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Lst>
  <p:notesMasterIdLst>
    <p:notesMasterId r:id="rId155"/>
  </p:notesMasterIdLst>
  <p:sldIdLst>
    <p:sldId id="256" r:id="rId2"/>
    <p:sldId id="438" r:id="rId3"/>
    <p:sldId id="4327" r:id="rId4"/>
    <p:sldId id="4329" r:id="rId5"/>
    <p:sldId id="4333" r:id="rId6"/>
    <p:sldId id="439" r:id="rId7"/>
    <p:sldId id="441" r:id="rId8"/>
    <p:sldId id="4334" r:id="rId9"/>
    <p:sldId id="4330" r:id="rId10"/>
    <p:sldId id="257" r:id="rId11"/>
    <p:sldId id="640" r:id="rId12"/>
    <p:sldId id="4335" r:id="rId13"/>
    <p:sldId id="457" r:id="rId14"/>
    <p:sldId id="458" r:id="rId15"/>
    <p:sldId id="454" r:id="rId16"/>
    <p:sldId id="4322" r:id="rId17"/>
    <p:sldId id="455" r:id="rId18"/>
    <p:sldId id="632" r:id="rId19"/>
    <p:sldId id="633" r:id="rId20"/>
    <p:sldId id="4324" r:id="rId21"/>
    <p:sldId id="4325" r:id="rId22"/>
    <p:sldId id="4326" r:id="rId23"/>
    <p:sldId id="456" r:id="rId24"/>
    <p:sldId id="466" r:id="rId25"/>
    <p:sldId id="467" r:id="rId26"/>
    <p:sldId id="468" r:id="rId27"/>
    <p:sldId id="469" r:id="rId28"/>
    <p:sldId id="470" r:id="rId29"/>
    <p:sldId id="471" r:id="rId30"/>
    <p:sldId id="472" r:id="rId31"/>
    <p:sldId id="473" r:id="rId32"/>
    <p:sldId id="474" r:id="rId33"/>
    <p:sldId id="475" r:id="rId34"/>
    <p:sldId id="476" r:id="rId35"/>
    <p:sldId id="570" r:id="rId36"/>
    <p:sldId id="477" r:id="rId37"/>
    <p:sldId id="478" r:id="rId38"/>
    <p:sldId id="623" r:id="rId39"/>
    <p:sldId id="624" r:id="rId40"/>
    <p:sldId id="625" r:id="rId41"/>
    <p:sldId id="626" r:id="rId42"/>
    <p:sldId id="627" r:id="rId43"/>
    <p:sldId id="628" r:id="rId44"/>
    <p:sldId id="629" r:id="rId45"/>
    <p:sldId id="479" r:id="rId46"/>
    <p:sldId id="480" r:id="rId47"/>
    <p:sldId id="481" r:id="rId48"/>
    <p:sldId id="482" r:id="rId49"/>
    <p:sldId id="571" r:id="rId50"/>
    <p:sldId id="572" r:id="rId51"/>
    <p:sldId id="484" r:id="rId52"/>
    <p:sldId id="486" r:id="rId53"/>
    <p:sldId id="487" r:id="rId54"/>
    <p:sldId id="4321" r:id="rId55"/>
    <p:sldId id="488" r:id="rId56"/>
    <p:sldId id="489" r:id="rId57"/>
    <p:sldId id="490" r:id="rId58"/>
    <p:sldId id="573" r:id="rId59"/>
    <p:sldId id="492" r:id="rId60"/>
    <p:sldId id="493" r:id="rId61"/>
    <p:sldId id="494" r:id="rId62"/>
    <p:sldId id="4336" r:id="rId63"/>
    <p:sldId id="261" r:id="rId64"/>
    <p:sldId id="4341" r:id="rId65"/>
    <p:sldId id="442" r:id="rId66"/>
    <p:sldId id="443" r:id="rId67"/>
    <p:sldId id="444" r:id="rId68"/>
    <p:sldId id="446" r:id="rId69"/>
    <p:sldId id="447" r:id="rId70"/>
    <p:sldId id="448" r:id="rId71"/>
    <p:sldId id="449" r:id="rId72"/>
    <p:sldId id="450" r:id="rId73"/>
    <p:sldId id="451" r:id="rId74"/>
    <p:sldId id="452" r:id="rId75"/>
    <p:sldId id="453" r:id="rId76"/>
    <p:sldId id="502" r:id="rId77"/>
    <p:sldId id="503" r:id="rId78"/>
    <p:sldId id="504" r:id="rId79"/>
    <p:sldId id="505" r:id="rId80"/>
    <p:sldId id="518" r:id="rId81"/>
    <p:sldId id="520" r:id="rId82"/>
    <p:sldId id="522" r:id="rId83"/>
    <p:sldId id="4337" r:id="rId84"/>
    <p:sldId id="506" r:id="rId85"/>
    <p:sldId id="507" r:id="rId86"/>
    <p:sldId id="508" r:id="rId87"/>
    <p:sldId id="510" r:id="rId88"/>
    <p:sldId id="511" r:id="rId89"/>
    <p:sldId id="512" r:id="rId90"/>
    <p:sldId id="514" r:id="rId91"/>
    <p:sldId id="515" r:id="rId92"/>
    <p:sldId id="516" r:id="rId93"/>
    <p:sldId id="517" r:id="rId94"/>
    <p:sldId id="523" r:id="rId95"/>
    <p:sldId id="574" r:id="rId96"/>
    <p:sldId id="575" r:id="rId97"/>
    <p:sldId id="531" r:id="rId98"/>
    <p:sldId id="576" r:id="rId99"/>
    <p:sldId id="532" r:id="rId100"/>
    <p:sldId id="533" r:id="rId101"/>
    <p:sldId id="577" r:id="rId102"/>
    <p:sldId id="581" r:id="rId103"/>
    <p:sldId id="582" r:id="rId104"/>
    <p:sldId id="583" r:id="rId105"/>
    <p:sldId id="584" r:id="rId106"/>
    <p:sldId id="556" r:id="rId107"/>
    <p:sldId id="557" r:id="rId108"/>
    <p:sldId id="558" r:id="rId109"/>
    <p:sldId id="4338" r:id="rId110"/>
    <p:sldId id="550" r:id="rId111"/>
    <p:sldId id="551" r:id="rId112"/>
    <p:sldId id="552" r:id="rId113"/>
    <p:sldId id="553" r:id="rId114"/>
    <p:sldId id="644" r:id="rId115"/>
    <p:sldId id="645" r:id="rId116"/>
    <p:sldId id="554" r:id="rId117"/>
    <p:sldId id="555" r:id="rId118"/>
    <p:sldId id="560" r:id="rId119"/>
    <p:sldId id="562" r:id="rId120"/>
    <p:sldId id="4339" r:id="rId121"/>
    <p:sldId id="585" r:id="rId122"/>
    <p:sldId id="564" r:id="rId123"/>
    <p:sldId id="565" r:id="rId124"/>
    <p:sldId id="566" r:id="rId125"/>
    <p:sldId id="567" r:id="rId126"/>
    <p:sldId id="568" r:id="rId127"/>
    <p:sldId id="569" r:id="rId128"/>
    <p:sldId id="4340" r:id="rId129"/>
    <p:sldId id="4342" r:id="rId130"/>
    <p:sldId id="646" r:id="rId131"/>
    <p:sldId id="652" r:id="rId132"/>
    <p:sldId id="647" r:id="rId133"/>
    <p:sldId id="649" r:id="rId134"/>
    <p:sldId id="648" r:id="rId135"/>
    <p:sldId id="653" r:id="rId136"/>
    <p:sldId id="654" r:id="rId137"/>
    <p:sldId id="655" r:id="rId138"/>
    <p:sldId id="651" r:id="rId139"/>
    <p:sldId id="4331" r:id="rId140"/>
    <p:sldId id="588" r:id="rId141"/>
    <p:sldId id="4343" r:id="rId142"/>
    <p:sldId id="4332" r:id="rId143"/>
    <p:sldId id="589" r:id="rId144"/>
    <p:sldId id="590" r:id="rId145"/>
    <p:sldId id="4344" r:id="rId146"/>
    <p:sldId id="594" r:id="rId147"/>
    <p:sldId id="591" r:id="rId148"/>
    <p:sldId id="596" r:id="rId149"/>
    <p:sldId id="597" r:id="rId150"/>
    <p:sldId id="4345" r:id="rId151"/>
    <p:sldId id="599" r:id="rId152"/>
    <p:sldId id="598" r:id="rId153"/>
    <p:sldId id="600" r:id="rId154"/>
  </p:sldIdLst>
  <p:sldSz cx="9144000" cy="6858000" type="screen4x3"/>
  <p:notesSz cx="6858000" cy="9144000"/>
  <p:defaultTextStyle>
    <a:defPPr>
      <a:defRPr lang="it-IT"/>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97" autoAdjust="0"/>
    <p:restoredTop sz="94434" autoAdjust="0"/>
  </p:normalViewPr>
  <p:slideViewPr>
    <p:cSldViewPr>
      <p:cViewPr varScale="1">
        <p:scale>
          <a:sx n="115" d="100"/>
          <a:sy n="115" d="100"/>
        </p:scale>
        <p:origin x="1376"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307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848F6AFF-907C-582F-4BE3-7CAAF319FED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it-IT"/>
          </a:p>
        </p:txBody>
      </p:sp>
      <p:sp>
        <p:nvSpPr>
          <p:cNvPr id="3" name="Segnaposto data 2">
            <a:extLst>
              <a:ext uri="{FF2B5EF4-FFF2-40B4-BE49-F238E27FC236}">
                <a16:creationId xmlns:a16="http://schemas.microsoft.com/office/drawing/2014/main" id="{9DE01CA7-0751-D6BB-15CF-F23870F79C44}"/>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BB365ECD-39BB-0442-A262-0A620B461186}" type="datetimeFigureOut">
              <a:rPr lang="it-IT"/>
              <a:pPr>
                <a:defRPr/>
              </a:pPr>
              <a:t>14/10/25</a:t>
            </a:fld>
            <a:endParaRPr lang="it-IT"/>
          </a:p>
        </p:txBody>
      </p:sp>
      <p:sp>
        <p:nvSpPr>
          <p:cNvPr id="4" name="Segnaposto immagine diapositiva 3">
            <a:extLst>
              <a:ext uri="{FF2B5EF4-FFF2-40B4-BE49-F238E27FC236}">
                <a16:creationId xmlns:a16="http://schemas.microsoft.com/office/drawing/2014/main" id="{0AFF43A8-0E7F-9A2B-41BF-65D1F8AC13D2}"/>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a:extLst>
              <a:ext uri="{FF2B5EF4-FFF2-40B4-BE49-F238E27FC236}">
                <a16:creationId xmlns:a16="http://schemas.microsoft.com/office/drawing/2014/main" id="{60F0C411-04E4-3E8C-A0F6-7550E81E097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a:extLst>
              <a:ext uri="{FF2B5EF4-FFF2-40B4-BE49-F238E27FC236}">
                <a16:creationId xmlns:a16="http://schemas.microsoft.com/office/drawing/2014/main" id="{88C17829-6E68-2A4B-14CE-304B49B6834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it-IT"/>
          </a:p>
        </p:txBody>
      </p:sp>
      <p:sp>
        <p:nvSpPr>
          <p:cNvPr id="7" name="Segnaposto numero diapositiva 6">
            <a:extLst>
              <a:ext uri="{FF2B5EF4-FFF2-40B4-BE49-F238E27FC236}">
                <a16:creationId xmlns:a16="http://schemas.microsoft.com/office/drawing/2014/main" id="{19899796-B42E-46AB-1A92-6262E706A995}"/>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E827C75-8278-1642-95D4-DF75A80D19EF}"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E7A16821-AA94-20F6-B253-3DC3D99005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Rectangle 3">
            <a:extLst>
              <a:ext uri="{FF2B5EF4-FFF2-40B4-BE49-F238E27FC236}">
                <a16:creationId xmlns:a16="http://schemas.microsoft.com/office/drawing/2014/main" id="{26AF9FA3-F81F-AA6E-04EA-EBE08F02FD09}"/>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F4771595-D384-3472-CF24-0422A362E2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Rectangle 3">
            <a:extLst>
              <a:ext uri="{FF2B5EF4-FFF2-40B4-BE49-F238E27FC236}">
                <a16:creationId xmlns:a16="http://schemas.microsoft.com/office/drawing/2014/main" id="{B55FCB8F-E56D-544C-C992-000C086B5085}"/>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Nella fase di setticemia che precede il periodo secondario è possibile il verificarsi di una sintomatologia aspecifica generalizzata.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BE65C810-D867-86A6-D8BB-961A23B60F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Rectangle 3">
            <a:extLst>
              <a:ext uri="{FF2B5EF4-FFF2-40B4-BE49-F238E27FC236}">
                <a16:creationId xmlns:a16="http://schemas.microsoft.com/office/drawing/2014/main" id="{112EDB31-CCA5-5DA6-CE98-BF7022804C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80971E37-23BA-BCB1-CDE4-05BBCA8C2A7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Rectangle 3">
            <a:extLst>
              <a:ext uri="{FF2B5EF4-FFF2-40B4-BE49-F238E27FC236}">
                <a16:creationId xmlns:a16="http://schemas.microsoft.com/office/drawing/2014/main" id="{23811EDA-99C8-9F26-015B-DFEAB2A2E6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A2105F03-C0BB-B786-CFD4-551D06C6731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Rectangle 3">
            <a:extLst>
              <a:ext uri="{FF2B5EF4-FFF2-40B4-BE49-F238E27FC236}">
                <a16:creationId xmlns:a16="http://schemas.microsoft.com/office/drawing/2014/main" id="{43A2A390-30B8-2125-E0EE-45F312809DA7}"/>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La roseola sifilitica è una manifestazione precoce del periodo secondario, può insorgere quando ancora il sifiloma non è regredito completamente.</a:t>
            </a:r>
          </a:p>
          <a:p>
            <a:r>
              <a:rPr lang="it-IT" altLang="it-IT"/>
              <a:t>Caratteristicamente è costituita da un esantema roseoliforme molto sfumato localizzato al tronco e spesso difficile da rilevare obiettivamente, ancora più difficile sulle pelli scure.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B9314EE3-A319-6462-5269-ADC061676C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Rectangle 3">
            <a:extLst>
              <a:ext uri="{FF2B5EF4-FFF2-40B4-BE49-F238E27FC236}">
                <a16:creationId xmlns:a16="http://schemas.microsoft.com/office/drawing/2014/main" id="{97CDD7A2-C120-FA4D-8FB6-F896612973A6}"/>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30007CEE-D343-530C-0E74-B197F75DB0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Rectangle 3">
            <a:extLst>
              <a:ext uri="{FF2B5EF4-FFF2-40B4-BE49-F238E27FC236}">
                <a16:creationId xmlns:a16="http://schemas.microsoft.com/office/drawing/2014/main" id="{CE92E356-8CF0-3223-44C1-334535704A3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04F698AF-6E64-3BB5-C7E1-8CBDE2A5CE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Rectangle 3">
            <a:extLst>
              <a:ext uri="{FF2B5EF4-FFF2-40B4-BE49-F238E27FC236}">
                <a16:creationId xmlns:a16="http://schemas.microsoft.com/office/drawing/2014/main" id="{66C2AD41-CEED-D424-807B-9310FADFF627}"/>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La ricerca diretta del treponema pallidum si effettua sul materiale prelevato direttamente dalle lesioni cutaneo-mucose utilizzando un microscopio paraboloide ed osservando il vetrino in campo oscuro.</a:t>
            </a:r>
          </a:p>
          <a:p>
            <a:r>
              <a:rPr lang="it-IT" altLang="it-IT"/>
              <a:t>Si tratta di un esame di difficile esecuzione e molto dipendente dall’abilità dell’esecutore, inoltre perché sia possibile trovare treponemi vitali è necessario che il paziente non abbia applicato nessuna preparazione topica sulla lesione, tutto ciò porta ad un valore predittivo positivo dell’esame abbastanza basso.</a:t>
            </a:r>
          </a:p>
          <a:p>
            <a:r>
              <a:rPr lang="it-IT" altLang="it-IT"/>
              <a:t>La ricerca con sonde molecolari è invece un esame di facile esecuzione anche se non ancora diffuso in molti laboratori.</a:t>
            </a:r>
          </a:p>
          <a:p>
            <a:r>
              <a:rPr lang="it-IT" altLang="it-IT"/>
              <a:t>La diagnosi di sifilide si basa fondamentalmente sulla clinica e sulle indagini sierologiche.</a:t>
            </a:r>
          </a:p>
          <a:p>
            <a:r>
              <a:rPr lang="it-IT" altLang="it-IT"/>
              <a:t>Queste ultime prevedono test treponemici volti alla ricerca di anticorpi treponemici specifici e test non treponemici basati su prove di agglutinazione utili nel valutare il grado di attività della malattia.</a:t>
            </a:r>
          </a:p>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egnaposto immagine diapositiva 1">
            <a:extLst>
              <a:ext uri="{FF2B5EF4-FFF2-40B4-BE49-F238E27FC236}">
                <a16:creationId xmlns:a16="http://schemas.microsoft.com/office/drawing/2014/main" id="{E4864986-0318-86EE-D046-34DDF16BDD8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8" name="Segnaposto note 2">
            <a:extLst>
              <a:ext uri="{FF2B5EF4-FFF2-40B4-BE49-F238E27FC236}">
                <a16:creationId xmlns:a16="http://schemas.microsoft.com/office/drawing/2014/main" id="{49E05FFE-C8C0-75E6-9083-2A88048A0D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IT"/>
              <a:t>Distinguiamo I seguenti stadi e vedremo le manifestazioni cliniche caratteristiche. </a:t>
            </a:r>
          </a:p>
          <a:p>
            <a:r>
              <a:rPr lang="it-IT" altLang="it-IT"/>
              <a:t>Early syphilis comprises primary and secondary syphilis, which typically occur within weeks to months after initial infection, as well as early latent syphilis (asymptomatic infection that was acquired within the previous 12 months).</a:t>
            </a:r>
          </a:p>
          <a:p>
            <a:r>
              <a:rPr lang="it-IT" altLang="it-IT"/>
              <a:t>Late syphilis – When patients are untreated during the earlier stages of syphilis, they can progress to late latent disease (which is asymptomatic) or develop major complications of the infection (eg, tertiary syphilis)</a:t>
            </a:r>
          </a:p>
          <a:p>
            <a:endParaRPr lang="en-US" altLang="it-IT"/>
          </a:p>
        </p:txBody>
      </p:sp>
      <p:sp>
        <p:nvSpPr>
          <p:cNvPr id="101379" name="Segnaposto numero diapositiva 3">
            <a:extLst>
              <a:ext uri="{FF2B5EF4-FFF2-40B4-BE49-F238E27FC236}">
                <a16:creationId xmlns:a16="http://schemas.microsoft.com/office/drawing/2014/main" id="{BBB5822B-9AD4-E66E-D767-747BB665FB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EEFAA6A6-1914-AD4E-ABC3-D77CD0F827E3}" type="slidenum">
              <a:rPr lang="en-US" altLang="it-IT" sz="1200" smtClean="0"/>
              <a:pPr/>
              <a:t>63</a:t>
            </a:fld>
            <a:endParaRPr lang="en-US" altLang="it-IT"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7C544447-2918-8091-B1AB-CFE818F649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6" name="Rectangle 3">
            <a:extLst>
              <a:ext uri="{FF2B5EF4-FFF2-40B4-BE49-F238E27FC236}">
                <a16:creationId xmlns:a16="http://schemas.microsoft.com/office/drawing/2014/main" id="{BE40A376-2DCC-7A21-F13A-8AFAACEBE2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B45D30E0-76E3-ABEC-1D8C-C21F09E15A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4" name="Rectangle 3">
            <a:extLst>
              <a:ext uri="{FF2B5EF4-FFF2-40B4-BE49-F238E27FC236}">
                <a16:creationId xmlns:a16="http://schemas.microsoft.com/office/drawing/2014/main" id="{277A0305-B5FC-7104-8E5F-219A5A1680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59AFBAB4-0EDD-475C-AE11-0CD55127AE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Rectangle 3">
            <a:extLst>
              <a:ext uri="{FF2B5EF4-FFF2-40B4-BE49-F238E27FC236}">
                <a16:creationId xmlns:a16="http://schemas.microsoft.com/office/drawing/2014/main" id="{0CCF3327-9677-320D-7B31-8590499C88AA}"/>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C3FBB4E5-9CCD-6708-2732-B3C02612C1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2" name="Rectangle 3">
            <a:extLst>
              <a:ext uri="{FF2B5EF4-FFF2-40B4-BE49-F238E27FC236}">
                <a16:creationId xmlns:a16="http://schemas.microsoft.com/office/drawing/2014/main" id="{AD97AB17-465D-C691-30E2-0A57D5A30A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id="{C44BEF02-F547-F79F-EBE6-02CF328BF6F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8" name="Rectangle 3">
            <a:extLst>
              <a:ext uri="{FF2B5EF4-FFF2-40B4-BE49-F238E27FC236}">
                <a16:creationId xmlns:a16="http://schemas.microsoft.com/office/drawing/2014/main" id="{43A53C34-2CEC-2220-D936-EB13A5DB38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a:extLst>
              <a:ext uri="{FF2B5EF4-FFF2-40B4-BE49-F238E27FC236}">
                <a16:creationId xmlns:a16="http://schemas.microsoft.com/office/drawing/2014/main" id="{6B6EFA00-F06B-338A-88EB-A1A298E499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8" name="Rectangle 3">
            <a:extLst>
              <a:ext uri="{FF2B5EF4-FFF2-40B4-BE49-F238E27FC236}">
                <a16:creationId xmlns:a16="http://schemas.microsoft.com/office/drawing/2014/main" id="{3D9AD0F6-D778-C6FC-0B4C-FEF77C167B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a:extLst>
              <a:ext uri="{FF2B5EF4-FFF2-40B4-BE49-F238E27FC236}">
                <a16:creationId xmlns:a16="http://schemas.microsoft.com/office/drawing/2014/main" id="{2A530E40-529E-FAC6-DE44-58AC542117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6" name="Rectangle 3">
            <a:extLst>
              <a:ext uri="{FF2B5EF4-FFF2-40B4-BE49-F238E27FC236}">
                <a16:creationId xmlns:a16="http://schemas.microsoft.com/office/drawing/2014/main" id="{C33FCF6D-D81E-E854-718D-C9A560041D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Caratteristico aspetto della degenerazione balloniforme causata da HSV</a:t>
            </a:r>
          </a:p>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a:extLst>
              <a:ext uri="{FF2B5EF4-FFF2-40B4-BE49-F238E27FC236}">
                <a16:creationId xmlns:a16="http://schemas.microsoft.com/office/drawing/2014/main" id="{B5561D71-AED5-CB06-3815-C7F221EBDF8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4" name="Rectangle 3">
            <a:extLst>
              <a:ext uri="{FF2B5EF4-FFF2-40B4-BE49-F238E27FC236}">
                <a16:creationId xmlns:a16="http://schemas.microsoft.com/office/drawing/2014/main" id="{F19314AC-9741-F1B7-E507-28F8127504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a:extLst>
              <a:ext uri="{FF2B5EF4-FFF2-40B4-BE49-F238E27FC236}">
                <a16:creationId xmlns:a16="http://schemas.microsoft.com/office/drawing/2014/main" id="{A82F2EC1-43D3-B4C7-85B8-C9C6447D8F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2" name="Rectangle 3">
            <a:extLst>
              <a:ext uri="{FF2B5EF4-FFF2-40B4-BE49-F238E27FC236}">
                <a16:creationId xmlns:a16="http://schemas.microsoft.com/office/drawing/2014/main" id="{FD725909-25D6-EC93-4566-FDEB90AFD9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a:extLst>
              <a:ext uri="{FF2B5EF4-FFF2-40B4-BE49-F238E27FC236}">
                <a16:creationId xmlns:a16="http://schemas.microsoft.com/office/drawing/2014/main" id="{CA47E1DF-EC66-A960-A6EA-7F85BF449C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0" name="Rectangle 3">
            <a:extLst>
              <a:ext uri="{FF2B5EF4-FFF2-40B4-BE49-F238E27FC236}">
                <a16:creationId xmlns:a16="http://schemas.microsoft.com/office/drawing/2014/main" id="{BC671C88-32A1-054E-2055-D6C78D5F88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a:extLst>
              <a:ext uri="{FF2B5EF4-FFF2-40B4-BE49-F238E27FC236}">
                <a16:creationId xmlns:a16="http://schemas.microsoft.com/office/drawing/2014/main" id="{92A3A67D-C734-B765-9CCE-B5ABD03A29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6" name="Rectangle 3">
            <a:extLst>
              <a:ext uri="{FF2B5EF4-FFF2-40B4-BE49-F238E27FC236}">
                <a16:creationId xmlns:a16="http://schemas.microsoft.com/office/drawing/2014/main" id="{8AA658F9-3E64-CF9D-5F1F-D12AE7EDC5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a:extLst>
              <a:ext uri="{FF2B5EF4-FFF2-40B4-BE49-F238E27FC236}">
                <a16:creationId xmlns:a16="http://schemas.microsoft.com/office/drawing/2014/main" id="{9F9A9F8F-3E37-BBC9-DCB4-FE164EAF05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4" name="Rectangle 3">
            <a:extLst>
              <a:ext uri="{FF2B5EF4-FFF2-40B4-BE49-F238E27FC236}">
                <a16:creationId xmlns:a16="http://schemas.microsoft.com/office/drawing/2014/main" id="{74097FC9-E814-BB2A-DE18-FF9D79F4E8A4}"/>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a:extLst>
              <a:ext uri="{FF2B5EF4-FFF2-40B4-BE49-F238E27FC236}">
                <a16:creationId xmlns:a16="http://schemas.microsoft.com/office/drawing/2014/main" id="{CC6ACA35-8D68-A36E-F1E9-9C622978AB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6" name="Rectangle 3">
            <a:extLst>
              <a:ext uri="{FF2B5EF4-FFF2-40B4-BE49-F238E27FC236}">
                <a16:creationId xmlns:a16="http://schemas.microsoft.com/office/drawing/2014/main" id="{ADFDB0B7-E511-1E0E-5F93-C2259C4A7A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423B5DAC-B493-9316-B887-2659F2FF6D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Rectangle 3">
            <a:extLst>
              <a:ext uri="{FF2B5EF4-FFF2-40B4-BE49-F238E27FC236}">
                <a16:creationId xmlns:a16="http://schemas.microsoft.com/office/drawing/2014/main" id="{06374F60-DE34-D997-11D8-C88DF256CF12}"/>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a:extLst>
              <a:ext uri="{FF2B5EF4-FFF2-40B4-BE49-F238E27FC236}">
                <a16:creationId xmlns:a16="http://schemas.microsoft.com/office/drawing/2014/main" id="{0BF01563-9239-40B0-F0A9-8970975977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4" name="Rectangle 3">
            <a:extLst>
              <a:ext uri="{FF2B5EF4-FFF2-40B4-BE49-F238E27FC236}">
                <a16:creationId xmlns:a16="http://schemas.microsoft.com/office/drawing/2014/main" id="{8BBFD43E-0912-68C8-DC8D-747D5E66DD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a:extLst>
              <a:ext uri="{FF2B5EF4-FFF2-40B4-BE49-F238E27FC236}">
                <a16:creationId xmlns:a16="http://schemas.microsoft.com/office/drawing/2014/main" id="{5EC044AD-B988-9718-C84B-FC1DDF063B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0" name="Rectangle 3">
            <a:extLst>
              <a:ext uri="{FF2B5EF4-FFF2-40B4-BE49-F238E27FC236}">
                <a16:creationId xmlns:a16="http://schemas.microsoft.com/office/drawing/2014/main" id="{5ED0235E-F75E-4B7F-AAA4-946D9D7C42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In questo schema viene riassunta la storia naturale dell’infezione da HPV. Come si può vedere la risposta immunitaria dell’ospite gioca un ruolo molto importante nel determinare l’evoluzione dell’infezione una volta avvenuto il contagio.</a:t>
            </a:r>
          </a:p>
          <a:p>
            <a:r>
              <a:rPr lang="it-IT" altLang="it-IT"/>
              <a:t>In circa la metà dei casi, di solito entro un anno, il sistema immunitario locale riesce a controllare ed eradicare l’infezione. Non è ancora chiara la possibilità di re-infezione e di protezione crociata dopo la prima infezione.</a:t>
            </a:r>
          </a:p>
          <a:p>
            <a:r>
              <a:rPr lang="it-IT" altLang="it-IT"/>
              <a:t>In un altro 40% di casi si instaura un equilibrio tra il sistema immunitario e il virus tale da consentire la persistenza del virus stesso ma non la sua proliferazione attiva.</a:t>
            </a:r>
          </a:p>
          <a:p>
            <a:r>
              <a:rPr lang="it-IT" altLang="it-IT"/>
              <a:t>Nei restanti casi, dopo un periodo di incubazione variabile da uno a circa otto mesi, il virus riesce a proliferare e dare le manifestazioni cliniche che possono aumentare di numero e dimensione, rimanere stabili o andare incontro a regressione spontanea.</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a:extLst>
              <a:ext uri="{FF2B5EF4-FFF2-40B4-BE49-F238E27FC236}">
                <a16:creationId xmlns:a16="http://schemas.microsoft.com/office/drawing/2014/main" id="{04A810A2-F6A7-907B-2A16-B10B1F4484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8" name="Rectangle 3">
            <a:extLst>
              <a:ext uri="{FF2B5EF4-FFF2-40B4-BE49-F238E27FC236}">
                <a16:creationId xmlns:a16="http://schemas.microsoft.com/office/drawing/2014/main" id="{2D623D6D-5875-BF0B-F11D-22B4E479A9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a:extLst>
              <a:ext uri="{FF2B5EF4-FFF2-40B4-BE49-F238E27FC236}">
                <a16:creationId xmlns:a16="http://schemas.microsoft.com/office/drawing/2014/main" id="{FE1E2B8F-B3DF-DE46-9791-2CB641B6D2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8" name="Rectangle 3">
            <a:extLst>
              <a:ext uri="{FF2B5EF4-FFF2-40B4-BE49-F238E27FC236}">
                <a16:creationId xmlns:a16="http://schemas.microsoft.com/office/drawing/2014/main" id="{A2A4810C-AB42-5269-918E-6069192926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a:extLst>
              <a:ext uri="{FF2B5EF4-FFF2-40B4-BE49-F238E27FC236}">
                <a16:creationId xmlns:a16="http://schemas.microsoft.com/office/drawing/2014/main" id="{1B311251-6B0A-99E6-B424-4DAF720C1E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6" name="Rectangle 3">
            <a:extLst>
              <a:ext uri="{FF2B5EF4-FFF2-40B4-BE49-F238E27FC236}">
                <a16:creationId xmlns:a16="http://schemas.microsoft.com/office/drawing/2014/main" id="{3370BA0A-6DBF-F6B8-E907-DA44CC8ED6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a:extLst>
              <a:ext uri="{FF2B5EF4-FFF2-40B4-BE49-F238E27FC236}">
                <a16:creationId xmlns:a16="http://schemas.microsoft.com/office/drawing/2014/main" id="{15E46917-F510-8C48-4E9F-B24B86F98E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8" name="Rectangle 3">
            <a:extLst>
              <a:ext uri="{FF2B5EF4-FFF2-40B4-BE49-F238E27FC236}">
                <a16:creationId xmlns:a16="http://schemas.microsoft.com/office/drawing/2014/main" id="{BADB5227-3E9A-A678-6BBB-50F823C3C1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a:extLst>
              <a:ext uri="{FF2B5EF4-FFF2-40B4-BE49-F238E27FC236}">
                <a16:creationId xmlns:a16="http://schemas.microsoft.com/office/drawing/2014/main" id="{D42DEB91-8706-933D-8661-F8EEF4C263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6" name="Rectangle 3">
            <a:extLst>
              <a:ext uri="{FF2B5EF4-FFF2-40B4-BE49-F238E27FC236}">
                <a16:creationId xmlns:a16="http://schemas.microsoft.com/office/drawing/2014/main" id="{C512F364-671F-E2E5-F969-A35D1A3D18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a:extLst>
              <a:ext uri="{FF2B5EF4-FFF2-40B4-BE49-F238E27FC236}">
                <a16:creationId xmlns:a16="http://schemas.microsoft.com/office/drawing/2014/main" id="{F97F9573-8F24-0582-2C0E-8B3A096AE0C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4" name="Rectangle 3">
            <a:extLst>
              <a:ext uri="{FF2B5EF4-FFF2-40B4-BE49-F238E27FC236}">
                <a16:creationId xmlns:a16="http://schemas.microsoft.com/office/drawing/2014/main" id="{1B4C630D-C8CD-7AB2-BEE0-214DDD2822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a:extLst>
              <a:ext uri="{FF2B5EF4-FFF2-40B4-BE49-F238E27FC236}">
                <a16:creationId xmlns:a16="http://schemas.microsoft.com/office/drawing/2014/main" id="{DB8C02EC-4D87-DE87-B168-E5F2559278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2" name="Rectangle 3">
            <a:extLst>
              <a:ext uri="{FF2B5EF4-FFF2-40B4-BE49-F238E27FC236}">
                <a16:creationId xmlns:a16="http://schemas.microsoft.com/office/drawing/2014/main" id="{89F9B9BB-9008-1686-9075-0AB0DC8444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a:extLst>
              <a:ext uri="{FF2B5EF4-FFF2-40B4-BE49-F238E27FC236}">
                <a16:creationId xmlns:a16="http://schemas.microsoft.com/office/drawing/2014/main" id="{7DE0288E-7E93-5E81-ED96-8CCE7AA50D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0" name="Rectangle 3">
            <a:extLst>
              <a:ext uri="{FF2B5EF4-FFF2-40B4-BE49-F238E27FC236}">
                <a16:creationId xmlns:a16="http://schemas.microsoft.com/office/drawing/2014/main" id="{99FB702C-E9D5-AFA9-18F7-B06A3C2535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B7A6D922-7257-60FF-D6D5-A303BFF613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Rectangle 3">
            <a:extLst>
              <a:ext uri="{FF2B5EF4-FFF2-40B4-BE49-F238E27FC236}">
                <a16:creationId xmlns:a16="http://schemas.microsoft.com/office/drawing/2014/main" id="{9A89409A-2520-0458-5CB5-5971F0E0E3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a:extLst>
              <a:ext uri="{FF2B5EF4-FFF2-40B4-BE49-F238E27FC236}">
                <a16:creationId xmlns:a16="http://schemas.microsoft.com/office/drawing/2014/main" id="{AEB64FC0-3D19-52AD-3B75-D93F8EFB9F3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8" name="Rectangle 3">
            <a:extLst>
              <a:ext uri="{FF2B5EF4-FFF2-40B4-BE49-F238E27FC236}">
                <a16:creationId xmlns:a16="http://schemas.microsoft.com/office/drawing/2014/main" id="{99485BF9-99C4-D287-954A-205DBAFE61F3}"/>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001BF1DE-DE2F-49D4-426A-A516E7497C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Rectangle 3">
            <a:extLst>
              <a:ext uri="{FF2B5EF4-FFF2-40B4-BE49-F238E27FC236}">
                <a16:creationId xmlns:a16="http://schemas.microsoft.com/office/drawing/2014/main" id="{D846F7FD-12E8-5168-2693-98C89029D08B}"/>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Il Treponema pallidum è molto delicato e non è in grado di sopravvivere nell’ambiente esterno. Tutte le lesioni cutaneo-mucose della sifilide primo-secondaria sono molto ricche di treponemi e il contagio avviene per contatto diretto sessuale con tali lesioni in presenza di una soluzione di continuo anche microscopica. L’efficacia di trasmissione del treponema è molto elevata essendo di circa il 50%.</a:t>
            </a:r>
          </a:p>
          <a:p>
            <a:r>
              <a:rPr lang="it-IT" altLang="it-IT"/>
              <a:t>La trasmissione del treponema al prodotto del concepimento è possibile sia durante la gravidanza che al momento del parto. Nella sifilide precoce il treponema diffonde per via ematica rendendo quindi possibile il passaggio transplacentare. Durante il passaggio dal canale del parto, in presenza di lesioni o di scambio ematico è ugualmente possibile il contagio del bambino.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5BB5D972-00DA-BE07-82A1-03EC71358B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Rectangle 3">
            <a:extLst>
              <a:ext uri="{FF2B5EF4-FFF2-40B4-BE49-F238E27FC236}">
                <a16:creationId xmlns:a16="http://schemas.microsoft.com/office/drawing/2014/main" id="{70AE7F4F-B60B-F9A8-3E1E-A054423E95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82C6ADFB-B07A-F4CA-4E24-456889691E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Rectangle 3">
            <a:extLst>
              <a:ext uri="{FF2B5EF4-FFF2-40B4-BE49-F238E27FC236}">
                <a16:creationId xmlns:a16="http://schemas.microsoft.com/office/drawing/2014/main" id="{7D9C3ACE-A0E7-30D0-0FE4-1D2B48FE0A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22E1094A-8B43-3550-C126-6977C0996D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Rectangle 3">
            <a:extLst>
              <a:ext uri="{FF2B5EF4-FFF2-40B4-BE49-F238E27FC236}">
                <a16:creationId xmlns:a16="http://schemas.microsoft.com/office/drawing/2014/main" id="{67A7E56D-B92E-01FC-52F9-B46B36A279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4AAB785D-D298-AFB9-37D6-553A893A98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Rectangle 3">
            <a:extLst>
              <a:ext uri="{FF2B5EF4-FFF2-40B4-BE49-F238E27FC236}">
                <a16:creationId xmlns:a16="http://schemas.microsoft.com/office/drawing/2014/main" id="{3BA9DDCD-2109-02B0-AE94-6D648280DD6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a:extLst>
              <a:ext uri="{FF2B5EF4-FFF2-40B4-BE49-F238E27FC236}">
                <a16:creationId xmlns:a16="http://schemas.microsoft.com/office/drawing/2014/main" id="{1EA053E6-2233-5C93-B2B2-C25D3D1A3D72}"/>
              </a:ext>
            </a:extLst>
          </p:cNvPr>
          <p:cNvSpPr>
            <a:spLocks noGrp="1"/>
          </p:cNvSpPr>
          <p:nvPr>
            <p:ph type="dt" sz="half" idx="10"/>
          </p:nvPr>
        </p:nvSpPr>
        <p:spPr/>
        <p:txBody>
          <a:bodyPr/>
          <a:lstStyle>
            <a:lvl1pPr>
              <a:defRPr/>
            </a:lvl1pPr>
          </a:lstStyle>
          <a:p>
            <a:pPr>
              <a:defRPr/>
            </a:pPr>
            <a:fld id="{9709E5F2-63D0-B545-AE4E-028F3584AB2B}" type="datetimeFigureOut">
              <a:rPr lang="it-IT"/>
              <a:pPr>
                <a:defRPr/>
              </a:pPr>
              <a:t>14/10/25</a:t>
            </a:fld>
            <a:endParaRPr lang="it-IT"/>
          </a:p>
        </p:txBody>
      </p:sp>
      <p:sp>
        <p:nvSpPr>
          <p:cNvPr id="5" name="Footer Placeholder 4">
            <a:extLst>
              <a:ext uri="{FF2B5EF4-FFF2-40B4-BE49-F238E27FC236}">
                <a16:creationId xmlns:a16="http://schemas.microsoft.com/office/drawing/2014/main" id="{549829DF-1D82-79B3-7B94-249CD81BA731}"/>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6F5AEA31-7557-F70F-11DA-AB8D071758E4}"/>
              </a:ext>
            </a:extLst>
          </p:cNvPr>
          <p:cNvSpPr>
            <a:spLocks noGrp="1"/>
          </p:cNvSpPr>
          <p:nvPr>
            <p:ph type="sldNum" sz="quarter" idx="12"/>
          </p:nvPr>
        </p:nvSpPr>
        <p:spPr/>
        <p:txBody>
          <a:bodyPr/>
          <a:lstStyle>
            <a:lvl1pPr>
              <a:defRPr/>
            </a:lvl1pPr>
          </a:lstStyle>
          <a:p>
            <a:pPr>
              <a:defRPr/>
            </a:pPr>
            <a:fld id="{257D8BD3-F10D-6543-94DA-FAE4F75B1384}" type="slidenum">
              <a:rPr lang="it-IT" altLang="it-IT"/>
              <a:pPr>
                <a:defRPr/>
              </a:pPr>
              <a:t>‹N›</a:t>
            </a:fld>
            <a:endParaRPr lang="it-IT" altLang="it-IT"/>
          </a:p>
        </p:txBody>
      </p:sp>
    </p:spTree>
    <p:extLst>
      <p:ext uri="{BB962C8B-B14F-4D97-AF65-F5344CB8AC3E}">
        <p14:creationId xmlns:p14="http://schemas.microsoft.com/office/powerpoint/2010/main" val="2246760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BFFBE879-6B86-A34E-0BA4-09E2038E7438}"/>
              </a:ext>
            </a:extLst>
          </p:cNvPr>
          <p:cNvSpPr>
            <a:spLocks noGrp="1"/>
          </p:cNvSpPr>
          <p:nvPr>
            <p:ph type="dt" sz="half" idx="10"/>
          </p:nvPr>
        </p:nvSpPr>
        <p:spPr/>
        <p:txBody>
          <a:bodyPr/>
          <a:lstStyle>
            <a:lvl1pPr>
              <a:defRPr/>
            </a:lvl1pPr>
          </a:lstStyle>
          <a:p>
            <a:pPr>
              <a:defRPr/>
            </a:pPr>
            <a:fld id="{A4761631-F196-DF4D-967C-E01295A840EA}" type="datetimeFigureOut">
              <a:rPr lang="it-IT"/>
              <a:pPr>
                <a:defRPr/>
              </a:pPr>
              <a:t>14/10/25</a:t>
            </a:fld>
            <a:endParaRPr lang="it-IT"/>
          </a:p>
        </p:txBody>
      </p:sp>
      <p:sp>
        <p:nvSpPr>
          <p:cNvPr id="5" name="Footer Placeholder 4">
            <a:extLst>
              <a:ext uri="{FF2B5EF4-FFF2-40B4-BE49-F238E27FC236}">
                <a16:creationId xmlns:a16="http://schemas.microsoft.com/office/drawing/2014/main" id="{2BE86CA3-F910-3DF6-0A19-88EECE7D9E8B}"/>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DFD6C198-F590-4C1F-EC35-42C6E3487A0C}"/>
              </a:ext>
            </a:extLst>
          </p:cNvPr>
          <p:cNvSpPr>
            <a:spLocks noGrp="1"/>
          </p:cNvSpPr>
          <p:nvPr>
            <p:ph type="sldNum" sz="quarter" idx="12"/>
          </p:nvPr>
        </p:nvSpPr>
        <p:spPr/>
        <p:txBody>
          <a:bodyPr/>
          <a:lstStyle>
            <a:lvl1pPr>
              <a:defRPr/>
            </a:lvl1pPr>
          </a:lstStyle>
          <a:p>
            <a:pPr>
              <a:defRPr/>
            </a:pPr>
            <a:fld id="{D91B1DEA-22FF-214F-B47D-0DFFACFA7999}" type="slidenum">
              <a:rPr lang="it-IT" altLang="it-IT"/>
              <a:pPr>
                <a:defRPr/>
              </a:pPr>
              <a:t>‹N›</a:t>
            </a:fld>
            <a:endParaRPr lang="it-IT" altLang="it-IT"/>
          </a:p>
        </p:txBody>
      </p:sp>
    </p:spTree>
    <p:extLst>
      <p:ext uri="{BB962C8B-B14F-4D97-AF65-F5344CB8AC3E}">
        <p14:creationId xmlns:p14="http://schemas.microsoft.com/office/powerpoint/2010/main" val="355997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5AFF9447-65FF-EA9F-3990-316672567C83}"/>
              </a:ext>
            </a:extLst>
          </p:cNvPr>
          <p:cNvSpPr>
            <a:spLocks noGrp="1"/>
          </p:cNvSpPr>
          <p:nvPr>
            <p:ph type="dt" sz="half" idx="10"/>
          </p:nvPr>
        </p:nvSpPr>
        <p:spPr/>
        <p:txBody>
          <a:bodyPr/>
          <a:lstStyle>
            <a:lvl1pPr>
              <a:defRPr/>
            </a:lvl1pPr>
          </a:lstStyle>
          <a:p>
            <a:pPr>
              <a:defRPr/>
            </a:pPr>
            <a:fld id="{AA4C03CB-957C-7E4F-9C97-1EDFD3B32EBE}" type="datetimeFigureOut">
              <a:rPr lang="it-IT"/>
              <a:pPr>
                <a:defRPr/>
              </a:pPr>
              <a:t>14/10/25</a:t>
            </a:fld>
            <a:endParaRPr lang="it-IT"/>
          </a:p>
        </p:txBody>
      </p:sp>
      <p:sp>
        <p:nvSpPr>
          <p:cNvPr id="5" name="Footer Placeholder 4">
            <a:extLst>
              <a:ext uri="{FF2B5EF4-FFF2-40B4-BE49-F238E27FC236}">
                <a16:creationId xmlns:a16="http://schemas.microsoft.com/office/drawing/2014/main" id="{290B3225-6737-FBCA-BFCC-A4C3AE92F63D}"/>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74903CA7-78D3-8753-E5FE-B5477B3E57A6}"/>
              </a:ext>
            </a:extLst>
          </p:cNvPr>
          <p:cNvSpPr>
            <a:spLocks noGrp="1"/>
          </p:cNvSpPr>
          <p:nvPr>
            <p:ph type="sldNum" sz="quarter" idx="12"/>
          </p:nvPr>
        </p:nvSpPr>
        <p:spPr/>
        <p:txBody>
          <a:bodyPr/>
          <a:lstStyle>
            <a:lvl1pPr>
              <a:defRPr/>
            </a:lvl1pPr>
          </a:lstStyle>
          <a:p>
            <a:pPr>
              <a:defRPr/>
            </a:pPr>
            <a:fld id="{68FAFFDB-7576-7147-B546-4D36431939A8}" type="slidenum">
              <a:rPr lang="it-IT" altLang="it-IT"/>
              <a:pPr>
                <a:defRPr/>
              </a:pPr>
              <a:t>‹N›</a:t>
            </a:fld>
            <a:endParaRPr lang="it-IT" altLang="it-IT"/>
          </a:p>
        </p:txBody>
      </p:sp>
    </p:spTree>
    <p:extLst>
      <p:ext uri="{BB962C8B-B14F-4D97-AF65-F5344CB8AC3E}">
        <p14:creationId xmlns:p14="http://schemas.microsoft.com/office/powerpoint/2010/main" val="1316101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olo, test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lo stile del titolo</a:t>
            </a:r>
          </a:p>
        </p:txBody>
      </p:sp>
      <p:sp>
        <p:nvSpPr>
          <p:cNvPr id="3" name="Segnaposto testo 2"/>
          <p:cNvSpPr>
            <a:spLocks noGrp="1"/>
          </p:cNvSpPr>
          <p:nvPr>
            <p:ph type="body" sz="half" idx="1"/>
          </p:nvPr>
        </p:nvSpPr>
        <p:spPr>
          <a:xfrm>
            <a:off x="457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grafico 3"/>
          <p:cNvSpPr>
            <a:spLocks noGrp="1"/>
          </p:cNvSpPr>
          <p:nvPr>
            <p:ph type="chart" sz="half" idx="2"/>
          </p:nvPr>
        </p:nvSpPr>
        <p:spPr>
          <a:xfrm>
            <a:off x="4648200" y="1600200"/>
            <a:ext cx="4038600" cy="4525963"/>
          </a:xfrm>
        </p:spPr>
        <p:txBody>
          <a:bodyPr rtlCol="0">
            <a:normAutofit/>
          </a:bodyPr>
          <a:lstStyle/>
          <a:p>
            <a:pPr lvl="0"/>
            <a:endParaRPr lang="it-IT" noProof="0"/>
          </a:p>
        </p:txBody>
      </p:sp>
      <p:sp>
        <p:nvSpPr>
          <p:cNvPr id="5" name="Date Placeholder 3">
            <a:extLst>
              <a:ext uri="{FF2B5EF4-FFF2-40B4-BE49-F238E27FC236}">
                <a16:creationId xmlns:a16="http://schemas.microsoft.com/office/drawing/2014/main" id="{8F3C3F6C-FAAC-F583-2549-CE434ED20D4C}"/>
              </a:ext>
            </a:extLst>
          </p:cNvPr>
          <p:cNvSpPr>
            <a:spLocks noGrp="1"/>
          </p:cNvSpPr>
          <p:nvPr>
            <p:ph type="dt" sz="half" idx="10"/>
          </p:nvPr>
        </p:nvSpPr>
        <p:spPr/>
        <p:txBody>
          <a:bodyPr/>
          <a:lstStyle>
            <a:lvl1pPr>
              <a:defRPr/>
            </a:lvl1pPr>
          </a:lstStyle>
          <a:p>
            <a:pPr>
              <a:defRPr/>
            </a:pPr>
            <a:fld id="{7ADEDFD4-5BFD-7D43-AF76-D534F1B59E5D}" type="datetimeFigureOut">
              <a:rPr lang="it-IT"/>
              <a:pPr>
                <a:defRPr/>
              </a:pPr>
              <a:t>14/10/25</a:t>
            </a:fld>
            <a:endParaRPr lang="it-IT"/>
          </a:p>
        </p:txBody>
      </p:sp>
      <p:sp>
        <p:nvSpPr>
          <p:cNvPr id="6" name="Footer Placeholder 4">
            <a:extLst>
              <a:ext uri="{FF2B5EF4-FFF2-40B4-BE49-F238E27FC236}">
                <a16:creationId xmlns:a16="http://schemas.microsoft.com/office/drawing/2014/main" id="{52C89E0C-2798-04F3-AC45-3C95E6117DF4}"/>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D4AE4BA9-61E2-14F0-F2D5-9A7900D53A0E}"/>
              </a:ext>
            </a:extLst>
          </p:cNvPr>
          <p:cNvSpPr>
            <a:spLocks noGrp="1"/>
          </p:cNvSpPr>
          <p:nvPr>
            <p:ph type="sldNum" sz="quarter" idx="12"/>
          </p:nvPr>
        </p:nvSpPr>
        <p:spPr/>
        <p:txBody>
          <a:bodyPr/>
          <a:lstStyle>
            <a:lvl1pPr>
              <a:defRPr/>
            </a:lvl1pPr>
          </a:lstStyle>
          <a:p>
            <a:pPr>
              <a:defRPr/>
            </a:pPr>
            <a:fld id="{14A23B19-EBF9-224F-AD6B-EB0A983C17DE}" type="slidenum">
              <a:rPr lang="it-IT" altLang="it-IT"/>
              <a:pPr>
                <a:defRPr/>
              </a:pPr>
              <a:t>‹N›</a:t>
            </a:fld>
            <a:endParaRPr lang="it-IT" altLang="it-IT"/>
          </a:p>
        </p:txBody>
      </p:sp>
    </p:spTree>
    <p:extLst>
      <p:ext uri="{BB962C8B-B14F-4D97-AF65-F5344CB8AC3E}">
        <p14:creationId xmlns:p14="http://schemas.microsoft.com/office/powerpoint/2010/main" val="473041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Date Placeholder 3">
            <a:extLst>
              <a:ext uri="{FF2B5EF4-FFF2-40B4-BE49-F238E27FC236}">
                <a16:creationId xmlns:a16="http://schemas.microsoft.com/office/drawing/2014/main" id="{17EBB4D6-6EFD-C239-0562-1806E2478176}"/>
              </a:ext>
            </a:extLst>
          </p:cNvPr>
          <p:cNvSpPr>
            <a:spLocks noGrp="1"/>
          </p:cNvSpPr>
          <p:nvPr>
            <p:ph type="dt" sz="half" idx="10"/>
          </p:nvPr>
        </p:nvSpPr>
        <p:spPr/>
        <p:txBody>
          <a:bodyPr/>
          <a:lstStyle>
            <a:lvl1pPr>
              <a:defRPr/>
            </a:lvl1pPr>
          </a:lstStyle>
          <a:p>
            <a:pPr>
              <a:defRPr/>
            </a:pPr>
            <a:fld id="{866854CD-E56E-464A-AD78-8DF50765DCE7}" type="datetimeFigureOut">
              <a:rPr lang="it-IT"/>
              <a:pPr>
                <a:defRPr/>
              </a:pPr>
              <a:t>14/10/25</a:t>
            </a:fld>
            <a:endParaRPr lang="it-IT"/>
          </a:p>
        </p:txBody>
      </p:sp>
      <p:sp>
        <p:nvSpPr>
          <p:cNvPr id="4" name="Footer Placeholder 4">
            <a:extLst>
              <a:ext uri="{FF2B5EF4-FFF2-40B4-BE49-F238E27FC236}">
                <a16:creationId xmlns:a16="http://schemas.microsoft.com/office/drawing/2014/main" id="{CB85C9CD-AED6-3CAE-D677-0F3AF9420EC7}"/>
              </a:ext>
            </a:extLst>
          </p:cNvPr>
          <p:cNvSpPr>
            <a:spLocks noGrp="1"/>
          </p:cNvSpPr>
          <p:nvPr>
            <p:ph type="ftr" sz="quarter" idx="11"/>
          </p:nvPr>
        </p:nvSpPr>
        <p:spPr/>
        <p:txBody>
          <a:bodyPr/>
          <a:lstStyle>
            <a:lvl1pPr>
              <a:defRPr/>
            </a:lvl1pPr>
          </a:lstStyle>
          <a:p>
            <a:pPr>
              <a:defRPr/>
            </a:pPr>
            <a:endParaRPr lang="it-IT"/>
          </a:p>
        </p:txBody>
      </p:sp>
      <p:sp>
        <p:nvSpPr>
          <p:cNvPr id="5" name="Slide Number Placeholder 5">
            <a:extLst>
              <a:ext uri="{FF2B5EF4-FFF2-40B4-BE49-F238E27FC236}">
                <a16:creationId xmlns:a16="http://schemas.microsoft.com/office/drawing/2014/main" id="{7C3A925E-AA55-1162-0CE2-3F219507C0E5}"/>
              </a:ext>
            </a:extLst>
          </p:cNvPr>
          <p:cNvSpPr>
            <a:spLocks noGrp="1"/>
          </p:cNvSpPr>
          <p:nvPr>
            <p:ph type="sldNum" sz="quarter" idx="12"/>
          </p:nvPr>
        </p:nvSpPr>
        <p:spPr/>
        <p:txBody>
          <a:bodyPr/>
          <a:lstStyle>
            <a:lvl1pPr>
              <a:defRPr/>
            </a:lvl1pPr>
          </a:lstStyle>
          <a:p>
            <a:pPr>
              <a:defRPr/>
            </a:pPr>
            <a:fld id="{6D140798-0402-8A4A-B164-B384A41A7D69}" type="slidenum">
              <a:rPr lang="it-IT" altLang="it-IT"/>
              <a:pPr>
                <a:defRPr/>
              </a:pPr>
              <a:t>‹N›</a:t>
            </a:fld>
            <a:endParaRPr lang="it-IT" altLang="it-IT"/>
          </a:p>
        </p:txBody>
      </p:sp>
    </p:spTree>
    <p:extLst>
      <p:ext uri="{BB962C8B-B14F-4D97-AF65-F5344CB8AC3E}">
        <p14:creationId xmlns:p14="http://schemas.microsoft.com/office/powerpoint/2010/main" val="3372003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Titolo e testo sopra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lo stile del titolo</a:t>
            </a:r>
          </a:p>
        </p:txBody>
      </p:sp>
      <p:sp>
        <p:nvSpPr>
          <p:cNvPr id="3" name="Segnaposto testo 2"/>
          <p:cNvSpPr>
            <a:spLocks noGrp="1"/>
          </p:cNvSpPr>
          <p:nvPr>
            <p:ph type="body" sz="half" idx="1"/>
          </p:nvPr>
        </p:nvSpPr>
        <p:spPr>
          <a:xfrm>
            <a:off x="457200" y="1600200"/>
            <a:ext cx="8229600" cy="21859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57200" y="3938588"/>
            <a:ext cx="8229600" cy="218757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3">
            <a:extLst>
              <a:ext uri="{FF2B5EF4-FFF2-40B4-BE49-F238E27FC236}">
                <a16:creationId xmlns:a16="http://schemas.microsoft.com/office/drawing/2014/main" id="{A6AEB1FE-6431-A185-F832-F0E65B4A204E}"/>
              </a:ext>
            </a:extLst>
          </p:cNvPr>
          <p:cNvSpPr>
            <a:spLocks noGrp="1"/>
          </p:cNvSpPr>
          <p:nvPr>
            <p:ph type="dt" sz="half" idx="10"/>
          </p:nvPr>
        </p:nvSpPr>
        <p:spPr/>
        <p:txBody>
          <a:bodyPr/>
          <a:lstStyle>
            <a:lvl1pPr>
              <a:defRPr/>
            </a:lvl1pPr>
          </a:lstStyle>
          <a:p>
            <a:pPr>
              <a:defRPr/>
            </a:pPr>
            <a:fld id="{078C37B7-F83D-414A-A119-0A2915DB3381}" type="datetimeFigureOut">
              <a:rPr lang="it-IT"/>
              <a:pPr>
                <a:defRPr/>
              </a:pPr>
              <a:t>14/10/25</a:t>
            </a:fld>
            <a:endParaRPr lang="it-IT"/>
          </a:p>
        </p:txBody>
      </p:sp>
      <p:sp>
        <p:nvSpPr>
          <p:cNvPr id="6" name="Footer Placeholder 4">
            <a:extLst>
              <a:ext uri="{FF2B5EF4-FFF2-40B4-BE49-F238E27FC236}">
                <a16:creationId xmlns:a16="http://schemas.microsoft.com/office/drawing/2014/main" id="{348D5C8E-45DB-7519-06C6-B109E56436B7}"/>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5D374196-2168-585C-7DCD-43DF6454AD99}"/>
              </a:ext>
            </a:extLst>
          </p:cNvPr>
          <p:cNvSpPr>
            <a:spLocks noGrp="1"/>
          </p:cNvSpPr>
          <p:nvPr>
            <p:ph type="sldNum" sz="quarter" idx="12"/>
          </p:nvPr>
        </p:nvSpPr>
        <p:spPr/>
        <p:txBody>
          <a:bodyPr/>
          <a:lstStyle>
            <a:lvl1pPr>
              <a:defRPr/>
            </a:lvl1pPr>
          </a:lstStyle>
          <a:p>
            <a:pPr>
              <a:defRPr/>
            </a:pPr>
            <a:fld id="{5198E33E-6C99-8D44-AB1E-AA06ECD952F0}" type="slidenum">
              <a:rPr lang="it-IT" altLang="it-IT"/>
              <a:pPr>
                <a:defRPr/>
              </a:pPr>
              <a:t>‹N›</a:t>
            </a:fld>
            <a:endParaRPr lang="it-IT" altLang="it-IT"/>
          </a:p>
        </p:txBody>
      </p:sp>
    </p:spTree>
    <p:extLst>
      <p:ext uri="{BB962C8B-B14F-4D97-AF65-F5344CB8AC3E}">
        <p14:creationId xmlns:p14="http://schemas.microsoft.com/office/powerpoint/2010/main" val="2538892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lo stile del titolo</a:t>
            </a:r>
          </a:p>
        </p:txBody>
      </p:sp>
      <p:sp>
        <p:nvSpPr>
          <p:cNvPr id="3" name="Segnaposto tabella 2"/>
          <p:cNvSpPr>
            <a:spLocks noGrp="1"/>
          </p:cNvSpPr>
          <p:nvPr>
            <p:ph type="tbl" idx="1"/>
          </p:nvPr>
        </p:nvSpPr>
        <p:spPr>
          <a:xfrm>
            <a:off x="457200" y="1600200"/>
            <a:ext cx="8229600" cy="4525963"/>
          </a:xfrm>
        </p:spPr>
        <p:txBody>
          <a:bodyPr/>
          <a:lstStyle/>
          <a:p>
            <a:pPr lvl="0"/>
            <a:endParaRPr lang="it-IT" noProof="0"/>
          </a:p>
        </p:txBody>
      </p:sp>
      <p:sp>
        <p:nvSpPr>
          <p:cNvPr id="4" name="Date Placeholder 3">
            <a:extLst>
              <a:ext uri="{FF2B5EF4-FFF2-40B4-BE49-F238E27FC236}">
                <a16:creationId xmlns:a16="http://schemas.microsoft.com/office/drawing/2014/main" id="{AFD93A58-8A26-C650-E71B-97A9D87F9982}"/>
              </a:ext>
            </a:extLst>
          </p:cNvPr>
          <p:cNvSpPr>
            <a:spLocks noGrp="1"/>
          </p:cNvSpPr>
          <p:nvPr>
            <p:ph type="dt" sz="half" idx="10"/>
          </p:nvPr>
        </p:nvSpPr>
        <p:spPr/>
        <p:txBody>
          <a:bodyPr/>
          <a:lstStyle>
            <a:lvl1pPr>
              <a:defRPr/>
            </a:lvl1pPr>
          </a:lstStyle>
          <a:p>
            <a:pPr>
              <a:defRPr/>
            </a:pPr>
            <a:fld id="{FD6A8C34-DC85-1245-856A-C592845EB869}" type="datetimeFigureOut">
              <a:rPr lang="it-IT"/>
              <a:pPr>
                <a:defRPr/>
              </a:pPr>
              <a:t>14/10/25</a:t>
            </a:fld>
            <a:endParaRPr lang="it-IT"/>
          </a:p>
        </p:txBody>
      </p:sp>
      <p:sp>
        <p:nvSpPr>
          <p:cNvPr id="5" name="Footer Placeholder 4">
            <a:extLst>
              <a:ext uri="{FF2B5EF4-FFF2-40B4-BE49-F238E27FC236}">
                <a16:creationId xmlns:a16="http://schemas.microsoft.com/office/drawing/2014/main" id="{015130D6-535E-5051-1BF1-A393A90FB711}"/>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4D811942-C349-F659-AF3B-87FB4992DAA9}"/>
              </a:ext>
            </a:extLst>
          </p:cNvPr>
          <p:cNvSpPr>
            <a:spLocks noGrp="1"/>
          </p:cNvSpPr>
          <p:nvPr>
            <p:ph type="sldNum" sz="quarter" idx="12"/>
          </p:nvPr>
        </p:nvSpPr>
        <p:spPr/>
        <p:txBody>
          <a:bodyPr/>
          <a:lstStyle>
            <a:lvl1pPr>
              <a:defRPr/>
            </a:lvl1pPr>
          </a:lstStyle>
          <a:p>
            <a:pPr>
              <a:defRPr/>
            </a:pPr>
            <a:fld id="{5FC0EB6F-B27F-3A40-BBE3-0F2851FD24D1}" type="slidenum">
              <a:rPr lang="it-IT" altLang="it-IT"/>
              <a:pPr>
                <a:defRPr/>
              </a:pPr>
              <a:t>‹N›</a:t>
            </a:fld>
            <a:endParaRPr lang="it-IT" altLang="it-IT"/>
          </a:p>
        </p:txBody>
      </p:sp>
    </p:spTree>
    <p:extLst>
      <p:ext uri="{BB962C8B-B14F-4D97-AF65-F5344CB8AC3E}">
        <p14:creationId xmlns:p14="http://schemas.microsoft.com/office/powerpoint/2010/main" val="105000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lo stile del titolo</a:t>
            </a:r>
          </a:p>
        </p:txBody>
      </p:sp>
      <p:sp>
        <p:nvSpPr>
          <p:cNvPr id="3" name="Segnaposto testo 2"/>
          <p:cNvSpPr>
            <a:spLocks noGrp="1"/>
          </p:cNvSpPr>
          <p:nvPr>
            <p:ph type="body" sz="half" idx="1"/>
          </p:nvPr>
        </p:nvSpPr>
        <p:spPr>
          <a:xfrm>
            <a:off x="457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3">
            <a:extLst>
              <a:ext uri="{FF2B5EF4-FFF2-40B4-BE49-F238E27FC236}">
                <a16:creationId xmlns:a16="http://schemas.microsoft.com/office/drawing/2014/main" id="{BB6BD8CD-FC3B-C586-9FAA-8749D3871E4E}"/>
              </a:ext>
            </a:extLst>
          </p:cNvPr>
          <p:cNvSpPr>
            <a:spLocks noGrp="1"/>
          </p:cNvSpPr>
          <p:nvPr>
            <p:ph type="dt" sz="half" idx="10"/>
          </p:nvPr>
        </p:nvSpPr>
        <p:spPr/>
        <p:txBody>
          <a:bodyPr/>
          <a:lstStyle>
            <a:lvl1pPr>
              <a:defRPr/>
            </a:lvl1pPr>
          </a:lstStyle>
          <a:p>
            <a:pPr>
              <a:defRPr/>
            </a:pPr>
            <a:fld id="{870E7792-00FE-EC47-A9EC-398DF5D08EBD}" type="datetimeFigureOut">
              <a:rPr lang="it-IT"/>
              <a:pPr>
                <a:defRPr/>
              </a:pPr>
              <a:t>14/10/25</a:t>
            </a:fld>
            <a:endParaRPr lang="it-IT"/>
          </a:p>
        </p:txBody>
      </p:sp>
      <p:sp>
        <p:nvSpPr>
          <p:cNvPr id="6" name="Footer Placeholder 4">
            <a:extLst>
              <a:ext uri="{FF2B5EF4-FFF2-40B4-BE49-F238E27FC236}">
                <a16:creationId xmlns:a16="http://schemas.microsoft.com/office/drawing/2014/main" id="{0F0BE978-4D31-9CB6-D6FD-542A60C02FC6}"/>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66609A24-D9C3-1628-A8AB-3855C4F6CDF7}"/>
              </a:ext>
            </a:extLst>
          </p:cNvPr>
          <p:cNvSpPr>
            <a:spLocks noGrp="1"/>
          </p:cNvSpPr>
          <p:nvPr>
            <p:ph type="sldNum" sz="quarter" idx="12"/>
          </p:nvPr>
        </p:nvSpPr>
        <p:spPr/>
        <p:txBody>
          <a:bodyPr/>
          <a:lstStyle>
            <a:lvl1pPr>
              <a:defRPr/>
            </a:lvl1pPr>
          </a:lstStyle>
          <a:p>
            <a:pPr>
              <a:defRPr/>
            </a:pPr>
            <a:fld id="{622113E0-F65D-BF43-A3FF-A35CF291737D}" type="slidenum">
              <a:rPr lang="it-IT" altLang="it-IT"/>
              <a:pPr>
                <a:defRPr/>
              </a:pPr>
              <a:t>‹N›</a:t>
            </a:fld>
            <a:endParaRPr lang="it-IT" altLang="it-IT"/>
          </a:p>
        </p:txBody>
      </p:sp>
    </p:spTree>
    <p:extLst>
      <p:ext uri="{BB962C8B-B14F-4D97-AF65-F5344CB8AC3E}">
        <p14:creationId xmlns:p14="http://schemas.microsoft.com/office/powerpoint/2010/main" val="606766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4401604F-1D39-B5A2-A579-AAF054B1F713}"/>
              </a:ext>
            </a:extLst>
          </p:cNvPr>
          <p:cNvSpPr>
            <a:spLocks noGrp="1"/>
          </p:cNvSpPr>
          <p:nvPr>
            <p:ph type="dt" sz="half" idx="10"/>
          </p:nvPr>
        </p:nvSpPr>
        <p:spPr/>
        <p:txBody>
          <a:bodyPr/>
          <a:lstStyle>
            <a:lvl1pPr>
              <a:defRPr/>
            </a:lvl1pPr>
          </a:lstStyle>
          <a:p>
            <a:pPr>
              <a:defRPr/>
            </a:pPr>
            <a:fld id="{CBDF8043-DCBF-134F-A41E-4A03268EFB2D}" type="datetimeFigureOut">
              <a:rPr lang="it-IT"/>
              <a:pPr>
                <a:defRPr/>
              </a:pPr>
              <a:t>14/10/25</a:t>
            </a:fld>
            <a:endParaRPr lang="it-IT"/>
          </a:p>
        </p:txBody>
      </p:sp>
      <p:sp>
        <p:nvSpPr>
          <p:cNvPr id="5" name="Footer Placeholder 4">
            <a:extLst>
              <a:ext uri="{FF2B5EF4-FFF2-40B4-BE49-F238E27FC236}">
                <a16:creationId xmlns:a16="http://schemas.microsoft.com/office/drawing/2014/main" id="{DB3585F6-446F-A168-79F3-A633EE7F7237}"/>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4FFD334D-5B7D-042F-5451-057ADEA5F1BF}"/>
              </a:ext>
            </a:extLst>
          </p:cNvPr>
          <p:cNvSpPr>
            <a:spLocks noGrp="1"/>
          </p:cNvSpPr>
          <p:nvPr>
            <p:ph type="sldNum" sz="quarter" idx="12"/>
          </p:nvPr>
        </p:nvSpPr>
        <p:spPr/>
        <p:txBody>
          <a:bodyPr/>
          <a:lstStyle>
            <a:lvl1pPr>
              <a:defRPr/>
            </a:lvl1pPr>
          </a:lstStyle>
          <a:p>
            <a:pPr>
              <a:defRPr/>
            </a:pPr>
            <a:fld id="{2A7485EB-7F25-9B43-B7C4-F2CF247901DB}" type="slidenum">
              <a:rPr lang="it-IT" altLang="it-IT"/>
              <a:pPr>
                <a:defRPr/>
              </a:pPr>
              <a:t>‹N›</a:t>
            </a:fld>
            <a:endParaRPr lang="it-IT" altLang="it-IT"/>
          </a:p>
        </p:txBody>
      </p:sp>
    </p:spTree>
    <p:extLst>
      <p:ext uri="{BB962C8B-B14F-4D97-AF65-F5344CB8AC3E}">
        <p14:creationId xmlns:p14="http://schemas.microsoft.com/office/powerpoint/2010/main" val="4089791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Date Placeholder 3">
            <a:extLst>
              <a:ext uri="{FF2B5EF4-FFF2-40B4-BE49-F238E27FC236}">
                <a16:creationId xmlns:a16="http://schemas.microsoft.com/office/drawing/2014/main" id="{E7E5D3DD-302E-E324-113F-CB0B319A891A}"/>
              </a:ext>
            </a:extLst>
          </p:cNvPr>
          <p:cNvSpPr>
            <a:spLocks noGrp="1"/>
          </p:cNvSpPr>
          <p:nvPr>
            <p:ph type="dt" sz="half" idx="10"/>
          </p:nvPr>
        </p:nvSpPr>
        <p:spPr/>
        <p:txBody>
          <a:bodyPr/>
          <a:lstStyle>
            <a:lvl1pPr>
              <a:defRPr/>
            </a:lvl1pPr>
          </a:lstStyle>
          <a:p>
            <a:pPr>
              <a:defRPr/>
            </a:pPr>
            <a:fld id="{EBE4D9B1-7B80-9D45-AE92-17FDBABEEFAC}" type="datetimeFigureOut">
              <a:rPr lang="it-IT"/>
              <a:pPr>
                <a:defRPr/>
              </a:pPr>
              <a:t>14/10/25</a:t>
            </a:fld>
            <a:endParaRPr lang="it-IT"/>
          </a:p>
        </p:txBody>
      </p:sp>
      <p:sp>
        <p:nvSpPr>
          <p:cNvPr id="5" name="Footer Placeholder 4">
            <a:extLst>
              <a:ext uri="{FF2B5EF4-FFF2-40B4-BE49-F238E27FC236}">
                <a16:creationId xmlns:a16="http://schemas.microsoft.com/office/drawing/2014/main" id="{5C70DF04-BF1B-CF86-696E-00E3DCF2AF3C}"/>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5B6350AC-969E-C501-447C-5446F4CCEC4D}"/>
              </a:ext>
            </a:extLst>
          </p:cNvPr>
          <p:cNvSpPr>
            <a:spLocks noGrp="1"/>
          </p:cNvSpPr>
          <p:nvPr>
            <p:ph type="sldNum" sz="quarter" idx="12"/>
          </p:nvPr>
        </p:nvSpPr>
        <p:spPr/>
        <p:txBody>
          <a:bodyPr/>
          <a:lstStyle>
            <a:lvl1pPr>
              <a:defRPr/>
            </a:lvl1pPr>
          </a:lstStyle>
          <a:p>
            <a:pPr>
              <a:defRPr/>
            </a:pPr>
            <a:fld id="{4380C088-D655-0648-9495-A6FAEF32CB37}" type="slidenum">
              <a:rPr lang="it-IT" altLang="it-IT"/>
              <a:pPr>
                <a:defRPr/>
              </a:pPr>
              <a:t>‹N›</a:t>
            </a:fld>
            <a:endParaRPr lang="it-IT" altLang="it-IT"/>
          </a:p>
        </p:txBody>
      </p:sp>
    </p:spTree>
    <p:extLst>
      <p:ext uri="{BB962C8B-B14F-4D97-AF65-F5344CB8AC3E}">
        <p14:creationId xmlns:p14="http://schemas.microsoft.com/office/powerpoint/2010/main" val="3427645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84DD1FAD-88AE-4F1F-E24F-1A24605C057D}"/>
              </a:ext>
            </a:extLst>
          </p:cNvPr>
          <p:cNvSpPr>
            <a:spLocks noGrp="1"/>
          </p:cNvSpPr>
          <p:nvPr>
            <p:ph type="dt" sz="half" idx="10"/>
          </p:nvPr>
        </p:nvSpPr>
        <p:spPr/>
        <p:txBody>
          <a:bodyPr/>
          <a:lstStyle>
            <a:lvl1pPr>
              <a:defRPr/>
            </a:lvl1pPr>
          </a:lstStyle>
          <a:p>
            <a:pPr>
              <a:defRPr/>
            </a:pPr>
            <a:fld id="{84AF07F4-1AAF-4D41-9419-1B4CD70C4635}" type="datetimeFigureOut">
              <a:rPr lang="it-IT"/>
              <a:pPr>
                <a:defRPr/>
              </a:pPr>
              <a:t>14/10/25</a:t>
            </a:fld>
            <a:endParaRPr lang="it-IT"/>
          </a:p>
        </p:txBody>
      </p:sp>
      <p:sp>
        <p:nvSpPr>
          <p:cNvPr id="6" name="Footer Placeholder 4">
            <a:extLst>
              <a:ext uri="{FF2B5EF4-FFF2-40B4-BE49-F238E27FC236}">
                <a16:creationId xmlns:a16="http://schemas.microsoft.com/office/drawing/2014/main" id="{A52F78B0-9C7F-2751-6703-87E647953E58}"/>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204E8099-0E25-DF59-44CA-F91012E4E6F9}"/>
              </a:ext>
            </a:extLst>
          </p:cNvPr>
          <p:cNvSpPr>
            <a:spLocks noGrp="1"/>
          </p:cNvSpPr>
          <p:nvPr>
            <p:ph type="sldNum" sz="quarter" idx="12"/>
          </p:nvPr>
        </p:nvSpPr>
        <p:spPr/>
        <p:txBody>
          <a:bodyPr/>
          <a:lstStyle>
            <a:lvl1pPr>
              <a:defRPr/>
            </a:lvl1pPr>
          </a:lstStyle>
          <a:p>
            <a:pPr>
              <a:defRPr/>
            </a:pPr>
            <a:fld id="{EA05D73B-8B3E-A240-B82B-B50A85D5A0C5}" type="slidenum">
              <a:rPr lang="it-IT" altLang="it-IT"/>
              <a:pPr>
                <a:defRPr/>
              </a:pPr>
              <a:t>‹N›</a:t>
            </a:fld>
            <a:endParaRPr lang="it-IT" altLang="it-IT"/>
          </a:p>
        </p:txBody>
      </p:sp>
    </p:spTree>
    <p:extLst>
      <p:ext uri="{BB962C8B-B14F-4D97-AF65-F5344CB8AC3E}">
        <p14:creationId xmlns:p14="http://schemas.microsoft.com/office/powerpoint/2010/main" val="2615717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3">
            <a:extLst>
              <a:ext uri="{FF2B5EF4-FFF2-40B4-BE49-F238E27FC236}">
                <a16:creationId xmlns:a16="http://schemas.microsoft.com/office/drawing/2014/main" id="{D1EFFA44-7A32-F2C3-F0E2-85223076ED36}"/>
              </a:ext>
            </a:extLst>
          </p:cNvPr>
          <p:cNvSpPr>
            <a:spLocks noGrp="1"/>
          </p:cNvSpPr>
          <p:nvPr>
            <p:ph type="dt" sz="half" idx="10"/>
          </p:nvPr>
        </p:nvSpPr>
        <p:spPr/>
        <p:txBody>
          <a:bodyPr/>
          <a:lstStyle>
            <a:lvl1pPr>
              <a:defRPr/>
            </a:lvl1pPr>
          </a:lstStyle>
          <a:p>
            <a:pPr>
              <a:defRPr/>
            </a:pPr>
            <a:fld id="{2CF9A587-BDA7-1E49-8558-2F07BB5C6B40}" type="datetimeFigureOut">
              <a:rPr lang="it-IT"/>
              <a:pPr>
                <a:defRPr/>
              </a:pPr>
              <a:t>14/10/25</a:t>
            </a:fld>
            <a:endParaRPr lang="it-IT"/>
          </a:p>
        </p:txBody>
      </p:sp>
      <p:sp>
        <p:nvSpPr>
          <p:cNvPr id="8" name="Footer Placeholder 4">
            <a:extLst>
              <a:ext uri="{FF2B5EF4-FFF2-40B4-BE49-F238E27FC236}">
                <a16:creationId xmlns:a16="http://schemas.microsoft.com/office/drawing/2014/main" id="{DC48371F-5DC8-6514-B502-88F47F57FE24}"/>
              </a:ext>
            </a:extLst>
          </p:cNvPr>
          <p:cNvSpPr>
            <a:spLocks noGrp="1"/>
          </p:cNvSpPr>
          <p:nvPr>
            <p:ph type="ftr" sz="quarter" idx="11"/>
          </p:nvPr>
        </p:nvSpPr>
        <p:spPr/>
        <p:txBody>
          <a:bodyPr/>
          <a:lstStyle>
            <a:lvl1pPr>
              <a:defRPr/>
            </a:lvl1pPr>
          </a:lstStyle>
          <a:p>
            <a:pPr>
              <a:defRPr/>
            </a:pPr>
            <a:endParaRPr lang="it-IT"/>
          </a:p>
        </p:txBody>
      </p:sp>
      <p:sp>
        <p:nvSpPr>
          <p:cNvPr id="9" name="Slide Number Placeholder 5">
            <a:extLst>
              <a:ext uri="{FF2B5EF4-FFF2-40B4-BE49-F238E27FC236}">
                <a16:creationId xmlns:a16="http://schemas.microsoft.com/office/drawing/2014/main" id="{F3A59187-89C6-5B25-D1D8-B13B4669FB87}"/>
              </a:ext>
            </a:extLst>
          </p:cNvPr>
          <p:cNvSpPr>
            <a:spLocks noGrp="1"/>
          </p:cNvSpPr>
          <p:nvPr>
            <p:ph type="sldNum" sz="quarter" idx="12"/>
          </p:nvPr>
        </p:nvSpPr>
        <p:spPr/>
        <p:txBody>
          <a:bodyPr/>
          <a:lstStyle>
            <a:lvl1pPr>
              <a:defRPr/>
            </a:lvl1pPr>
          </a:lstStyle>
          <a:p>
            <a:pPr>
              <a:defRPr/>
            </a:pPr>
            <a:fld id="{B2E4C5B8-9FEB-534A-B5B6-C8637A4AC805}" type="slidenum">
              <a:rPr lang="it-IT" altLang="it-IT"/>
              <a:pPr>
                <a:defRPr/>
              </a:pPr>
              <a:t>‹N›</a:t>
            </a:fld>
            <a:endParaRPr lang="it-IT" altLang="it-IT"/>
          </a:p>
        </p:txBody>
      </p:sp>
    </p:spTree>
    <p:extLst>
      <p:ext uri="{BB962C8B-B14F-4D97-AF65-F5344CB8AC3E}">
        <p14:creationId xmlns:p14="http://schemas.microsoft.com/office/powerpoint/2010/main" val="329454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3">
            <a:extLst>
              <a:ext uri="{FF2B5EF4-FFF2-40B4-BE49-F238E27FC236}">
                <a16:creationId xmlns:a16="http://schemas.microsoft.com/office/drawing/2014/main" id="{4D80CA42-E580-FAC5-4778-DB5B3697D56B}"/>
              </a:ext>
            </a:extLst>
          </p:cNvPr>
          <p:cNvSpPr>
            <a:spLocks noGrp="1"/>
          </p:cNvSpPr>
          <p:nvPr>
            <p:ph type="dt" sz="half" idx="10"/>
          </p:nvPr>
        </p:nvSpPr>
        <p:spPr/>
        <p:txBody>
          <a:bodyPr/>
          <a:lstStyle>
            <a:lvl1pPr>
              <a:defRPr/>
            </a:lvl1pPr>
          </a:lstStyle>
          <a:p>
            <a:pPr>
              <a:defRPr/>
            </a:pPr>
            <a:fld id="{CC06DA37-2AFF-8646-A98E-343543CD901F}" type="datetimeFigureOut">
              <a:rPr lang="it-IT"/>
              <a:pPr>
                <a:defRPr/>
              </a:pPr>
              <a:t>14/10/25</a:t>
            </a:fld>
            <a:endParaRPr lang="it-IT"/>
          </a:p>
        </p:txBody>
      </p:sp>
      <p:sp>
        <p:nvSpPr>
          <p:cNvPr id="4" name="Footer Placeholder 4">
            <a:extLst>
              <a:ext uri="{FF2B5EF4-FFF2-40B4-BE49-F238E27FC236}">
                <a16:creationId xmlns:a16="http://schemas.microsoft.com/office/drawing/2014/main" id="{B7F7B6AF-C35D-8229-F3FD-05ABF4065CF3}"/>
              </a:ext>
            </a:extLst>
          </p:cNvPr>
          <p:cNvSpPr>
            <a:spLocks noGrp="1"/>
          </p:cNvSpPr>
          <p:nvPr>
            <p:ph type="ftr" sz="quarter" idx="11"/>
          </p:nvPr>
        </p:nvSpPr>
        <p:spPr/>
        <p:txBody>
          <a:bodyPr/>
          <a:lstStyle>
            <a:lvl1pPr>
              <a:defRPr/>
            </a:lvl1pPr>
          </a:lstStyle>
          <a:p>
            <a:pPr>
              <a:defRPr/>
            </a:pPr>
            <a:endParaRPr lang="it-IT"/>
          </a:p>
        </p:txBody>
      </p:sp>
      <p:sp>
        <p:nvSpPr>
          <p:cNvPr id="5" name="Slide Number Placeholder 5">
            <a:extLst>
              <a:ext uri="{FF2B5EF4-FFF2-40B4-BE49-F238E27FC236}">
                <a16:creationId xmlns:a16="http://schemas.microsoft.com/office/drawing/2014/main" id="{0E91009A-0817-6F73-F4F7-D4800C5F28DF}"/>
              </a:ext>
            </a:extLst>
          </p:cNvPr>
          <p:cNvSpPr>
            <a:spLocks noGrp="1"/>
          </p:cNvSpPr>
          <p:nvPr>
            <p:ph type="sldNum" sz="quarter" idx="12"/>
          </p:nvPr>
        </p:nvSpPr>
        <p:spPr/>
        <p:txBody>
          <a:bodyPr/>
          <a:lstStyle>
            <a:lvl1pPr>
              <a:defRPr/>
            </a:lvl1pPr>
          </a:lstStyle>
          <a:p>
            <a:pPr>
              <a:defRPr/>
            </a:pPr>
            <a:fld id="{6176E3AC-2B99-C843-BD86-9C348540C415}" type="slidenum">
              <a:rPr lang="it-IT" altLang="it-IT"/>
              <a:pPr>
                <a:defRPr/>
              </a:pPr>
              <a:t>‹N›</a:t>
            </a:fld>
            <a:endParaRPr lang="it-IT" altLang="it-IT"/>
          </a:p>
        </p:txBody>
      </p:sp>
    </p:spTree>
    <p:extLst>
      <p:ext uri="{BB962C8B-B14F-4D97-AF65-F5344CB8AC3E}">
        <p14:creationId xmlns:p14="http://schemas.microsoft.com/office/powerpoint/2010/main" val="3945932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88A5A26-EF19-E75B-A764-40AFFC62881D}"/>
              </a:ext>
            </a:extLst>
          </p:cNvPr>
          <p:cNvSpPr>
            <a:spLocks noGrp="1"/>
          </p:cNvSpPr>
          <p:nvPr>
            <p:ph type="dt" sz="half" idx="10"/>
          </p:nvPr>
        </p:nvSpPr>
        <p:spPr/>
        <p:txBody>
          <a:bodyPr/>
          <a:lstStyle>
            <a:lvl1pPr>
              <a:defRPr/>
            </a:lvl1pPr>
          </a:lstStyle>
          <a:p>
            <a:pPr>
              <a:defRPr/>
            </a:pPr>
            <a:fld id="{9D15FB99-B623-A048-8CE9-6CCA039B610B}" type="datetimeFigureOut">
              <a:rPr lang="it-IT"/>
              <a:pPr>
                <a:defRPr/>
              </a:pPr>
              <a:t>14/10/25</a:t>
            </a:fld>
            <a:endParaRPr lang="it-IT"/>
          </a:p>
        </p:txBody>
      </p:sp>
      <p:sp>
        <p:nvSpPr>
          <p:cNvPr id="3" name="Footer Placeholder 4">
            <a:extLst>
              <a:ext uri="{FF2B5EF4-FFF2-40B4-BE49-F238E27FC236}">
                <a16:creationId xmlns:a16="http://schemas.microsoft.com/office/drawing/2014/main" id="{F9020119-2A6A-DD91-10A8-F906BBF1F812}"/>
              </a:ext>
            </a:extLst>
          </p:cNvPr>
          <p:cNvSpPr>
            <a:spLocks noGrp="1"/>
          </p:cNvSpPr>
          <p:nvPr>
            <p:ph type="ftr" sz="quarter" idx="11"/>
          </p:nvPr>
        </p:nvSpPr>
        <p:spPr/>
        <p:txBody>
          <a:bodyPr/>
          <a:lstStyle>
            <a:lvl1pPr>
              <a:defRPr/>
            </a:lvl1pPr>
          </a:lstStyle>
          <a:p>
            <a:pPr>
              <a:defRPr/>
            </a:pPr>
            <a:endParaRPr lang="it-IT"/>
          </a:p>
        </p:txBody>
      </p:sp>
      <p:sp>
        <p:nvSpPr>
          <p:cNvPr id="4" name="Slide Number Placeholder 5">
            <a:extLst>
              <a:ext uri="{FF2B5EF4-FFF2-40B4-BE49-F238E27FC236}">
                <a16:creationId xmlns:a16="http://schemas.microsoft.com/office/drawing/2014/main" id="{E4C230D8-E4F8-9CA1-8DEB-B37D62F77EA4}"/>
              </a:ext>
            </a:extLst>
          </p:cNvPr>
          <p:cNvSpPr>
            <a:spLocks noGrp="1"/>
          </p:cNvSpPr>
          <p:nvPr>
            <p:ph type="sldNum" sz="quarter" idx="12"/>
          </p:nvPr>
        </p:nvSpPr>
        <p:spPr/>
        <p:txBody>
          <a:bodyPr/>
          <a:lstStyle>
            <a:lvl1pPr>
              <a:defRPr/>
            </a:lvl1pPr>
          </a:lstStyle>
          <a:p>
            <a:pPr>
              <a:defRPr/>
            </a:pPr>
            <a:fld id="{0FD258E3-1DF0-FB4F-84A2-0C9A4906796D}" type="slidenum">
              <a:rPr lang="it-IT" altLang="it-IT"/>
              <a:pPr>
                <a:defRPr/>
              </a:pPr>
              <a:t>‹N›</a:t>
            </a:fld>
            <a:endParaRPr lang="it-IT" altLang="it-IT"/>
          </a:p>
        </p:txBody>
      </p:sp>
    </p:spTree>
    <p:extLst>
      <p:ext uri="{BB962C8B-B14F-4D97-AF65-F5344CB8AC3E}">
        <p14:creationId xmlns:p14="http://schemas.microsoft.com/office/powerpoint/2010/main" val="3303427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3">
            <a:extLst>
              <a:ext uri="{FF2B5EF4-FFF2-40B4-BE49-F238E27FC236}">
                <a16:creationId xmlns:a16="http://schemas.microsoft.com/office/drawing/2014/main" id="{03DA6D7B-1417-2F80-387D-458761CFDE30}"/>
              </a:ext>
            </a:extLst>
          </p:cNvPr>
          <p:cNvSpPr>
            <a:spLocks noGrp="1"/>
          </p:cNvSpPr>
          <p:nvPr>
            <p:ph type="dt" sz="half" idx="10"/>
          </p:nvPr>
        </p:nvSpPr>
        <p:spPr/>
        <p:txBody>
          <a:bodyPr/>
          <a:lstStyle>
            <a:lvl1pPr>
              <a:defRPr/>
            </a:lvl1pPr>
          </a:lstStyle>
          <a:p>
            <a:pPr>
              <a:defRPr/>
            </a:pPr>
            <a:fld id="{A3122ED5-5E20-BD44-88E3-C158B2348219}" type="datetimeFigureOut">
              <a:rPr lang="it-IT"/>
              <a:pPr>
                <a:defRPr/>
              </a:pPr>
              <a:t>14/10/25</a:t>
            </a:fld>
            <a:endParaRPr lang="it-IT"/>
          </a:p>
        </p:txBody>
      </p:sp>
      <p:sp>
        <p:nvSpPr>
          <p:cNvPr id="6" name="Footer Placeholder 4">
            <a:extLst>
              <a:ext uri="{FF2B5EF4-FFF2-40B4-BE49-F238E27FC236}">
                <a16:creationId xmlns:a16="http://schemas.microsoft.com/office/drawing/2014/main" id="{7F9CDD36-48D0-47C5-EC6C-DD9663CB08C2}"/>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87A86E1D-B607-CF48-D9A4-A6FA5634BCFE}"/>
              </a:ext>
            </a:extLst>
          </p:cNvPr>
          <p:cNvSpPr>
            <a:spLocks noGrp="1"/>
          </p:cNvSpPr>
          <p:nvPr>
            <p:ph type="sldNum" sz="quarter" idx="12"/>
          </p:nvPr>
        </p:nvSpPr>
        <p:spPr/>
        <p:txBody>
          <a:bodyPr/>
          <a:lstStyle>
            <a:lvl1pPr>
              <a:defRPr/>
            </a:lvl1pPr>
          </a:lstStyle>
          <a:p>
            <a:pPr>
              <a:defRPr/>
            </a:pPr>
            <a:fld id="{8FCF2593-700A-1045-894C-63CA228604FE}" type="slidenum">
              <a:rPr lang="it-IT" altLang="it-IT"/>
              <a:pPr>
                <a:defRPr/>
              </a:pPr>
              <a:t>‹N›</a:t>
            </a:fld>
            <a:endParaRPr lang="it-IT" altLang="it-IT"/>
          </a:p>
        </p:txBody>
      </p:sp>
    </p:spTree>
    <p:extLst>
      <p:ext uri="{BB962C8B-B14F-4D97-AF65-F5344CB8AC3E}">
        <p14:creationId xmlns:p14="http://schemas.microsoft.com/office/powerpoint/2010/main" val="1066221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3">
            <a:extLst>
              <a:ext uri="{FF2B5EF4-FFF2-40B4-BE49-F238E27FC236}">
                <a16:creationId xmlns:a16="http://schemas.microsoft.com/office/drawing/2014/main" id="{97B77977-6797-2C84-A7A1-386358D222C9}"/>
              </a:ext>
            </a:extLst>
          </p:cNvPr>
          <p:cNvSpPr>
            <a:spLocks noGrp="1"/>
          </p:cNvSpPr>
          <p:nvPr>
            <p:ph type="dt" sz="half" idx="10"/>
          </p:nvPr>
        </p:nvSpPr>
        <p:spPr/>
        <p:txBody>
          <a:bodyPr/>
          <a:lstStyle>
            <a:lvl1pPr>
              <a:defRPr/>
            </a:lvl1pPr>
          </a:lstStyle>
          <a:p>
            <a:pPr>
              <a:defRPr/>
            </a:pPr>
            <a:fld id="{DA2B9F1D-376D-5E43-A021-335B8EC8820A}" type="datetimeFigureOut">
              <a:rPr lang="it-IT"/>
              <a:pPr>
                <a:defRPr/>
              </a:pPr>
              <a:t>14/10/25</a:t>
            </a:fld>
            <a:endParaRPr lang="it-IT"/>
          </a:p>
        </p:txBody>
      </p:sp>
      <p:sp>
        <p:nvSpPr>
          <p:cNvPr id="6" name="Footer Placeholder 4">
            <a:extLst>
              <a:ext uri="{FF2B5EF4-FFF2-40B4-BE49-F238E27FC236}">
                <a16:creationId xmlns:a16="http://schemas.microsoft.com/office/drawing/2014/main" id="{9D25513D-6F61-B0C7-FAC0-9E9C5FF431B4}"/>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0F4F1200-9923-272A-3E8D-5C7B25164D20}"/>
              </a:ext>
            </a:extLst>
          </p:cNvPr>
          <p:cNvSpPr>
            <a:spLocks noGrp="1"/>
          </p:cNvSpPr>
          <p:nvPr>
            <p:ph type="sldNum" sz="quarter" idx="12"/>
          </p:nvPr>
        </p:nvSpPr>
        <p:spPr/>
        <p:txBody>
          <a:bodyPr/>
          <a:lstStyle>
            <a:lvl1pPr>
              <a:defRPr/>
            </a:lvl1pPr>
          </a:lstStyle>
          <a:p>
            <a:pPr>
              <a:defRPr/>
            </a:pPr>
            <a:fld id="{C0BEF090-F244-3243-9975-F1BFC4617E9E}" type="slidenum">
              <a:rPr lang="it-IT" altLang="it-IT"/>
              <a:pPr>
                <a:defRPr/>
              </a:pPr>
              <a:t>‹N›</a:t>
            </a:fld>
            <a:endParaRPr lang="it-IT" altLang="it-IT"/>
          </a:p>
        </p:txBody>
      </p:sp>
    </p:spTree>
    <p:extLst>
      <p:ext uri="{BB962C8B-B14F-4D97-AF65-F5344CB8AC3E}">
        <p14:creationId xmlns:p14="http://schemas.microsoft.com/office/powerpoint/2010/main" val="1548409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5939A1A-F551-9F6A-C118-4B545BA2F00B}"/>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endParaRPr lang="en-US" altLang="it-IT"/>
          </a:p>
        </p:txBody>
      </p:sp>
      <p:sp>
        <p:nvSpPr>
          <p:cNvPr id="1027" name="Text Placeholder 2">
            <a:extLst>
              <a:ext uri="{FF2B5EF4-FFF2-40B4-BE49-F238E27FC236}">
                <a16:creationId xmlns:a16="http://schemas.microsoft.com/office/drawing/2014/main" id="{2CB4322E-4D8F-63CC-6DD1-DE21A3FDA85A}"/>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a:extLst>
              <a:ext uri="{FF2B5EF4-FFF2-40B4-BE49-F238E27FC236}">
                <a16:creationId xmlns:a16="http://schemas.microsoft.com/office/drawing/2014/main" id="{7B9C5AF6-2759-DB45-F2DB-1E868C8AC60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D3A4585-5D65-5947-BBEE-2FF2220F340D}" type="datetimeFigureOut">
              <a:rPr lang="it-IT"/>
              <a:pPr>
                <a:defRPr/>
              </a:pPr>
              <a:t>14/10/25</a:t>
            </a:fld>
            <a:endParaRPr lang="it-IT"/>
          </a:p>
        </p:txBody>
      </p:sp>
      <p:sp>
        <p:nvSpPr>
          <p:cNvPr id="5" name="Footer Placeholder 4">
            <a:extLst>
              <a:ext uri="{FF2B5EF4-FFF2-40B4-BE49-F238E27FC236}">
                <a16:creationId xmlns:a16="http://schemas.microsoft.com/office/drawing/2014/main" id="{AF44AC58-9B71-3454-43F5-846AC47F8F3F}"/>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p>
        </p:txBody>
      </p:sp>
      <p:sp>
        <p:nvSpPr>
          <p:cNvPr id="6" name="Slide Number Placeholder 5">
            <a:extLst>
              <a:ext uri="{FF2B5EF4-FFF2-40B4-BE49-F238E27FC236}">
                <a16:creationId xmlns:a16="http://schemas.microsoft.com/office/drawing/2014/main" id="{B7F1ACF9-C899-992C-71DF-F1D5E1DEA713}"/>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18FA0288-23A1-534C-AC57-513C02C974E4}"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3.xml"/><Relationship Id="rId5" Type="http://schemas.openxmlformats.org/officeDocument/2006/relationships/image" Target="../media/image65.jpeg"/><Relationship Id="rId4" Type="http://schemas.openxmlformats.org/officeDocument/2006/relationships/image" Target="../media/image64.jpeg"/></Relationships>
</file>

<file path=ppt/slides/_rels/slide10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3.xml"/><Relationship Id="rId4" Type="http://schemas.openxmlformats.org/officeDocument/2006/relationships/image" Target="../media/image76.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2.jpeg"/><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olo 1">
            <a:extLst>
              <a:ext uri="{FF2B5EF4-FFF2-40B4-BE49-F238E27FC236}">
                <a16:creationId xmlns:a16="http://schemas.microsoft.com/office/drawing/2014/main" id="{816F5F9F-8A8C-BAA8-DD29-6985AC53DF12}"/>
              </a:ext>
            </a:extLst>
          </p:cNvPr>
          <p:cNvSpPr>
            <a:spLocks noGrp="1"/>
          </p:cNvSpPr>
          <p:nvPr>
            <p:ph type="ctrTitle"/>
          </p:nvPr>
        </p:nvSpPr>
        <p:spPr>
          <a:xfrm>
            <a:off x="755650" y="2349500"/>
            <a:ext cx="7631113" cy="1799580"/>
          </a:xfrm>
        </p:spPr>
        <p:txBody>
          <a:bodyPr/>
          <a:lstStyle/>
          <a:p>
            <a:pPr eaLnBrk="1" hangingPunct="1"/>
            <a:br>
              <a:rPr lang="it-IT" altLang="it-IT" sz="3200" b="1" dirty="0">
                <a:latin typeface="Goudy Old Style" panose="02020502050305020303" pitchFamily="18" charset="77"/>
                <a:cs typeface="Times New Roman" panose="02020603050405020304" pitchFamily="18" charset="0"/>
              </a:rPr>
            </a:br>
            <a:r>
              <a:rPr lang="it-IT" altLang="it-IT" sz="3200" b="1" dirty="0">
                <a:latin typeface="Goudy Old Style" panose="02020502050305020303" pitchFamily="18" charset="77"/>
                <a:cs typeface="Times New Roman" panose="02020603050405020304" pitchFamily="18" charset="0"/>
              </a:rPr>
              <a:t>INFEZIONI A TRASMISSIONE SESSUALE</a:t>
            </a:r>
            <a:br>
              <a:rPr lang="it-IT" altLang="it-IT" sz="3200" dirty="0">
                <a:latin typeface="Goudy Old Style" panose="02020502050305020303" pitchFamily="18" charset="77"/>
                <a:cs typeface="Times New Roman" panose="02020603050405020304" pitchFamily="18" charset="0"/>
              </a:rPr>
            </a:br>
            <a:br>
              <a:rPr lang="it-IT" altLang="it-IT" dirty="0">
                <a:latin typeface="Goudy Old Style" panose="02020502050305020303" pitchFamily="18" charset="77"/>
                <a:cs typeface="Times New Roman" panose="02020603050405020304" pitchFamily="18" charset="0"/>
              </a:rPr>
            </a:br>
            <a:r>
              <a:rPr lang="it-IT" altLang="it-IT" sz="3200" b="1" dirty="0">
                <a:latin typeface="Goudy Old Style" panose="02020502050305020303" pitchFamily="18" charset="77"/>
                <a:cs typeface="Arial" panose="020B0604020202020204" pitchFamily="34" charset="0"/>
              </a:rPr>
              <a:t>MALATTIE A TRASMISSIONE SESSUALE</a:t>
            </a:r>
            <a:endParaRPr lang="it-IT" altLang="it-IT" sz="3200" dirty="0">
              <a:latin typeface="Goudy Old Style" panose="02020502050305020303" pitchFamily="18" charset="77"/>
              <a:cs typeface="Arial" panose="020B0604020202020204" pitchFamily="34" charset="0"/>
            </a:endParaRPr>
          </a:p>
        </p:txBody>
      </p:sp>
      <p:pic>
        <p:nvPicPr>
          <p:cNvPr id="19458" name="Immagine 10" descr="ML_3D_cmyk">
            <a:extLst>
              <a:ext uri="{FF2B5EF4-FFF2-40B4-BE49-F238E27FC236}">
                <a16:creationId xmlns:a16="http://schemas.microsoft.com/office/drawing/2014/main" id="{F0C6E075-D3E6-70CF-EE29-552438E53E65}"/>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0" y="254000"/>
            <a:ext cx="30861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a:extLst>
              <a:ext uri="{FF2B5EF4-FFF2-40B4-BE49-F238E27FC236}">
                <a16:creationId xmlns:a16="http://schemas.microsoft.com/office/drawing/2014/main" id="{6FD20843-AC4F-3D1F-5157-5523468F8D89}"/>
              </a:ext>
            </a:extLst>
          </p:cNvPr>
          <p:cNvSpPr/>
          <p:nvPr/>
        </p:nvSpPr>
        <p:spPr>
          <a:xfrm>
            <a:off x="323850" y="1700213"/>
            <a:ext cx="8532813" cy="410527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3" name="Grafico 3">
            <a:extLst>
              <a:ext uri="{FF2B5EF4-FFF2-40B4-BE49-F238E27FC236}">
                <a16:creationId xmlns:a16="http://schemas.microsoft.com/office/drawing/2014/main" id="{6A1F0403-EE72-D9A9-2084-0024FE6487E4}"/>
              </a:ext>
            </a:extLst>
          </p:cNvPr>
          <p:cNvGraphicFramePr>
            <a:graphicFrameLocks/>
          </p:cNvGraphicFramePr>
          <p:nvPr/>
        </p:nvGraphicFramePr>
        <p:xfrm>
          <a:off x="146050" y="569913"/>
          <a:ext cx="8851900" cy="5119687"/>
        </p:xfrm>
        <a:graphic>
          <a:graphicData uri="http://schemas.openxmlformats.org/presentationml/2006/ole">
            <mc:AlternateContent xmlns:mc="http://schemas.openxmlformats.org/markup-compatibility/2006">
              <mc:Choice xmlns:v="urn:schemas-microsoft-com:vml" Requires="v">
                <p:oleObj name="Grafico" r:id="rId2" imgW="9467850" imgH="5473700" progId="Excel.Chart.8">
                  <p:embed followColorScheme="full"/>
                </p:oleObj>
              </mc:Choice>
              <mc:Fallback>
                <p:oleObj name="Grafico" r:id="rId2" imgW="9467850" imgH="5473700" progId="Excel.Chart.8">
                  <p:embed followColorScheme="full"/>
                  <p:pic>
                    <p:nvPicPr>
                      <p:cNvPr id="0" name="Grafico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 y="569913"/>
                        <a:ext cx="8851900" cy="511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8674" name="Picture 2" descr="Risultati immagini per aids">
            <a:extLst>
              <a:ext uri="{FF2B5EF4-FFF2-40B4-BE49-F238E27FC236}">
                <a16:creationId xmlns:a16="http://schemas.microsoft.com/office/drawing/2014/main" id="{8179E097-BE51-5AA7-BB3E-D7FEBD990D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1625" y="5246688"/>
            <a:ext cx="9017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4" descr="Risultati immagini per aids">
            <a:extLst>
              <a:ext uri="{FF2B5EF4-FFF2-40B4-BE49-F238E27FC236}">
                <a16:creationId xmlns:a16="http://schemas.microsoft.com/office/drawing/2014/main" id="{1EBFBB96-AB79-5C90-2EF8-FBD9303D5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338" y="5246688"/>
            <a:ext cx="1131887"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8" descr="Risultati immagini per siti incontri">
            <a:extLst>
              <a:ext uri="{FF2B5EF4-FFF2-40B4-BE49-F238E27FC236}">
                <a16:creationId xmlns:a16="http://schemas.microsoft.com/office/drawing/2014/main" id="{4F7A2B42-E640-CF64-8A59-EAF8F44665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5463" y="5341938"/>
            <a:ext cx="1077912"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0" descr="Immagine correlata">
            <a:extLst>
              <a:ext uri="{FF2B5EF4-FFF2-40B4-BE49-F238E27FC236}">
                <a16:creationId xmlns:a16="http://schemas.microsoft.com/office/drawing/2014/main" id="{B322618F-E5C2-316E-F53B-42FDD9EDB0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5138" y="5341938"/>
            <a:ext cx="9223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AutoShape 12" descr="Risultati immagini per punto interrogativo">
            <a:extLst>
              <a:ext uri="{FF2B5EF4-FFF2-40B4-BE49-F238E27FC236}">
                <a16:creationId xmlns:a16="http://schemas.microsoft.com/office/drawing/2014/main" id="{4277DB66-89FB-C5C2-F242-002AD2E05A79}"/>
              </a:ext>
            </a:extLst>
          </p:cNvPr>
          <p:cNvSpPr>
            <a:spLocks noChangeAspect="1" noChangeArrowheads="1"/>
          </p:cNvSpPr>
          <p:nvPr/>
        </p:nvSpPr>
        <p:spPr bwMode="auto">
          <a:xfrm>
            <a:off x="1258888" y="7493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it-IT" altLang="it-IT" sz="1500">
              <a:latin typeface="Arial" panose="020B0604020202020204" pitchFamily="34" charset="0"/>
            </a:endParaRPr>
          </a:p>
        </p:txBody>
      </p:sp>
      <p:sp>
        <p:nvSpPr>
          <p:cNvPr id="8" name="Rectangle 7">
            <a:extLst>
              <a:ext uri="{FF2B5EF4-FFF2-40B4-BE49-F238E27FC236}">
                <a16:creationId xmlns:a16="http://schemas.microsoft.com/office/drawing/2014/main" id="{241C7585-0054-F328-DEA3-F8E1063FEBA5}"/>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680" name="CasellaDiTesto 1">
            <a:extLst>
              <a:ext uri="{FF2B5EF4-FFF2-40B4-BE49-F238E27FC236}">
                <a16:creationId xmlns:a16="http://schemas.microsoft.com/office/drawing/2014/main" id="{425310F3-12E8-81FA-850B-31F0A332DF7C}"/>
              </a:ext>
            </a:extLst>
          </p:cNvPr>
          <p:cNvSpPr txBox="1">
            <a:spLocks noChangeArrowheads="1"/>
          </p:cNvSpPr>
          <p:nvPr/>
        </p:nvSpPr>
        <p:spPr bwMode="auto">
          <a:xfrm>
            <a:off x="2051050" y="692150"/>
            <a:ext cx="194468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2000">
                <a:latin typeface="Arial" panose="020B0604020202020204" pitchFamily="34" charset="0"/>
              </a:rPr>
              <a:t>           </a:t>
            </a:r>
            <a:r>
              <a:rPr lang="it-IT" altLang="it-IT" sz="2400" b="1">
                <a:latin typeface="Arial" panose="020B0604020202020204" pitchFamily="34" charset="0"/>
              </a:rPr>
              <a:t>STIs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a:extLst>
              <a:ext uri="{FF2B5EF4-FFF2-40B4-BE49-F238E27FC236}">
                <a16:creationId xmlns:a16="http://schemas.microsoft.com/office/drawing/2014/main" id="{9DEB3F2B-19A8-3D0E-8471-658FD2063323}"/>
              </a:ext>
            </a:extLst>
          </p:cNvPr>
          <p:cNvSpPr>
            <a:spLocks noGrp="1"/>
          </p:cNvSpPr>
          <p:nvPr>
            <p:ph type="title"/>
          </p:nvPr>
        </p:nvSpPr>
        <p:spPr>
          <a:xfrm>
            <a:off x="393700" y="352425"/>
            <a:ext cx="8382000" cy="947738"/>
          </a:xfrm>
        </p:spPr>
        <p:txBody>
          <a:bodyPr/>
          <a:lstStyle/>
          <a:p>
            <a:pPr algn="ctr"/>
            <a:r>
              <a:rPr lang="it-IT" altLang="it-IT" b="1"/>
              <a:t>Clinica</a:t>
            </a:r>
          </a:p>
        </p:txBody>
      </p:sp>
      <p:sp>
        <p:nvSpPr>
          <p:cNvPr id="384003" name="Rectangle 3">
            <a:extLst>
              <a:ext uri="{FF2B5EF4-FFF2-40B4-BE49-F238E27FC236}">
                <a16:creationId xmlns:a16="http://schemas.microsoft.com/office/drawing/2014/main" id="{0E5D7F4E-0261-3F72-5424-8DD1540851A0}"/>
              </a:ext>
            </a:extLst>
          </p:cNvPr>
          <p:cNvSpPr>
            <a:spLocks noGrp="1"/>
          </p:cNvSpPr>
          <p:nvPr>
            <p:ph type="body" sz="half" idx="1"/>
          </p:nvPr>
        </p:nvSpPr>
        <p:spPr>
          <a:xfrm>
            <a:off x="558800" y="1866900"/>
            <a:ext cx="4032250" cy="4525963"/>
          </a:xfrm>
        </p:spPr>
        <p:txBody>
          <a:bodyPr/>
          <a:lstStyle/>
          <a:p>
            <a:pPr>
              <a:buClr>
                <a:srgbClr val="CC0000"/>
              </a:buClr>
              <a:buFont typeface="Wingdings" pitchFamily="2" charset="2"/>
              <a:buNone/>
            </a:pPr>
            <a:r>
              <a:rPr lang="it-IT" altLang="it-IT" sz="3200" b="1">
                <a:solidFill>
                  <a:srgbClr val="CC0000"/>
                </a:solidFill>
              </a:rPr>
              <a:t>Sintomi</a:t>
            </a:r>
          </a:p>
          <a:p>
            <a:pPr>
              <a:buClr>
                <a:srgbClr val="CC0000"/>
              </a:buClr>
              <a:buFont typeface="Wingdings" pitchFamily="2" charset="2"/>
              <a:buNone/>
            </a:pPr>
            <a:endParaRPr lang="it-IT" altLang="it-IT" sz="2400">
              <a:solidFill>
                <a:srgbClr val="CC0000"/>
              </a:solidFill>
            </a:endParaRPr>
          </a:p>
          <a:p>
            <a:pPr>
              <a:buClr>
                <a:srgbClr val="CC0000"/>
              </a:buClr>
              <a:buFont typeface="Wingdings" pitchFamily="2" charset="2"/>
              <a:buChar char="Ø"/>
            </a:pPr>
            <a:r>
              <a:rPr lang="it-IT" altLang="it-IT" sz="2400">
                <a:solidFill>
                  <a:srgbClr val="000000"/>
                </a:solidFill>
              </a:rPr>
              <a:t>Perdite uretrali, secrezioni vaginali sierose</a:t>
            </a:r>
          </a:p>
          <a:p>
            <a:pPr>
              <a:buClr>
                <a:srgbClr val="CC0000"/>
              </a:buClr>
              <a:buFont typeface="Wingdings" pitchFamily="2" charset="2"/>
              <a:buChar char="Ø"/>
            </a:pPr>
            <a:r>
              <a:rPr lang="it-IT" altLang="it-IT" sz="2400">
                <a:solidFill>
                  <a:srgbClr val="000000"/>
                </a:solidFill>
              </a:rPr>
              <a:t>Disuria</a:t>
            </a:r>
          </a:p>
          <a:p>
            <a:pPr>
              <a:buClr>
                <a:srgbClr val="CC0000"/>
              </a:buClr>
              <a:buFont typeface="Wingdings" pitchFamily="2" charset="2"/>
              <a:buChar char="Ø"/>
            </a:pPr>
            <a:r>
              <a:rPr lang="it-IT" altLang="it-IT" sz="2400">
                <a:solidFill>
                  <a:srgbClr val="000000"/>
                </a:solidFill>
              </a:rPr>
              <a:t>Bruciore dell’uretra anteriore</a:t>
            </a:r>
          </a:p>
          <a:p>
            <a:pPr>
              <a:buClr>
                <a:srgbClr val="CC0000"/>
              </a:buClr>
              <a:buFont typeface="Wingdings" pitchFamily="2" charset="2"/>
              <a:buChar char="Ø"/>
            </a:pPr>
            <a:r>
              <a:rPr lang="it-IT" altLang="it-IT" sz="2400">
                <a:solidFill>
                  <a:srgbClr val="000000"/>
                </a:solidFill>
              </a:rPr>
              <a:t>Asintomatica</a:t>
            </a:r>
            <a:endParaRPr lang="it-IT" altLang="it-IT" sz="3200">
              <a:solidFill>
                <a:srgbClr val="000000"/>
              </a:solidFill>
            </a:endParaRPr>
          </a:p>
        </p:txBody>
      </p:sp>
      <p:sp>
        <p:nvSpPr>
          <p:cNvPr id="384004" name="Rectangle 4">
            <a:extLst>
              <a:ext uri="{FF2B5EF4-FFF2-40B4-BE49-F238E27FC236}">
                <a16:creationId xmlns:a16="http://schemas.microsoft.com/office/drawing/2014/main" id="{BB11BFCD-0C4C-7576-5CED-36474485A13C}"/>
              </a:ext>
            </a:extLst>
          </p:cNvPr>
          <p:cNvSpPr>
            <a:spLocks noGrp="1"/>
          </p:cNvSpPr>
          <p:nvPr>
            <p:ph type="body" sz="half" idx="2"/>
          </p:nvPr>
        </p:nvSpPr>
        <p:spPr>
          <a:xfrm>
            <a:off x="5003800" y="1844675"/>
            <a:ext cx="3924300" cy="4114800"/>
          </a:xfrm>
        </p:spPr>
        <p:txBody>
          <a:bodyPr/>
          <a:lstStyle/>
          <a:p>
            <a:pPr>
              <a:buClr>
                <a:srgbClr val="CC0000"/>
              </a:buClr>
              <a:buFont typeface="Wingdings" pitchFamily="2" charset="2"/>
              <a:buNone/>
            </a:pPr>
            <a:r>
              <a:rPr lang="it-IT" altLang="it-IT" sz="3200" b="1">
                <a:solidFill>
                  <a:srgbClr val="CC0000"/>
                </a:solidFill>
              </a:rPr>
              <a:t>Segni</a:t>
            </a:r>
          </a:p>
          <a:p>
            <a:pPr>
              <a:buClr>
                <a:srgbClr val="CC0000"/>
              </a:buClr>
              <a:buFont typeface="Wingdings" pitchFamily="2" charset="2"/>
              <a:buNone/>
            </a:pPr>
            <a:endParaRPr lang="it-IT" altLang="it-IT" sz="2400">
              <a:solidFill>
                <a:srgbClr val="CC0000"/>
              </a:solidFill>
            </a:endParaRPr>
          </a:p>
          <a:p>
            <a:pPr>
              <a:buClr>
                <a:srgbClr val="CC0000"/>
              </a:buClr>
              <a:buFont typeface="Wingdings" pitchFamily="2" charset="2"/>
              <a:buChar char="Ø"/>
            </a:pPr>
            <a:r>
              <a:rPr lang="it-IT" altLang="it-IT" sz="2400">
                <a:solidFill>
                  <a:srgbClr val="000000"/>
                </a:solidFill>
              </a:rPr>
              <a:t>Secrezione uretrale spesso modesta (solo dopo massaggio prostatico)</a:t>
            </a:r>
          </a:p>
          <a:p>
            <a:pPr>
              <a:buClr>
                <a:srgbClr val="CC0000"/>
              </a:buClr>
              <a:buFont typeface="Wingdings" pitchFamily="2" charset="2"/>
              <a:buChar char="Ø"/>
            </a:pPr>
            <a:r>
              <a:rPr lang="it-IT" altLang="it-IT" sz="2400">
                <a:solidFill>
                  <a:srgbClr val="000000"/>
                </a:solidFill>
              </a:rPr>
              <a:t>Balanopostite</a:t>
            </a:r>
          </a:p>
          <a:p>
            <a:pPr>
              <a:buClr>
                <a:srgbClr val="CC0000"/>
              </a:buClr>
              <a:buFont typeface="Wingdings" pitchFamily="2" charset="2"/>
              <a:buChar char="Ø"/>
            </a:pPr>
            <a:r>
              <a:rPr lang="it-IT" altLang="it-IT" sz="2400">
                <a:solidFill>
                  <a:srgbClr val="000000"/>
                </a:solidFill>
              </a:rPr>
              <a:t>Esame normale</a:t>
            </a:r>
          </a:p>
          <a:p>
            <a:pPr>
              <a:buClr>
                <a:srgbClr val="CC0000"/>
              </a:buClr>
              <a:buFont typeface="Wingdings" pitchFamily="2" charset="2"/>
              <a:buNone/>
            </a:pPr>
            <a:endParaRPr lang="it-IT" altLang="it-IT" sz="4000">
              <a:solidFill>
                <a:srgbClr val="000000"/>
              </a:solidFill>
            </a:endParaRPr>
          </a:p>
        </p:txBody>
      </p:sp>
      <p:cxnSp>
        <p:nvCxnSpPr>
          <p:cNvPr id="7" name="Connettore 1 6">
            <a:extLst>
              <a:ext uri="{FF2B5EF4-FFF2-40B4-BE49-F238E27FC236}">
                <a16:creationId xmlns:a16="http://schemas.microsoft.com/office/drawing/2014/main" id="{DAFD3C26-66F0-626A-924C-10C681BA2249}"/>
              </a:ext>
            </a:extLst>
          </p:cNvPr>
          <p:cNvCxnSpPr/>
          <p:nvPr/>
        </p:nvCxnSpPr>
        <p:spPr>
          <a:xfrm flipV="1">
            <a:off x="611188" y="12684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292D72C-BFA0-2AB6-F71F-653A7175BE67}"/>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withEffect">
                                  <p:stCondLst>
                                    <p:cond delay="0"/>
                                  </p:stCondLst>
                                  <p:childTnLst>
                                    <p:set>
                                      <p:cBhvr>
                                        <p:cTn id="6" dur="1" fill="hold">
                                          <p:stCondLst>
                                            <p:cond delay="0"/>
                                          </p:stCondLst>
                                        </p:cTn>
                                        <p:tgtEl>
                                          <p:spTgt spid="384002"/>
                                        </p:tgtEl>
                                        <p:attrNameLst>
                                          <p:attrName>style.visibility</p:attrName>
                                        </p:attrNameLst>
                                      </p:cBhvr>
                                      <p:to>
                                        <p:strVal val="visible"/>
                                      </p:to>
                                    </p:set>
                                    <p:animEffect transition="in" filter="slide(fromTop)">
                                      <p:cBhvr>
                                        <p:cTn id="7" dur="500"/>
                                        <p:tgtEl>
                                          <p:spTgt spid="384002"/>
                                        </p:tgtEl>
                                      </p:cBhvr>
                                    </p:animEffect>
                                  </p:childTnLst>
                                </p:cTn>
                              </p:par>
                            </p:childTnLst>
                          </p:cTn>
                        </p:par>
                        <p:par>
                          <p:cTn id="8" fill="hold" nodeType="afterGroup">
                            <p:stCondLst>
                              <p:cond delay="500"/>
                            </p:stCondLst>
                            <p:childTnLst>
                              <p:par>
                                <p:cTn id="9" presetID="2" presetClass="entr" presetSubtype="8" fill="hold" nodeType="afterEffect">
                                  <p:stCondLst>
                                    <p:cond delay="0"/>
                                  </p:stCondLst>
                                  <p:childTnLst>
                                    <p:set>
                                      <p:cBhvr>
                                        <p:cTn id="10" dur="1" fill="hold">
                                          <p:stCondLst>
                                            <p:cond delay="0"/>
                                          </p:stCondLst>
                                        </p:cTn>
                                        <p:tgtEl>
                                          <p:spTgt spid="384003">
                                            <p:txEl>
                                              <p:pRg st="0" end="0"/>
                                            </p:txEl>
                                          </p:spTgt>
                                        </p:tgtEl>
                                        <p:attrNameLst>
                                          <p:attrName>style.visibility</p:attrName>
                                        </p:attrNameLst>
                                      </p:cBhvr>
                                      <p:to>
                                        <p:strVal val="visible"/>
                                      </p:to>
                                    </p:set>
                                    <p:anim calcmode="lin" valueType="num">
                                      <p:cBhvr additive="base">
                                        <p:cTn id="11" dur="500" fill="hold"/>
                                        <p:tgtEl>
                                          <p:spTgt spid="38400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84003">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8" fill="hold" nodeType="afterEffect">
                                  <p:stCondLst>
                                    <p:cond delay="0"/>
                                  </p:stCondLst>
                                  <p:childTnLst>
                                    <p:set>
                                      <p:cBhvr>
                                        <p:cTn id="15" dur="1" fill="hold">
                                          <p:stCondLst>
                                            <p:cond delay="0"/>
                                          </p:stCondLst>
                                        </p:cTn>
                                        <p:tgtEl>
                                          <p:spTgt spid="384003">
                                            <p:txEl>
                                              <p:pRg st="2" end="2"/>
                                            </p:txEl>
                                          </p:spTgt>
                                        </p:tgtEl>
                                        <p:attrNameLst>
                                          <p:attrName>style.visibility</p:attrName>
                                        </p:attrNameLst>
                                      </p:cBhvr>
                                      <p:to>
                                        <p:strVal val="visible"/>
                                      </p:to>
                                    </p:set>
                                    <p:anim calcmode="lin" valueType="num">
                                      <p:cBhvr additive="base">
                                        <p:cTn id="16" dur="500" fill="hold"/>
                                        <p:tgtEl>
                                          <p:spTgt spid="384003">
                                            <p:txEl>
                                              <p:pRg st="2" end="2"/>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84003">
                                            <p:txEl>
                                              <p:pRg st="2" end="2"/>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 presetClass="entr" presetSubtype="8" fill="hold" nodeType="afterEffect">
                                  <p:stCondLst>
                                    <p:cond delay="0"/>
                                  </p:stCondLst>
                                  <p:childTnLst>
                                    <p:set>
                                      <p:cBhvr>
                                        <p:cTn id="20" dur="1" fill="hold">
                                          <p:stCondLst>
                                            <p:cond delay="0"/>
                                          </p:stCondLst>
                                        </p:cTn>
                                        <p:tgtEl>
                                          <p:spTgt spid="384003">
                                            <p:txEl>
                                              <p:pRg st="3" end="3"/>
                                            </p:txEl>
                                          </p:spTgt>
                                        </p:tgtEl>
                                        <p:attrNameLst>
                                          <p:attrName>style.visibility</p:attrName>
                                        </p:attrNameLst>
                                      </p:cBhvr>
                                      <p:to>
                                        <p:strVal val="visible"/>
                                      </p:to>
                                    </p:set>
                                    <p:anim calcmode="lin" valueType="num">
                                      <p:cBhvr additive="base">
                                        <p:cTn id="21" dur="500" fill="hold"/>
                                        <p:tgtEl>
                                          <p:spTgt spid="38400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84003">
                                            <p:txEl>
                                              <p:pRg st="3" end="3"/>
                                            </p:txEl>
                                          </p:spTgt>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000"/>
                            </p:stCondLst>
                            <p:childTnLst>
                              <p:par>
                                <p:cTn id="24" presetID="2" presetClass="entr" presetSubtype="8" fill="hold" nodeType="afterEffect">
                                  <p:stCondLst>
                                    <p:cond delay="0"/>
                                  </p:stCondLst>
                                  <p:childTnLst>
                                    <p:set>
                                      <p:cBhvr>
                                        <p:cTn id="25" dur="1" fill="hold">
                                          <p:stCondLst>
                                            <p:cond delay="0"/>
                                          </p:stCondLst>
                                        </p:cTn>
                                        <p:tgtEl>
                                          <p:spTgt spid="384003">
                                            <p:txEl>
                                              <p:pRg st="4" end="4"/>
                                            </p:txEl>
                                          </p:spTgt>
                                        </p:tgtEl>
                                        <p:attrNameLst>
                                          <p:attrName>style.visibility</p:attrName>
                                        </p:attrNameLst>
                                      </p:cBhvr>
                                      <p:to>
                                        <p:strVal val="visible"/>
                                      </p:to>
                                    </p:set>
                                    <p:anim calcmode="lin" valueType="num">
                                      <p:cBhvr additive="base">
                                        <p:cTn id="26" dur="500" fill="hold"/>
                                        <p:tgtEl>
                                          <p:spTgt spid="384003">
                                            <p:txEl>
                                              <p:pRg st="4" end="4"/>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384003">
                                            <p:txEl>
                                              <p:pRg st="4" end="4"/>
                                            </p:txEl>
                                          </p:spTgt>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2500"/>
                            </p:stCondLst>
                            <p:childTnLst>
                              <p:par>
                                <p:cTn id="29" presetID="2" presetClass="entr" presetSubtype="8" fill="hold" nodeType="afterEffect">
                                  <p:stCondLst>
                                    <p:cond delay="0"/>
                                  </p:stCondLst>
                                  <p:childTnLst>
                                    <p:set>
                                      <p:cBhvr>
                                        <p:cTn id="30" dur="1" fill="hold">
                                          <p:stCondLst>
                                            <p:cond delay="0"/>
                                          </p:stCondLst>
                                        </p:cTn>
                                        <p:tgtEl>
                                          <p:spTgt spid="384003">
                                            <p:txEl>
                                              <p:pRg st="5" end="5"/>
                                            </p:txEl>
                                          </p:spTgt>
                                        </p:tgtEl>
                                        <p:attrNameLst>
                                          <p:attrName>style.visibility</p:attrName>
                                        </p:attrNameLst>
                                      </p:cBhvr>
                                      <p:to>
                                        <p:strVal val="visible"/>
                                      </p:to>
                                    </p:set>
                                    <p:anim calcmode="lin" valueType="num">
                                      <p:cBhvr additive="base">
                                        <p:cTn id="31" dur="500" fill="hold"/>
                                        <p:tgtEl>
                                          <p:spTgt spid="38400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84003">
                                            <p:txEl>
                                              <p:pRg st="5" end="5"/>
                                            </p:txEl>
                                          </p:spTgt>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3000"/>
                            </p:stCondLst>
                            <p:childTnLst>
                              <p:par>
                                <p:cTn id="34" presetID="2" presetClass="entr" presetSubtype="2" fill="hold" nodeType="afterEffect">
                                  <p:stCondLst>
                                    <p:cond delay="0"/>
                                  </p:stCondLst>
                                  <p:childTnLst>
                                    <p:set>
                                      <p:cBhvr>
                                        <p:cTn id="35" dur="1" fill="hold">
                                          <p:stCondLst>
                                            <p:cond delay="0"/>
                                          </p:stCondLst>
                                        </p:cTn>
                                        <p:tgtEl>
                                          <p:spTgt spid="384004">
                                            <p:txEl>
                                              <p:pRg st="0" end="0"/>
                                            </p:txEl>
                                          </p:spTgt>
                                        </p:tgtEl>
                                        <p:attrNameLst>
                                          <p:attrName>style.visibility</p:attrName>
                                        </p:attrNameLst>
                                      </p:cBhvr>
                                      <p:to>
                                        <p:strVal val="visible"/>
                                      </p:to>
                                    </p:set>
                                    <p:anim calcmode="lin" valueType="num">
                                      <p:cBhvr additive="base">
                                        <p:cTn id="36" dur="500" fill="hold"/>
                                        <p:tgtEl>
                                          <p:spTgt spid="384004">
                                            <p:txEl>
                                              <p:pRg st="0" end="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384004">
                                            <p:txEl>
                                              <p:pRg st="0" end="0"/>
                                            </p:txEl>
                                          </p:spTgt>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3500"/>
                            </p:stCondLst>
                            <p:childTnLst>
                              <p:par>
                                <p:cTn id="39" presetID="2" presetClass="entr" presetSubtype="2" fill="hold" nodeType="afterEffect">
                                  <p:stCondLst>
                                    <p:cond delay="0"/>
                                  </p:stCondLst>
                                  <p:childTnLst>
                                    <p:set>
                                      <p:cBhvr>
                                        <p:cTn id="40" dur="1" fill="hold">
                                          <p:stCondLst>
                                            <p:cond delay="0"/>
                                          </p:stCondLst>
                                        </p:cTn>
                                        <p:tgtEl>
                                          <p:spTgt spid="384004">
                                            <p:txEl>
                                              <p:pRg st="2" end="2"/>
                                            </p:txEl>
                                          </p:spTgt>
                                        </p:tgtEl>
                                        <p:attrNameLst>
                                          <p:attrName>style.visibility</p:attrName>
                                        </p:attrNameLst>
                                      </p:cBhvr>
                                      <p:to>
                                        <p:strVal val="visible"/>
                                      </p:to>
                                    </p:set>
                                    <p:anim calcmode="lin" valueType="num">
                                      <p:cBhvr additive="base">
                                        <p:cTn id="41" dur="500" fill="hold"/>
                                        <p:tgtEl>
                                          <p:spTgt spid="384004">
                                            <p:txEl>
                                              <p:pRg st="2" end="2"/>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384004">
                                            <p:txEl>
                                              <p:pRg st="2" end="2"/>
                                            </p:txEl>
                                          </p:spTgt>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4000"/>
                            </p:stCondLst>
                            <p:childTnLst>
                              <p:par>
                                <p:cTn id="44" presetID="2" presetClass="entr" presetSubtype="2" fill="hold" nodeType="afterEffect">
                                  <p:stCondLst>
                                    <p:cond delay="0"/>
                                  </p:stCondLst>
                                  <p:childTnLst>
                                    <p:set>
                                      <p:cBhvr>
                                        <p:cTn id="45" dur="1" fill="hold">
                                          <p:stCondLst>
                                            <p:cond delay="0"/>
                                          </p:stCondLst>
                                        </p:cTn>
                                        <p:tgtEl>
                                          <p:spTgt spid="384004">
                                            <p:txEl>
                                              <p:pRg st="3" end="3"/>
                                            </p:txEl>
                                          </p:spTgt>
                                        </p:tgtEl>
                                        <p:attrNameLst>
                                          <p:attrName>style.visibility</p:attrName>
                                        </p:attrNameLst>
                                      </p:cBhvr>
                                      <p:to>
                                        <p:strVal val="visible"/>
                                      </p:to>
                                    </p:set>
                                    <p:anim calcmode="lin" valueType="num">
                                      <p:cBhvr additive="base">
                                        <p:cTn id="46" dur="500" fill="hold"/>
                                        <p:tgtEl>
                                          <p:spTgt spid="384004">
                                            <p:txEl>
                                              <p:pRg st="3" end="3"/>
                                            </p:txEl>
                                          </p:spTgt>
                                        </p:tgtEl>
                                        <p:attrNameLst>
                                          <p:attrName>ppt_x</p:attrName>
                                        </p:attrNameLst>
                                      </p:cBhvr>
                                      <p:tavLst>
                                        <p:tav tm="0">
                                          <p:val>
                                            <p:strVal val="1+#ppt_w/2"/>
                                          </p:val>
                                        </p:tav>
                                        <p:tav tm="100000">
                                          <p:val>
                                            <p:strVal val="#ppt_x"/>
                                          </p:val>
                                        </p:tav>
                                      </p:tavLst>
                                    </p:anim>
                                    <p:anim calcmode="lin" valueType="num">
                                      <p:cBhvr additive="base">
                                        <p:cTn id="47" dur="500" fill="hold"/>
                                        <p:tgtEl>
                                          <p:spTgt spid="384004">
                                            <p:txEl>
                                              <p:pRg st="3" end="3"/>
                                            </p:txEl>
                                          </p:spTgt>
                                        </p:tgtEl>
                                        <p:attrNameLst>
                                          <p:attrName>ppt_y</p:attrName>
                                        </p:attrNameLst>
                                      </p:cBhvr>
                                      <p:tavLst>
                                        <p:tav tm="0">
                                          <p:val>
                                            <p:strVal val="#ppt_y"/>
                                          </p:val>
                                        </p:tav>
                                        <p:tav tm="100000">
                                          <p:val>
                                            <p:strVal val="#ppt_y"/>
                                          </p:val>
                                        </p:tav>
                                      </p:tavLst>
                                    </p:anim>
                                  </p:childTnLst>
                                </p:cTn>
                              </p:par>
                            </p:childTnLst>
                          </p:cTn>
                        </p:par>
                        <p:par>
                          <p:cTn id="48" fill="hold" nodeType="afterGroup">
                            <p:stCondLst>
                              <p:cond delay="4500"/>
                            </p:stCondLst>
                            <p:childTnLst>
                              <p:par>
                                <p:cTn id="49" presetID="2" presetClass="entr" presetSubtype="2" fill="hold" nodeType="afterEffect">
                                  <p:stCondLst>
                                    <p:cond delay="0"/>
                                  </p:stCondLst>
                                  <p:childTnLst>
                                    <p:set>
                                      <p:cBhvr>
                                        <p:cTn id="50" dur="1" fill="hold">
                                          <p:stCondLst>
                                            <p:cond delay="0"/>
                                          </p:stCondLst>
                                        </p:cTn>
                                        <p:tgtEl>
                                          <p:spTgt spid="384004">
                                            <p:txEl>
                                              <p:pRg st="4" end="4"/>
                                            </p:txEl>
                                          </p:spTgt>
                                        </p:tgtEl>
                                        <p:attrNameLst>
                                          <p:attrName>style.visibility</p:attrName>
                                        </p:attrNameLst>
                                      </p:cBhvr>
                                      <p:to>
                                        <p:strVal val="visible"/>
                                      </p:to>
                                    </p:set>
                                    <p:anim calcmode="lin" valueType="num">
                                      <p:cBhvr additive="base">
                                        <p:cTn id="51" dur="500" fill="hold"/>
                                        <p:tgtEl>
                                          <p:spTgt spid="384004">
                                            <p:txEl>
                                              <p:pRg st="4" end="4"/>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38400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2" grpId="0"/>
      <p:bldP spid="384003" grpId="0" build="p"/>
      <p:bldP spid="384004"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a:extLst>
              <a:ext uri="{FF2B5EF4-FFF2-40B4-BE49-F238E27FC236}">
                <a16:creationId xmlns:a16="http://schemas.microsoft.com/office/drawing/2014/main" id="{82802F67-DCC9-F201-4511-485D0FB54B41}"/>
              </a:ext>
            </a:extLst>
          </p:cNvPr>
          <p:cNvSpPr>
            <a:spLocks noGrp="1"/>
          </p:cNvSpPr>
          <p:nvPr>
            <p:ph type="title"/>
          </p:nvPr>
        </p:nvSpPr>
        <p:spPr>
          <a:xfrm>
            <a:off x="628650" y="115888"/>
            <a:ext cx="7886700" cy="1325562"/>
          </a:xfrm>
        </p:spPr>
        <p:txBody>
          <a:bodyPr/>
          <a:lstStyle/>
          <a:p>
            <a:pPr algn="ctr"/>
            <a:r>
              <a:rPr lang="it-IT" altLang="it-IT" sz="5400" b="1">
                <a:latin typeface="Goudy Old Style" panose="02020502050305020303" pitchFamily="18" charset="77"/>
              </a:rPr>
              <a:t>Micoplasmi</a:t>
            </a:r>
            <a:endParaRPr lang="it-IT" altLang="it-IT" sz="4000" b="1">
              <a:latin typeface="Goudy Old Style" panose="02020502050305020303" pitchFamily="18" charset="77"/>
            </a:endParaRPr>
          </a:p>
        </p:txBody>
      </p:sp>
      <p:sp>
        <p:nvSpPr>
          <p:cNvPr id="150530" name="Rectangle 3">
            <a:extLst>
              <a:ext uri="{FF2B5EF4-FFF2-40B4-BE49-F238E27FC236}">
                <a16:creationId xmlns:a16="http://schemas.microsoft.com/office/drawing/2014/main" id="{6AAD093B-3520-1BB9-F8F4-31FB29C63033}"/>
              </a:ext>
            </a:extLst>
          </p:cNvPr>
          <p:cNvSpPr>
            <a:spLocks noGrp="1"/>
          </p:cNvSpPr>
          <p:nvPr>
            <p:ph type="body" idx="1"/>
          </p:nvPr>
        </p:nvSpPr>
        <p:spPr>
          <a:xfrm>
            <a:off x="468313" y="1916113"/>
            <a:ext cx="8229600" cy="4392612"/>
          </a:xfrm>
        </p:spPr>
        <p:txBody>
          <a:bodyPr/>
          <a:lstStyle/>
          <a:p>
            <a:pPr>
              <a:buFont typeface="Arial" panose="020B0604020202020204" pitchFamily="34" charset="0"/>
              <a:buNone/>
            </a:pPr>
            <a:r>
              <a:rPr lang="it-IT" altLang="it-IT" sz="2400">
                <a:latin typeface="Goudy Old Style" panose="02020502050305020303" pitchFamily="18" charset="77"/>
              </a:rPr>
              <a:t>	Micoplasmi di interesse per l’uomo:</a:t>
            </a:r>
          </a:p>
          <a:p>
            <a:pPr>
              <a:buFontTx/>
              <a:buChar char="-"/>
            </a:pPr>
            <a:r>
              <a:rPr lang="it-IT" altLang="it-IT" sz="2400">
                <a:latin typeface="Goudy Old Style" panose="02020502050305020303" pitchFamily="18" charset="77"/>
              </a:rPr>
              <a:t>M. hominis</a:t>
            </a:r>
          </a:p>
          <a:p>
            <a:pPr>
              <a:buFontTx/>
              <a:buChar char="-"/>
            </a:pPr>
            <a:r>
              <a:rPr lang="it-IT" altLang="it-IT" sz="2400">
                <a:latin typeface="Goudy Old Style" panose="02020502050305020303" pitchFamily="18" charset="77"/>
              </a:rPr>
              <a:t>U. urealyticum</a:t>
            </a:r>
          </a:p>
          <a:p>
            <a:pPr>
              <a:buFontTx/>
              <a:buChar char="-"/>
            </a:pPr>
            <a:r>
              <a:rPr lang="it-IT" altLang="it-IT" sz="2400">
                <a:latin typeface="Goudy Old Style" panose="02020502050305020303" pitchFamily="18" charset="77"/>
              </a:rPr>
              <a:t>M. genitalium</a:t>
            </a:r>
          </a:p>
          <a:p>
            <a:pPr>
              <a:buFontTx/>
              <a:buNone/>
            </a:pPr>
            <a:endParaRPr lang="it-IT" altLang="it-IT" sz="2400">
              <a:latin typeface="Goudy Old Style" panose="02020502050305020303" pitchFamily="18" charset="77"/>
            </a:endParaRPr>
          </a:p>
          <a:p>
            <a:pPr>
              <a:buFontTx/>
              <a:buNone/>
            </a:pPr>
            <a:r>
              <a:rPr lang="it-IT" altLang="it-IT" sz="2400">
                <a:latin typeface="Goudy Old Style" panose="02020502050305020303" pitchFamily="18" charset="77"/>
              </a:rPr>
              <a:t>	Sono piccoli organismi dotati di autonomia riproduttiva caratterizzati da dimensioni cellulari ridotte e da una rigida parete batterica</a:t>
            </a:r>
          </a:p>
          <a:p>
            <a:pPr>
              <a:buFontTx/>
              <a:buNone/>
            </a:pPr>
            <a:endParaRPr lang="it-IT" altLang="it-IT" sz="2400">
              <a:latin typeface="Goudy Old Style" panose="02020502050305020303" pitchFamily="18" charset="77"/>
            </a:endParaRPr>
          </a:p>
          <a:p>
            <a:pPr>
              <a:buFontTx/>
              <a:buNone/>
            </a:pPr>
            <a:r>
              <a:rPr lang="it-IT" altLang="it-IT" sz="2400">
                <a:latin typeface="Goudy Old Style" panose="02020502050305020303" pitchFamily="18" charset="77"/>
              </a:rPr>
              <a:t>	Questa prerogativa li rende resistenti agli antibiotici </a:t>
            </a:r>
            <a:r>
              <a:rPr lang="it-IT" altLang="it-IT" sz="2400">
                <a:latin typeface="Symbol" pitchFamily="2" charset="2"/>
              </a:rPr>
              <a:t>b</a:t>
            </a:r>
            <a:r>
              <a:rPr lang="it-IT" altLang="it-IT" sz="2400">
                <a:latin typeface="Goudy Old Style" panose="02020502050305020303" pitchFamily="18" charset="77"/>
              </a:rPr>
              <a:t>-lattamici </a:t>
            </a:r>
          </a:p>
        </p:txBody>
      </p:sp>
      <p:cxnSp>
        <p:nvCxnSpPr>
          <p:cNvPr id="7" name="Connettore 1 6">
            <a:extLst>
              <a:ext uri="{FF2B5EF4-FFF2-40B4-BE49-F238E27FC236}">
                <a16:creationId xmlns:a16="http://schemas.microsoft.com/office/drawing/2014/main" id="{82141F98-79D7-DF36-6927-CC7578411C36}"/>
              </a:ext>
            </a:extLst>
          </p:cNvPr>
          <p:cNvCxnSpPr/>
          <p:nvPr/>
        </p:nvCxnSpPr>
        <p:spPr>
          <a:xfrm flipV="1">
            <a:off x="539750" y="1412875"/>
            <a:ext cx="82089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A14FED0E-9344-135D-29BC-4690037284D6}"/>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advClick="0"/>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a:extLst>
              <a:ext uri="{FF2B5EF4-FFF2-40B4-BE49-F238E27FC236}">
                <a16:creationId xmlns:a16="http://schemas.microsoft.com/office/drawing/2014/main" id="{FC85C5B6-0E1B-9EB1-57BB-C4485C0E55A9}"/>
              </a:ext>
            </a:extLst>
          </p:cNvPr>
          <p:cNvSpPr>
            <a:spLocks noGrp="1"/>
          </p:cNvSpPr>
          <p:nvPr>
            <p:ph type="title"/>
          </p:nvPr>
        </p:nvSpPr>
        <p:spPr>
          <a:xfrm>
            <a:off x="628650" y="188913"/>
            <a:ext cx="7886700" cy="1325562"/>
          </a:xfrm>
        </p:spPr>
        <p:txBody>
          <a:bodyPr/>
          <a:lstStyle/>
          <a:p>
            <a:pPr algn="ctr"/>
            <a:r>
              <a:rPr lang="it-IT" altLang="it-IT" sz="5400" b="1">
                <a:latin typeface="Goudy Old Style" panose="02020502050305020303" pitchFamily="18" charset="77"/>
              </a:rPr>
              <a:t>Micoplasmi</a:t>
            </a:r>
            <a:endParaRPr lang="it-IT" altLang="it-IT" sz="4000" b="1">
              <a:latin typeface="Goudy Old Style" panose="02020502050305020303" pitchFamily="18" charset="77"/>
            </a:endParaRPr>
          </a:p>
        </p:txBody>
      </p:sp>
      <p:cxnSp>
        <p:nvCxnSpPr>
          <p:cNvPr id="7" name="Connettore 1 6">
            <a:extLst>
              <a:ext uri="{FF2B5EF4-FFF2-40B4-BE49-F238E27FC236}">
                <a16:creationId xmlns:a16="http://schemas.microsoft.com/office/drawing/2014/main" id="{072C9223-DFFD-4487-6E74-33BCBCAE4C4C}"/>
              </a:ext>
            </a:extLst>
          </p:cNvPr>
          <p:cNvCxnSpPr/>
          <p:nvPr/>
        </p:nvCxnSpPr>
        <p:spPr>
          <a:xfrm flipV="1">
            <a:off x="539750" y="1412875"/>
            <a:ext cx="82089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1555" name="Rectangle 5">
            <a:extLst>
              <a:ext uri="{FF2B5EF4-FFF2-40B4-BE49-F238E27FC236}">
                <a16:creationId xmlns:a16="http://schemas.microsoft.com/office/drawing/2014/main" id="{0137225E-F8E7-DBF1-FE81-91C194FE49C4}"/>
              </a:ext>
            </a:extLst>
          </p:cNvPr>
          <p:cNvSpPr>
            <a:spLocks noGrp="1"/>
          </p:cNvSpPr>
          <p:nvPr>
            <p:ph type="body" idx="1"/>
          </p:nvPr>
        </p:nvSpPr>
        <p:spPr/>
        <p:txBody>
          <a:bodyPr/>
          <a:lstStyle/>
          <a:p>
            <a:pPr>
              <a:buFont typeface="Arial" panose="020B0604020202020204" pitchFamily="34" charset="0"/>
              <a:buNone/>
            </a:pPr>
            <a:r>
              <a:rPr lang="it-IT" altLang="it-IT">
                <a:latin typeface="Goudy Old Style" panose="02020502050305020303" pitchFamily="18" charset="77"/>
              </a:rPr>
              <a:t>	Altre caratteristiche:</a:t>
            </a:r>
          </a:p>
          <a:p>
            <a:pPr>
              <a:buFontTx/>
              <a:buChar char="-"/>
            </a:pPr>
            <a:r>
              <a:rPr lang="it-IT" altLang="it-IT">
                <a:latin typeface="Goudy Old Style" panose="02020502050305020303" pitchFamily="18" charset="77"/>
              </a:rPr>
              <a:t>Spiccato pleomorfismo</a:t>
            </a:r>
          </a:p>
          <a:p>
            <a:pPr>
              <a:buFontTx/>
              <a:buChar char="-"/>
            </a:pPr>
            <a:r>
              <a:rPr lang="it-IT" altLang="it-IT">
                <a:latin typeface="Goudy Old Style" panose="02020502050305020303" pitchFamily="18" charset="77"/>
              </a:rPr>
              <a:t>Spiccata capacità adesiva</a:t>
            </a:r>
          </a:p>
          <a:p>
            <a:pPr>
              <a:buFontTx/>
              <a:buNone/>
            </a:pPr>
            <a:endParaRPr lang="it-IT" altLang="it-IT">
              <a:latin typeface="Goudy Old Style" panose="02020502050305020303" pitchFamily="18" charset="77"/>
            </a:endParaRPr>
          </a:p>
          <a:p>
            <a:pPr>
              <a:buFontTx/>
              <a:buNone/>
            </a:pPr>
            <a:r>
              <a:rPr lang="it-IT" altLang="it-IT">
                <a:latin typeface="Goudy Old Style" panose="02020502050305020303" pitchFamily="18" charset="77"/>
              </a:rPr>
              <a:t>Sono parassiti cellulari di superficie:</a:t>
            </a:r>
          </a:p>
          <a:p>
            <a:pPr>
              <a:buFontTx/>
              <a:buNone/>
            </a:pPr>
            <a:r>
              <a:rPr lang="it-IT" altLang="it-IT">
                <a:latin typeface="Goudy Old Style" panose="02020502050305020303" pitchFamily="18" charset="77"/>
              </a:rPr>
              <a:t>	non penetrano all’interno delle cellule ma aderiscono alla membrana determinando danno cellulare</a:t>
            </a:r>
          </a:p>
          <a:p>
            <a:endParaRPr lang="it-IT" altLang="it-IT">
              <a:latin typeface="Goudy Old Style" panose="02020502050305020303" pitchFamily="18" charset="77"/>
            </a:endParaRPr>
          </a:p>
        </p:txBody>
      </p:sp>
      <p:sp>
        <p:nvSpPr>
          <p:cNvPr id="5" name="Rectangle 4">
            <a:extLst>
              <a:ext uri="{FF2B5EF4-FFF2-40B4-BE49-F238E27FC236}">
                <a16:creationId xmlns:a16="http://schemas.microsoft.com/office/drawing/2014/main" id="{888EBA07-8A36-CE83-C369-5606BCD92106}"/>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advClick="0"/>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a:extLst>
              <a:ext uri="{FF2B5EF4-FFF2-40B4-BE49-F238E27FC236}">
                <a16:creationId xmlns:a16="http://schemas.microsoft.com/office/drawing/2014/main" id="{3862B7C9-24B7-41D5-FDCB-35F4AA4C4408}"/>
              </a:ext>
            </a:extLst>
          </p:cNvPr>
          <p:cNvSpPr>
            <a:spLocks noGrp="1"/>
          </p:cNvSpPr>
          <p:nvPr>
            <p:ph type="title"/>
          </p:nvPr>
        </p:nvSpPr>
        <p:spPr>
          <a:xfrm>
            <a:off x="628650" y="188913"/>
            <a:ext cx="7886700" cy="1325562"/>
          </a:xfrm>
        </p:spPr>
        <p:txBody>
          <a:bodyPr/>
          <a:lstStyle/>
          <a:p>
            <a:pPr algn="ctr"/>
            <a:r>
              <a:rPr lang="it-IT" altLang="it-IT" sz="5400" b="1">
                <a:latin typeface="Goudy Old Style" panose="02020502050305020303" pitchFamily="18" charset="77"/>
              </a:rPr>
              <a:t>Micoplasmi</a:t>
            </a:r>
            <a:endParaRPr lang="it-IT" altLang="it-IT" sz="4000" b="1">
              <a:latin typeface="Goudy Old Style" panose="02020502050305020303" pitchFamily="18" charset="77"/>
            </a:endParaRPr>
          </a:p>
        </p:txBody>
      </p:sp>
      <p:cxnSp>
        <p:nvCxnSpPr>
          <p:cNvPr id="7" name="Connettore 1 6">
            <a:extLst>
              <a:ext uri="{FF2B5EF4-FFF2-40B4-BE49-F238E27FC236}">
                <a16:creationId xmlns:a16="http://schemas.microsoft.com/office/drawing/2014/main" id="{D99C651B-8871-7E24-54EF-6B9CE0477F20}"/>
              </a:ext>
            </a:extLst>
          </p:cNvPr>
          <p:cNvCxnSpPr/>
          <p:nvPr/>
        </p:nvCxnSpPr>
        <p:spPr>
          <a:xfrm flipV="1">
            <a:off x="539750" y="1412875"/>
            <a:ext cx="82089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2579" name="Rectangle 5">
            <a:extLst>
              <a:ext uri="{FF2B5EF4-FFF2-40B4-BE49-F238E27FC236}">
                <a16:creationId xmlns:a16="http://schemas.microsoft.com/office/drawing/2014/main" id="{974B8D44-9C2C-1096-489F-3AA139F50460}"/>
              </a:ext>
            </a:extLst>
          </p:cNvPr>
          <p:cNvSpPr>
            <a:spLocks noGrp="1"/>
          </p:cNvSpPr>
          <p:nvPr>
            <p:ph type="body" idx="1"/>
          </p:nvPr>
        </p:nvSpPr>
        <p:spPr/>
        <p:txBody>
          <a:bodyPr/>
          <a:lstStyle/>
          <a:p>
            <a:pPr>
              <a:buFont typeface="Arial" panose="020B0604020202020204" pitchFamily="34" charset="0"/>
              <a:buNone/>
            </a:pPr>
            <a:r>
              <a:rPr lang="it-IT" altLang="it-IT">
                <a:latin typeface="Goudy Old Style" panose="02020502050305020303" pitchFamily="18" charset="77"/>
              </a:rPr>
              <a:t>NELLA DONNA</a:t>
            </a:r>
          </a:p>
          <a:p>
            <a:pPr>
              <a:buFontTx/>
              <a:buChar char="-"/>
            </a:pPr>
            <a:r>
              <a:rPr lang="it-IT" altLang="it-IT">
                <a:latin typeface="Goudy Old Style" panose="02020502050305020303" pitchFamily="18" charset="77"/>
              </a:rPr>
              <a:t>Possono causare un ampio range di patologie del tratto uro-genitale: dalle uretriti all’aborto precoce</a:t>
            </a:r>
          </a:p>
          <a:p>
            <a:pPr>
              <a:buFontTx/>
              <a:buChar char="-"/>
            </a:pPr>
            <a:endParaRPr lang="it-IT" altLang="it-IT">
              <a:latin typeface="Goudy Old Style" panose="02020502050305020303" pitchFamily="18" charset="77"/>
            </a:endParaRPr>
          </a:p>
          <a:p>
            <a:pPr>
              <a:buFontTx/>
              <a:buNone/>
            </a:pPr>
            <a:r>
              <a:rPr lang="it-IT" altLang="it-IT">
                <a:latin typeface="Goudy Old Style" panose="02020502050305020303" pitchFamily="18" charset="77"/>
              </a:rPr>
              <a:t>NELL’UOMO</a:t>
            </a:r>
          </a:p>
          <a:p>
            <a:pPr>
              <a:buFontTx/>
              <a:buChar char="-"/>
            </a:pPr>
            <a:r>
              <a:rPr lang="it-IT" altLang="it-IT">
                <a:latin typeface="Goudy Old Style" panose="02020502050305020303" pitchFamily="18" charset="77"/>
              </a:rPr>
              <a:t>UNG, prostatiti, prostato-vescicoliti subacute (25-50% dei casi)</a:t>
            </a:r>
          </a:p>
          <a:p>
            <a:endParaRPr lang="it-IT" altLang="it-IT">
              <a:latin typeface="Goudy Old Style" panose="02020502050305020303" pitchFamily="18" charset="77"/>
            </a:endParaRPr>
          </a:p>
        </p:txBody>
      </p:sp>
      <p:sp>
        <p:nvSpPr>
          <p:cNvPr id="5" name="Rectangle 4">
            <a:extLst>
              <a:ext uri="{FF2B5EF4-FFF2-40B4-BE49-F238E27FC236}">
                <a16:creationId xmlns:a16="http://schemas.microsoft.com/office/drawing/2014/main" id="{3D626D2E-466B-D564-06D8-441A61139ACC}"/>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advClick="0"/>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a:extLst>
              <a:ext uri="{FF2B5EF4-FFF2-40B4-BE49-F238E27FC236}">
                <a16:creationId xmlns:a16="http://schemas.microsoft.com/office/drawing/2014/main" id="{01CA47F6-53DE-F5AD-D51A-D28A729B3EBD}"/>
              </a:ext>
            </a:extLst>
          </p:cNvPr>
          <p:cNvSpPr>
            <a:spLocks noGrp="1"/>
          </p:cNvSpPr>
          <p:nvPr>
            <p:ph type="title"/>
          </p:nvPr>
        </p:nvSpPr>
        <p:spPr>
          <a:xfrm>
            <a:off x="628650" y="188913"/>
            <a:ext cx="7886700" cy="1325562"/>
          </a:xfrm>
        </p:spPr>
        <p:txBody>
          <a:bodyPr/>
          <a:lstStyle/>
          <a:p>
            <a:pPr algn="ctr"/>
            <a:r>
              <a:rPr lang="it-IT" altLang="it-IT" sz="5400" b="1">
                <a:latin typeface="Goudy Old Style" panose="02020502050305020303" pitchFamily="18" charset="77"/>
              </a:rPr>
              <a:t>Micoplasmi</a:t>
            </a:r>
            <a:endParaRPr lang="it-IT" altLang="it-IT" sz="4000" b="1">
              <a:latin typeface="Goudy Old Style" panose="02020502050305020303" pitchFamily="18" charset="77"/>
            </a:endParaRPr>
          </a:p>
        </p:txBody>
      </p:sp>
      <p:cxnSp>
        <p:nvCxnSpPr>
          <p:cNvPr id="7" name="Connettore 1 6">
            <a:extLst>
              <a:ext uri="{FF2B5EF4-FFF2-40B4-BE49-F238E27FC236}">
                <a16:creationId xmlns:a16="http://schemas.microsoft.com/office/drawing/2014/main" id="{2C0F246D-4F3F-222F-4AAA-452AE417E171}"/>
              </a:ext>
            </a:extLst>
          </p:cNvPr>
          <p:cNvCxnSpPr/>
          <p:nvPr/>
        </p:nvCxnSpPr>
        <p:spPr>
          <a:xfrm flipV="1">
            <a:off x="539750" y="1412875"/>
            <a:ext cx="82089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52613" name="Rectangle 5">
            <a:extLst>
              <a:ext uri="{FF2B5EF4-FFF2-40B4-BE49-F238E27FC236}">
                <a16:creationId xmlns:a16="http://schemas.microsoft.com/office/drawing/2014/main" id="{8BCA3695-E61E-2A9D-351E-84DB3C828DA0}"/>
              </a:ext>
            </a:extLst>
          </p:cNvPr>
          <p:cNvSpPr>
            <a:spLocks noGrp="1"/>
          </p:cNvSpPr>
          <p:nvPr>
            <p:ph type="body" idx="1"/>
          </p:nvPr>
        </p:nvSpPr>
        <p:spPr>
          <a:xfrm>
            <a:off x="250825" y="1628775"/>
            <a:ext cx="8653463" cy="4525963"/>
          </a:xfrm>
        </p:spPr>
        <p:txBody>
          <a:bodyPr/>
          <a:lstStyle/>
          <a:p>
            <a:pPr>
              <a:buFont typeface="Arial" charset="0"/>
              <a:buNone/>
              <a:defRPr/>
            </a:pPr>
            <a:r>
              <a:rPr lang="it-IT" altLang="it-IT" sz="2400" dirty="0">
                <a:latin typeface="Goudy Old Style" pitchFamily="18" charset="0"/>
              </a:rPr>
              <a:t>	La ricerca di </a:t>
            </a:r>
            <a:r>
              <a:rPr lang="it-IT" altLang="it-IT" sz="2400" dirty="0" err="1">
                <a:latin typeface="Goudy Old Style" pitchFamily="18" charset="0"/>
              </a:rPr>
              <a:t>Mycoplasma</a:t>
            </a:r>
            <a:r>
              <a:rPr lang="it-IT" altLang="it-IT" sz="2400" dirty="0">
                <a:latin typeface="Goudy Old Style" pitchFamily="18" charset="0"/>
              </a:rPr>
              <a:t>/</a:t>
            </a:r>
            <a:r>
              <a:rPr lang="it-IT" altLang="it-IT" sz="2400" dirty="0" err="1">
                <a:latin typeface="Goudy Old Style" pitchFamily="18" charset="0"/>
              </a:rPr>
              <a:t>Ureaplasma</a:t>
            </a:r>
            <a:r>
              <a:rPr lang="it-IT" altLang="it-IT" sz="2400" dirty="0">
                <a:latin typeface="Goudy Old Style" pitchFamily="18" charset="0"/>
              </a:rPr>
              <a:t> viene eseguita su secreto cervicale o uretrale</a:t>
            </a:r>
          </a:p>
          <a:p>
            <a:pPr>
              <a:buFont typeface="Arial" charset="0"/>
              <a:buNone/>
              <a:defRPr/>
            </a:pPr>
            <a:endParaRPr lang="it-IT" altLang="it-IT" sz="2400" dirty="0">
              <a:latin typeface="Goudy Old Style" pitchFamily="18" charset="0"/>
            </a:endParaRPr>
          </a:p>
          <a:p>
            <a:pPr>
              <a:buFont typeface="Arial" charset="0"/>
              <a:buNone/>
              <a:defRPr/>
            </a:pPr>
            <a:r>
              <a:rPr lang="it-IT" altLang="it-IT" sz="2400" dirty="0">
                <a:latin typeface="Goudy Old Style" pitchFamily="18" charset="0"/>
              </a:rPr>
              <a:t>	Metodo di riferimento per l’identificazione è l’esame colturale in terreni selettivi, che comportano una lunga incubazione (in caso di negativi anche 25/30gg)</a:t>
            </a:r>
          </a:p>
          <a:p>
            <a:pPr>
              <a:buFont typeface="Arial" charset="0"/>
              <a:buNone/>
              <a:defRPr/>
            </a:pPr>
            <a:endParaRPr lang="it-IT" altLang="it-IT" sz="2400" dirty="0">
              <a:latin typeface="Goudy Old Style" pitchFamily="18" charset="0"/>
            </a:endParaRPr>
          </a:p>
          <a:p>
            <a:pPr>
              <a:buFont typeface="Arial" charset="0"/>
              <a:buNone/>
              <a:defRPr/>
            </a:pPr>
            <a:r>
              <a:rPr lang="it-IT" altLang="it-IT" sz="2400" dirty="0">
                <a:latin typeface="Goudy Old Style" pitchFamily="18" charset="0"/>
              </a:rPr>
              <a:t>	L’identificazione deve essere sempre accompagnata dalla valutazione </a:t>
            </a:r>
            <a:r>
              <a:rPr lang="it-IT" altLang="it-IT" sz="2400" dirty="0" err="1">
                <a:latin typeface="Goudy Old Style" pitchFamily="18" charset="0"/>
              </a:rPr>
              <a:t>semiquantitativa</a:t>
            </a:r>
            <a:r>
              <a:rPr lang="it-IT" altLang="it-IT" sz="2400" dirty="0">
                <a:latin typeface="Goudy Old Style" pitchFamily="18" charset="0"/>
              </a:rPr>
              <a:t> del </a:t>
            </a:r>
            <a:r>
              <a:rPr lang="it-IT" altLang="it-IT" sz="2400" dirty="0" err="1">
                <a:latin typeface="Goudy Old Style" pitchFamily="18" charset="0"/>
              </a:rPr>
              <a:t>cut</a:t>
            </a:r>
            <a:r>
              <a:rPr lang="it-IT" altLang="it-IT" sz="2400" dirty="0">
                <a:latin typeface="Goudy Old Style" pitchFamily="18" charset="0"/>
              </a:rPr>
              <a:t>-off di carica (10.000 UFC/ml) al di sopra del quale si può attribuire un ruolo patogeno al microrganismo</a:t>
            </a:r>
            <a:endParaRPr lang="it-IT" altLang="it-IT" sz="2400" i="1" dirty="0">
              <a:solidFill>
                <a:schemeClr val="bg1"/>
              </a:solidFill>
              <a:effectLst>
                <a:outerShdw blurRad="38100" dist="38100" dir="2700000" algn="tl">
                  <a:srgbClr val="C0C0C0"/>
                </a:outerShdw>
              </a:effectLst>
              <a:latin typeface="Goudy Old Style" pitchFamily="18" charset="0"/>
            </a:endParaRPr>
          </a:p>
          <a:p>
            <a:pPr>
              <a:buFontTx/>
              <a:buNone/>
              <a:defRPr/>
            </a:pPr>
            <a:endParaRPr lang="it-IT" altLang="it-IT" sz="2400" i="1" dirty="0">
              <a:solidFill>
                <a:schemeClr val="bg1"/>
              </a:solidFill>
              <a:effectLst>
                <a:outerShdw blurRad="38100" dist="38100" dir="2700000" algn="tl">
                  <a:srgbClr val="C0C0C0"/>
                </a:outerShdw>
              </a:effectLst>
            </a:endParaRPr>
          </a:p>
          <a:p>
            <a:pPr>
              <a:buFont typeface="Arial" charset="0"/>
              <a:buChar char="•"/>
              <a:defRPr/>
            </a:pPr>
            <a:endParaRPr lang="it-IT" altLang="it-IT" dirty="0"/>
          </a:p>
        </p:txBody>
      </p:sp>
      <p:sp>
        <p:nvSpPr>
          <p:cNvPr id="5" name="Rectangle 4">
            <a:extLst>
              <a:ext uri="{FF2B5EF4-FFF2-40B4-BE49-F238E27FC236}">
                <a16:creationId xmlns:a16="http://schemas.microsoft.com/office/drawing/2014/main" id="{DA09BA8C-9A05-F5E3-0485-FAE3C9E99FBC}"/>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advClick="0"/>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a:extLst>
              <a:ext uri="{FF2B5EF4-FFF2-40B4-BE49-F238E27FC236}">
                <a16:creationId xmlns:a16="http://schemas.microsoft.com/office/drawing/2014/main" id="{387279DE-2C88-050D-B227-AD680A35E61F}"/>
              </a:ext>
            </a:extLst>
          </p:cNvPr>
          <p:cNvSpPr>
            <a:spLocks noGrp="1"/>
          </p:cNvSpPr>
          <p:nvPr>
            <p:ph type="title"/>
          </p:nvPr>
        </p:nvSpPr>
        <p:spPr/>
        <p:txBody>
          <a:bodyPr/>
          <a:lstStyle/>
          <a:p>
            <a:pPr algn="ctr"/>
            <a:r>
              <a:rPr lang="it-IT" altLang="it-IT"/>
              <a:t>Diagnosi di laboratorio</a:t>
            </a:r>
          </a:p>
        </p:txBody>
      </p:sp>
      <p:sp>
        <p:nvSpPr>
          <p:cNvPr id="154626" name="Rectangle 3">
            <a:extLst>
              <a:ext uri="{FF2B5EF4-FFF2-40B4-BE49-F238E27FC236}">
                <a16:creationId xmlns:a16="http://schemas.microsoft.com/office/drawing/2014/main" id="{F7FE32DC-6ACC-A8EC-75E1-9E65F06C63F0}"/>
              </a:ext>
            </a:extLst>
          </p:cNvPr>
          <p:cNvSpPr>
            <a:spLocks noGrp="1"/>
          </p:cNvSpPr>
          <p:nvPr>
            <p:ph type="body" sz="half" idx="1"/>
          </p:nvPr>
        </p:nvSpPr>
        <p:spPr>
          <a:xfrm>
            <a:off x="468313" y="1628775"/>
            <a:ext cx="4033837" cy="4525963"/>
          </a:xfrm>
        </p:spPr>
        <p:txBody>
          <a:bodyPr/>
          <a:lstStyle/>
          <a:p>
            <a:pPr>
              <a:buFont typeface="Arial" panose="020B0604020202020204" pitchFamily="34" charset="0"/>
              <a:buNone/>
            </a:pPr>
            <a:r>
              <a:rPr lang="it-IT" altLang="it-IT" sz="2400">
                <a:latin typeface="Goudy Old Style" panose="02020502050305020303" pitchFamily="18" charset="77"/>
              </a:rPr>
              <a:t>	</a:t>
            </a:r>
          </a:p>
          <a:p>
            <a:pPr>
              <a:buFont typeface="Arial" panose="020B0604020202020204" pitchFamily="34" charset="0"/>
              <a:buNone/>
            </a:pPr>
            <a:r>
              <a:rPr lang="it-IT" altLang="it-IT" sz="2400">
                <a:latin typeface="Goudy Old Style" panose="02020502050305020303" pitchFamily="18" charset="77"/>
              </a:rPr>
              <a:t>	Le colonie, cresciute su terreno di coltura selettivo, hanno la tipica forma ad uovo fritto, con una parte centrale più o meno grande di elementi granulari che penetrano in profondità nell’agar, contornate da ammassi cellulari più grossi che sfumano verso la periferia.</a:t>
            </a:r>
          </a:p>
        </p:txBody>
      </p:sp>
      <p:pic>
        <p:nvPicPr>
          <p:cNvPr id="154627" name="Picture 4" descr="foto 1">
            <a:extLst>
              <a:ext uri="{FF2B5EF4-FFF2-40B4-BE49-F238E27FC236}">
                <a16:creationId xmlns:a16="http://schemas.microsoft.com/office/drawing/2014/main" id="{2DB64088-1979-EBA9-5A8E-D658039D75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4038600"/>
            <a:ext cx="2411413"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8" name="Picture 5" descr="foto 2">
            <a:extLst>
              <a:ext uri="{FF2B5EF4-FFF2-40B4-BE49-F238E27FC236}">
                <a16:creationId xmlns:a16="http://schemas.microsoft.com/office/drawing/2014/main" id="{E1E52731-FE04-E3C3-5BDD-0F40F6243A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057400"/>
            <a:ext cx="2435225"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9" name="AutoShape 6">
            <a:extLst>
              <a:ext uri="{FF2B5EF4-FFF2-40B4-BE49-F238E27FC236}">
                <a16:creationId xmlns:a16="http://schemas.microsoft.com/office/drawing/2014/main" id="{5F5C1E3E-913E-054B-8A7E-B2EDD2E70A9E}"/>
              </a:ext>
            </a:extLst>
          </p:cNvPr>
          <p:cNvSpPr>
            <a:spLocks noChangeArrowheads="1"/>
          </p:cNvSpPr>
          <p:nvPr/>
        </p:nvSpPr>
        <p:spPr bwMode="auto">
          <a:xfrm>
            <a:off x="7848600" y="1600200"/>
            <a:ext cx="152400" cy="671513"/>
          </a:xfrm>
          <a:prstGeom prst="downArrow">
            <a:avLst>
              <a:gd name="adj1" fmla="val 50000"/>
              <a:gd name="adj2" fmla="val 110156"/>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2000">
              <a:latin typeface="Arial" panose="020B0604020202020204" pitchFamily="34" charset="0"/>
            </a:endParaRPr>
          </a:p>
        </p:txBody>
      </p:sp>
      <p:sp>
        <p:nvSpPr>
          <p:cNvPr id="154630" name="AutoShape 7">
            <a:extLst>
              <a:ext uri="{FF2B5EF4-FFF2-40B4-BE49-F238E27FC236}">
                <a16:creationId xmlns:a16="http://schemas.microsoft.com/office/drawing/2014/main" id="{68D3C532-A4BC-9AA4-6B07-3E35B8F3C832}"/>
              </a:ext>
            </a:extLst>
          </p:cNvPr>
          <p:cNvSpPr>
            <a:spLocks noChangeArrowheads="1"/>
          </p:cNvSpPr>
          <p:nvPr/>
        </p:nvSpPr>
        <p:spPr bwMode="auto">
          <a:xfrm>
            <a:off x="7543800" y="3962400"/>
            <a:ext cx="685800" cy="228600"/>
          </a:xfrm>
          <a:prstGeom prst="leftArrow">
            <a:avLst>
              <a:gd name="adj1" fmla="val 50000"/>
              <a:gd name="adj2" fmla="val 75000"/>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2000">
              <a:latin typeface="Arial" panose="020B0604020202020204" pitchFamily="34" charset="0"/>
            </a:endParaRPr>
          </a:p>
        </p:txBody>
      </p:sp>
      <p:cxnSp>
        <p:nvCxnSpPr>
          <p:cNvPr id="7" name="Connettore 1 6">
            <a:extLst>
              <a:ext uri="{FF2B5EF4-FFF2-40B4-BE49-F238E27FC236}">
                <a16:creationId xmlns:a16="http://schemas.microsoft.com/office/drawing/2014/main" id="{68518788-9BD7-B06F-AC12-E51C2B46FFF1}"/>
              </a:ext>
            </a:extLst>
          </p:cNvPr>
          <p:cNvCxnSpPr/>
          <p:nvPr/>
        </p:nvCxnSpPr>
        <p:spPr>
          <a:xfrm flipV="1">
            <a:off x="395288" y="1341438"/>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E08D431-5FAD-D87D-8383-B0B71D1AD3A2}"/>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2" descr="cond">
            <a:extLst>
              <a:ext uri="{FF2B5EF4-FFF2-40B4-BE49-F238E27FC236}">
                <a16:creationId xmlns:a16="http://schemas.microsoft.com/office/drawing/2014/main" id="{500D14D4-B374-E9AD-1859-CAAB0B6890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50" y="174625"/>
            <a:ext cx="4405313"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699" name="Picture 3" descr="condilomatosi">
            <a:extLst>
              <a:ext uri="{FF2B5EF4-FFF2-40B4-BE49-F238E27FC236}">
                <a16:creationId xmlns:a16="http://schemas.microsoft.com/office/drawing/2014/main" id="{743E7D61-B848-832B-F706-E2DCCB412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 y="3013075"/>
            <a:ext cx="4557713"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3" name="Text Box 4">
            <a:extLst>
              <a:ext uri="{FF2B5EF4-FFF2-40B4-BE49-F238E27FC236}">
                <a16:creationId xmlns:a16="http://schemas.microsoft.com/office/drawing/2014/main" id="{8E3FBFCD-17C4-4995-FB40-CB1D15C8D6BA}"/>
              </a:ext>
            </a:extLst>
          </p:cNvPr>
          <p:cNvSpPr txBox="1">
            <a:spLocks noChangeArrowheads="1"/>
          </p:cNvSpPr>
          <p:nvPr/>
        </p:nvSpPr>
        <p:spPr bwMode="auto">
          <a:xfrm>
            <a:off x="5008563" y="4400550"/>
            <a:ext cx="38576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it-IT" altLang="it-IT" sz="3200" b="1">
                <a:solidFill>
                  <a:srgbClr val="C00000"/>
                </a:solidFill>
                <a:latin typeface="Tahoma" panose="020B0604030504040204" pitchFamily="34" charset="0"/>
              </a:rPr>
              <a:t>CONDILOMATOSI ACUMINATA</a:t>
            </a:r>
          </a:p>
        </p:txBody>
      </p:sp>
      <p:sp>
        <p:nvSpPr>
          <p:cNvPr id="5" name="Rectangle 4">
            <a:extLst>
              <a:ext uri="{FF2B5EF4-FFF2-40B4-BE49-F238E27FC236}">
                <a16:creationId xmlns:a16="http://schemas.microsoft.com/office/drawing/2014/main" id="{74283FBB-B7E3-5AEC-56F1-C27E8120359F}"/>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413698"/>
                                        </p:tgtEl>
                                        <p:attrNameLst>
                                          <p:attrName>style.visibility</p:attrName>
                                        </p:attrNameLst>
                                      </p:cBhvr>
                                      <p:to>
                                        <p:strVal val="visible"/>
                                      </p:to>
                                    </p:set>
                                    <p:animEffect transition="in" filter="strips(downLeft)">
                                      <p:cBhvr>
                                        <p:cTn id="7" dur="500"/>
                                        <p:tgtEl>
                                          <p:spTgt spid="413698"/>
                                        </p:tgtEl>
                                      </p:cBhvr>
                                    </p:animEffect>
                                  </p:childTnLst>
                                </p:cTn>
                              </p:par>
                            </p:childTnLst>
                          </p:cTn>
                        </p:par>
                        <p:par>
                          <p:cTn id="8" fill="hold" nodeType="afterGroup">
                            <p:stCondLst>
                              <p:cond delay="500"/>
                            </p:stCondLst>
                            <p:childTnLst>
                              <p:par>
                                <p:cTn id="9" presetID="18" presetClass="entr" presetSubtype="3" fill="hold" nodeType="afterEffect">
                                  <p:stCondLst>
                                    <p:cond delay="0"/>
                                  </p:stCondLst>
                                  <p:childTnLst>
                                    <p:set>
                                      <p:cBhvr>
                                        <p:cTn id="10" dur="1" fill="hold">
                                          <p:stCondLst>
                                            <p:cond delay="0"/>
                                          </p:stCondLst>
                                        </p:cTn>
                                        <p:tgtEl>
                                          <p:spTgt spid="413699"/>
                                        </p:tgtEl>
                                        <p:attrNameLst>
                                          <p:attrName>style.visibility</p:attrName>
                                        </p:attrNameLst>
                                      </p:cBhvr>
                                      <p:to>
                                        <p:strVal val="visible"/>
                                      </p:to>
                                    </p:set>
                                    <p:animEffect transition="in" filter="strips(upRight)">
                                      <p:cBhvr>
                                        <p:cTn id="11" dur="500"/>
                                        <p:tgtEl>
                                          <p:spTgt spid="413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descr="cond 1">
            <a:extLst>
              <a:ext uri="{FF2B5EF4-FFF2-40B4-BE49-F238E27FC236}">
                <a16:creationId xmlns:a16="http://schemas.microsoft.com/office/drawing/2014/main" id="{353403C1-AA8D-5E8F-7061-E13D94C345B4}"/>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048375" y="269875"/>
            <a:ext cx="2447925" cy="3898900"/>
          </a:xfrm>
          <a:noFill/>
        </p:spPr>
      </p:pic>
      <p:pic>
        <p:nvPicPr>
          <p:cNvPr id="414723" name="Picture 3" descr="cond 2">
            <a:extLst>
              <a:ext uri="{FF2B5EF4-FFF2-40B4-BE49-F238E27FC236}">
                <a16:creationId xmlns:a16="http://schemas.microsoft.com/office/drawing/2014/main" id="{03DF4EB7-A62B-BB43-FF21-DDE9E6B3D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2452688"/>
            <a:ext cx="2533650"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724" name="Picture 4" descr="gh ectopiche">
            <a:extLst>
              <a:ext uri="{FF2B5EF4-FFF2-40B4-BE49-F238E27FC236}">
                <a16:creationId xmlns:a16="http://schemas.microsoft.com/office/drawing/2014/main" id="{978130D6-7B89-D7C4-F0FC-EC83E12117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350" y="239713"/>
            <a:ext cx="2624138"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725" name="Picture 5" descr="cond piatti">
            <a:extLst>
              <a:ext uri="{FF2B5EF4-FFF2-40B4-BE49-F238E27FC236}">
                <a16:creationId xmlns:a16="http://schemas.microsoft.com/office/drawing/2014/main" id="{91E16BB2-9ACA-84E3-86FF-65F0604A75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2775" y="4346575"/>
            <a:ext cx="3451225"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9" name="Rectangle 6">
            <a:extLst>
              <a:ext uri="{FF2B5EF4-FFF2-40B4-BE49-F238E27FC236}">
                <a16:creationId xmlns:a16="http://schemas.microsoft.com/office/drawing/2014/main" id="{73FF8727-7D69-CBE8-93A1-54110E30B74C}"/>
              </a:ext>
            </a:extLst>
          </p:cNvPr>
          <p:cNvSpPr>
            <a:spLocks noChangeArrowheads="1"/>
          </p:cNvSpPr>
          <p:nvPr/>
        </p:nvSpPr>
        <p:spPr bwMode="auto">
          <a:xfrm>
            <a:off x="263525" y="4770438"/>
            <a:ext cx="2765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3200" b="1">
                <a:solidFill>
                  <a:srgbClr val="C00000"/>
                </a:solidFill>
                <a:latin typeface="Tahoma" panose="020B0604030504040204" pitchFamily="34" charset="0"/>
              </a:rPr>
              <a:t>CONDILOMI</a:t>
            </a:r>
            <a:endParaRPr lang="it-IT" altLang="it-IT" sz="3600" b="1">
              <a:solidFill>
                <a:srgbClr val="C00000"/>
              </a:solidFill>
              <a:latin typeface="Tahoma" panose="020B0604030504040204" pitchFamily="34" charset="0"/>
            </a:endParaRPr>
          </a:p>
        </p:txBody>
      </p:sp>
      <p:sp>
        <p:nvSpPr>
          <p:cNvPr id="7" name="Rectangle 6">
            <a:extLst>
              <a:ext uri="{FF2B5EF4-FFF2-40B4-BE49-F238E27FC236}">
                <a16:creationId xmlns:a16="http://schemas.microsoft.com/office/drawing/2014/main" id="{E74E1B60-F6AB-17BB-490B-4B074518FBEE}"/>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14724"/>
                                        </p:tgtEl>
                                        <p:attrNameLst>
                                          <p:attrName>style.visibility</p:attrName>
                                        </p:attrNameLst>
                                      </p:cBhvr>
                                      <p:to>
                                        <p:strVal val="visible"/>
                                      </p:to>
                                    </p:set>
                                    <p:animEffect transition="in" filter="dissolve">
                                      <p:cBhvr>
                                        <p:cTn id="7" dur="500"/>
                                        <p:tgtEl>
                                          <p:spTgt spid="41472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14723"/>
                                        </p:tgtEl>
                                        <p:attrNameLst>
                                          <p:attrName>style.visibility</p:attrName>
                                        </p:attrNameLst>
                                      </p:cBhvr>
                                      <p:to>
                                        <p:strVal val="visible"/>
                                      </p:to>
                                    </p:set>
                                    <p:animEffect transition="in" filter="dissolve">
                                      <p:cBhvr>
                                        <p:cTn id="11" dur="500"/>
                                        <p:tgtEl>
                                          <p:spTgt spid="414723"/>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414722"/>
                                        </p:tgtEl>
                                        <p:attrNameLst>
                                          <p:attrName>style.visibility</p:attrName>
                                        </p:attrNameLst>
                                      </p:cBhvr>
                                      <p:to>
                                        <p:strVal val="visible"/>
                                      </p:to>
                                    </p:set>
                                    <p:animEffect transition="in" filter="dissolve">
                                      <p:cBhvr>
                                        <p:cTn id="15" dur="500"/>
                                        <p:tgtEl>
                                          <p:spTgt spid="414722"/>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414725"/>
                                        </p:tgtEl>
                                        <p:attrNameLst>
                                          <p:attrName>style.visibility</p:attrName>
                                        </p:attrNameLst>
                                      </p:cBhvr>
                                      <p:to>
                                        <p:strVal val="visible"/>
                                      </p:to>
                                    </p:set>
                                    <p:animEffect transition="in" filter="dissolve">
                                      <p:cBhvr>
                                        <p:cTn id="19" dur="500"/>
                                        <p:tgtEl>
                                          <p:spTgt spid="414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6" name="Picture 2" descr="cond gigante (1)">
            <a:extLst>
              <a:ext uri="{FF2B5EF4-FFF2-40B4-BE49-F238E27FC236}">
                <a16:creationId xmlns:a16="http://schemas.microsoft.com/office/drawing/2014/main" id="{EAFB3430-58A7-7E00-2E2A-126D463185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9613" y="3349625"/>
            <a:ext cx="4391025"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747" name="Picture 3" descr="Fig">
            <a:extLst>
              <a:ext uri="{FF2B5EF4-FFF2-40B4-BE49-F238E27FC236}">
                <a16:creationId xmlns:a16="http://schemas.microsoft.com/office/drawing/2014/main" id="{9F072A15-5C86-1B5A-CF2C-58294B72F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38" y="344488"/>
            <a:ext cx="50292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1" name="Text Box 4">
            <a:extLst>
              <a:ext uri="{FF2B5EF4-FFF2-40B4-BE49-F238E27FC236}">
                <a16:creationId xmlns:a16="http://schemas.microsoft.com/office/drawing/2014/main" id="{7285CC09-11A6-887A-B906-2B968EB7EB54}"/>
              </a:ext>
            </a:extLst>
          </p:cNvPr>
          <p:cNvSpPr txBox="1">
            <a:spLocks noChangeArrowheads="1"/>
          </p:cNvSpPr>
          <p:nvPr/>
        </p:nvSpPr>
        <p:spPr bwMode="auto">
          <a:xfrm>
            <a:off x="357188" y="4732338"/>
            <a:ext cx="40163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it-IT" altLang="it-IT" sz="3200" b="1">
                <a:solidFill>
                  <a:srgbClr val="C00000"/>
                </a:solidFill>
                <a:latin typeface="Tahoma" panose="020B0604030504040204" pitchFamily="34" charset="0"/>
              </a:rPr>
              <a:t>CONDILOMATOSI GIGANTE</a:t>
            </a:r>
          </a:p>
        </p:txBody>
      </p:sp>
      <p:pic>
        <p:nvPicPr>
          <p:cNvPr id="415749" name="Picture 5" descr="cond">
            <a:extLst>
              <a:ext uri="{FF2B5EF4-FFF2-40B4-BE49-F238E27FC236}">
                <a16:creationId xmlns:a16="http://schemas.microsoft.com/office/drawing/2014/main" id="{CB38C490-541E-1CED-F9FF-2060868B1E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76238"/>
            <a:ext cx="2227263"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D62791E-BE0A-0C84-F252-CB566FD66A24}"/>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15749"/>
                                        </p:tgtEl>
                                        <p:attrNameLst>
                                          <p:attrName>style.visibility</p:attrName>
                                        </p:attrNameLst>
                                      </p:cBhvr>
                                      <p:to>
                                        <p:strVal val="visible"/>
                                      </p:to>
                                    </p:set>
                                    <p:animEffect transition="in" filter="dissolve">
                                      <p:cBhvr>
                                        <p:cTn id="7" dur="500"/>
                                        <p:tgtEl>
                                          <p:spTgt spid="415749"/>
                                        </p:tgtEl>
                                      </p:cBhvr>
                                    </p:animEffect>
                                  </p:childTnLst>
                                </p:cTn>
                              </p:par>
                            </p:childTnLst>
                          </p:cTn>
                        </p:par>
                        <p:par>
                          <p:cTn id="8" fill="hold" nodeType="afterGroup">
                            <p:stCondLst>
                              <p:cond delay="500"/>
                            </p:stCondLst>
                            <p:childTnLst>
                              <p:par>
                                <p:cTn id="9" presetID="18" presetClass="entr" presetSubtype="6" fill="hold" nodeType="afterEffect">
                                  <p:stCondLst>
                                    <p:cond delay="0"/>
                                  </p:stCondLst>
                                  <p:childTnLst>
                                    <p:set>
                                      <p:cBhvr>
                                        <p:cTn id="10" dur="1" fill="hold">
                                          <p:stCondLst>
                                            <p:cond delay="0"/>
                                          </p:stCondLst>
                                        </p:cTn>
                                        <p:tgtEl>
                                          <p:spTgt spid="415747"/>
                                        </p:tgtEl>
                                        <p:attrNameLst>
                                          <p:attrName>style.visibility</p:attrName>
                                        </p:attrNameLst>
                                      </p:cBhvr>
                                      <p:to>
                                        <p:strVal val="visible"/>
                                      </p:to>
                                    </p:set>
                                    <p:animEffect transition="in" filter="strips(downRight)">
                                      <p:cBhvr>
                                        <p:cTn id="11" dur="500"/>
                                        <p:tgtEl>
                                          <p:spTgt spid="415747"/>
                                        </p:tgtEl>
                                      </p:cBhvr>
                                    </p:animEffect>
                                  </p:childTnLst>
                                </p:cTn>
                              </p:par>
                            </p:childTnLst>
                          </p:cTn>
                        </p:par>
                        <p:par>
                          <p:cTn id="12" fill="hold" nodeType="afterGroup">
                            <p:stCondLst>
                              <p:cond delay="1000"/>
                            </p:stCondLst>
                            <p:childTnLst>
                              <p:par>
                                <p:cTn id="13" presetID="18" presetClass="entr" presetSubtype="3" fill="hold" nodeType="afterEffect">
                                  <p:stCondLst>
                                    <p:cond delay="0"/>
                                  </p:stCondLst>
                                  <p:childTnLst>
                                    <p:set>
                                      <p:cBhvr>
                                        <p:cTn id="14" dur="1" fill="hold">
                                          <p:stCondLst>
                                            <p:cond delay="0"/>
                                          </p:stCondLst>
                                        </p:cTn>
                                        <p:tgtEl>
                                          <p:spTgt spid="415746"/>
                                        </p:tgtEl>
                                        <p:attrNameLst>
                                          <p:attrName>style.visibility</p:attrName>
                                        </p:attrNameLst>
                                      </p:cBhvr>
                                      <p:to>
                                        <p:strVal val="visible"/>
                                      </p:to>
                                    </p:set>
                                    <p:animEffect transition="in" filter="strips(upRight)">
                                      <p:cBhvr>
                                        <p:cTn id="15" dur="500"/>
                                        <p:tgtEl>
                                          <p:spTgt spid="415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298197-D20B-9595-C151-15244F866099}"/>
              </a:ext>
            </a:extLst>
          </p:cNvPr>
          <p:cNvSpPr>
            <a:spLocks noGrp="1"/>
          </p:cNvSpPr>
          <p:nvPr>
            <p:ph type="ctrTitle"/>
          </p:nvPr>
        </p:nvSpPr>
        <p:spPr/>
        <p:txBody>
          <a:bodyPr/>
          <a:lstStyle/>
          <a:p>
            <a:r>
              <a:rPr lang="it-IT" sz="3600" b="1" dirty="0"/>
              <a:t>Qual è il patogeno responsabile della lesione nella foto? </a:t>
            </a:r>
          </a:p>
        </p:txBody>
      </p:sp>
    </p:spTree>
    <p:extLst>
      <p:ext uri="{BB962C8B-B14F-4D97-AF65-F5344CB8AC3E}">
        <p14:creationId xmlns:p14="http://schemas.microsoft.com/office/powerpoint/2010/main" val="469244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ttangolo 1">
            <a:extLst>
              <a:ext uri="{FF2B5EF4-FFF2-40B4-BE49-F238E27FC236}">
                <a16:creationId xmlns:a16="http://schemas.microsoft.com/office/drawing/2014/main" id="{8527C8BA-7011-70DD-DA0A-BEE4FA04E313}"/>
              </a:ext>
            </a:extLst>
          </p:cNvPr>
          <p:cNvSpPr>
            <a:spLocks noChangeArrowheads="1"/>
          </p:cNvSpPr>
          <p:nvPr/>
        </p:nvSpPr>
        <p:spPr bwMode="auto">
          <a:xfrm>
            <a:off x="468313" y="1050925"/>
            <a:ext cx="820737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2000">
                <a:latin typeface="MyriadPro"/>
              </a:rPr>
              <a:t>Le Infezioni Sessualmente Trasmesse (IST) costituiscono un gruppo di malattie infettive molto diffuse che interessano milioni di individui ogni anno.</a:t>
            </a:r>
          </a:p>
          <a:p>
            <a:pPr>
              <a:lnSpc>
                <a:spcPct val="100000"/>
              </a:lnSpc>
              <a:spcBef>
                <a:spcPct val="0"/>
              </a:spcBef>
              <a:buFontTx/>
              <a:buNone/>
            </a:pPr>
            <a:endParaRPr lang="it-IT" altLang="it-IT" sz="2000">
              <a:latin typeface="MyriadPro"/>
            </a:endParaRPr>
          </a:p>
          <a:p>
            <a:pPr>
              <a:lnSpc>
                <a:spcPct val="100000"/>
              </a:lnSpc>
              <a:spcBef>
                <a:spcPct val="0"/>
              </a:spcBef>
              <a:buFontTx/>
              <a:buNone/>
            </a:pPr>
            <a:r>
              <a:rPr lang="it-IT" altLang="it-IT" sz="2000" b="1">
                <a:solidFill>
                  <a:srgbClr val="C00000"/>
                </a:solidFill>
                <a:latin typeface="MyriadPro"/>
              </a:rPr>
              <a:t>                                        Sistema di sorveglianza in Italia</a:t>
            </a:r>
          </a:p>
          <a:p>
            <a:pPr>
              <a:lnSpc>
                <a:spcPct val="100000"/>
              </a:lnSpc>
              <a:spcBef>
                <a:spcPct val="0"/>
              </a:spcBef>
              <a:buFontTx/>
              <a:buNone/>
            </a:pPr>
            <a:endParaRPr lang="it-IT" altLang="it-IT" sz="2000">
              <a:solidFill>
                <a:srgbClr val="0066E2"/>
              </a:solidFill>
              <a:latin typeface="MyriadPro"/>
            </a:endParaRPr>
          </a:p>
          <a:p>
            <a:pPr>
              <a:lnSpc>
                <a:spcPct val="100000"/>
              </a:lnSpc>
              <a:spcBef>
                <a:spcPct val="0"/>
              </a:spcBef>
              <a:buFontTx/>
              <a:buNone/>
            </a:pPr>
            <a:endParaRPr lang="it-IT" altLang="it-IT" sz="2000">
              <a:solidFill>
                <a:srgbClr val="0066E2"/>
              </a:solidFill>
              <a:latin typeface="MyriadPro"/>
            </a:endParaRPr>
          </a:p>
          <a:p>
            <a:pPr>
              <a:lnSpc>
                <a:spcPct val="100000"/>
              </a:lnSpc>
              <a:spcBef>
                <a:spcPct val="0"/>
              </a:spcBef>
              <a:buFontTx/>
              <a:buNone/>
            </a:pPr>
            <a:endParaRPr lang="it-IT" altLang="it-IT" sz="2000">
              <a:solidFill>
                <a:srgbClr val="0066E2"/>
              </a:solidFill>
              <a:latin typeface="MyriadPro"/>
            </a:endParaRPr>
          </a:p>
          <a:p>
            <a:pPr>
              <a:lnSpc>
                <a:spcPct val="100000"/>
              </a:lnSpc>
              <a:spcBef>
                <a:spcPct val="0"/>
              </a:spcBef>
              <a:buFontTx/>
              <a:buNone/>
            </a:pPr>
            <a:endParaRPr lang="it-IT" altLang="it-IT" sz="2000">
              <a:solidFill>
                <a:srgbClr val="0066E2"/>
              </a:solidFill>
              <a:latin typeface="MyriadPro"/>
            </a:endParaRPr>
          </a:p>
          <a:p>
            <a:pPr>
              <a:lnSpc>
                <a:spcPct val="100000"/>
              </a:lnSpc>
              <a:spcBef>
                <a:spcPct val="0"/>
              </a:spcBef>
              <a:buFontTx/>
              <a:buNone/>
            </a:pPr>
            <a:r>
              <a:rPr lang="it-IT" altLang="it-IT" sz="2000">
                <a:solidFill>
                  <a:srgbClr val="0066E2"/>
                </a:solidFill>
                <a:latin typeface="MyriadPro"/>
              </a:rPr>
              <a:t>	      </a:t>
            </a:r>
            <a:r>
              <a:rPr lang="it-IT" altLang="it-IT" sz="2000" b="1">
                <a:latin typeface="MyriadPro"/>
              </a:rPr>
              <a:t>Centri Clinici                                              Laboratori</a:t>
            </a:r>
          </a:p>
          <a:p>
            <a:pPr>
              <a:lnSpc>
                <a:spcPct val="100000"/>
              </a:lnSpc>
              <a:spcBef>
                <a:spcPct val="0"/>
              </a:spcBef>
              <a:buFontTx/>
              <a:buNone/>
            </a:pPr>
            <a:endParaRPr lang="it-IT" altLang="it-IT" sz="2000" b="1">
              <a:latin typeface="MyriadPro"/>
            </a:endParaRPr>
          </a:p>
          <a:p>
            <a:pPr>
              <a:lnSpc>
                <a:spcPct val="100000"/>
              </a:lnSpc>
              <a:spcBef>
                <a:spcPct val="0"/>
              </a:spcBef>
              <a:buFontTx/>
              <a:buNone/>
            </a:pPr>
            <a:endParaRPr lang="it-IT" altLang="it-IT" sz="2000">
              <a:solidFill>
                <a:srgbClr val="0066E2"/>
              </a:solidFill>
              <a:latin typeface="MyriadPro"/>
            </a:endParaRPr>
          </a:p>
          <a:p>
            <a:pPr>
              <a:lnSpc>
                <a:spcPct val="100000"/>
              </a:lnSpc>
              <a:spcBef>
                <a:spcPct val="0"/>
              </a:spcBef>
              <a:buFontTx/>
              <a:buNone/>
            </a:pPr>
            <a:r>
              <a:rPr lang="it-IT" altLang="it-IT" sz="2000">
                <a:solidFill>
                  <a:srgbClr val="0066E2"/>
                </a:solidFill>
                <a:latin typeface="MyriadPro"/>
              </a:rPr>
              <a:t>			</a:t>
            </a:r>
          </a:p>
          <a:p>
            <a:pPr>
              <a:lnSpc>
                <a:spcPct val="100000"/>
              </a:lnSpc>
              <a:spcBef>
                <a:spcPct val="0"/>
              </a:spcBef>
              <a:buFontTx/>
              <a:buNone/>
            </a:pPr>
            <a:r>
              <a:rPr lang="it-IT" altLang="it-IT" sz="2000">
                <a:solidFill>
                  <a:srgbClr val="0066E2"/>
                </a:solidFill>
                <a:latin typeface="MyriadPro"/>
              </a:rPr>
              <a:t>			</a:t>
            </a:r>
          </a:p>
          <a:p>
            <a:pPr algn="ctr">
              <a:lnSpc>
                <a:spcPct val="100000"/>
              </a:lnSpc>
              <a:spcBef>
                <a:spcPct val="0"/>
              </a:spcBef>
              <a:buFontTx/>
              <a:buNone/>
            </a:pPr>
            <a:r>
              <a:rPr lang="it-IT" altLang="it-IT" sz="2000">
                <a:solidFill>
                  <a:srgbClr val="C00000"/>
                </a:solidFill>
                <a:latin typeface="MyriadPro"/>
              </a:rPr>
              <a:t> </a:t>
            </a:r>
            <a:r>
              <a:rPr lang="it-IT" altLang="it-IT" sz="2000" b="1">
                <a:solidFill>
                  <a:srgbClr val="C00000"/>
                </a:solidFill>
                <a:latin typeface="MyriadPro"/>
              </a:rPr>
              <a:t>Centro Operativo AIDS (COa)</a:t>
            </a:r>
          </a:p>
          <a:p>
            <a:pPr algn="ctr">
              <a:lnSpc>
                <a:spcPct val="100000"/>
              </a:lnSpc>
              <a:spcBef>
                <a:spcPct val="0"/>
              </a:spcBef>
              <a:buFontTx/>
              <a:buNone/>
            </a:pPr>
            <a:r>
              <a:rPr lang="it-IT" altLang="it-IT" sz="2000" b="1">
                <a:solidFill>
                  <a:srgbClr val="C00000"/>
                </a:solidFill>
                <a:latin typeface="MyriadPro"/>
              </a:rPr>
              <a:t>Istituto Superiore di Sanità</a:t>
            </a:r>
          </a:p>
          <a:p>
            <a:pPr>
              <a:lnSpc>
                <a:spcPct val="100000"/>
              </a:lnSpc>
              <a:spcBef>
                <a:spcPct val="0"/>
              </a:spcBef>
              <a:buFontTx/>
              <a:buNone/>
            </a:pPr>
            <a:r>
              <a:rPr lang="it-IT" altLang="it-IT" sz="2000">
                <a:solidFill>
                  <a:srgbClr val="0066E2"/>
                </a:solidFill>
                <a:latin typeface="MyriadPro"/>
              </a:rPr>
              <a:t>	</a:t>
            </a:r>
          </a:p>
        </p:txBody>
      </p:sp>
      <p:cxnSp>
        <p:nvCxnSpPr>
          <p:cNvPr id="3" name="Connettore 1 2">
            <a:extLst>
              <a:ext uri="{FF2B5EF4-FFF2-40B4-BE49-F238E27FC236}">
                <a16:creationId xmlns:a16="http://schemas.microsoft.com/office/drawing/2014/main" id="{E7EE2BE3-B577-14AD-A4AC-C40BC214BF89}"/>
              </a:ext>
            </a:extLst>
          </p:cNvPr>
          <p:cNvCxnSpPr/>
          <p:nvPr/>
        </p:nvCxnSpPr>
        <p:spPr>
          <a:xfrm flipV="1">
            <a:off x="468313" y="836613"/>
            <a:ext cx="82073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795" name="CasellaDiTesto 3">
            <a:extLst>
              <a:ext uri="{FF2B5EF4-FFF2-40B4-BE49-F238E27FC236}">
                <a16:creationId xmlns:a16="http://schemas.microsoft.com/office/drawing/2014/main" id="{5CA0B4D1-13A3-DE50-E1CC-60CB3C167BB1}"/>
              </a:ext>
            </a:extLst>
          </p:cNvPr>
          <p:cNvSpPr txBox="1">
            <a:spLocks noChangeArrowheads="1"/>
          </p:cNvSpPr>
          <p:nvPr/>
        </p:nvSpPr>
        <p:spPr bwMode="auto">
          <a:xfrm>
            <a:off x="1976438" y="206375"/>
            <a:ext cx="5191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2000" b="1">
                <a:solidFill>
                  <a:srgbClr val="C00000"/>
                </a:solidFill>
                <a:latin typeface="Arial" panose="020B0604020202020204" pitchFamily="34" charset="0"/>
              </a:rPr>
              <a:t>Infezioni sessualmente trasmissibili (IST)</a:t>
            </a:r>
          </a:p>
        </p:txBody>
      </p:sp>
      <p:sp>
        <p:nvSpPr>
          <p:cNvPr id="9" name="Rectangle 8">
            <a:extLst>
              <a:ext uri="{FF2B5EF4-FFF2-40B4-BE49-F238E27FC236}">
                <a16:creationId xmlns:a16="http://schemas.microsoft.com/office/drawing/2014/main" id="{0AA8C948-819F-B310-684E-E390B3153CBE}"/>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Arc 5">
            <a:extLst>
              <a:ext uri="{FF2B5EF4-FFF2-40B4-BE49-F238E27FC236}">
                <a16:creationId xmlns:a16="http://schemas.microsoft.com/office/drawing/2014/main" id="{8F7B3B6F-4A38-4A0D-D9DD-356500AFD664}"/>
              </a:ext>
            </a:extLst>
          </p:cNvPr>
          <p:cNvSpPr/>
          <p:nvPr/>
        </p:nvSpPr>
        <p:spPr>
          <a:xfrm>
            <a:off x="4532313" y="2420938"/>
            <a:ext cx="1768475" cy="1871662"/>
          </a:xfrm>
          <a:prstGeom prst="arc">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4" name="Arc 13">
            <a:extLst>
              <a:ext uri="{FF2B5EF4-FFF2-40B4-BE49-F238E27FC236}">
                <a16:creationId xmlns:a16="http://schemas.microsoft.com/office/drawing/2014/main" id="{D2B7A993-AEC1-D892-B19B-61786AD5C871}"/>
              </a:ext>
            </a:extLst>
          </p:cNvPr>
          <p:cNvSpPr/>
          <p:nvPr/>
        </p:nvSpPr>
        <p:spPr>
          <a:xfrm rot="5400000">
            <a:off x="4479926" y="3048000"/>
            <a:ext cx="1727200" cy="1914525"/>
          </a:xfrm>
          <a:prstGeom prst="arc">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5" name="Arc 14">
            <a:extLst>
              <a:ext uri="{FF2B5EF4-FFF2-40B4-BE49-F238E27FC236}">
                <a16:creationId xmlns:a16="http://schemas.microsoft.com/office/drawing/2014/main" id="{4539B9FE-5FF2-CB9E-6403-93111737FCA9}"/>
              </a:ext>
            </a:extLst>
          </p:cNvPr>
          <p:cNvSpPr/>
          <p:nvPr/>
        </p:nvSpPr>
        <p:spPr>
          <a:xfrm flipH="1">
            <a:off x="2692400" y="2420938"/>
            <a:ext cx="1766888" cy="1871662"/>
          </a:xfrm>
          <a:prstGeom prst="arc">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6" name="Arc 15">
            <a:extLst>
              <a:ext uri="{FF2B5EF4-FFF2-40B4-BE49-F238E27FC236}">
                <a16:creationId xmlns:a16="http://schemas.microsoft.com/office/drawing/2014/main" id="{906190F7-B105-959B-5CF7-9EF3CEAA9D94}"/>
              </a:ext>
            </a:extLst>
          </p:cNvPr>
          <p:cNvSpPr/>
          <p:nvPr/>
        </p:nvSpPr>
        <p:spPr>
          <a:xfrm rot="16200000" flipH="1">
            <a:off x="2786063" y="3048000"/>
            <a:ext cx="1727200" cy="1914525"/>
          </a:xfrm>
          <a:prstGeom prst="arc">
            <a:avLst/>
          </a:pr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a:extLst>
              <a:ext uri="{FF2B5EF4-FFF2-40B4-BE49-F238E27FC236}">
                <a16:creationId xmlns:a16="http://schemas.microsoft.com/office/drawing/2014/main" id="{0B02B1BC-4C37-DB5E-D4A9-8437C3842709}"/>
              </a:ext>
            </a:extLst>
          </p:cNvPr>
          <p:cNvSpPr>
            <a:spLocks noGrp="1"/>
          </p:cNvSpPr>
          <p:nvPr>
            <p:ph type="ctrTitle"/>
          </p:nvPr>
        </p:nvSpPr>
        <p:spPr>
          <a:xfrm>
            <a:off x="827088" y="2636838"/>
            <a:ext cx="7772400" cy="1455737"/>
          </a:xfrm>
        </p:spPr>
        <p:txBody>
          <a:bodyPr/>
          <a:lstStyle/>
          <a:p>
            <a:r>
              <a:rPr lang="it-IT" altLang="it-IT" b="1"/>
              <a:t>Lesioni proliferative:</a:t>
            </a:r>
            <a:br>
              <a:rPr lang="it-IT" altLang="it-IT" b="1"/>
            </a:br>
            <a:r>
              <a:rPr lang="it-IT" altLang="it-IT" b="1"/>
              <a:t>Infezione da HPV</a:t>
            </a:r>
            <a:r>
              <a:rPr lang="it-IT" altLang="it-IT">
                <a:solidFill>
                  <a:srgbClr val="F2EA3D"/>
                </a:solidFill>
              </a:rPr>
              <a:t> </a:t>
            </a:r>
          </a:p>
        </p:txBody>
      </p:sp>
      <p:sp>
        <p:nvSpPr>
          <p:cNvPr id="155650" name="Text Box 3">
            <a:extLst>
              <a:ext uri="{FF2B5EF4-FFF2-40B4-BE49-F238E27FC236}">
                <a16:creationId xmlns:a16="http://schemas.microsoft.com/office/drawing/2014/main" id="{725E990A-A11A-EEE8-5214-F89C0A6FFEA7}"/>
              </a:ext>
            </a:extLst>
          </p:cNvPr>
          <p:cNvSpPr txBox="1">
            <a:spLocks noChangeArrowheads="1"/>
          </p:cNvSpPr>
          <p:nvPr/>
        </p:nvSpPr>
        <p:spPr bwMode="auto">
          <a:xfrm>
            <a:off x="669925" y="61642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endParaRPr lang="it-IT" altLang="it-IT" sz="2400">
              <a:latin typeface="Times New Roman" panose="02020603050405020304" pitchFamily="18" charset="0"/>
            </a:endParaRPr>
          </a:p>
        </p:txBody>
      </p:sp>
      <p:sp>
        <p:nvSpPr>
          <p:cNvPr id="6" name="Rettangolo 5">
            <a:extLst>
              <a:ext uri="{FF2B5EF4-FFF2-40B4-BE49-F238E27FC236}">
                <a16:creationId xmlns:a16="http://schemas.microsoft.com/office/drawing/2014/main" id="{D0359A75-1AF7-AF95-18A1-3360B1BC8B57}"/>
              </a:ext>
            </a:extLst>
          </p:cNvPr>
          <p:cNvSpPr/>
          <p:nvPr/>
        </p:nvSpPr>
        <p:spPr>
          <a:xfrm>
            <a:off x="323850" y="1700213"/>
            <a:ext cx="8532813" cy="31686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p>
        </p:txBody>
      </p:sp>
      <p:sp>
        <p:nvSpPr>
          <p:cNvPr id="5" name="Rectangle 4">
            <a:extLst>
              <a:ext uri="{FF2B5EF4-FFF2-40B4-BE49-F238E27FC236}">
                <a16:creationId xmlns:a16="http://schemas.microsoft.com/office/drawing/2014/main" id="{7B7EB1F2-D291-B339-9B13-998F9C204841}"/>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a:extLst>
              <a:ext uri="{FF2B5EF4-FFF2-40B4-BE49-F238E27FC236}">
                <a16:creationId xmlns:a16="http://schemas.microsoft.com/office/drawing/2014/main" id="{8CA4A038-C35B-91E2-7DC6-9E53B1328626}"/>
              </a:ext>
            </a:extLst>
          </p:cNvPr>
          <p:cNvSpPr>
            <a:spLocks noGrp="1"/>
          </p:cNvSpPr>
          <p:nvPr>
            <p:ph type="title"/>
          </p:nvPr>
        </p:nvSpPr>
        <p:spPr/>
        <p:txBody>
          <a:bodyPr/>
          <a:lstStyle/>
          <a:p>
            <a:pPr algn="ctr"/>
            <a:r>
              <a:rPr lang="it-IT" altLang="it-IT"/>
              <a:t>Eziologia</a:t>
            </a:r>
          </a:p>
        </p:txBody>
      </p:sp>
      <p:sp>
        <p:nvSpPr>
          <p:cNvPr id="157698" name="Rectangle 3">
            <a:extLst>
              <a:ext uri="{FF2B5EF4-FFF2-40B4-BE49-F238E27FC236}">
                <a16:creationId xmlns:a16="http://schemas.microsoft.com/office/drawing/2014/main" id="{B3B7D8CB-D280-281A-46B2-8A43D13E83C7}"/>
              </a:ext>
            </a:extLst>
          </p:cNvPr>
          <p:cNvSpPr>
            <a:spLocks noGrp="1"/>
          </p:cNvSpPr>
          <p:nvPr>
            <p:ph type="body" idx="1"/>
          </p:nvPr>
        </p:nvSpPr>
        <p:spPr/>
        <p:txBody>
          <a:bodyPr/>
          <a:lstStyle/>
          <a:p>
            <a:endParaRPr lang="it-IT" altLang="it-IT" sz="4000">
              <a:solidFill>
                <a:srgbClr val="CC0000"/>
              </a:solidFill>
            </a:endParaRPr>
          </a:p>
          <a:p>
            <a:pPr algn="ctr">
              <a:buFont typeface="Arial" panose="020B0604020202020204" pitchFamily="34" charset="0"/>
              <a:buNone/>
            </a:pPr>
            <a:r>
              <a:rPr lang="it-IT" altLang="it-IT" sz="4000">
                <a:solidFill>
                  <a:srgbClr val="CC0000"/>
                </a:solidFill>
              </a:rPr>
              <a:t>   </a:t>
            </a:r>
            <a:r>
              <a:rPr lang="it-IT" altLang="it-IT" sz="3600">
                <a:solidFill>
                  <a:srgbClr val="000000"/>
                </a:solidFill>
              </a:rPr>
              <a:t>Sono noti oltre </a:t>
            </a:r>
            <a:r>
              <a:rPr lang="it-IT" altLang="it-IT" sz="3600">
                <a:solidFill>
                  <a:srgbClr val="CC0000"/>
                </a:solidFill>
              </a:rPr>
              <a:t>180</a:t>
            </a:r>
            <a:r>
              <a:rPr lang="it-IT" altLang="it-IT" sz="3600">
                <a:solidFill>
                  <a:srgbClr val="000000"/>
                </a:solidFill>
              </a:rPr>
              <a:t> tipi di Papillomavirus, classificati secondo il loro caratteristico tropismo </a:t>
            </a:r>
          </a:p>
        </p:txBody>
      </p:sp>
      <p:sp>
        <p:nvSpPr>
          <p:cNvPr id="6" name="Rettangolo 5">
            <a:extLst>
              <a:ext uri="{FF2B5EF4-FFF2-40B4-BE49-F238E27FC236}">
                <a16:creationId xmlns:a16="http://schemas.microsoft.com/office/drawing/2014/main" id="{06246156-549D-A8E4-E60F-8858D64DA211}"/>
              </a:ext>
            </a:extLst>
          </p:cNvPr>
          <p:cNvSpPr/>
          <p:nvPr/>
        </p:nvSpPr>
        <p:spPr>
          <a:xfrm>
            <a:off x="323850" y="1700213"/>
            <a:ext cx="8532813" cy="31686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p>
        </p:txBody>
      </p:sp>
      <p:sp>
        <p:nvSpPr>
          <p:cNvPr id="5" name="Rectangle 4">
            <a:extLst>
              <a:ext uri="{FF2B5EF4-FFF2-40B4-BE49-F238E27FC236}">
                <a16:creationId xmlns:a16="http://schemas.microsoft.com/office/drawing/2014/main" id="{E4588042-58DB-3621-1F6C-2CEEB7498BC1}"/>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withEffect">
                                  <p:stCondLst>
                                    <p:cond delay="0"/>
                                  </p:stCondLst>
                                  <p:childTnLst>
                                    <p:set>
                                      <p:cBhvr>
                                        <p:cTn id="6" dur="1" fill="hold">
                                          <p:stCondLst>
                                            <p:cond delay="0"/>
                                          </p:stCondLst>
                                        </p:cTn>
                                        <p:tgtEl>
                                          <p:spTgt spid="404482"/>
                                        </p:tgtEl>
                                        <p:attrNameLst>
                                          <p:attrName>style.visibility</p:attrName>
                                        </p:attrNameLst>
                                      </p:cBhvr>
                                      <p:to>
                                        <p:strVal val="visible"/>
                                      </p:to>
                                    </p:set>
                                    <p:animEffect transition="in" filter="strips(downRight)">
                                      <p:cBhvr>
                                        <p:cTn id="7" dur="500"/>
                                        <p:tgtEl>
                                          <p:spTgt spid="404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a:extLst>
              <a:ext uri="{FF2B5EF4-FFF2-40B4-BE49-F238E27FC236}">
                <a16:creationId xmlns:a16="http://schemas.microsoft.com/office/drawing/2014/main" id="{143EAF7C-3C40-F3F1-8535-661CDC568AE2}"/>
              </a:ext>
            </a:extLst>
          </p:cNvPr>
          <p:cNvSpPr>
            <a:spLocks noChangeArrowheads="1"/>
          </p:cNvSpPr>
          <p:nvPr/>
        </p:nvSpPr>
        <p:spPr bwMode="auto">
          <a:xfrm>
            <a:off x="0" y="2193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graphicFrame>
        <p:nvGraphicFramePr>
          <p:cNvPr id="405507" name="Group 3">
            <a:extLst>
              <a:ext uri="{FF2B5EF4-FFF2-40B4-BE49-F238E27FC236}">
                <a16:creationId xmlns:a16="http://schemas.microsoft.com/office/drawing/2014/main" id="{936872A3-EFB5-9F13-7B53-41494EA83B81}"/>
              </a:ext>
            </a:extLst>
          </p:cNvPr>
          <p:cNvGraphicFramePr>
            <a:graphicFrameLocks noGrp="1"/>
          </p:cNvGraphicFramePr>
          <p:nvPr/>
        </p:nvGraphicFramePr>
        <p:xfrm>
          <a:off x="300038" y="315913"/>
          <a:ext cx="8621712" cy="6337302"/>
        </p:xfrm>
        <a:graphic>
          <a:graphicData uri="http://schemas.openxmlformats.org/drawingml/2006/table">
            <a:tbl>
              <a:tblPr/>
              <a:tblGrid>
                <a:gridCol w="4662487">
                  <a:extLst>
                    <a:ext uri="{9D8B030D-6E8A-4147-A177-3AD203B41FA5}">
                      <a16:colId xmlns:a16="http://schemas.microsoft.com/office/drawing/2014/main" val="20000"/>
                    </a:ext>
                  </a:extLst>
                </a:gridCol>
                <a:gridCol w="3959225">
                  <a:extLst>
                    <a:ext uri="{9D8B030D-6E8A-4147-A177-3AD203B41FA5}">
                      <a16:colId xmlns:a16="http://schemas.microsoft.com/office/drawing/2014/main" val="20001"/>
                    </a:ext>
                  </a:extLst>
                </a:gridCol>
              </a:tblGrid>
              <a:tr h="768350">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3200" b="1" i="0" u="none" strike="noStrike" cap="none" normalizeH="0" baseline="0">
                          <a:ln>
                            <a:noFill/>
                          </a:ln>
                          <a:solidFill>
                            <a:srgbClr val="CC0000"/>
                          </a:solidFill>
                          <a:effectLst/>
                          <a:latin typeface="Garamond" pitchFamily="18" charset="0"/>
                          <a:cs typeface="Times New Roman" pitchFamily="18" charset="0"/>
                        </a:rPr>
                        <a:t>Lesioni cutanee e mucose</a:t>
                      </a:r>
                      <a:endParaRPr kumimoji="0" lang="it-IT" altLang="it-IT" sz="3200" b="0" i="0" u="none" strike="noStrike" cap="none" normalizeH="0" baseline="0">
                        <a:ln>
                          <a:noFill/>
                        </a:ln>
                        <a:solidFill>
                          <a:srgbClr val="CC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3200" b="1" i="0" u="none" strike="noStrike" cap="none" normalizeH="0" baseline="0">
                          <a:ln>
                            <a:noFill/>
                          </a:ln>
                          <a:solidFill>
                            <a:srgbClr val="CC0000"/>
                          </a:solidFill>
                          <a:effectLst/>
                          <a:latin typeface="Garamond" pitchFamily="18" charset="0"/>
                          <a:cs typeface="Times New Roman" pitchFamily="18" charset="0"/>
                        </a:rPr>
                        <a:t>Genotipi HPV</a:t>
                      </a:r>
                      <a:endParaRPr kumimoji="0" lang="it-IT" altLang="it-IT" sz="3200" b="0" i="0" u="none" strike="noStrike" cap="none" normalizeH="0" baseline="0">
                        <a:ln>
                          <a:noFill/>
                        </a:ln>
                        <a:solidFill>
                          <a:srgbClr val="CC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84200">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2400" b="0" i="0" u="none" strike="noStrike" cap="none" normalizeH="0" baseline="0">
                          <a:ln>
                            <a:noFill/>
                          </a:ln>
                          <a:solidFill>
                            <a:srgbClr val="000000"/>
                          </a:solidFill>
                          <a:effectLst/>
                          <a:latin typeface="Garamond" pitchFamily="18" charset="0"/>
                          <a:cs typeface="Times New Roman" pitchFamily="18" charset="0"/>
                        </a:rPr>
                        <a:t>Verruche plantari</a:t>
                      </a:r>
                      <a:endParaRPr kumimoji="0" lang="it-IT" altLang="it-IT" sz="2400" b="0" i="0" u="none" strike="noStrike" cap="none" normalizeH="0" baseline="0">
                        <a:ln>
                          <a:noFill/>
                        </a:ln>
                        <a:solidFill>
                          <a:srgbClr val="00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2800" b="0" i="0" u="none" strike="noStrike" cap="none" normalizeH="0" baseline="0">
                          <a:ln>
                            <a:noFill/>
                          </a:ln>
                          <a:solidFill>
                            <a:srgbClr val="FF0000"/>
                          </a:solidFill>
                          <a:effectLst/>
                          <a:latin typeface="Garamond" pitchFamily="18" charset="0"/>
                          <a:cs typeface="Times New Roman" pitchFamily="18" charset="0"/>
                        </a:rPr>
                        <a:t>1</a:t>
                      </a:r>
                      <a:endParaRPr kumimoji="0" lang="it-IT" altLang="it-IT" sz="2800" b="0" i="0" u="none" strike="noStrike" cap="none" normalizeH="0" baseline="0">
                        <a:ln>
                          <a:noFill/>
                        </a:ln>
                        <a:solidFill>
                          <a:srgbClr val="FF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5788">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2400" b="0" i="0" u="none" strike="noStrike" cap="none" normalizeH="0" baseline="0">
                          <a:ln>
                            <a:noFill/>
                          </a:ln>
                          <a:solidFill>
                            <a:srgbClr val="000000"/>
                          </a:solidFill>
                          <a:effectLst/>
                          <a:latin typeface="Garamond" pitchFamily="18" charset="0"/>
                          <a:cs typeface="Times New Roman" pitchFamily="18" charset="0"/>
                        </a:rPr>
                        <a:t>Verruche volgari</a:t>
                      </a:r>
                      <a:endParaRPr kumimoji="0" lang="it-IT" altLang="it-IT" sz="2400" b="0" i="0" u="none" strike="noStrike" cap="none" normalizeH="0" baseline="0">
                        <a:ln>
                          <a:noFill/>
                        </a:ln>
                        <a:solidFill>
                          <a:srgbClr val="00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2800" b="0" i="0" u="none" strike="noStrike" cap="none" normalizeH="0" baseline="0">
                          <a:ln>
                            <a:noFill/>
                          </a:ln>
                          <a:solidFill>
                            <a:srgbClr val="FF0000"/>
                          </a:solidFill>
                          <a:effectLst/>
                          <a:latin typeface="Garamond" pitchFamily="18" charset="0"/>
                          <a:cs typeface="Times New Roman" pitchFamily="18" charset="0"/>
                        </a:rPr>
                        <a:t>2, 4, 7</a:t>
                      </a:r>
                      <a:endParaRPr kumimoji="0" lang="it-IT" altLang="it-IT" sz="2800" b="0" i="0" u="none" strike="noStrike" cap="none" normalizeH="0" baseline="0">
                        <a:ln>
                          <a:noFill/>
                        </a:ln>
                        <a:solidFill>
                          <a:srgbClr val="FF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4200">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2400" b="0" i="0" u="none" strike="noStrike" cap="none" normalizeH="0" baseline="0">
                          <a:ln>
                            <a:noFill/>
                          </a:ln>
                          <a:solidFill>
                            <a:srgbClr val="000000"/>
                          </a:solidFill>
                          <a:effectLst/>
                          <a:latin typeface="Garamond" pitchFamily="18" charset="0"/>
                          <a:cs typeface="Times New Roman" pitchFamily="18" charset="0"/>
                        </a:rPr>
                        <a:t>Verruche a mosaico</a:t>
                      </a:r>
                      <a:endParaRPr kumimoji="0" lang="it-IT" altLang="it-IT" sz="2400" b="0" i="0" u="none" strike="noStrike" cap="none" normalizeH="0" baseline="0">
                        <a:ln>
                          <a:noFill/>
                        </a:ln>
                        <a:solidFill>
                          <a:srgbClr val="00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2800" b="0" i="0" u="none" strike="noStrike" cap="none" normalizeH="0" baseline="0">
                          <a:ln>
                            <a:noFill/>
                          </a:ln>
                          <a:solidFill>
                            <a:srgbClr val="FF0000"/>
                          </a:solidFill>
                          <a:effectLst/>
                          <a:latin typeface="Garamond" pitchFamily="18" charset="0"/>
                          <a:cs typeface="Times New Roman" pitchFamily="18" charset="0"/>
                        </a:rPr>
                        <a:t>2</a:t>
                      </a:r>
                      <a:endParaRPr kumimoji="0" lang="it-IT" altLang="it-IT" sz="2800" b="0" i="0" u="none" strike="noStrike" cap="none" normalizeH="0" baseline="0">
                        <a:ln>
                          <a:noFill/>
                        </a:ln>
                        <a:solidFill>
                          <a:srgbClr val="FF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5788">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2400" b="0" i="0" u="none" strike="noStrike" cap="none" normalizeH="0" baseline="0">
                          <a:ln>
                            <a:noFill/>
                          </a:ln>
                          <a:solidFill>
                            <a:srgbClr val="000000"/>
                          </a:solidFill>
                          <a:effectLst/>
                          <a:latin typeface="Garamond" pitchFamily="18" charset="0"/>
                          <a:cs typeface="Times New Roman" pitchFamily="18" charset="0"/>
                        </a:rPr>
                        <a:t>Verruche filiformi, digitate</a:t>
                      </a:r>
                      <a:endParaRPr kumimoji="0" lang="it-IT" altLang="it-IT" sz="2400" b="0" i="0" u="none" strike="noStrike" cap="none" normalizeH="0" baseline="0">
                        <a:ln>
                          <a:noFill/>
                        </a:ln>
                        <a:solidFill>
                          <a:srgbClr val="00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2800" b="0" i="0" u="none" strike="noStrike" cap="none" normalizeH="0" baseline="0">
                          <a:ln>
                            <a:noFill/>
                          </a:ln>
                          <a:solidFill>
                            <a:srgbClr val="FF0000"/>
                          </a:solidFill>
                          <a:effectLst/>
                          <a:latin typeface="Garamond" pitchFamily="18" charset="0"/>
                          <a:cs typeface="Times New Roman" pitchFamily="18" charset="0"/>
                        </a:rPr>
                        <a:t>2</a:t>
                      </a:r>
                      <a:endParaRPr kumimoji="0" lang="it-IT" altLang="it-IT" sz="2800" b="0" i="0" u="none" strike="noStrike" cap="none" normalizeH="0" baseline="0">
                        <a:ln>
                          <a:noFill/>
                        </a:ln>
                        <a:solidFill>
                          <a:srgbClr val="FF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5788">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2400" b="0" i="0" u="none" strike="noStrike" cap="none" normalizeH="0" baseline="0">
                          <a:ln>
                            <a:noFill/>
                          </a:ln>
                          <a:solidFill>
                            <a:srgbClr val="000000"/>
                          </a:solidFill>
                          <a:effectLst/>
                          <a:latin typeface="Garamond" pitchFamily="18" charset="0"/>
                          <a:cs typeface="Times New Roman" pitchFamily="18" charset="0"/>
                        </a:rPr>
                        <a:t>Verruche piane</a:t>
                      </a:r>
                      <a:endParaRPr kumimoji="0" lang="it-IT" altLang="it-IT" sz="2400" b="0" i="0" u="none" strike="noStrike" cap="none" normalizeH="0" baseline="0">
                        <a:ln>
                          <a:noFill/>
                        </a:ln>
                        <a:solidFill>
                          <a:srgbClr val="00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2800" b="0" i="0" u="none" strike="noStrike" cap="none" normalizeH="0" baseline="0">
                          <a:ln>
                            <a:noFill/>
                          </a:ln>
                          <a:solidFill>
                            <a:srgbClr val="FF0000"/>
                          </a:solidFill>
                          <a:effectLst/>
                          <a:latin typeface="Garamond" pitchFamily="18" charset="0"/>
                          <a:cs typeface="Times New Roman" pitchFamily="18" charset="0"/>
                        </a:rPr>
                        <a:t>3, 10</a:t>
                      </a:r>
                      <a:endParaRPr kumimoji="0" lang="it-IT" altLang="it-IT" sz="2800" b="0" i="0" u="none" strike="noStrike" cap="none" normalizeH="0" baseline="0">
                        <a:ln>
                          <a:noFill/>
                        </a:ln>
                        <a:solidFill>
                          <a:srgbClr val="FF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28700">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2400" b="0" i="0" u="none" strike="noStrike" cap="none" normalizeH="0" baseline="0">
                          <a:ln>
                            <a:noFill/>
                          </a:ln>
                          <a:solidFill>
                            <a:srgbClr val="000000"/>
                          </a:solidFill>
                          <a:effectLst/>
                          <a:latin typeface="Garamond" pitchFamily="18" charset="0"/>
                          <a:cs typeface="Times New Roman" pitchFamily="18" charset="0"/>
                        </a:rPr>
                        <a:t>Epidermodisplasia verruciforme</a:t>
                      </a:r>
                      <a:endParaRPr kumimoji="0" lang="it-IT" altLang="it-IT" sz="2400" b="0" i="0" u="none" strike="noStrike" cap="none" normalizeH="0" baseline="0">
                        <a:ln>
                          <a:noFill/>
                        </a:ln>
                        <a:solidFill>
                          <a:srgbClr val="00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2800" b="0" i="0" u="none" strike="noStrike" cap="none" normalizeH="0" baseline="0">
                          <a:ln>
                            <a:noFill/>
                          </a:ln>
                          <a:solidFill>
                            <a:srgbClr val="FF0000"/>
                          </a:solidFill>
                          <a:effectLst/>
                          <a:latin typeface="Garamond" pitchFamily="18" charset="0"/>
                          <a:cs typeface="Times New Roman" pitchFamily="18" charset="0"/>
                        </a:rPr>
                        <a:t>5, 8, 9, 12, 14, 15, 17, 19-25, 36-38, 46, 47, 49, 50</a:t>
                      </a:r>
                      <a:endParaRPr kumimoji="0" lang="it-IT" altLang="it-IT" sz="2800" b="0" i="0" u="none" strike="noStrike" cap="none" normalizeH="0" baseline="0">
                        <a:ln>
                          <a:noFill/>
                        </a:ln>
                        <a:solidFill>
                          <a:srgbClr val="FF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85788">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2400" b="0" i="0" u="none" strike="noStrike" cap="none" normalizeH="0" baseline="0">
                          <a:ln>
                            <a:noFill/>
                          </a:ln>
                          <a:solidFill>
                            <a:srgbClr val="000000"/>
                          </a:solidFill>
                          <a:effectLst/>
                          <a:latin typeface="Garamond" pitchFamily="18" charset="0"/>
                          <a:cs typeface="Times New Roman" pitchFamily="18" charset="0"/>
                        </a:rPr>
                        <a:t>Condilomi genitali, papillomi laringei</a:t>
                      </a:r>
                      <a:endParaRPr kumimoji="0" lang="it-IT" altLang="it-IT" sz="2400" b="0" i="0" u="none" strike="noStrike" cap="none" normalizeH="0" baseline="0">
                        <a:ln>
                          <a:noFill/>
                        </a:ln>
                        <a:solidFill>
                          <a:srgbClr val="00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2800" b="1" i="0" u="none" strike="noStrike" cap="none" normalizeH="0" baseline="0">
                          <a:ln>
                            <a:noFill/>
                          </a:ln>
                          <a:solidFill>
                            <a:srgbClr val="FF0000"/>
                          </a:solidFill>
                          <a:effectLst/>
                          <a:latin typeface="Garamond" pitchFamily="18" charset="0"/>
                          <a:cs typeface="Times New Roman" pitchFamily="18" charset="0"/>
                        </a:rPr>
                        <a:t>6, 11,</a:t>
                      </a:r>
                      <a:r>
                        <a:rPr kumimoji="0" lang="it-IT" altLang="it-IT" sz="2800" b="0" i="0" u="none" strike="noStrike" cap="none" normalizeH="0" baseline="0">
                          <a:ln>
                            <a:noFill/>
                          </a:ln>
                          <a:solidFill>
                            <a:srgbClr val="FF0000"/>
                          </a:solidFill>
                          <a:effectLst/>
                          <a:latin typeface="Garamond" pitchFamily="18" charset="0"/>
                          <a:cs typeface="Times New Roman" pitchFamily="18" charset="0"/>
                        </a:rPr>
                        <a:t> 30, 43, 44, 55</a:t>
                      </a:r>
                      <a:endParaRPr kumimoji="0" lang="it-IT" altLang="it-IT" sz="2800" b="0" i="0" u="none" strike="noStrike" cap="none" normalizeH="0" baseline="0">
                        <a:ln>
                          <a:noFill/>
                        </a:ln>
                        <a:solidFill>
                          <a:srgbClr val="FF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028700">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2400" b="0" i="0" u="none" strike="noStrike" cap="none" normalizeH="0" baseline="0">
                          <a:ln>
                            <a:noFill/>
                          </a:ln>
                          <a:solidFill>
                            <a:srgbClr val="000000"/>
                          </a:solidFill>
                          <a:effectLst/>
                          <a:latin typeface="Garamond" pitchFamily="18" charset="0"/>
                          <a:cs typeface="Times New Roman" pitchFamily="18" charset="0"/>
                        </a:rPr>
                        <a:t>Condilomi genitali, displasia cervicale, carcinoma cervicale</a:t>
                      </a:r>
                      <a:endParaRPr kumimoji="0" lang="it-IT" altLang="it-IT" sz="2400" b="0" i="0" u="none" strike="noStrike" cap="none" normalizeH="0" baseline="0">
                        <a:ln>
                          <a:noFill/>
                        </a:ln>
                        <a:solidFill>
                          <a:srgbClr val="00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2800" b="0" i="0" u="none" strike="noStrike" cap="none" normalizeH="0" baseline="0">
                          <a:ln>
                            <a:noFill/>
                          </a:ln>
                          <a:solidFill>
                            <a:srgbClr val="FF0000"/>
                          </a:solidFill>
                          <a:effectLst/>
                          <a:latin typeface="Garamond" pitchFamily="18" charset="0"/>
                          <a:cs typeface="Times New Roman" pitchFamily="18" charset="0"/>
                        </a:rPr>
                        <a:t>16, 18, 31-33, 35, 39, 42, 51-54</a:t>
                      </a:r>
                      <a:endParaRPr kumimoji="0" lang="it-IT" altLang="it-IT" sz="2800" b="0" i="0" u="none" strike="noStrike" cap="none" normalizeH="0" baseline="0">
                        <a:ln>
                          <a:noFill/>
                        </a:ln>
                        <a:solidFill>
                          <a:srgbClr val="FF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4" name="Rectangle 3">
            <a:extLst>
              <a:ext uri="{FF2B5EF4-FFF2-40B4-BE49-F238E27FC236}">
                <a16:creationId xmlns:a16="http://schemas.microsoft.com/office/drawing/2014/main" id="{743AADBD-08F4-A88F-8A5E-110E3A079184}"/>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a:extLst>
              <a:ext uri="{FF2B5EF4-FFF2-40B4-BE49-F238E27FC236}">
                <a16:creationId xmlns:a16="http://schemas.microsoft.com/office/drawing/2014/main" id="{FC98A85D-D24F-4B38-1F83-045180615D7C}"/>
              </a:ext>
            </a:extLst>
          </p:cNvPr>
          <p:cNvSpPr>
            <a:spLocks noGrp="1"/>
          </p:cNvSpPr>
          <p:nvPr>
            <p:ph type="body" sz="half" idx="2"/>
          </p:nvPr>
        </p:nvSpPr>
        <p:spPr>
          <a:xfrm>
            <a:off x="336550" y="519113"/>
            <a:ext cx="8439150" cy="5859462"/>
          </a:xfrm>
        </p:spPr>
        <p:txBody>
          <a:bodyPr/>
          <a:lstStyle/>
          <a:p>
            <a:pPr algn="ctr">
              <a:buClr>
                <a:schemeClr val="tx1"/>
              </a:buClr>
              <a:buFont typeface="Arial" panose="020B0604020202020204" pitchFamily="34" charset="0"/>
              <a:buNone/>
            </a:pPr>
            <a:r>
              <a:rPr lang="it-IT" altLang="it-IT" sz="3600"/>
              <a:t>Prevalenza dell’infezione per fasce d’età</a:t>
            </a:r>
            <a:endParaRPr lang="it-IT" altLang="it-IT" sz="3600">
              <a:solidFill>
                <a:srgbClr val="FFCC00"/>
              </a:solidFill>
            </a:endParaRPr>
          </a:p>
          <a:p>
            <a:pPr>
              <a:buFont typeface="Arial" panose="020B0604020202020204" pitchFamily="34" charset="0"/>
              <a:buNone/>
            </a:pPr>
            <a:endParaRPr lang="it-IT" altLang="it-IT" sz="3600">
              <a:solidFill>
                <a:srgbClr val="FFCC00"/>
              </a:solidFill>
            </a:endParaRPr>
          </a:p>
        </p:txBody>
      </p:sp>
      <p:sp>
        <p:nvSpPr>
          <p:cNvPr id="407555" name="Text Box 3">
            <a:extLst>
              <a:ext uri="{FF2B5EF4-FFF2-40B4-BE49-F238E27FC236}">
                <a16:creationId xmlns:a16="http://schemas.microsoft.com/office/drawing/2014/main" id="{D6A4528E-AB33-6750-ADEF-6073DDBB51B1}"/>
              </a:ext>
            </a:extLst>
          </p:cNvPr>
          <p:cNvSpPr txBox="1">
            <a:spLocks noChangeArrowheads="1"/>
          </p:cNvSpPr>
          <p:nvPr/>
        </p:nvSpPr>
        <p:spPr bwMode="auto">
          <a:xfrm>
            <a:off x="1146175" y="2084388"/>
            <a:ext cx="6931025" cy="2857500"/>
          </a:xfrm>
          <a:prstGeom prst="rect">
            <a:avLst/>
          </a:prstGeom>
          <a:solidFill>
            <a:schemeClr val="bg1"/>
          </a:solidFill>
          <a:ln w="19050">
            <a:solidFill>
              <a:srgbClr val="00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3600" b="1">
                <a:solidFill>
                  <a:srgbClr val="CC0000"/>
                </a:solidFill>
                <a:latin typeface="Arial" panose="020B0604020202020204" pitchFamily="34" charset="0"/>
              </a:rPr>
              <a:t>  ANNI</a:t>
            </a:r>
            <a:r>
              <a:rPr lang="it-IT" altLang="it-IT" sz="3600">
                <a:solidFill>
                  <a:srgbClr val="CC0000"/>
                </a:solidFill>
                <a:latin typeface="Arial" panose="020B0604020202020204" pitchFamily="34" charset="0"/>
              </a:rPr>
              <a:t>               </a:t>
            </a:r>
            <a:r>
              <a:rPr lang="it-IT" altLang="it-IT" sz="3600" b="1">
                <a:solidFill>
                  <a:srgbClr val="CC0000"/>
                </a:solidFill>
                <a:latin typeface="Arial" panose="020B0604020202020204" pitchFamily="34" charset="0"/>
              </a:rPr>
              <a:t>% HPV+</a:t>
            </a:r>
            <a:r>
              <a:rPr lang="it-IT" altLang="it-IT" sz="3600">
                <a:solidFill>
                  <a:srgbClr val="CC0000"/>
                </a:solidFill>
                <a:latin typeface="Arial" panose="020B0604020202020204" pitchFamily="34" charset="0"/>
              </a:rPr>
              <a:t> </a:t>
            </a:r>
          </a:p>
          <a:p>
            <a:pPr eaLnBrk="1" hangingPunct="1">
              <a:lnSpc>
                <a:spcPct val="100000"/>
              </a:lnSpc>
              <a:spcBef>
                <a:spcPct val="0"/>
              </a:spcBef>
              <a:buFontTx/>
              <a:buNone/>
            </a:pPr>
            <a:r>
              <a:rPr lang="it-IT" altLang="it-IT" sz="3600">
                <a:solidFill>
                  <a:srgbClr val="000000"/>
                </a:solidFill>
                <a:latin typeface="Arial" panose="020B0604020202020204" pitchFamily="34" charset="0"/>
              </a:rPr>
              <a:t>  18-24                  33</a:t>
            </a:r>
          </a:p>
          <a:p>
            <a:pPr eaLnBrk="1" hangingPunct="1">
              <a:lnSpc>
                <a:spcPct val="100000"/>
              </a:lnSpc>
              <a:spcBef>
                <a:spcPct val="0"/>
              </a:spcBef>
              <a:buFontTx/>
              <a:buNone/>
            </a:pPr>
            <a:r>
              <a:rPr lang="it-IT" altLang="it-IT" sz="3600">
                <a:solidFill>
                  <a:srgbClr val="000000"/>
                </a:solidFill>
                <a:latin typeface="Arial" panose="020B0604020202020204" pitchFamily="34" charset="0"/>
              </a:rPr>
              <a:t>  25-29                  19</a:t>
            </a:r>
          </a:p>
          <a:p>
            <a:pPr eaLnBrk="1" hangingPunct="1">
              <a:lnSpc>
                <a:spcPct val="100000"/>
              </a:lnSpc>
              <a:spcBef>
                <a:spcPct val="0"/>
              </a:spcBef>
              <a:buFontTx/>
              <a:buNone/>
            </a:pPr>
            <a:r>
              <a:rPr lang="it-IT" altLang="it-IT" sz="3600">
                <a:solidFill>
                  <a:srgbClr val="000000"/>
                </a:solidFill>
                <a:latin typeface="Arial" panose="020B0604020202020204" pitchFamily="34" charset="0"/>
              </a:rPr>
              <a:t>  30-39                  25</a:t>
            </a:r>
          </a:p>
          <a:p>
            <a:pPr eaLnBrk="1" hangingPunct="1">
              <a:lnSpc>
                <a:spcPct val="100000"/>
              </a:lnSpc>
              <a:spcBef>
                <a:spcPct val="0"/>
              </a:spcBef>
              <a:buFontTx/>
              <a:buNone/>
            </a:pPr>
            <a:r>
              <a:rPr lang="it-IT" altLang="it-IT" sz="3600">
                <a:solidFill>
                  <a:srgbClr val="000000"/>
                </a:solidFill>
                <a:latin typeface="Arial" panose="020B0604020202020204" pitchFamily="34" charset="0"/>
              </a:rPr>
              <a:t>  40-70                  32</a:t>
            </a:r>
            <a:r>
              <a:rPr lang="it-IT" altLang="it-IT" sz="2400">
                <a:latin typeface="Arial" panose="020B0604020202020204" pitchFamily="34" charset="0"/>
              </a:rPr>
              <a:t>          </a:t>
            </a:r>
          </a:p>
        </p:txBody>
      </p:sp>
      <p:cxnSp>
        <p:nvCxnSpPr>
          <p:cNvPr id="7" name="Connettore 1 6">
            <a:extLst>
              <a:ext uri="{FF2B5EF4-FFF2-40B4-BE49-F238E27FC236}">
                <a16:creationId xmlns:a16="http://schemas.microsoft.com/office/drawing/2014/main" id="{079B74B0-157F-87E8-35C3-C2B746A46BBD}"/>
              </a:ext>
            </a:extLst>
          </p:cNvPr>
          <p:cNvCxnSpPr/>
          <p:nvPr/>
        </p:nvCxnSpPr>
        <p:spPr>
          <a:xfrm flipV="1">
            <a:off x="395288" y="1341438"/>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D2EC2B9-72F4-5279-6D63-4D58A0FAA1BA}"/>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07555"/>
                                        </p:tgtEl>
                                        <p:attrNameLst>
                                          <p:attrName>style.visibility</p:attrName>
                                        </p:attrNameLst>
                                      </p:cBhvr>
                                      <p:to>
                                        <p:strVal val="visible"/>
                                      </p:to>
                                    </p:set>
                                    <p:animEffect transition="in" filter="dissolve">
                                      <p:cBhvr>
                                        <p:cTn id="7" dur="500"/>
                                        <p:tgtEl>
                                          <p:spTgt spid="407555"/>
                                        </p:tgtEl>
                                      </p:cBhvr>
                                    </p:animEffect>
                                  </p:childTnLst>
                                </p:cTn>
                              </p:par>
                              <p:par>
                                <p:cTn id="8" presetID="9" presetClass="entr" presetSubtype="0" fill="hold" nodeType="withEffect">
                                  <p:stCondLst>
                                    <p:cond delay="0"/>
                                  </p:stCondLst>
                                  <p:childTnLst>
                                    <p:set>
                                      <p:cBhvr>
                                        <p:cTn id="9" dur="1" fill="hold">
                                          <p:stCondLst>
                                            <p:cond delay="0"/>
                                          </p:stCondLst>
                                        </p:cTn>
                                        <p:tgtEl>
                                          <p:spTgt spid="407555"/>
                                        </p:tgtEl>
                                        <p:attrNameLst>
                                          <p:attrName>style.visibility</p:attrName>
                                        </p:attrNameLst>
                                      </p:cBhvr>
                                      <p:to>
                                        <p:strVal val="visible"/>
                                      </p:to>
                                    </p:set>
                                    <p:animEffect transition="in" filter="dissolve">
                                      <p:cBhvr>
                                        <p:cTn id="10" dur="500"/>
                                        <p:tgtEl>
                                          <p:spTgt spid="407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5" grpId="0" animBg="1" autoUpdateAnimBg="0"/>
      <p:bldP spid="407555" grpId="1"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Immagine 1">
            <a:extLst>
              <a:ext uri="{FF2B5EF4-FFF2-40B4-BE49-F238E27FC236}">
                <a16:creationId xmlns:a16="http://schemas.microsoft.com/office/drawing/2014/main" id="{3CA18982-5819-920C-33FE-3BEEA3774E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781050"/>
            <a:ext cx="4535488"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18" name="Immagine 2">
            <a:extLst>
              <a:ext uri="{FF2B5EF4-FFF2-40B4-BE49-F238E27FC236}">
                <a16:creationId xmlns:a16="http://schemas.microsoft.com/office/drawing/2014/main" id="{194578D1-E6E1-B291-DA5D-B78DEF52A6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781050"/>
            <a:ext cx="4392613" cy="556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CasellaDiTesto 3">
            <a:extLst>
              <a:ext uri="{FF2B5EF4-FFF2-40B4-BE49-F238E27FC236}">
                <a16:creationId xmlns:a16="http://schemas.microsoft.com/office/drawing/2014/main" id="{A9F1D47F-914F-CA61-2E2B-512E818DFDF6}"/>
              </a:ext>
            </a:extLst>
          </p:cNvPr>
          <p:cNvSpPr txBox="1">
            <a:spLocks noChangeArrowheads="1"/>
          </p:cNvSpPr>
          <p:nvPr/>
        </p:nvSpPr>
        <p:spPr bwMode="auto">
          <a:xfrm>
            <a:off x="179388" y="6348413"/>
            <a:ext cx="1625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2000">
                <a:latin typeface="Arial" panose="020B0604020202020204" pitchFamily="34" charset="0"/>
              </a:rPr>
              <a:t>ECDC, 2019</a:t>
            </a:r>
          </a:p>
        </p:txBody>
      </p:sp>
      <p:sp>
        <p:nvSpPr>
          <p:cNvPr id="5" name="Rectangle 4">
            <a:extLst>
              <a:ext uri="{FF2B5EF4-FFF2-40B4-BE49-F238E27FC236}">
                <a16:creationId xmlns:a16="http://schemas.microsoft.com/office/drawing/2014/main" id="{32CF6F4B-5CD0-386A-124A-E3CE2003464E}"/>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Immagine 1">
            <a:extLst>
              <a:ext uri="{FF2B5EF4-FFF2-40B4-BE49-F238E27FC236}">
                <a16:creationId xmlns:a16="http://schemas.microsoft.com/office/drawing/2014/main" id="{8F4BFF31-C18A-5D2C-E0A5-98D83D13F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831850"/>
            <a:ext cx="58039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CasellaDiTesto 2">
            <a:extLst>
              <a:ext uri="{FF2B5EF4-FFF2-40B4-BE49-F238E27FC236}">
                <a16:creationId xmlns:a16="http://schemas.microsoft.com/office/drawing/2014/main" id="{ADDB7256-A0EA-7E9C-0CAA-5263082A1AF9}"/>
              </a:ext>
            </a:extLst>
          </p:cNvPr>
          <p:cNvSpPr txBox="1">
            <a:spLocks noChangeArrowheads="1"/>
          </p:cNvSpPr>
          <p:nvPr/>
        </p:nvSpPr>
        <p:spPr bwMode="auto">
          <a:xfrm>
            <a:off x="250825" y="6308725"/>
            <a:ext cx="1627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2000">
                <a:latin typeface="Arial" panose="020B0604020202020204" pitchFamily="34" charset="0"/>
              </a:rPr>
              <a:t>ECDC, 2019</a:t>
            </a:r>
          </a:p>
        </p:txBody>
      </p:sp>
      <p:sp>
        <p:nvSpPr>
          <p:cNvPr id="4" name="Rectangle 3">
            <a:extLst>
              <a:ext uri="{FF2B5EF4-FFF2-40B4-BE49-F238E27FC236}">
                <a16:creationId xmlns:a16="http://schemas.microsoft.com/office/drawing/2014/main" id="{05B11D83-DF3A-31E8-4DE6-9A623D57E843}"/>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AutoShape 2">
            <a:extLst>
              <a:ext uri="{FF2B5EF4-FFF2-40B4-BE49-F238E27FC236}">
                <a16:creationId xmlns:a16="http://schemas.microsoft.com/office/drawing/2014/main" id="{2283B797-252F-AC1B-48E3-7717A520D63C}"/>
              </a:ext>
            </a:extLst>
          </p:cNvPr>
          <p:cNvSpPr>
            <a:spLocks noChangeArrowheads="1"/>
          </p:cNvSpPr>
          <p:nvPr/>
        </p:nvSpPr>
        <p:spPr bwMode="auto">
          <a:xfrm>
            <a:off x="7299325" y="2266950"/>
            <a:ext cx="838200" cy="685800"/>
          </a:xfrm>
          <a:prstGeom prst="leftArrow">
            <a:avLst>
              <a:gd name="adj1" fmla="val 50000"/>
              <a:gd name="adj2" fmla="val 59725"/>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2000">
              <a:latin typeface="Arial" panose="020B0604020202020204" pitchFamily="34" charset="0"/>
            </a:endParaRPr>
          </a:p>
        </p:txBody>
      </p:sp>
      <p:sp>
        <p:nvSpPr>
          <p:cNvPr id="409603" name="Rectangle 3">
            <a:extLst>
              <a:ext uri="{FF2B5EF4-FFF2-40B4-BE49-F238E27FC236}">
                <a16:creationId xmlns:a16="http://schemas.microsoft.com/office/drawing/2014/main" id="{B44325D8-6F03-4DFB-D743-77255C09E2EF}"/>
              </a:ext>
            </a:extLst>
          </p:cNvPr>
          <p:cNvSpPr>
            <a:spLocks noGrp="1"/>
          </p:cNvSpPr>
          <p:nvPr>
            <p:ph type="title"/>
          </p:nvPr>
        </p:nvSpPr>
        <p:spPr>
          <a:xfrm>
            <a:off x="177800" y="-26988"/>
            <a:ext cx="8763000" cy="1431926"/>
          </a:xfrm>
        </p:spPr>
        <p:txBody>
          <a:bodyPr/>
          <a:lstStyle/>
          <a:p>
            <a:r>
              <a:rPr lang="it-IT" altLang="it-IT" sz="3200" b="1"/>
              <a:t>Storia naturale dell‘infezione da HPV</a:t>
            </a:r>
          </a:p>
        </p:txBody>
      </p:sp>
      <p:sp>
        <p:nvSpPr>
          <p:cNvPr id="164867" name="Text Box 4">
            <a:extLst>
              <a:ext uri="{FF2B5EF4-FFF2-40B4-BE49-F238E27FC236}">
                <a16:creationId xmlns:a16="http://schemas.microsoft.com/office/drawing/2014/main" id="{C88B24BD-29A4-7C9B-9A49-4422F789A18B}"/>
              </a:ext>
            </a:extLst>
          </p:cNvPr>
          <p:cNvSpPr txBox="1">
            <a:spLocks noChangeArrowheads="1"/>
          </p:cNvSpPr>
          <p:nvPr/>
        </p:nvSpPr>
        <p:spPr bwMode="auto">
          <a:xfrm>
            <a:off x="555625" y="2492375"/>
            <a:ext cx="381000" cy="2573338"/>
          </a:xfrm>
          <a:prstGeom prst="rect">
            <a:avLst/>
          </a:prstGeom>
          <a:solidFill>
            <a:schemeClr val="tx1"/>
          </a:solidFill>
          <a:ln w="9525">
            <a:solidFill>
              <a:schemeClr val="bg1"/>
            </a:solidFill>
            <a:miter lim="800000"/>
            <a:headEnd/>
            <a:tailEnd/>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it-IT" altLang="it-IT" sz="1800" b="1">
                <a:solidFill>
                  <a:schemeClr val="bg1"/>
                </a:solidFill>
                <a:latin typeface="Arial" panose="020B0604020202020204" pitchFamily="34" charset="0"/>
              </a:rPr>
              <a:t>I</a:t>
            </a:r>
          </a:p>
          <a:p>
            <a:pPr algn="ctr" eaLnBrk="1" hangingPunct="1">
              <a:lnSpc>
                <a:spcPct val="100000"/>
              </a:lnSpc>
              <a:spcBef>
                <a:spcPct val="0"/>
              </a:spcBef>
              <a:buFontTx/>
              <a:buNone/>
            </a:pPr>
            <a:r>
              <a:rPr lang="it-IT" altLang="it-IT" sz="1800" b="1">
                <a:solidFill>
                  <a:schemeClr val="bg1"/>
                </a:solidFill>
                <a:latin typeface="Arial" panose="020B0604020202020204" pitchFamily="34" charset="0"/>
              </a:rPr>
              <a:t>N</a:t>
            </a:r>
          </a:p>
          <a:p>
            <a:pPr algn="ctr" eaLnBrk="1" hangingPunct="1">
              <a:lnSpc>
                <a:spcPct val="100000"/>
              </a:lnSpc>
              <a:spcBef>
                <a:spcPct val="0"/>
              </a:spcBef>
              <a:buFontTx/>
              <a:buNone/>
            </a:pPr>
            <a:r>
              <a:rPr lang="it-IT" altLang="it-IT" sz="1800" b="1">
                <a:solidFill>
                  <a:schemeClr val="bg1"/>
                </a:solidFill>
                <a:latin typeface="Arial" panose="020B0604020202020204" pitchFamily="34" charset="0"/>
              </a:rPr>
              <a:t>F</a:t>
            </a:r>
          </a:p>
          <a:p>
            <a:pPr algn="ctr" eaLnBrk="1" hangingPunct="1">
              <a:lnSpc>
                <a:spcPct val="100000"/>
              </a:lnSpc>
              <a:spcBef>
                <a:spcPct val="0"/>
              </a:spcBef>
              <a:buFontTx/>
              <a:buNone/>
            </a:pPr>
            <a:r>
              <a:rPr lang="it-IT" altLang="it-IT" sz="1800" b="1">
                <a:solidFill>
                  <a:schemeClr val="bg1"/>
                </a:solidFill>
                <a:latin typeface="Arial" panose="020B0604020202020204" pitchFamily="34" charset="0"/>
              </a:rPr>
              <a:t>E</a:t>
            </a:r>
          </a:p>
          <a:p>
            <a:pPr algn="ctr" eaLnBrk="1" hangingPunct="1">
              <a:lnSpc>
                <a:spcPct val="100000"/>
              </a:lnSpc>
              <a:spcBef>
                <a:spcPct val="0"/>
              </a:spcBef>
              <a:buFontTx/>
              <a:buNone/>
            </a:pPr>
            <a:r>
              <a:rPr lang="it-IT" altLang="it-IT" sz="1800" b="1">
                <a:solidFill>
                  <a:schemeClr val="bg1"/>
                </a:solidFill>
                <a:latin typeface="Arial" panose="020B0604020202020204" pitchFamily="34" charset="0"/>
              </a:rPr>
              <a:t>Z</a:t>
            </a:r>
          </a:p>
          <a:p>
            <a:pPr algn="ctr" eaLnBrk="1" hangingPunct="1">
              <a:lnSpc>
                <a:spcPct val="100000"/>
              </a:lnSpc>
              <a:spcBef>
                <a:spcPct val="0"/>
              </a:spcBef>
              <a:buFontTx/>
              <a:buNone/>
            </a:pPr>
            <a:r>
              <a:rPr lang="it-IT" altLang="it-IT" sz="1800" b="1">
                <a:solidFill>
                  <a:schemeClr val="bg1"/>
                </a:solidFill>
                <a:latin typeface="Arial" panose="020B0604020202020204" pitchFamily="34" charset="0"/>
              </a:rPr>
              <a:t>I</a:t>
            </a:r>
          </a:p>
          <a:p>
            <a:pPr algn="ctr" eaLnBrk="1" hangingPunct="1">
              <a:lnSpc>
                <a:spcPct val="100000"/>
              </a:lnSpc>
              <a:spcBef>
                <a:spcPct val="0"/>
              </a:spcBef>
              <a:buFontTx/>
              <a:buNone/>
            </a:pPr>
            <a:r>
              <a:rPr lang="it-IT" altLang="it-IT" sz="1800" b="1">
                <a:solidFill>
                  <a:schemeClr val="bg1"/>
                </a:solidFill>
                <a:latin typeface="Arial" panose="020B0604020202020204" pitchFamily="34" charset="0"/>
              </a:rPr>
              <a:t>O</a:t>
            </a:r>
          </a:p>
          <a:p>
            <a:pPr algn="ctr" eaLnBrk="1" hangingPunct="1">
              <a:lnSpc>
                <a:spcPct val="100000"/>
              </a:lnSpc>
              <a:spcBef>
                <a:spcPct val="0"/>
              </a:spcBef>
              <a:buFontTx/>
              <a:buNone/>
            </a:pPr>
            <a:r>
              <a:rPr lang="it-IT" altLang="it-IT" sz="1800" b="1">
                <a:solidFill>
                  <a:schemeClr val="bg1"/>
                </a:solidFill>
                <a:latin typeface="Arial" panose="020B0604020202020204" pitchFamily="34" charset="0"/>
              </a:rPr>
              <a:t>N</a:t>
            </a:r>
          </a:p>
          <a:p>
            <a:pPr algn="ctr" eaLnBrk="1" hangingPunct="1">
              <a:lnSpc>
                <a:spcPct val="100000"/>
              </a:lnSpc>
              <a:spcBef>
                <a:spcPct val="0"/>
              </a:spcBef>
              <a:buFontTx/>
              <a:buNone/>
            </a:pPr>
            <a:r>
              <a:rPr lang="it-IT" altLang="it-IT" sz="1800" b="1">
                <a:solidFill>
                  <a:schemeClr val="bg1"/>
                </a:solidFill>
                <a:latin typeface="Arial" panose="020B0604020202020204" pitchFamily="34" charset="0"/>
              </a:rPr>
              <a:t>E</a:t>
            </a:r>
            <a:endParaRPr lang="it-IT" altLang="it-IT" sz="2000" b="1">
              <a:solidFill>
                <a:schemeClr val="bg1"/>
              </a:solidFill>
              <a:latin typeface="Arial" panose="020B0604020202020204" pitchFamily="34" charset="0"/>
            </a:endParaRPr>
          </a:p>
        </p:txBody>
      </p:sp>
      <p:sp>
        <p:nvSpPr>
          <p:cNvPr id="164868" name="AutoShape 5">
            <a:extLst>
              <a:ext uri="{FF2B5EF4-FFF2-40B4-BE49-F238E27FC236}">
                <a16:creationId xmlns:a16="http://schemas.microsoft.com/office/drawing/2014/main" id="{F290EC88-CD6A-B98E-BB23-852EA4A49C2A}"/>
              </a:ext>
            </a:extLst>
          </p:cNvPr>
          <p:cNvSpPr>
            <a:spLocks noChangeArrowheads="1"/>
          </p:cNvSpPr>
          <p:nvPr/>
        </p:nvSpPr>
        <p:spPr bwMode="auto">
          <a:xfrm rot="1523513">
            <a:off x="3076575" y="4105275"/>
            <a:ext cx="1200150" cy="746125"/>
          </a:xfrm>
          <a:prstGeom prst="rightArrow">
            <a:avLst>
              <a:gd name="adj1" fmla="val 35500"/>
              <a:gd name="adj2" fmla="val 35201"/>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2000">
              <a:latin typeface="Arial" panose="020B0604020202020204" pitchFamily="34" charset="0"/>
            </a:endParaRPr>
          </a:p>
        </p:txBody>
      </p:sp>
      <p:sp>
        <p:nvSpPr>
          <p:cNvPr id="164869" name="AutoShape 6">
            <a:extLst>
              <a:ext uri="{FF2B5EF4-FFF2-40B4-BE49-F238E27FC236}">
                <a16:creationId xmlns:a16="http://schemas.microsoft.com/office/drawing/2014/main" id="{25A0A617-8099-D178-4293-43E6C34FCDC5}"/>
              </a:ext>
            </a:extLst>
          </p:cNvPr>
          <p:cNvSpPr>
            <a:spLocks noChangeArrowheads="1"/>
          </p:cNvSpPr>
          <p:nvPr/>
        </p:nvSpPr>
        <p:spPr bwMode="auto">
          <a:xfrm rot="19869">
            <a:off x="3233738" y="3360738"/>
            <a:ext cx="1143000" cy="838200"/>
          </a:xfrm>
          <a:prstGeom prst="rightArrow">
            <a:avLst>
              <a:gd name="adj1" fmla="val 32167"/>
              <a:gd name="adj2" fmla="val 35234"/>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2000">
              <a:latin typeface="Arial" panose="020B0604020202020204" pitchFamily="34" charset="0"/>
            </a:endParaRPr>
          </a:p>
        </p:txBody>
      </p:sp>
      <p:sp>
        <p:nvSpPr>
          <p:cNvPr id="164870" name="AutoShape 7">
            <a:extLst>
              <a:ext uri="{FF2B5EF4-FFF2-40B4-BE49-F238E27FC236}">
                <a16:creationId xmlns:a16="http://schemas.microsoft.com/office/drawing/2014/main" id="{23DAA278-4567-6200-AC6F-518CB9D90CB2}"/>
              </a:ext>
            </a:extLst>
          </p:cNvPr>
          <p:cNvSpPr>
            <a:spLocks noChangeArrowheads="1"/>
          </p:cNvSpPr>
          <p:nvPr/>
        </p:nvSpPr>
        <p:spPr bwMode="auto">
          <a:xfrm rot="-1366225">
            <a:off x="3106738" y="2509838"/>
            <a:ext cx="1208087" cy="838200"/>
          </a:xfrm>
          <a:prstGeom prst="rightArrow">
            <a:avLst>
              <a:gd name="adj1" fmla="val 32167"/>
              <a:gd name="adj2" fmla="val 37240"/>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2000">
              <a:latin typeface="Arial" panose="020B0604020202020204" pitchFamily="34" charset="0"/>
            </a:endParaRPr>
          </a:p>
        </p:txBody>
      </p:sp>
      <p:sp>
        <p:nvSpPr>
          <p:cNvPr id="164871" name="Text Box 8">
            <a:extLst>
              <a:ext uri="{FF2B5EF4-FFF2-40B4-BE49-F238E27FC236}">
                <a16:creationId xmlns:a16="http://schemas.microsoft.com/office/drawing/2014/main" id="{D01B18C2-4677-7B8C-A5B5-FF0C8483A9D9}"/>
              </a:ext>
            </a:extLst>
          </p:cNvPr>
          <p:cNvSpPr txBox="1">
            <a:spLocks noChangeArrowheads="1"/>
          </p:cNvSpPr>
          <p:nvPr/>
        </p:nvSpPr>
        <p:spPr bwMode="auto">
          <a:xfrm>
            <a:off x="4387850" y="4799013"/>
            <a:ext cx="2225675" cy="376237"/>
          </a:xfrm>
          <a:prstGeom prst="rect">
            <a:avLst/>
          </a:prstGeom>
          <a:solidFill>
            <a:srgbClr val="FFFF00"/>
          </a:solidFill>
          <a:ln w="9525">
            <a:solidFill>
              <a:schemeClr val="tx1"/>
            </a:solidFill>
            <a:miter lim="800000"/>
            <a:headEnd/>
            <a:tailEnd/>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800" b="1">
                <a:latin typeface="Arial" panose="020B0604020202020204" pitchFamily="34" charset="0"/>
              </a:rPr>
              <a:t>Depurazione virale</a:t>
            </a:r>
          </a:p>
        </p:txBody>
      </p:sp>
      <p:sp>
        <p:nvSpPr>
          <p:cNvPr id="164872" name="Text Box 9">
            <a:extLst>
              <a:ext uri="{FF2B5EF4-FFF2-40B4-BE49-F238E27FC236}">
                <a16:creationId xmlns:a16="http://schemas.microsoft.com/office/drawing/2014/main" id="{5DC1C4B8-8DDC-FBAD-D5FC-C78371172504}"/>
              </a:ext>
            </a:extLst>
          </p:cNvPr>
          <p:cNvSpPr txBox="1">
            <a:spLocks noChangeArrowheads="1"/>
          </p:cNvSpPr>
          <p:nvPr/>
        </p:nvSpPr>
        <p:spPr bwMode="auto">
          <a:xfrm>
            <a:off x="4389438" y="2308225"/>
            <a:ext cx="2746375" cy="590550"/>
          </a:xfrm>
          <a:prstGeom prst="rect">
            <a:avLst/>
          </a:prstGeom>
          <a:solidFill>
            <a:srgbClr val="99CC00"/>
          </a:solidFill>
          <a:ln w="9525">
            <a:solidFill>
              <a:schemeClr val="tx1"/>
            </a:solidFill>
            <a:miter lim="800000"/>
            <a:headEnd/>
            <a:tailEnd/>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it-IT" altLang="it-IT" sz="1600" b="1">
                <a:latin typeface="Arial" panose="020B0604020202020204" pitchFamily="34" charset="0"/>
              </a:rPr>
              <a:t>Infezione  </a:t>
            </a:r>
          </a:p>
          <a:p>
            <a:pPr algn="ctr" eaLnBrk="1" hangingPunct="1">
              <a:lnSpc>
                <a:spcPct val="100000"/>
              </a:lnSpc>
              <a:spcBef>
                <a:spcPct val="0"/>
              </a:spcBef>
              <a:buFontTx/>
              <a:buNone/>
            </a:pPr>
            <a:r>
              <a:rPr lang="it-IT" altLang="it-IT" sz="1600" b="1">
                <a:latin typeface="Arial" panose="020B0604020202020204" pitchFamily="34" charset="0"/>
              </a:rPr>
              <a:t>asintomatica e persistente</a:t>
            </a:r>
          </a:p>
        </p:txBody>
      </p:sp>
      <p:sp>
        <p:nvSpPr>
          <p:cNvPr id="164873" name="Rectangle 10">
            <a:extLst>
              <a:ext uri="{FF2B5EF4-FFF2-40B4-BE49-F238E27FC236}">
                <a16:creationId xmlns:a16="http://schemas.microsoft.com/office/drawing/2014/main" id="{9F333E95-8226-C3C4-0020-67BE8F4CABEE}"/>
              </a:ext>
            </a:extLst>
          </p:cNvPr>
          <p:cNvSpPr>
            <a:spLocks noChangeArrowheads="1"/>
          </p:cNvSpPr>
          <p:nvPr/>
        </p:nvSpPr>
        <p:spPr bwMode="auto">
          <a:xfrm>
            <a:off x="4387850" y="3500438"/>
            <a:ext cx="1384300" cy="558800"/>
          </a:xfrm>
          <a:prstGeom prst="rect">
            <a:avLst/>
          </a:prstGeom>
          <a:solidFill>
            <a:srgbClr val="D74343"/>
          </a:solidFill>
          <a:ln w="9525">
            <a:solidFill>
              <a:schemeClr val="tx1"/>
            </a:solidFill>
            <a:miter lim="800000"/>
            <a:headEnd/>
            <a:tailEnd/>
          </a:ln>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it-IT" altLang="it-IT" sz="1800" b="1">
                <a:solidFill>
                  <a:srgbClr val="FFFFFF"/>
                </a:solidFill>
                <a:latin typeface="Arial" panose="020B0604020202020204" pitchFamily="34" charset="0"/>
              </a:rPr>
              <a:t>Incubazione</a:t>
            </a:r>
          </a:p>
          <a:p>
            <a:pPr algn="ctr" eaLnBrk="1" hangingPunct="1">
              <a:lnSpc>
                <a:spcPct val="100000"/>
              </a:lnSpc>
              <a:spcBef>
                <a:spcPct val="0"/>
              </a:spcBef>
              <a:buFontTx/>
              <a:buNone/>
            </a:pPr>
            <a:r>
              <a:rPr lang="it-IT" altLang="it-IT" sz="1800" b="1">
                <a:solidFill>
                  <a:srgbClr val="FFFFFF"/>
                </a:solidFill>
                <a:latin typeface="Arial" panose="020B0604020202020204" pitchFamily="34" charset="0"/>
              </a:rPr>
              <a:t>1-8 m.</a:t>
            </a:r>
            <a:endParaRPr lang="it-IT" altLang="it-IT" sz="1800">
              <a:latin typeface="Arial" panose="020B0604020202020204" pitchFamily="34" charset="0"/>
            </a:endParaRPr>
          </a:p>
        </p:txBody>
      </p:sp>
      <p:sp>
        <p:nvSpPr>
          <p:cNvPr id="164874" name="AutoShape 11">
            <a:extLst>
              <a:ext uri="{FF2B5EF4-FFF2-40B4-BE49-F238E27FC236}">
                <a16:creationId xmlns:a16="http://schemas.microsoft.com/office/drawing/2014/main" id="{78358905-F8B6-750F-3451-C9F3F1CA939B}"/>
              </a:ext>
            </a:extLst>
          </p:cNvPr>
          <p:cNvSpPr>
            <a:spLocks noChangeArrowheads="1"/>
          </p:cNvSpPr>
          <p:nvPr/>
        </p:nvSpPr>
        <p:spPr bwMode="auto">
          <a:xfrm>
            <a:off x="5927725" y="3627438"/>
            <a:ext cx="381000" cy="304800"/>
          </a:xfrm>
          <a:prstGeom prst="rightArrow">
            <a:avLst>
              <a:gd name="adj1" fmla="val 50000"/>
              <a:gd name="adj2" fmla="val 31250"/>
            </a:avLst>
          </a:prstGeom>
          <a:solidFill>
            <a:srgbClr val="D74343"/>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2000">
              <a:latin typeface="Arial" panose="020B0604020202020204" pitchFamily="34" charset="0"/>
            </a:endParaRPr>
          </a:p>
        </p:txBody>
      </p:sp>
      <p:sp>
        <p:nvSpPr>
          <p:cNvPr id="164875" name="Text Box 12">
            <a:extLst>
              <a:ext uri="{FF2B5EF4-FFF2-40B4-BE49-F238E27FC236}">
                <a16:creationId xmlns:a16="http://schemas.microsoft.com/office/drawing/2014/main" id="{3B2CEC14-04CE-AD10-BE51-93D52EB2D2E1}"/>
              </a:ext>
            </a:extLst>
          </p:cNvPr>
          <p:cNvSpPr txBox="1">
            <a:spLocks noChangeArrowheads="1"/>
          </p:cNvSpPr>
          <p:nvPr/>
        </p:nvSpPr>
        <p:spPr bwMode="auto">
          <a:xfrm>
            <a:off x="6461125" y="3454400"/>
            <a:ext cx="1044575" cy="650875"/>
          </a:xfrm>
          <a:prstGeom prst="rect">
            <a:avLst/>
          </a:prstGeom>
          <a:solidFill>
            <a:srgbClr val="D74343"/>
          </a:solidFill>
          <a:ln w="9525">
            <a:solidFill>
              <a:schemeClr val="tx1"/>
            </a:solidFill>
            <a:miter lim="800000"/>
            <a:headEnd/>
            <a:tailEnd/>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1800" b="1">
                <a:latin typeface="Arial" panose="020B0604020202020204" pitchFamily="34" charset="0"/>
              </a:rPr>
              <a:t>Lesioni</a:t>
            </a:r>
          </a:p>
          <a:p>
            <a:pPr eaLnBrk="1" hangingPunct="1">
              <a:lnSpc>
                <a:spcPct val="100000"/>
              </a:lnSpc>
              <a:spcBef>
                <a:spcPct val="0"/>
              </a:spcBef>
              <a:buFontTx/>
              <a:buNone/>
            </a:pPr>
            <a:r>
              <a:rPr lang="it-IT" altLang="it-IT" sz="1800" b="1">
                <a:latin typeface="Arial" panose="020B0604020202020204" pitchFamily="34" charset="0"/>
              </a:rPr>
              <a:t>cliniche</a:t>
            </a:r>
          </a:p>
        </p:txBody>
      </p:sp>
      <p:sp>
        <p:nvSpPr>
          <p:cNvPr id="164876" name="Rectangle 13">
            <a:extLst>
              <a:ext uri="{FF2B5EF4-FFF2-40B4-BE49-F238E27FC236}">
                <a16:creationId xmlns:a16="http://schemas.microsoft.com/office/drawing/2014/main" id="{404BE7D6-9C28-979A-CB50-F8D85A08EF64}"/>
              </a:ext>
            </a:extLst>
          </p:cNvPr>
          <p:cNvSpPr>
            <a:spLocks noChangeArrowheads="1"/>
          </p:cNvSpPr>
          <p:nvPr/>
        </p:nvSpPr>
        <p:spPr bwMode="auto">
          <a:xfrm>
            <a:off x="1812925" y="3484563"/>
            <a:ext cx="1371600" cy="558800"/>
          </a:xfrm>
          <a:prstGeom prst="rect">
            <a:avLst/>
          </a:prstGeom>
          <a:solidFill>
            <a:srgbClr val="FF9900"/>
          </a:solidFill>
          <a:ln w="9525">
            <a:solidFill>
              <a:schemeClr val="tx1"/>
            </a:solidFill>
            <a:miter lim="800000"/>
            <a:headEnd/>
            <a:tailEnd/>
          </a:ln>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it-IT" altLang="it-IT" sz="1800" b="1">
                <a:solidFill>
                  <a:srgbClr val="FFFFFF"/>
                </a:solidFill>
                <a:latin typeface="Arial" panose="020B0604020202020204" pitchFamily="34" charset="0"/>
              </a:rPr>
              <a:t>Risposta</a:t>
            </a:r>
          </a:p>
          <a:p>
            <a:pPr algn="ctr" eaLnBrk="1" hangingPunct="1">
              <a:lnSpc>
                <a:spcPct val="100000"/>
              </a:lnSpc>
              <a:spcBef>
                <a:spcPct val="0"/>
              </a:spcBef>
              <a:buFontTx/>
              <a:buNone/>
            </a:pPr>
            <a:r>
              <a:rPr lang="it-IT" altLang="it-IT" sz="1800" b="1">
                <a:solidFill>
                  <a:srgbClr val="FFFFFF"/>
                </a:solidFill>
                <a:latin typeface="Arial" panose="020B0604020202020204" pitchFamily="34" charset="0"/>
              </a:rPr>
              <a:t>immunitaria</a:t>
            </a:r>
            <a:r>
              <a:rPr lang="it-IT" altLang="it-IT" sz="2000" b="1">
                <a:solidFill>
                  <a:srgbClr val="FFFFFF"/>
                </a:solidFill>
                <a:latin typeface="Arial" panose="020B0604020202020204" pitchFamily="34" charset="0"/>
              </a:rPr>
              <a:t> </a:t>
            </a:r>
            <a:endParaRPr lang="it-IT" altLang="it-IT" sz="1800">
              <a:latin typeface="Arial" panose="020B0604020202020204" pitchFamily="34" charset="0"/>
            </a:endParaRPr>
          </a:p>
        </p:txBody>
      </p:sp>
      <p:sp>
        <p:nvSpPr>
          <p:cNvPr id="164877" name="AutoShape 14">
            <a:extLst>
              <a:ext uri="{FF2B5EF4-FFF2-40B4-BE49-F238E27FC236}">
                <a16:creationId xmlns:a16="http://schemas.microsoft.com/office/drawing/2014/main" id="{A052EE1B-87E8-D0B8-93C3-C03BBDF346FD}"/>
              </a:ext>
            </a:extLst>
          </p:cNvPr>
          <p:cNvSpPr>
            <a:spLocks noChangeArrowheads="1"/>
          </p:cNvSpPr>
          <p:nvPr/>
        </p:nvSpPr>
        <p:spPr bwMode="auto">
          <a:xfrm>
            <a:off x="1050925" y="3551238"/>
            <a:ext cx="762000" cy="457200"/>
          </a:xfrm>
          <a:prstGeom prst="rightArrow">
            <a:avLst>
              <a:gd name="adj1" fmla="val 50000"/>
              <a:gd name="adj2" fmla="val 41667"/>
            </a:avLst>
          </a:prstGeom>
          <a:solidFill>
            <a:schemeClr val="tx2"/>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2000">
              <a:latin typeface="Arial" panose="020B0604020202020204" pitchFamily="34" charset="0"/>
            </a:endParaRPr>
          </a:p>
        </p:txBody>
      </p:sp>
      <p:sp>
        <p:nvSpPr>
          <p:cNvPr id="164878" name="AutoShape 15">
            <a:extLst>
              <a:ext uri="{FF2B5EF4-FFF2-40B4-BE49-F238E27FC236}">
                <a16:creationId xmlns:a16="http://schemas.microsoft.com/office/drawing/2014/main" id="{3494E482-7CBF-F2C8-E149-F2C72BF53DDF}"/>
              </a:ext>
            </a:extLst>
          </p:cNvPr>
          <p:cNvSpPr>
            <a:spLocks noChangeArrowheads="1"/>
          </p:cNvSpPr>
          <p:nvPr/>
        </p:nvSpPr>
        <p:spPr bwMode="auto">
          <a:xfrm rot="5534745">
            <a:off x="7375525" y="2432050"/>
            <a:ext cx="1295400" cy="12954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p>
        </p:txBody>
      </p:sp>
      <p:sp>
        <p:nvSpPr>
          <p:cNvPr id="164879" name="AutoShape 16">
            <a:extLst>
              <a:ext uri="{FF2B5EF4-FFF2-40B4-BE49-F238E27FC236}">
                <a16:creationId xmlns:a16="http://schemas.microsoft.com/office/drawing/2014/main" id="{5588130B-D362-678F-7F19-94EEF02153C6}"/>
              </a:ext>
            </a:extLst>
          </p:cNvPr>
          <p:cNvSpPr>
            <a:spLocks noChangeArrowheads="1"/>
          </p:cNvSpPr>
          <p:nvPr/>
        </p:nvSpPr>
        <p:spPr bwMode="auto">
          <a:xfrm rot="7310228">
            <a:off x="6516688" y="3184525"/>
            <a:ext cx="2546350" cy="20764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619" y="10252"/>
                </a:moveTo>
                <a:cubicBezTo>
                  <a:pt x="18332" y="6145"/>
                  <a:pt x="14916" y="2961"/>
                  <a:pt x="10800" y="2961"/>
                </a:cubicBezTo>
                <a:cubicBezTo>
                  <a:pt x="6470" y="2961"/>
                  <a:pt x="2961" y="6470"/>
                  <a:pt x="2961" y="10800"/>
                </a:cubicBezTo>
                <a:lnTo>
                  <a:pt x="0" y="10800"/>
                </a:lnTo>
                <a:cubicBezTo>
                  <a:pt x="0" y="4835"/>
                  <a:pt x="4835" y="0"/>
                  <a:pt x="10800" y="0"/>
                </a:cubicBezTo>
                <a:cubicBezTo>
                  <a:pt x="16471" y="0"/>
                  <a:pt x="21177" y="4387"/>
                  <a:pt x="21573" y="10045"/>
                </a:cubicBezTo>
                <a:lnTo>
                  <a:pt x="24266" y="9856"/>
                </a:lnTo>
                <a:lnTo>
                  <a:pt x="20389" y="14319"/>
                </a:lnTo>
                <a:lnTo>
                  <a:pt x="15926" y="10440"/>
                </a:lnTo>
                <a:lnTo>
                  <a:pt x="18619" y="10252"/>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p>
        </p:txBody>
      </p:sp>
      <p:cxnSp>
        <p:nvCxnSpPr>
          <p:cNvPr id="7" name="Connettore 1 6">
            <a:extLst>
              <a:ext uri="{FF2B5EF4-FFF2-40B4-BE49-F238E27FC236}">
                <a16:creationId xmlns:a16="http://schemas.microsoft.com/office/drawing/2014/main" id="{380952BF-5315-766B-649B-44A7684CF40D}"/>
              </a:ext>
            </a:extLst>
          </p:cNvPr>
          <p:cNvCxnSpPr/>
          <p:nvPr/>
        </p:nvCxnSpPr>
        <p:spPr>
          <a:xfrm flipV="1">
            <a:off x="395288" y="1341438"/>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2762D4B-D04A-D7FB-1DAE-BE7345152762}"/>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409603"/>
                                        </p:tgtEl>
                                        <p:attrNameLst>
                                          <p:attrName>style.visibility</p:attrName>
                                        </p:attrNameLst>
                                      </p:cBhvr>
                                      <p:to>
                                        <p:strVal val="visible"/>
                                      </p:to>
                                    </p:set>
                                    <p:animEffect transition="in" filter="fade">
                                      <p:cBhvr>
                                        <p:cTn id="7" dur="768" decel="100000"/>
                                        <p:tgtEl>
                                          <p:spTgt spid="409603"/>
                                        </p:tgtEl>
                                      </p:cBhvr>
                                    </p:animEffect>
                                    <p:animScale>
                                      <p:cBhvr>
                                        <p:cTn id="8" dur="768" decel="100000"/>
                                        <p:tgtEl>
                                          <p:spTgt spid="409603"/>
                                        </p:tgtEl>
                                      </p:cBhvr>
                                      <p:from x="10000" y="10000"/>
                                      <p:to x="200000" y="450000"/>
                                    </p:animScale>
                                    <p:animScale>
                                      <p:cBhvr>
                                        <p:cTn id="9" dur="1230" accel="100000" fill="hold">
                                          <p:stCondLst>
                                            <p:cond delay="768"/>
                                          </p:stCondLst>
                                        </p:cTn>
                                        <p:tgtEl>
                                          <p:spTgt spid="409603"/>
                                        </p:tgtEl>
                                      </p:cBhvr>
                                      <p:from x="200000" y="450000"/>
                                      <p:to x="100000" y="100000"/>
                                    </p:animScale>
                                    <p:set>
                                      <p:cBhvr>
                                        <p:cTn id="10" dur="768" fill="hold"/>
                                        <p:tgtEl>
                                          <p:spTgt spid="409603"/>
                                        </p:tgtEl>
                                        <p:attrNameLst>
                                          <p:attrName>ppt_x</p:attrName>
                                        </p:attrNameLst>
                                      </p:cBhvr>
                                      <p:to>
                                        <p:strVal val="(0.5)"/>
                                      </p:to>
                                    </p:set>
                                    <p:anim from="(0.5)" to="(#ppt_x)" calcmode="lin" valueType="num">
                                      <p:cBhvr>
                                        <p:cTn id="11" dur="1230" accel="100000" fill="hold">
                                          <p:stCondLst>
                                            <p:cond delay="768"/>
                                          </p:stCondLst>
                                        </p:cTn>
                                        <p:tgtEl>
                                          <p:spTgt spid="409603"/>
                                        </p:tgtEl>
                                        <p:attrNameLst>
                                          <p:attrName>ppt_x</p:attrName>
                                        </p:attrNameLst>
                                      </p:cBhvr>
                                    </p:anim>
                                    <p:set>
                                      <p:cBhvr>
                                        <p:cTn id="12" dur="768" fill="hold"/>
                                        <p:tgtEl>
                                          <p:spTgt spid="409603"/>
                                        </p:tgtEl>
                                        <p:attrNameLst>
                                          <p:attrName>ppt_y</p:attrName>
                                        </p:attrNameLst>
                                      </p:cBhvr>
                                      <p:to>
                                        <p:strVal val="(#ppt_y+0.4)"/>
                                      </p:to>
                                    </p:set>
                                    <p:anim from="(#ppt_y+0.4)" to="(#ppt_y)" calcmode="lin" valueType="num">
                                      <p:cBhvr>
                                        <p:cTn id="13" dur="1230" accel="100000" fill="hold">
                                          <p:stCondLst>
                                            <p:cond delay="768"/>
                                          </p:stCondLst>
                                        </p:cTn>
                                        <p:tgtEl>
                                          <p:spTgt spid="40960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3"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a:extLst>
              <a:ext uri="{FF2B5EF4-FFF2-40B4-BE49-F238E27FC236}">
                <a16:creationId xmlns:a16="http://schemas.microsoft.com/office/drawing/2014/main" id="{89BE9812-9705-3741-476C-131E37B5EDA9}"/>
              </a:ext>
            </a:extLst>
          </p:cNvPr>
          <p:cNvSpPr>
            <a:spLocks noGrp="1"/>
          </p:cNvSpPr>
          <p:nvPr>
            <p:ph type="title"/>
          </p:nvPr>
        </p:nvSpPr>
        <p:spPr>
          <a:xfrm>
            <a:off x="177800" y="115888"/>
            <a:ext cx="8763000" cy="1143000"/>
          </a:xfrm>
        </p:spPr>
        <p:txBody>
          <a:bodyPr/>
          <a:lstStyle/>
          <a:p>
            <a:r>
              <a:rPr lang="it-IT" altLang="it-IT" sz="2800" b="1"/>
              <a:t>Infezione da HPV negli immunodepressi</a:t>
            </a:r>
          </a:p>
        </p:txBody>
      </p:sp>
      <p:sp>
        <p:nvSpPr>
          <p:cNvPr id="411651" name="Rectangle 3">
            <a:extLst>
              <a:ext uri="{FF2B5EF4-FFF2-40B4-BE49-F238E27FC236}">
                <a16:creationId xmlns:a16="http://schemas.microsoft.com/office/drawing/2014/main" id="{847EF855-D0B2-B3ED-B6FE-D3298BA09175}"/>
              </a:ext>
            </a:extLst>
          </p:cNvPr>
          <p:cNvSpPr>
            <a:spLocks noGrp="1"/>
          </p:cNvSpPr>
          <p:nvPr>
            <p:ph type="body" idx="1"/>
          </p:nvPr>
        </p:nvSpPr>
        <p:spPr>
          <a:xfrm>
            <a:off x="500063" y="2370138"/>
            <a:ext cx="7931150" cy="3698875"/>
          </a:xfrm>
        </p:spPr>
        <p:txBody>
          <a:bodyPr/>
          <a:lstStyle/>
          <a:p>
            <a:pPr>
              <a:buClr>
                <a:srgbClr val="CC0000"/>
              </a:buClr>
              <a:buFont typeface="Wingdings" pitchFamily="2" charset="2"/>
              <a:buChar char="Ø"/>
            </a:pPr>
            <a:r>
              <a:rPr lang="it-IT" altLang="it-IT">
                <a:solidFill>
                  <a:srgbClr val="000000"/>
                </a:solidFill>
              </a:rPr>
              <a:t>Più spesso infezione con HPV oncogeni</a:t>
            </a:r>
          </a:p>
          <a:p>
            <a:pPr>
              <a:spcBef>
                <a:spcPct val="60000"/>
              </a:spcBef>
              <a:buClr>
                <a:srgbClr val="CC0000"/>
              </a:buClr>
              <a:buFont typeface="Wingdings" pitchFamily="2" charset="2"/>
              <a:buChar char="Ø"/>
            </a:pPr>
            <a:r>
              <a:rPr lang="it-IT" altLang="it-IT">
                <a:solidFill>
                  <a:srgbClr val="000000"/>
                </a:solidFill>
              </a:rPr>
              <a:t>Ridotta clearence dell’infezione</a:t>
            </a:r>
          </a:p>
          <a:p>
            <a:pPr>
              <a:spcBef>
                <a:spcPct val="60000"/>
              </a:spcBef>
              <a:buClr>
                <a:srgbClr val="CC0000"/>
              </a:buClr>
              <a:buFont typeface="Wingdings" pitchFamily="2" charset="2"/>
              <a:buChar char="Ø"/>
            </a:pPr>
            <a:r>
              <a:rPr lang="it-IT" altLang="it-IT">
                <a:solidFill>
                  <a:srgbClr val="000000"/>
                </a:solidFill>
              </a:rPr>
              <a:t>Rischio aumentato di evoluzione maligna:</a:t>
            </a:r>
          </a:p>
          <a:p>
            <a:pPr lvl="1">
              <a:buClr>
                <a:srgbClr val="CC0000"/>
              </a:buClr>
              <a:buFont typeface="Wingdings" pitchFamily="2" charset="2"/>
              <a:buChar char="Ø"/>
            </a:pPr>
            <a:r>
              <a:rPr lang="it-IT" altLang="it-IT">
                <a:solidFill>
                  <a:srgbClr val="000000"/>
                </a:solidFill>
              </a:rPr>
              <a:t>HIV +         		</a:t>
            </a:r>
            <a:r>
              <a:rPr lang="it-IT" altLang="it-IT">
                <a:solidFill>
                  <a:srgbClr val="000000"/>
                </a:solidFill>
                <a:sym typeface="Symbol" pitchFamily="2" charset="2"/>
              </a:rPr>
              <a:t>	</a:t>
            </a:r>
            <a:endParaRPr lang="it-IT" altLang="it-IT">
              <a:solidFill>
                <a:srgbClr val="000000"/>
              </a:solidFill>
            </a:endParaRPr>
          </a:p>
          <a:p>
            <a:pPr lvl="1">
              <a:buClr>
                <a:srgbClr val="CC0000"/>
              </a:buClr>
              <a:buFont typeface="Wingdings" pitchFamily="2" charset="2"/>
              <a:buChar char="Ø"/>
            </a:pPr>
            <a:r>
              <a:rPr lang="it-IT" altLang="it-IT">
                <a:solidFill>
                  <a:srgbClr val="000000"/>
                </a:solidFill>
              </a:rPr>
              <a:t>soggetti trapiantati       	</a:t>
            </a:r>
            <a:r>
              <a:rPr lang="it-IT" altLang="it-IT">
                <a:sym typeface="Symbol" pitchFamily="2" charset="2"/>
              </a:rPr>
              <a:t>	</a:t>
            </a:r>
            <a:endParaRPr lang="it-IT" altLang="it-IT"/>
          </a:p>
        </p:txBody>
      </p:sp>
      <p:cxnSp>
        <p:nvCxnSpPr>
          <p:cNvPr id="7" name="Connettore 1 6">
            <a:extLst>
              <a:ext uri="{FF2B5EF4-FFF2-40B4-BE49-F238E27FC236}">
                <a16:creationId xmlns:a16="http://schemas.microsoft.com/office/drawing/2014/main" id="{DD17AB21-9CD2-D191-AEC2-670848C4DA25}"/>
              </a:ext>
            </a:extLst>
          </p:cNvPr>
          <p:cNvCxnSpPr/>
          <p:nvPr/>
        </p:nvCxnSpPr>
        <p:spPr>
          <a:xfrm flipV="1">
            <a:off x="395288" y="1341438"/>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708AE941-8C9E-0FA7-3CB8-323576072F3C}"/>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withEffect">
                                  <p:stCondLst>
                                    <p:cond delay="0"/>
                                  </p:stCondLst>
                                  <p:childTnLst>
                                    <p:set>
                                      <p:cBhvr>
                                        <p:cTn id="6" dur="1" fill="hold">
                                          <p:stCondLst>
                                            <p:cond delay="0"/>
                                          </p:stCondLst>
                                        </p:cTn>
                                        <p:tgtEl>
                                          <p:spTgt spid="411650"/>
                                        </p:tgtEl>
                                        <p:attrNameLst>
                                          <p:attrName>style.visibility</p:attrName>
                                        </p:attrNameLst>
                                      </p:cBhvr>
                                      <p:to>
                                        <p:strVal val="visible"/>
                                      </p:to>
                                    </p:set>
                                    <p:animEffect transition="in" filter="slide(fromLeft)">
                                      <p:cBhvr>
                                        <p:cTn id="7" dur="500"/>
                                        <p:tgtEl>
                                          <p:spTgt spid="411650"/>
                                        </p:tgtEl>
                                      </p:cBhvr>
                                    </p:animEffect>
                                  </p:childTnLst>
                                </p:cTn>
                              </p:par>
                            </p:childTnLst>
                          </p:cTn>
                        </p:par>
                        <p:par>
                          <p:cTn id="8" fill="hold" nodeType="afterGroup">
                            <p:stCondLst>
                              <p:cond delay="500"/>
                            </p:stCondLst>
                            <p:childTnLst>
                              <p:par>
                                <p:cTn id="9" presetID="2" presetClass="entr" presetSubtype="2" fill="hold" nodeType="afterEffect">
                                  <p:stCondLst>
                                    <p:cond delay="0"/>
                                  </p:stCondLst>
                                  <p:childTnLst>
                                    <p:set>
                                      <p:cBhvr>
                                        <p:cTn id="10" dur="1" fill="hold">
                                          <p:stCondLst>
                                            <p:cond delay="0"/>
                                          </p:stCondLst>
                                        </p:cTn>
                                        <p:tgtEl>
                                          <p:spTgt spid="411651">
                                            <p:txEl>
                                              <p:pRg st="0" end="0"/>
                                            </p:txEl>
                                          </p:spTgt>
                                        </p:tgtEl>
                                        <p:attrNameLst>
                                          <p:attrName>style.visibility</p:attrName>
                                        </p:attrNameLst>
                                      </p:cBhvr>
                                      <p:to>
                                        <p:strVal val="visible"/>
                                      </p:to>
                                    </p:set>
                                    <p:anim calcmode="lin" valueType="num">
                                      <p:cBhvr additive="base">
                                        <p:cTn id="11" dur="500" fill="hold"/>
                                        <p:tgtEl>
                                          <p:spTgt spid="411651">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11651">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2" fill="hold" nodeType="afterEffect">
                                  <p:stCondLst>
                                    <p:cond delay="0"/>
                                  </p:stCondLst>
                                  <p:childTnLst>
                                    <p:set>
                                      <p:cBhvr>
                                        <p:cTn id="15" dur="1" fill="hold">
                                          <p:stCondLst>
                                            <p:cond delay="0"/>
                                          </p:stCondLst>
                                        </p:cTn>
                                        <p:tgtEl>
                                          <p:spTgt spid="411651">
                                            <p:txEl>
                                              <p:pRg st="1" end="1"/>
                                            </p:txEl>
                                          </p:spTgt>
                                        </p:tgtEl>
                                        <p:attrNameLst>
                                          <p:attrName>style.visibility</p:attrName>
                                        </p:attrNameLst>
                                      </p:cBhvr>
                                      <p:to>
                                        <p:strVal val="visible"/>
                                      </p:to>
                                    </p:set>
                                    <p:anim calcmode="lin" valueType="num">
                                      <p:cBhvr additive="base">
                                        <p:cTn id="16" dur="500" fill="hold"/>
                                        <p:tgtEl>
                                          <p:spTgt spid="411651">
                                            <p:txEl>
                                              <p:pRg st="1" end="1"/>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411651">
                                            <p:txEl>
                                              <p:pRg st="1" end="1"/>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 presetClass="entr" presetSubtype="2" fill="hold" nodeType="afterEffect">
                                  <p:stCondLst>
                                    <p:cond delay="0"/>
                                  </p:stCondLst>
                                  <p:childTnLst>
                                    <p:set>
                                      <p:cBhvr>
                                        <p:cTn id="20" dur="1" fill="hold">
                                          <p:stCondLst>
                                            <p:cond delay="0"/>
                                          </p:stCondLst>
                                        </p:cTn>
                                        <p:tgtEl>
                                          <p:spTgt spid="411651">
                                            <p:txEl>
                                              <p:pRg st="2" end="2"/>
                                            </p:txEl>
                                          </p:spTgt>
                                        </p:tgtEl>
                                        <p:attrNameLst>
                                          <p:attrName>style.visibility</p:attrName>
                                        </p:attrNameLst>
                                      </p:cBhvr>
                                      <p:to>
                                        <p:strVal val="visible"/>
                                      </p:to>
                                    </p:set>
                                    <p:anim calcmode="lin" valueType="num">
                                      <p:cBhvr additive="base">
                                        <p:cTn id="21" dur="500" fill="hold"/>
                                        <p:tgtEl>
                                          <p:spTgt spid="411651">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411651">
                                            <p:txEl>
                                              <p:pRg st="2" end="2"/>
                                            </p:txEl>
                                          </p:spTgt>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000"/>
                            </p:stCondLst>
                            <p:childTnLst>
                              <p:par>
                                <p:cTn id="24" presetID="2" presetClass="entr" presetSubtype="2" fill="hold" nodeType="afterEffect">
                                  <p:stCondLst>
                                    <p:cond delay="0"/>
                                  </p:stCondLst>
                                  <p:childTnLst>
                                    <p:set>
                                      <p:cBhvr>
                                        <p:cTn id="25" dur="1" fill="hold">
                                          <p:stCondLst>
                                            <p:cond delay="0"/>
                                          </p:stCondLst>
                                        </p:cTn>
                                        <p:tgtEl>
                                          <p:spTgt spid="411651">
                                            <p:txEl>
                                              <p:pRg st="3" end="3"/>
                                            </p:txEl>
                                          </p:spTgt>
                                        </p:tgtEl>
                                        <p:attrNameLst>
                                          <p:attrName>style.visibility</p:attrName>
                                        </p:attrNameLst>
                                      </p:cBhvr>
                                      <p:to>
                                        <p:strVal val="visible"/>
                                      </p:to>
                                    </p:set>
                                    <p:anim calcmode="lin" valueType="num">
                                      <p:cBhvr additive="base">
                                        <p:cTn id="26" dur="500" fill="hold"/>
                                        <p:tgtEl>
                                          <p:spTgt spid="411651">
                                            <p:txEl>
                                              <p:pRg st="3" end="3"/>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411651">
                                            <p:txEl>
                                              <p:pRg st="3" end="3"/>
                                            </p:txEl>
                                          </p:spTgt>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2500"/>
                            </p:stCondLst>
                            <p:childTnLst>
                              <p:par>
                                <p:cTn id="29" presetID="2" presetClass="entr" presetSubtype="2" fill="hold" nodeType="afterEffect">
                                  <p:stCondLst>
                                    <p:cond delay="0"/>
                                  </p:stCondLst>
                                  <p:childTnLst>
                                    <p:set>
                                      <p:cBhvr>
                                        <p:cTn id="30" dur="1" fill="hold">
                                          <p:stCondLst>
                                            <p:cond delay="0"/>
                                          </p:stCondLst>
                                        </p:cTn>
                                        <p:tgtEl>
                                          <p:spTgt spid="411651">
                                            <p:txEl>
                                              <p:pRg st="4" end="4"/>
                                            </p:txEl>
                                          </p:spTgt>
                                        </p:tgtEl>
                                        <p:attrNameLst>
                                          <p:attrName>style.visibility</p:attrName>
                                        </p:attrNameLst>
                                      </p:cBhvr>
                                      <p:to>
                                        <p:strVal val="visible"/>
                                      </p:to>
                                    </p:set>
                                    <p:anim calcmode="lin" valueType="num">
                                      <p:cBhvr additive="base">
                                        <p:cTn id="31" dur="500" fill="hold"/>
                                        <p:tgtEl>
                                          <p:spTgt spid="411651">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1165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0" grpId="0"/>
      <p:bldP spid="411651"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a:extLst>
              <a:ext uri="{FF2B5EF4-FFF2-40B4-BE49-F238E27FC236}">
                <a16:creationId xmlns:a16="http://schemas.microsoft.com/office/drawing/2014/main" id="{FAD76B53-C7A0-4BDA-247B-BBF95198F813}"/>
              </a:ext>
            </a:extLst>
          </p:cNvPr>
          <p:cNvSpPr>
            <a:spLocks noGrp="1"/>
          </p:cNvSpPr>
          <p:nvPr>
            <p:ph type="title"/>
          </p:nvPr>
        </p:nvSpPr>
        <p:spPr>
          <a:xfrm>
            <a:off x="179388" y="-26988"/>
            <a:ext cx="8839200" cy="1143001"/>
          </a:xfrm>
        </p:spPr>
        <p:txBody>
          <a:bodyPr/>
          <a:lstStyle/>
          <a:p>
            <a:pPr algn="ctr"/>
            <a:r>
              <a:rPr lang="it-IT" altLang="it-IT" b="1"/>
              <a:t>Diagnosi</a:t>
            </a:r>
          </a:p>
        </p:txBody>
      </p:sp>
      <p:sp>
        <p:nvSpPr>
          <p:cNvPr id="417795" name="Rectangle 3">
            <a:extLst>
              <a:ext uri="{FF2B5EF4-FFF2-40B4-BE49-F238E27FC236}">
                <a16:creationId xmlns:a16="http://schemas.microsoft.com/office/drawing/2014/main" id="{2BC26CE3-2F37-A5F4-DEB2-30DEBD7F92A3}"/>
              </a:ext>
            </a:extLst>
          </p:cNvPr>
          <p:cNvSpPr>
            <a:spLocks noGrp="1"/>
          </p:cNvSpPr>
          <p:nvPr>
            <p:ph type="body" idx="1"/>
          </p:nvPr>
        </p:nvSpPr>
        <p:spPr>
          <a:xfrm>
            <a:off x="449263" y="1741488"/>
            <a:ext cx="7923212" cy="4672012"/>
          </a:xfrm>
        </p:spPr>
        <p:txBody>
          <a:bodyPr/>
          <a:lstStyle/>
          <a:p>
            <a:pPr marL="704850" indent="-704850">
              <a:buClr>
                <a:srgbClr val="CC0000"/>
              </a:buClr>
              <a:buFont typeface="Wingdings" pitchFamily="2" charset="2"/>
              <a:buChar char="Ø"/>
            </a:pPr>
            <a:r>
              <a:rPr lang="it-IT" altLang="it-IT">
                <a:solidFill>
                  <a:srgbClr val="000000"/>
                </a:solidFill>
              </a:rPr>
              <a:t>VALUTAZIONE CLINICA</a:t>
            </a:r>
          </a:p>
          <a:p>
            <a:pPr marL="704850" indent="-704850">
              <a:buClr>
                <a:srgbClr val="CC0000"/>
              </a:buClr>
              <a:buFont typeface="Wingdings" pitchFamily="2" charset="2"/>
              <a:buNone/>
            </a:pPr>
            <a:endParaRPr lang="it-IT" altLang="it-IT">
              <a:solidFill>
                <a:srgbClr val="000000"/>
              </a:solidFill>
            </a:endParaRPr>
          </a:p>
          <a:p>
            <a:pPr marL="704850" indent="-704850">
              <a:buClr>
                <a:srgbClr val="CC0000"/>
              </a:buClr>
              <a:buFont typeface="Wingdings" pitchFamily="2" charset="2"/>
              <a:buChar char="Ø"/>
            </a:pPr>
            <a:r>
              <a:rPr lang="it-IT" altLang="it-IT">
                <a:solidFill>
                  <a:srgbClr val="000000"/>
                </a:solidFill>
              </a:rPr>
              <a:t>Acido acetico 5%  		</a:t>
            </a:r>
          </a:p>
          <a:p>
            <a:pPr marL="704850" indent="-704850">
              <a:buClr>
                <a:srgbClr val="CC0000"/>
              </a:buClr>
              <a:buFont typeface="Wingdings" pitchFamily="2" charset="2"/>
              <a:buNone/>
            </a:pPr>
            <a:r>
              <a:rPr lang="it-IT" altLang="it-IT">
                <a:solidFill>
                  <a:srgbClr val="000000"/>
                </a:solidFill>
              </a:rPr>
              <a:t>	(non utile)</a:t>
            </a:r>
          </a:p>
          <a:p>
            <a:pPr marL="704850" indent="-704850">
              <a:buClr>
                <a:srgbClr val="CC0000"/>
              </a:buClr>
              <a:buFont typeface="Wingdings" pitchFamily="2" charset="2"/>
              <a:buNone/>
            </a:pPr>
            <a:endParaRPr lang="it-IT" altLang="it-IT">
              <a:solidFill>
                <a:srgbClr val="000000"/>
              </a:solidFill>
            </a:endParaRPr>
          </a:p>
          <a:p>
            <a:pPr marL="704850" indent="-704850">
              <a:buClr>
                <a:srgbClr val="CC0000"/>
              </a:buClr>
              <a:buFont typeface="Wingdings" pitchFamily="2" charset="2"/>
              <a:buChar char="Ø"/>
            </a:pPr>
            <a:r>
              <a:rPr lang="it-IT" altLang="it-IT">
                <a:solidFill>
                  <a:srgbClr val="000000"/>
                </a:solidFill>
              </a:rPr>
              <a:t>Esame istologico		</a:t>
            </a:r>
          </a:p>
          <a:p>
            <a:pPr marL="704850" indent="-704850">
              <a:buClr>
                <a:srgbClr val="CC0000"/>
              </a:buClr>
              <a:buFont typeface="Wingdings" pitchFamily="2" charset="2"/>
              <a:buNone/>
            </a:pPr>
            <a:r>
              <a:rPr lang="it-IT" altLang="it-IT">
                <a:solidFill>
                  <a:srgbClr val="000000"/>
                </a:solidFill>
              </a:rPr>
              <a:t>	(papulosi bowenoide)</a:t>
            </a:r>
          </a:p>
          <a:p>
            <a:pPr marL="704850" indent="-704850">
              <a:buClr>
                <a:srgbClr val="CC0000"/>
              </a:buClr>
              <a:buFont typeface="Wingdings" pitchFamily="2" charset="2"/>
              <a:buNone/>
            </a:pPr>
            <a:endParaRPr lang="it-IT" altLang="it-IT">
              <a:solidFill>
                <a:srgbClr val="000000"/>
              </a:solidFill>
            </a:endParaRPr>
          </a:p>
          <a:p>
            <a:pPr marL="704850" indent="-704850">
              <a:buClr>
                <a:srgbClr val="CC0000"/>
              </a:buClr>
              <a:buFont typeface="Wingdings" pitchFamily="2" charset="2"/>
              <a:buChar char="Ø"/>
            </a:pPr>
            <a:r>
              <a:rPr lang="it-IT" altLang="it-IT">
                <a:solidFill>
                  <a:srgbClr val="000000"/>
                </a:solidFill>
              </a:rPr>
              <a:t>Tipizzazione virale   		</a:t>
            </a:r>
          </a:p>
          <a:p>
            <a:pPr marL="704850" indent="-704850">
              <a:buClr>
                <a:srgbClr val="CC0000"/>
              </a:buClr>
              <a:buFont typeface="Wingdings" pitchFamily="2" charset="2"/>
              <a:buChar char="Ø"/>
            </a:pPr>
            <a:endParaRPr lang="it-IT" altLang="it-IT">
              <a:solidFill>
                <a:srgbClr val="000000"/>
              </a:solidFill>
            </a:endParaRPr>
          </a:p>
        </p:txBody>
      </p:sp>
      <p:pic>
        <p:nvPicPr>
          <p:cNvPr id="417796" name="Picture 4" descr="condiloma 2">
            <a:extLst>
              <a:ext uri="{FF2B5EF4-FFF2-40B4-BE49-F238E27FC236}">
                <a16:creationId xmlns:a16="http://schemas.microsoft.com/office/drawing/2014/main" id="{E7FB9474-472A-1B6A-7DC1-007B2540B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3350" y="3565525"/>
            <a:ext cx="3598863"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Connettore 1 6">
            <a:extLst>
              <a:ext uri="{FF2B5EF4-FFF2-40B4-BE49-F238E27FC236}">
                <a16:creationId xmlns:a16="http://schemas.microsoft.com/office/drawing/2014/main" id="{1F45A593-3E6B-174F-6284-7188A1A019F8}"/>
              </a:ext>
            </a:extLst>
          </p:cNvPr>
          <p:cNvCxnSpPr/>
          <p:nvPr/>
        </p:nvCxnSpPr>
        <p:spPr>
          <a:xfrm flipV="1">
            <a:off x="611188" y="10525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F7C0A62-6021-B4D8-27DA-E42A07DD7904}"/>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withEffect">
                                  <p:stCondLst>
                                    <p:cond delay="0"/>
                                  </p:stCondLst>
                                  <p:childTnLst>
                                    <p:set>
                                      <p:cBhvr>
                                        <p:cTn id="6" dur="1" fill="hold">
                                          <p:stCondLst>
                                            <p:cond delay="0"/>
                                          </p:stCondLst>
                                        </p:cTn>
                                        <p:tgtEl>
                                          <p:spTgt spid="417794"/>
                                        </p:tgtEl>
                                        <p:attrNameLst>
                                          <p:attrName>style.visibility</p:attrName>
                                        </p:attrNameLst>
                                      </p:cBhvr>
                                      <p:to>
                                        <p:strVal val="visible"/>
                                      </p:to>
                                    </p:set>
                                    <p:animEffect transition="in" filter="slide(fromTop)">
                                      <p:cBhvr>
                                        <p:cTn id="7" dur="500"/>
                                        <p:tgtEl>
                                          <p:spTgt spid="41779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17796"/>
                                        </p:tgtEl>
                                        <p:attrNameLst>
                                          <p:attrName>style.visibility</p:attrName>
                                        </p:attrNameLst>
                                      </p:cBhvr>
                                      <p:to>
                                        <p:strVal val="visible"/>
                                      </p:to>
                                    </p:set>
                                    <p:animEffect transition="in" filter="dissolve">
                                      <p:cBhvr>
                                        <p:cTn id="11" dur="500"/>
                                        <p:tgtEl>
                                          <p:spTgt spid="417796"/>
                                        </p:tgtEl>
                                      </p:cBhvr>
                                    </p:animEffect>
                                  </p:childTnLst>
                                </p:cTn>
                              </p:par>
                            </p:childTnLst>
                          </p:cTn>
                        </p:par>
                        <p:par>
                          <p:cTn id="12" fill="hold" nodeType="afterGroup">
                            <p:stCondLst>
                              <p:cond delay="1000"/>
                            </p:stCondLst>
                            <p:childTnLst>
                              <p:par>
                                <p:cTn id="13" presetID="2" presetClass="entr" presetSubtype="8" fill="hold" nodeType="afterEffect">
                                  <p:stCondLst>
                                    <p:cond delay="0"/>
                                  </p:stCondLst>
                                  <p:childTnLst>
                                    <p:set>
                                      <p:cBhvr>
                                        <p:cTn id="14" dur="1" fill="hold">
                                          <p:stCondLst>
                                            <p:cond delay="0"/>
                                          </p:stCondLst>
                                        </p:cTn>
                                        <p:tgtEl>
                                          <p:spTgt spid="417795">
                                            <p:txEl>
                                              <p:pRg st="0" end="0"/>
                                            </p:txEl>
                                          </p:spTgt>
                                        </p:tgtEl>
                                        <p:attrNameLst>
                                          <p:attrName>style.visibility</p:attrName>
                                        </p:attrNameLst>
                                      </p:cBhvr>
                                      <p:to>
                                        <p:strVal val="visible"/>
                                      </p:to>
                                    </p:set>
                                    <p:anim calcmode="lin" valueType="num">
                                      <p:cBhvr additive="base">
                                        <p:cTn id="15" dur="500" fill="hold"/>
                                        <p:tgtEl>
                                          <p:spTgt spid="417795">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17795">
                                            <p:txEl>
                                              <p:pRg st="0" end="0"/>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 presetClass="entr" presetSubtype="8" fill="hold" nodeType="afterEffect">
                                  <p:stCondLst>
                                    <p:cond delay="0"/>
                                  </p:stCondLst>
                                  <p:childTnLst>
                                    <p:set>
                                      <p:cBhvr>
                                        <p:cTn id="19" dur="1" fill="hold">
                                          <p:stCondLst>
                                            <p:cond delay="0"/>
                                          </p:stCondLst>
                                        </p:cTn>
                                        <p:tgtEl>
                                          <p:spTgt spid="417795">
                                            <p:txEl>
                                              <p:pRg st="2" end="2"/>
                                            </p:txEl>
                                          </p:spTgt>
                                        </p:tgtEl>
                                        <p:attrNameLst>
                                          <p:attrName>style.visibility</p:attrName>
                                        </p:attrNameLst>
                                      </p:cBhvr>
                                      <p:to>
                                        <p:strVal val="visible"/>
                                      </p:to>
                                    </p:set>
                                    <p:anim calcmode="lin" valueType="num">
                                      <p:cBhvr additive="base">
                                        <p:cTn id="20" dur="500" fill="hold"/>
                                        <p:tgtEl>
                                          <p:spTgt spid="417795">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417795">
                                            <p:txEl>
                                              <p:pRg st="2" end="2"/>
                                            </p:txEl>
                                          </p:spTgt>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2000"/>
                            </p:stCondLst>
                            <p:childTnLst>
                              <p:par>
                                <p:cTn id="23" presetID="2" presetClass="entr" presetSubtype="8" fill="hold" nodeType="afterEffect">
                                  <p:stCondLst>
                                    <p:cond delay="0"/>
                                  </p:stCondLst>
                                  <p:childTnLst>
                                    <p:set>
                                      <p:cBhvr>
                                        <p:cTn id="24" dur="1" fill="hold">
                                          <p:stCondLst>
                                            <p:cond delay="0"/>
                                          </p:stCondLst>
                                        </p:cTn>
                                        <p:tgtEl>
                                          <p:spTgt spid="417795">
                                            <p:txEl>
                                              <p:pRg st="3" end="3"/>
                                            </p:txEl>
                                          </p:spTgt>
                                        </p:tgtEl>
                                        <p:attrNameLst>
                                          <p:attrName>style.visibility</p:attrName>
                                        </p:attrNameLst>
                                      </p:cBhvr>
                                      <p:to>
                                        <p:strVal val="visible"/>
                                      </p:to>
                                    </p:set>
                                    <p:anim calcmode="lin" valueType="num">
                                      <p:cBhvr additive="base">
                                        <p:cTn id="25" dur="500" fill="hold"/>
                                        <p:tgtEl>
                                          <p:spTgt spid="41779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17795">
                                            <p:txEl>
                                              <p:pRg st="3" end="3"/>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2500"/>
                            </p:stCondLst>
                            <p:childTnLst>
                              <p:par>
                                <p:cTn id="28" presetID="2" presetClass="entr" presetSubtype="8" fill="hold" nodeType="afterEffect">
                                  <p:stCondLst>
                                    <p:cond delay="0"/>
                                  </p:stCondLst>
                                  <p:childTnLst>
                                    <p:set>
                                      <p:cBhvr>
                                        <p:cTn id="29" dur="1" fill="hold">
                                          <p:stCondLst>
                                            <p:cond delay="0"/>
                                          </p:stCondLst>
                                        </p:cTn>
                                        <p:tgtEl>
                                          <p:spTgt spid="417795">
                                            <p:txEl>
                                              <p:pRg st="5" end="5"/>
                                            </p:txEl>
                                          </p:spTgt>
                                        </p:tgtEl>
                                        <p:attrNameLst>
                                          <p:attrName>style.visibility</p:attrName>
                                        </p:attrNameLst>
                                      </p:cBhvr>
                                      <p:to>
                                        <p:strVal val="visible"/>
                                      </p:to>
                                    </p:set>
                                    <p:anim calcmode="lin" valueType="num">
                                      <p:cBhvr additive="base">
                                        <p:cTn id="30" dur="500" fill="hold"/>
                                        <p:tgtEl>
                                          <p:spTgt spid="417795">
                                            <p:txEl>
                                              <p:pRg st="5" end="5"/>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417795">
                                            <p:txEl>
                                              <p:pRg st="5" end="5"/>
                                            </p:txEl>
                                          </p:spTgt>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3000"/>
                            </p:stCondLst>
                            <p:childTnLst>
                              <p:par>
                                <p:cTn id="33" presetID="2" presetClass="entr" presetSubtype="8" fill="hold" nodeType="afterEffect">
                                  <p:stCondLst>
                                    <p:cond delay="0"/>
                                  </p:stCondLst>
                                  <p:childTnLst>
                                    <p:set>
                                      <p:cBhvr>
                                        <p:cTn id="34" dur="1" fill="hold">
                                          <p:stCondLst>
                                            <p:cond delay="0"/>
                                          </p:stCondLst>
                                        </p:cTn>
                                        <p:tgtEl>
                                          <p:spTgt spid="417795">
                                            <p:txEl>
                                              <p:pRg st="6" end="6"/>
                                            </p:txEl>
                                          </p:spTgt>
                                        </p:tgtEl>
                                        <p:attrNameLst>
                                          <p:attrName>style.visibility</p:attrName>
                                        </p:attrNameLst>
                                      </p:cBhvr>
                                      <p:to>
                                        <p:strVal val="visible"/>
                                      </p:to>
                                    </p:set>
                                    <p:anim calcmode="lin" valueType="num">
                                      <p:cBhvr additive="base">
                                        <p:cTn id="35" dur="500" fill="hold"/>
                                        <p:tgtEl>
                                          <p:spTgt spid="417795">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417795">
                                            <p:txEl>
                                              <p:pRg st="6" end="6"/>
                                            </p:txEl>
                                          </p:spTgt>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3500"/>
                            </p:stCondLst>
                            <p:childTnLst>
                              <p:par>
                                <p:cTn id="38" presetID="2" presetClass="entr" presetSubtype="8" fill="hold" nodeType="afterEffect">
                                  <p:stCondLst>
                                    <p:cond delay="0"/>
                                  </p:stCondLst>
                                  <p:childTnLst>
                                    <p:set>
                                      <p:cBhvr>
                                        <p:cTn id="39" dur="1" fill="hold">
                                          <p:stCondLst>
                                            <p:cond delay="0"/>
                                          </p:stCondLst>
                                        </p:cTn>
                                        <p:tgtEl>
                                          <p:spTgt spid="417795">
                                            <p:txEl>
                                              <p:pRg st="8" end="8"/>
                                            </p:txEl>
                                          </p:spTgt>
                                        </p:tgtEl>
                                        <p:attrNameLst>
                                          <p:attrName>style.visibility</p:attrName>
                                        </p:attrNameLst>
                                      </p:cBhvr>
                                      <p:to>
                                        <p:strVal val="visible"/>
                                      </p:to>
                                    </p:set>
                                    <p:anim calcmode="lin" valueType="num">
                                      <p:cBhvr additive="base">
                                        <p:cTn id="40" dur="500" fill="hold"/>
                                        <p:tgtEl>
                                          <p:spTgt spid="417795">
                                            <p:txEl>
                                              <p:pRg st="8" end="8"/>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417795">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794" grpId="0"/>
      <p:bldP spid="417795"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a:extLst>
              <a:ext uri="{FF2B5EF4-FFF2-40B4-BE49-F238E27FC236}">
                <a16:creationId xmlns:a16="http://schemas.microsoft.com/office/drawing/2014/main" id="{9B29625D-DF65-C8E2-773C-D56136C20A03}"/>
              </a:ext>
            </a:extLst>
          </p:cNvPr>
          <p:cNvSpPr>
            <a:spLocks noGrp="1"/>
          </p:cNvSpPr>
          <p:nvPr>
            <p:ph type="title"/>
          </p:nvPr>
        </p:nvSpPr>
        <p:spPr>
          <a:xfrm>
            <a:off x="0" y="115888"/>
            <a:ext cx="9144000" cy="1143000"/>
          </a:xfrm>
        </p:spPr>
        <p:txBody>
          <a:bodyPr/>
          <a:lstStyle/>
          <a:p>
            <a:pPr algn="ctr"/>
            <a:r>
              <a:rPr lang="it-IT" altLang="it-IT" b="1"/>
              <a:t>Terapia</a:t>
            </a:r>
          </a:p>
        </p:txBody>
      </p:sp>
      <p:sp>
        <p:nvSpPr>
          <p:cNvPr id="421891" name="Rectangle 3">
            <a:extLst>
              <a:ext uri="{FF2B5EF4-FFF2-40B4-BE49-F238E27FC236}">
                <a16:creationId xmlns:a16="http://schemas.microsoft.com/office/drawing/2014/main" id="{0200F652-58BC-06F1-D2D4-50CE53C17662}"/>
              </a:ext>
            </a:extLst>
          </p:cNvPr>
          <p:cNvSpPr>
            <a:spLocks noGrp="1"/>
          </p:cNvSpPr>
          <p:nvPr>
            <p:ph type="body" sz="half" idx="1"/>
          </p:nvPr>
        </p:nvSpPr>
        <p:spPr>
          <a:xfrm>
            <a:off x="468313" y="1844675"/>
            <a:ext cx="3810000" cy="4114800"/>
          </a:xfrm>
        </p:spPr>
        <p:txBody>
          <a:bodyPr/>
          <a:lstStyle/>
          <a:p>
            <a:pPr>
              <a:buClr>
                <a:srgbClr val="CC0000"/>
              </a:buClr>
              <a:buFont typeface="Wingdings" pitchFamily="2" charset="2"/>
              <a:buNone/>
            </a:pPr>
            <a:r>
              <a:rPr lang="it-IT" altLang="it-IT" b="1">
                <a:solidFill>
                  <a:srgbClr val="CC0000"/>
                </a:solidFill>
              </a:rPr>
              <a:t>Applicati dal medico</a:t>
            </a:r>
          </a:p>
          <a:p>
            <a:pPr>
              <a:buClr>
                <a:srgbClr val="CC0000"/>
              </a:buClr>
              <a:buFont typeface="Wingdings" pitchFamily="2" charset="2"/>
              <a:buChar char="Ø"/>
            </a:pPr>
            <a:endParaRPr lang="it-IT" altLang="it-IT" sz="1200"/>
          </a:p>
          <a:p>
            <a:pPr>
              <a:buClr>
                <a:srgbClr val="CC0000"/>
              </a:buClr>
              <a:buFont typeface="Wingdings" pitchFamily="2" charset="2"/>
              <a:buChar char="Ø"/>
            </a:pPr>
            <a:r>
              <a:rPr lang="it-IT" altLang="it-IT">
                <a:solidFill>
                  <a:srgbClr val="000000"/>
                </a:solidFill>
              </a:rPr>
              <a:t>Crioterapia</a:t>
            </a:r>
          </a:p>
          <a:p>
            <a:pPr>
              <a:buClr>
                <a:srgbClr val="CC0000"/>
              </a:buClr>
              <a:buFont typeface="Wingdings" pitchFamily="2" charset="2"/>
              <a:buChar char="Ø"/>
            </a:pPr>
            <a:r>
              <a:rPr lang="it-IT" altLang="it-IT">
                <a:solidFill>
                  <a:srgbClr val="000000"/>
                </a:solidFill>
              </a:rPr>
              <a:t>Laserterapia</a:t>
            </a:r>
          </a:p>
          <a:p>
            <a:pPr>
              <a:buClr>
                <a:srgbClr val="CC0000"/>
              </a:buClr>
              <a:buFont typeface="Wingdings" pitchFamily="2" charset="2"/>
              <a:buChar char="Ø"/>
            </a:pPr>
            <a:r>
              <a:rPr lang="it-IT" altLang="it-IT">
                <a:solidFill>
                  <a:srgbClr val="000000"/>
                </a:solidFill>
              </a:rPr>
              <a:t>DTC</a:t>
            </a:r>
          </a:p>
          <a:p>
            <a:pPr>
              <a:buClr>
                <a:srgbClr val="CC0000"/>
              </a:buClr>
              <a:buFont typeface="Wingdings" pitchFamily="2" charset="2"/>
              <a:buChar char="Ø"/>
            </a:pPr>
            <a:r>
              <a:rPr lang="it-IT" altLang="it-IT">
                <a:solidFill>
                  <a:srgbClr val="000000"/>
                </a:solidFill>
              </a:rPr>
              <a:t>Chirurgia</a:t>
            </a:r>
          </a:p>
          <a:p>
            <a:pPr>
              <a:buClr>
                <a:srgbClr val="CC0000"/>
              </a:buClr>
              <a:buFont typeface="Wingdings" pitchFamily="2" charset="2"/>
              <a:buNone/>
            </a:pPr>
            <a:endParaRPr lang="it-IT" altLang="it-IT">
              <a:solidFill>
                <a:srgbClr val="000000"/>
              </a:solidFill>
            </a:endParaRPr>
          </a:p>
          <a:p>
            <a:pPr>
              <a:buClr>
                <a:srgbClr val="CC0000"/>
              </a:buClr>
              <a:buFont typeface="Wingdings" pitchFamily="2" charset="2"/>
              <a:buChar char="Ø"/>
            </a:pPr>
            <a:endParaRPr lang="it-IT" altLang="it-IT">
              <a:solidFill>
                <a:srgbClr val="000000"/>
              </a:solidFill>
            </a:endParaRPr>
          </a:p>
        </p:txBody>
      </p:sp>
      <p:sp>
        <p:nvSpPr>
          <p:cNvPr id="421892" name="Rectangle 4">
            <a:extLst>
              <a:ext uri="{FF2B5EF4-FFF2-40B4-BE49-F238E27FC236}">
                <a16:creationId xmlns:a16="http://schemas.microsoft.com/office/drawing/2014/main" id="{52E7DF4D-A6E7-0D09-61B2-01BCC93931C3}"/>
              </a:ext>
            </a:extLst>
          </p:cNvPr>
          <p:cNvSpPr>
            <a:spLocks noGrp="1"/>
          </p:cNvSpPr>
          <p:nvPr>
            <p:ph type="body" sz="half" idx="2"/>
          </p:nvPr>
        </p:nvSpPr>
        <p:spPr>
          <a:xfrm>
            <a:off x="4529138" y="1844675"/>
            <a:ext cx="4075112" cy="4114800"/>
          </a:xfrm>
        </p:spPr>
        <p:txBody>
          <a:bodyPr/>
          <a:lstStyle/>
          <a:p>
            <a:pPr>
              <a:buClr>
                <a:srgbClr val="CC0000"/>
              </a:buClr>
              <a:buFont typeface="Wingdings" pitchFamily="2" charset="2"/>
              <a:buNone/>
            </a:pPr>
            <a:r>
              <a:rPr lang="it-IT" altLang="it-IT" b="1">
                <a:solidFill>
                  <a:srgbClr val="CC0000"/>
                </a:solidFill>
              </a:rPr>
              <a:t>Applicati dal paziente</a:t>
            </a:r>
          </a:p>
          <a:p>
            <a:pPr>
              <a:buClr>
                <a:srgbClr val="CC0000"/>
              </a:buClr>
              <a:buFont typeface="Wingdings" pitchFamily="2" charset="2"/>
              <a:buChar char="Ø"/>
            </a:pPr>
            <a:endParaRPr lang="it-IT" altLang="it-IT" sz="1200">
              <a:solidFill>
                <a:srgbClr val="FFFF00"/>
              </a:solidFill>
            </a:endParaRPr>
          </a:p>
          <a:p>
            <a:pPr>
              <a:buClr>
                <a:srgbClr val="CC0000"/>
              </a:buClr>
              <a:buFont typeface="Wingdings" pitchFamily="2" charset="2"/>
              <a:buChar char="Ø"/>
            </a:pPr>
            <a:r>
              <a:rPr lang="it-IT" altLang="it-IT">
                <a:solidFill>
                  <a:srgbClr val="000000"/>
                </a:solidFill>
              </a:rPr>
              <a:t>Podofillotossina</a:t>
            </a:r>
          </a:p>
          <a:p>
            <a:pPr>
              <a:buClr>
                <a:srgbClr val="CC0000"/>
              </a:buClr>
              <a:buFont typeface="Wingdings" pitchFamily="2" charset="2"/>
              <a:buChar char="Ø"/>
            </a:pPr>
            <a:r>
              <a:rPr lang="it-IT" altLang="it-IT">
                <a:solidFill>
                  <a:srgbClr val="000000"/>
                </a:solidFill>
              </a:rPr>
              <a:t>Imiquimod</a:t>
            </a:r>
          </a:p>
        </p:txBody>
      </p:sp>
      <p:cxnSp>
        <p:nvCxnSpPr>
          <p:cNvPr id="7" name="Connettore 1 6">
            <a:extLst>
              <a:ext uri="{FF2B5EF4-FFF2-40B4-BE49-F238E27FC236}">
                <a16:creationId xmlns:a16="http://schemas.microsoft.com/office/drawing/2014/main" id="{A982C949-0B58-C1D2-67A1-C9C7129BF293}"/>
              </a:ext>
            </a:extLst>
          </p:cNvPr>
          <p:cNvCxnSpPr/>
          <p:nvPr/>
        </p:nvCxnSpPr>
        <p:spPr>
          <a:xfrm flipV="1">
            <a:off x="395288" y="1341438"/>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BEAD5E41-B75D-3553-E9D1-DDA25A6FC064}"/>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421891">
                                            <p:txEl>
                                              <p:pRg st="0" end="0"/>
                                            </p:txEl>
                                          </p:spTgt>
                                        </p:tgtEl>
                                        <p:attrNameLst>
                                          <p:attrName>style.visibility</p:attrName>
                                        </p:attrNameLst>
                                      </p:cBhvr>
                                      <p:to>
                                        <p:strVal val="visible"/>
                                      </p:to>
                                    </p:set>
                                    <p:anim calcmode="lin" valueType="num">
                                      <p:cBhvr additive="base">
                                        <p:cTn id="7" dur="500" fill="hold"/>
                                        <p:tgtEl>
                                          <p:spTgt spid="4218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21891">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421891">
                                            <p:txEl>
                                              <p:pRg st="2" end="2"/>
                                            </p:txEl>
                                          </p:spTgt>
                                        </p:tgtEl>
                                        <p:attrNameLst>
                                          <p:attrName>style.visibility</p:attrName>
                                        </p:attrNameLst>
                                      </p:cBhvr>
                                      <p:to>
                                        <p:strVal val="visible"/>
                                      </p:to>
                                    </p:set>
                                    <p:anim calcmode="lin" valueType="num">
                                      <p:cBhvr additive="base">
                                        <p:cTn id="12" dur="500" fill="hold"/>
                                        <p:tgtEl>
                                          <p:spTgt spid="421891">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21891">
                                            <p:txEl>
                                              <p:pRg st="2" end="2"/>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421891">
                                            <p:txEl>
                                              <p:pRg st="3" end="3"/>
                                            </p:txEl>
                                          </p:spTgt>
                                        </p:tgtEl>
                                        <p:attrNameLst>
                                          <p:attrName>style.visibility</p:attrName>
                                        </p:attrNameLst>
                                      </p:cBhvr>
                                      <p:to>
                                        <p:strVal val="visible"/>
                                      </p:to>
                                    </p:set>
                                    <p:anim calcmode="lin" valueType="num">
                                      <p:cBhvr additive="base">
                                        <p:cTn id="17" dur="500" fill="hold"/>
                                        <p:tgtEl>
                                          <p:spTgt spid="421891">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21891">
                                            <p:txEl>
                                              <p:pRg st="3" end="3"/>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nodeType="afterEffect">
                                  <p:stCondLst>
                                    <p:cond delay="0"/>
                                  </p:stCondLst>
                                  <p:childTnLst>
                                    <p:set>
                                      <p:cBhvr>
                                        <p:cTn id="21" dur="1" fill="hold">
                                          <p:stCondLst>
                                            <p:cond delay="0"/>
                                          </p:stCondLst>
                                        </p:cTn>
                                        <p:tgtEl>
                                          <p:spTgt spid="421891">
                                            <p:txEl>
                                              <p:pRg st="4" end="4"/>
                                            </p:txEl>
                                          </p:spTgt>
                                        </p:tgtEl>
                                        <p:attrNameLst>
                                          <p:attrName>style.visibility</p:attrName>
                                        </p:attrNameLst>
                                      </p:cBhvr>
                                      <p:to>
                                        <p:strVal val="visible"/>
                                      </p:to>
                                    </p:set>
                                    <p:anim calcmode="lin" valueType="num">
                                      <p:cBhvr additive="base">
                                        <p:cTn id="22" dur="500" fill="hold"/>
                                        <p:tgtEl>
                                          <p:spTgt spid="421891">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421891">
                                            <p:txEl>
                                              <p:pRg st="4" end="4"/>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nodeType="afterEffect">
                                  <p:stCondLst>
                                    <p:cond delay="0"/>
                                  </p:stCondLst>
                                  <p:childTnLst>
                                    <p:set>
                                      <p:cBhvr>
                                        <p:cTn id="26" dur="1" fill="hold">
                                          <p:stCondLst>
                                            <p:cond delay="0"/>
                                          </p:stCondLst>
                                        </p:cTn>
                                        <p:tgtEl>
                                          <p:spTgt spid="421891">
                                            <p:txEl>
                                              <p:pRg st="5" end="5"/>
                                            </p:txEl>
                                          </p:spTgt>
                                        </p:tgtEl>
                                        <p:attrNameLst>
                                          <p:attrName>style.visibility</p:attrName>
                                        </p:attrNameLst>
                                      </p:cBhvr>
                                      <p:to>
                                        <p:strVal val="visible"/>
                                      </p:to>
                                    </p:set>
                                    <p:anim calcmode="lin" valueType="num">
                                      <p:cBhvr additive="base">
                                        <p:cTn id="27" dur="500" fill="hold"/>
                                        <p:tgtEl>
                                          <p:spTgt spid="421891">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21891">
                                            <p:txEl>
                                              <p:pRg st="5" end="5"/>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2" fill="hold" nodeType="afterEffect">
                                  <p:stCondLst>
                                    <p:cond delay="0"/>
                                  </p:stCondLst>
                                  <p:childTnLst>
                                    <p:set>
                                      <p:cBhvr>
                                        <p:cTn id="31" dur="1" fill="hold">
                                          <p:stCondLst>
                                            <p:cond delay="0"/>
                                          </p:stCondLst>
                                        </p:cTn>
                                        <p:tgtEl>
                                          <p:spTgt spid="421892">
                                            <p:txEl>
                                              <p:pRg st="0" end="0"/>
                                            </p:txEl>
                                          </p:spTgt>
                                        </p:tgtEl>
                                        <p:attrNameLst>
                                          <p:attrName>style.visibility</p:attrName>
                                        </p:attrNameLst>
                                      </p:cBhvr>
                                      <p:to>
                                        <p:strVal val="visible"/>
                                      </p:to>
                                    </p:set>
                                    <p:anim calcmode="lin" valueType="num">
                                      <p:cBhvr additive="base">
                                        <p:cTn id="32" dur="500" fill="hold"/>
                                        <p:tgtEl>
                                          <p:spTgt spid="421892">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421892">
                                            <p:txEl>
                                              <p:pRg st="0" end="0"/>
                                            </p:txEl>
                                          </p:spTgt>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000"/>
                            </p:stCondLst>
                            <p:childTnLst>
                              <p:par>
                                <p:cTn id="35" presetID="2" presetClass="entr" presetSubtype="2" fill="hold" nodeType="afterEffect">
                                  <p:stCondLst>
                                    <p:cond delay="0"/>
                                  </p:stCondLst>
                                  <p:childTnLst>
                                    <p:set>
                                      <p:cBhvr>
                                        <p:cTn id="36" dur="1" fill="hold">
                                          <p:stCondLst>
                                            <p:cond delay="0"/>
                                          </p:stCondLst>
                                        </p:cTn>
                                        <p:tgtEl>
                                          <p:spTgt spid="421892">
                                            <p:txEl>
                                              <p:pRg st="2" end="2"/>
                                            </p:txEl>
                                          </p:spTgt>
                                        </p:tgtEl>
                                        <p:attrNameLst>
                                          <p:attrName>style.visibility</p:attrName>
                                        </p:attrNameLst>
                                      </p:cBhvr>
                                      <p:to>
                                        <p:strVal val="visible"/>
                                      </p:to>
                                    </p:set>
                                    <p:anim calcmode="lin" valueType="num">
                                      <p:cBhvr additive="base">
                                        <p:cTn id="37" dur="500" fill="hold"/>
                                        <p:tgtEl>
                                          <p:spTgt spid="421892">
                                            <p:txEl>
                                              <p:pRg st="2" end="2"/>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21892">
                                            <p:txEl>
                                              <p:pRg st="2" end="2"/>
                                            </p:txEl>
                                          </p:spTgt>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3500"/>
                            </p:stCondLst>
                            <p:childTnLst>
                              <p:par>
                                <p:cTn id="40" presetID="2" presetClass="entr" presetSubtype="2" fill="hold" nodeType="afterEffect">
                                  <p:stCondLst>
                                    <p:cond delay="0"/>
                                  </p:stCondLst>
                                  <p:childTnLst>
                                    <p:set>
                                      <p:cBhvr>
                                        <p:cTn id="41" dur="1" fill="hold">
                                          <p:stCondLst>
                                            <p:cond delay="0"/>
                                          </p:stCondLst>
                                        </p:cTn>
                                        <p:tgtEl>
                                          <p:spTgt spid="421892">
                                            <p:txEl>
                                              <p:pRg st="3" end="3"/>
                                            </p:txEl>
                                          </p:spTgt>
                                        </p:tgtEl>
                                        <p:attrNameLst>
                                          <p:attrName>style.visibility</p:attrName>
                                        </p:attrNameLst>
                                      </p:cBhvr>
                                      <p:to>
                                        <p:strVal val="visible"/>
                                      </p:to>
                                    </p:set>
                                    <p:anim calcmode="lin" valueType="num">
                                      <p:cBhvr additive="base">
                                        <p:cTn id="42" dur="500" fill="hold"/>
                                        <p:tgtEl>
                                          <p:spTgt spid="421892">
                                            <p:txEl>
                                              <p:pRg st="3" end="3"/>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42189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891" grpId="0" build="p"/>
      <p:bldP spid="42189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A191046E-D7EF-AC49-DD2E-98F8E1F391BD}"/>
              </a:ext>
            </a:extLst>
          </p:cNvPr>
          <p:cNvSpPr txBox="1"/>
          <p:nvPr/>
        </p:nvSpPr>
        <p:spPr>
          <a:xfrm>
            <a:off x="467544" y="1124744"/>
            <a:ext cx="9594957" cy="769441"/>
          </a:xfrm>
          <a:prstGeom prst="rect">
            <a:avLst/>
          </a:prstGeom>
          <a:noFill/>
        </p:spPr>
        <p:txBody>
          <a:bodyPr wrap="square" rtlCol="0">
            <a:spAutoFit/>
          </a:bodyPr>
          <a:lstStyle/>
          <a:p>
            <a:r>
              <a:rPr lang="it-IT" sz="4400" b="1" dirty="0"/>
              <a:t>La Sifilide come si trasmette?</a:t>
            </a:r>
          </a:p>
        </p:txBody>
      </p:sp>
    </p:spTree>
    <p:extLst>
      <p:ext uri="{BB962C8B-B14F-4D97-AF65-F5344CB8AC3E}">
        <p14:creationId xmlns:p14="http://schemas.microsoft.com/office/powerpoint/2010/main" val="139795189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0E14FC-A1BC-46B4-D8E8-06AA6228C3E4}"/>
              </a:ext>
            </a:extLst>
          </p:cNvPr>
          <p:cNvSpPr>
            <a:spLocks noGrp="1"/>
          </p:cNvSpPr>
          <p:nvPr>
            <p:ph type="title"/>
          </p:nvPr>
        </p:nvSpPr>
        <p:spPr/>
        <p:txBody>
          <a:bodyPr/>
          <a:lstStyle/>
          <a:p>
            <a:pPr algn="ctr"/>
            <a:r>
              <a:rPr lang="it-IT" b="1" dirty="0"/>
              <a:t>Esiste un vaccino per HPV?</a:t>
            </a:r>
          </a:p>
        </p:txBody>
      </p:sp>
    </p:spTree>
    <p:extLst>
      <p:ext uri="{BB962C8B-B14F-4D97-AF65-F5344CB8AC3E}">
        <p14:creationId xmlns:p14="http://schemas.microsoft.com/office/powerpoint/2010/main" val="223618952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Segnaposto immagine diapositiva 1">
            <a:extLst>
              <a:ext uri="{FF2B5EF4-FFF2-40B4-BE49-F238E27FC236}">
                <a16:creationId xmlns:a16="http://schemas.microsoft.com/office/drawing/2014/main" id="{E43C1EE1-2E0F-18CC-AC86-358BA3D76FD0}"/>
              </a:ext>
            </a:extLst>
          </p:cNvPr>
          <p:cNvPicPr>
            <a:picLocks noGrp="1" noRot="1" noChangeAspect="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356100" y="1484313"/>
            <a:ext cx="4427538" cy="4322762"/>
          </a:xfrm>
          <a:noFill/>
          <a:ln>
            <a:solidFill>
              <a:srgbClr val="000000"/>
            </a:solidFill>
            <a:miter lim="800000"/>
            <a:headEnd/>
            <a:tailEnd/>
          </a:ln>
        </p:spPr>
      </p:pic>
      <p:cxnSp>
        <p:nvCxnSpPr>
          <p:cNvPr id="7" name="Connettore 1 6">
            <a:extLst>
              <a:ext uri="{FF2B5EF4-FFF2-40B4-BE49-F238E27FC236}">
                <a16:creationId xmlns:a16="http://schemas.microsoft.com/office/drawing/2014/main" id="{D51E3A3A-C705-130A-920E-A3BC9EA1619C}"/>
              </a:ext>
            </a:extLst>
          </p:cNvPr>
          <p:cNvCxnSpPr/>
          <p:nvPr/>
        </p:nvCxnSpPr>
        <p:spPr>
          <a:xfrm flipV="1">
            <a:off x="395288" y="1341438"/>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6131" name="Text Box 6">
            <a:extLst>
              <a:ext uri="{FF2B5EF4-FFF2-40B4-BE49-F238E27FC236}">
                <a16:creationId xmlns:a16="http://schemas.microsoft.com/office/drawing/2014/main" id="{70D2562A-D873-9E18-FD19-138BC7A5F368}"/>
              </a:ext>
            </a:extLst>
          </p:cNvPr>
          <p:cNvSpPr txBox="1">
            <a:spLocks noChangeArrowheads="1"/>
          </p:cNvSpPr>
          <p:nvPr/>
        </p:nvSpPr>
        <p:spPr bwMode="auto">
          <a:xfrm>
            <a:off x="3343275" y="404813"/>
            <a:ext cx="25241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4000" b="1">
                <a:latin typeface="Goudy Old Style" panose="02020502050305020303" pitchFamily="18" charset="77"/>
              </a:rPr>
              <a:t>VACCINO</a:t>
            </a:r>
          </a:p>
        </p:txBody>
      </p:sp>
      <p:sp>
        <p:nvSpPr>
          <p:cNvPr id="176132" name="Rectangle 7">
            <a:extLst>
              <a:ext uri="{FF2B5EF4-FFF2-40B4-BE49-F238E27FC236}">
                <a16:creationId xmlns:a16="http://schemas.microsoft.com/office/drawing/2014/main" id="{7CEEC5F5-3D36-C017-FE16-E554B9D5EC83}"/>
              </a:ext>
            </a:extLst>
          </p:cNvPr>
          <p:cNvSpPr>
            <a:spLocks noChangeArrowheads="1"/>
          </p:cNvSpPr>
          <p:nvPr/>
        </p:nvSpPr>
        <p:spPr bwMode="auto">
          <a:xfrm>
            <a:off x="250825" y="1309688"/>
            <a:ext cx="3943350" cy="554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2000">
                <a:latin typeface="Goudy Old Style" panose="02020502050305020303" pitchFamily="18" charset="77"/>
              </a:rPr>
              <a:t>previene le patologie HPV correlate, come il tumore del collo uterino e le relative lesioni precancerose</a:t>
            </a:r>
          </a:p>
          <a:p>
            <a:pPr eaLnBrk="1" hangingPunct="1">
              <a:lnSpc>
                <a:spcPct val="100000"/>
              </a:lnSpc>
              <a:spcBef>
                <a:spcPct val="0"/>
              </a:spcBef>
              <a:buFontTx/>
              <a:buNone/>
            </a:pPr>
            <a:r>
              <a:rPr lang="it-IT" altLang="it-IT" sz="2000">
                <a:latin typeface="Goudy Old Style" panose="02020502050305020303" pitchFamily="18" charset="77"/>
              </a:rPr>
              <a:t> </a:t>
            </a:r>
          </a:p>
          <a:p>
            <a:pPr eaLnBrk="1" hangingPunct="1">
              <a:lnSpc>
                <a:spcPct val="100000"/>
              </a:lnSpc>
              <a:spcBef>
                <a:spcPct val="0"/>
              </a:spcBef>
              <a:buFontTx/>
              <a:buNone/>
            </a:pPr>
            <a:r>
              <a:rPr lang="it-IT" altLang="it-IT" sz="2000">
                <a:latin typeface="Goudy Old Style" panose="02020502050305020303" pitchFamily="18" charset="77"/>
              </a:rPr>
              <a:t>La scoperta fu l’osservazione che proteine del capside virale (L1 da sola o L1 + L2), espresse in certi microrganismi, possono assemblarsi in particelle simil-virali (</a:t>
            </a:r>
            <a:r>
              <a:rPr lang="it-IT" altLang="it-IT" sz="2000" i="1">
                <a:latin typeface="Goudy Old Style" panose="02020502050305020303" pitchFamily="18" charset="77"/>
              </a:rPr>
              <a:t>virus-like particles</a:t>
            </a:r>
            <a:r>
              <a:rPr lang="it-IT" altLang="it-IT" sz="2000">
                <a:latin typeface="Goudy Old Style" panose="02020502050305020303" pitchFamily="18" charset="77"/>
              </a:rPr>
              <a:t>, VLP) che mantengono epitopi in grado di indurre nell’uomo la produzione di anticorpi neutralizzanti</a:t>
            </a:r>
          </a:p>
          <a:p>
            <a:pPr eaLnBrk="1" hangingPunct="1">
              <a:lnSpc>
                <a:spcPct val="100000"/>
              </a:lnSpc>
              <a:spcBef>
                <a:spcPct val="0"/>
              </a:spcBef>
              <a:buFontTx/>
              <a:buNone/>
            </a:pPr>
            <a:endParaRPr lang="it-IT" altLang="it-IT" sz="2000">
              <a:latin typeface="Goudy Old Style" panose="02020502050305020303" pitchFamily="18" charset="77"/>
            </a:endParaRPr>
          </a:p>
          <a:p>
            <a:pPr eaLnBrk="1" hangingPunct="1">
              <a:lnSpc>
                <a:spcPct val="100000"/>
              </a:lnSpc>
              <a:spcBef>
                <a:spcPct val="0"/>
              </a:spcBef>
              <a:buFontTx/>
              <a:buNone/>
            </a:pPr>
            <a:r>
              <a:rPr lang="it-IT" altLang="it-IT" sz="2000">
                <a:latin typeface="Goudy Old Style" panose="02020502050305020303" pitchFamily="18" charset="77"/>
              </a:rPr>
              <a:t>Sono stati sviluppati due vaccini costituiti da proteine capsidiche L1 e da un adiuvante.</a:t>
            </a:r>
          </a:p>
          <a:p>
            <a:pPr eaLnBrk="1" hangingPunct="1">
              <a:lnSpc>
                <a:spcPct val="100000"/>
              </a:lnSpc>
              <a:spcBef>
                <a:spcPct val="50000"/>
              </a:spcBef>
              <a:buFontTx/>
              <a:buNone/>
            </a:pPr>
            <a:endParaRPr lang="it-IT" altLang="it-IT" sz="1200">
              <a:latin typeface="Arial" panose="020B0604020202020204" pitchFamily="34" charset="0"/>
            </a:endParaRPr>
          </a:p>
        </p:txBody>
      </p:sp>
      <p:sp>
        <p:nvSpPr>
          <p:cNvPr id="6" name="Rectangle 5">
            <a:extLst>
              <a:ext uri="{FF2B5EF4-FFF2-40B4-BE49-F238E27FC236}">
                <a16:creationId xmlns:a16="http://schemas.microsoft.com/office/drawing/2014/main" id="{FBB5BD26-8AA2-C7E4-901A-C19939F09CAD}"/>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a:extLst>
              <a:ext uri="{FF2B5EF4-FFF2-40B4-BE49-F238E27FC236}">
                <a16:creationId xmlns:a16="http://schemas.microsoft.com/office/drawing/2014/main" id="{83F4539B-8367-C5F2-AB5E-802A26F74238}"/>
              </a:ext>
            </a:extLst>
          </p:cNvPr>
          <p:cNvSpPr>
            <a:spLocks noGrp="1"/>
          </p:cNvSpPr>
          <p:nvPr>
            <p:ph type="title"/>
          </p:nvPr>
        </p:nvSpPr>
        <p:spPr>
          <a:xfrm>
            <a:off x="266700" y="2590800"/>
            <a:ext cx="8610600" cy="1431925"/>
          </a:xfrm>
        </p:spPr>
        <p:txBody>
          <a:bodyPr/>
          <a:lstStyle/>
          <a:p>
            <a:pPr algn="ctr"/>
            <a:r>
              <a:rPr lang="it-IT" altLang="it-IT" b="1"/>
              <a:t>Virus del mollusco </a:t>
            </a:r>
            <a:br>
              <a:rPr lang="it-IT" altLang="it-IT" b="1"/>
            </a:br>
            <a:r>
              <a:rPr lang="it-IT" altLang="it-IT" b="1"/>
              <a:t>contagioso</a:t>
            </a:r>
          </a:p>
        </p:txBody>
      </p:sp>
      <p:sp>
        <p:nvSpPr>
          <p:cNvPr id="6" name="Rettangolo 5">
            <a:extLst>
              <a:ext uri="{FF2B5EF4-FFF2-40B4-BE49-F238E27FC236}">
                <a16:creationId xmlns:a16="http://schemas.microsoft.com/office/drawing/2014/main" id="{6EA81AB4-089D-8E31-B683-0EE34A9FDF04}"/>
              </a:ext>
            </a:extLst>
          </p:cNvPr>
          <p:cNvSpPr/>
          <p:nvPr/>
        </p:nvSpPr>
        <p:spPr>
          <a:xfrm>
            <a:off x="323850" y="1700213"/>
            <a:ext cx="8532813" cy="31686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p>
        </p:txBody>
      </p:sp>
      <p:sp>
        <p:nvSpPr>
          <p:cNvPr id="4" name="Rectangle 3">
            <a:extLst>
              <a:ext uri="{FF2B5EF4-FFF2-40B4-BE49-F238E27FC236}">
                <a16:creationId xmlns:a16="http://schemas.microsoft.com/office/drawing/2014/main" id="{201C7BDB-9E31-CB63-5E0C-921CF6C3E9C7}"/>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a:extLst>
              <a:ext uri="{FF2B5EF4-FFF2-40B4-BE49-F238E27FC236}">
                <a16:creationId xmlns:a16="http://schemas.microsoft.com/office/drawing/2014/main" id="{45BD2F11-A5B7-02CD-2B56-5F1EDC47A3BE}"/>
              </a:ext>
            </a:extLst>
          </p:cNvPr>
          <p:cNvSpPr>
            <a:spLocks noGrp="1"/>
          </p:cNvSpPr>
          <p:nvPr>
            <p:ph type="title"/>
          </p:nvPr>
        </p:nvSpPr>
        <p:spPr>
          <a:xfrm>
            <a:off x="250825" y="188913"/>
            <a:ext cx="8686800" cy="904875"/>
          </a:xfrm>
        </p:spPr>
        <p:txBody>
          <a:bodyPr/>
          <a:lstStyle/>
          <a:p>
            <a:pPr algn="ctr"/>
            <a:r>
              <a:rPr lang="it-IT" altLang="it-IT" sz="4000" b="1"/>
              <a:t>Classificazione</a:t>
            </a:r>
          </a:p>
        </p:txBody>
      </p:sp>
      <p:sp>
        <p:nvSpPr>
          <p:cNvPr id="179202" name="Rectangle 3">
            <a:extLst>
              <a:ext uri="{FF2B5EF4-FFF2-40B4-BE49-F238E27FC236}">
                <a16:creationId xmlns:a16="http://schemas.microsoft.com/office/drawing/2014/main" id="{D559736B-1845-9F9A-9528-A47233199DBD}"/>
              </a:ext>
            </a:extLst>
          </p:cNvPr>
          <p:cNvSpPr>
            <a:spLocks noGrp="1"/>
          </p:cNvSpPr>
          <p:nvPr>
            <p:ph type="body" idx="1"/>
          </p:nvPr>
        </p:nvSpPr>
        <p:spPr>
          <a:xfrm>
            <a:off x="509588" y="1422400"/>
            <a:ext cx="7467600" cy="5095875"/>
          </a:xfrm>
        </p:spPr>
        <p:txBody>
          <a:bodyPr/>
          <a:lstStyle/>
          <a:p>
            <a:pPr marL="609600" indent="-609600">
              <a:lnSpc>
                <a:spcPct val="80000"/>
              </a:lnSpc>
              <a:buClr>
                <a:srgbClr val="CC0000"/>
              </a:buClr>
              <a:buFontTx/>
              <a:buAutoNum type="arabicPeriod"/>
            </a:pPr>
            <a:r>
              <a:rPr lang="it-IT" altLang="it-IT" b="1">
                <a:solidFill>
                  <a:srgbClr val="C00000"/>
                </a:solidFill>
              </a:rPr>
              <a:t>Orthopox virus: </a:t>
            </a:r>
          </a:p>
          <a:p>
            <a:pPr marL="990600" lvl="1" indent="-533400">
              <a:lnSpc>
                <a:spcPct val="80000"/>
              </a:lnSpc>
              <a:buClr>
                <a:srgbClr val="CC0000"/>
              </a:buClr>
              <a:buFontTx/>
              <a:buChar char="•"/>
            </a:pPr>
            <a:r>
              <a:rPr lang="it-IT" altLang="it-IT">
                <a:solidFill>
                  <a:srgbClr val="000000"/>
                </a:solidFill>
              </a:rPr>
              <a:t>Vaiolo</a:t>
            </a:r>
          </a:p>
          <a:p>
            <a:pPr marL="990600" lvl="1" indent="-533400">
              <a:lnSpc>
                <a:spcPct val="80000"/>
              </a:lnSpc>
              <a:buClr>
                <a:srgbClr val="CC0000"/>
              </a:buClr>
              <a:buFontTx/>
              <a:buChar char="•"/>
            </a:pPr>
            <a:r>
              <a:rPr lang="it-IT" altLang="it-IT">
                <a:solidFill>
                  <a:srgbClr val="000000"/>
                </a:solidFill>
              </a:rPr>
              <a:t>Vaccinia</a:t>
            </a:r>
          </a:p>
          <a:p>
            <a:pPr marL="990600" lvl="1" indent="-533400">
              <a:lnSpc>
                <a:spcPct val="80000"/>
              </a:lnSpc>
              <a:buClr>
                <a:srgbClr val="CC0000"/>
              </a:buClr>
              <a:buFontTx/>
              <a:buChar char="•"/>
            </a:pPr>
            <a:r>
              <a:rPr lang="it-IT" altLang="it-IT">
                <a:solidFill>
                  <a:srgbClr val="000000"/>
                </a:solidFill>
              </a:rPr>
              <a:t>Vaiolo della scimmia</a:t>
            </a:r>
          </a:p>
          <a:p>
            <a:pPr marL="990600" lvl="1" indent="-533400">
              <a:lnSpc>
                <a:spcPct val="80000"/>
              </a:lnSpc>
              <a:buClr>
                <a:srgbClr val="CC0000"/>
              </a:buClr>
              <a:buFontTx/>
              <a:buChar char="•"/>
            </a:pPr>
            <a:r>
              <a:rPr lang="it-IT" altLang="it-IT">
                <a:solidFill>
                  <a:srgbClr val="000000"/>
                </a:solidFill>
              </a:rPr>
              <a:t>Vaiolo bovino</a:t>
            </a:r>
          </a:p>
          <a:p>
            <a:pPr marL="990600" lvl="1" indent="-533400">
              <a:lnSpc>
                <a:spcPct val="80000"/>
              </a:lnSpc>
              <a:buClr>
                <a:srgbClr val="CC0000"/>
              </a:buClr>
              <a:buFontTx/>
              <a:buChar char="•"/>
            </a:pPr>
            <a:endParaRPr lang="it-IT" altLang="it-IT">
              <a:solidFill>
                <a:srgbClr val="000000"/>
              </a:solidFill>
            </a:endParaRPr>
          </a:p>
          <a:p>
            <a:pPr marL="609600" indent="-609600">
              <a:lnSpc>
                <a:spcPct val="80000"/>
              </a:lnSpc>
              <a:buClr>
                <a:srgbClr val="CC0000"/>
              </a:buClr>
              <a:buFontTx/>
              <a:buAutoNum type="arabicPeriod"/>
            </a:pPr>
            <a:r>
              <a:rPr lang="it-IT" altLang="it-IT" b="1">
                <a:solidFill>
                  <a:srgbClr val="C00000"/>
                </a:solidFill>
              </a:rPr>
              <a:t>Parapox virus</a:t>
            </a:r>
          </a:p>
          <a:p>
            <a:pPr marL="990600" lvl="1" indent="-533400">
              <a:lnSpc>
                <a:spcPct val="80000"/>
              </a:lnSpc>
              <a:buClr>
                <a:srgbClr val="CC0000"/>
              </a:buClr>
              <a:buFontTx/>
              <a:buChar char="•"/>
            </a:pPr>
            <a:r>
              <a:rPr lang="it-IT" altLang="it-IT">
                <a:solidFill>
                  <a:srgbClr val="000000"/>
                </a:solidFill>
              </a:rPr>
              <a:t>Nodulo del mungitore</a:t>
            </a:r>
          </a:p>
          <a:p>
            <a:pPr marL="990600" lvl="1" indent="-533400">
              <a:lnSpc>
                <a:spcPct val="80000"/>
              </a:lnSpc>
              <a:buClr>
                <a:srgbClr val="CC0000"/>
              </a:buClr>
              <a:buFontTx/>
              <a:buChar char="•"/>
            </a:pPr>
            <a:r>
              <a:rPr lang="it-IT" altLang="it-IT">
                <a:solidFill>
                  <a:srgbClr val="000000"/>
                </a:solidFill>
              </a:rPr>
              <a:t>Orf</a:t>
            </a:r>
          </a:p>
          <a:p>
            <a:pPr marL="990600" lvl="1" indent="-533400">
              <a:lnSpc>
                <a:spcPct val="80000"/>
              </a:lnSpc>
              <a:buClr>
                <a:srgbClr val="CC0000"/>
              </a:buClr>
              <a:buFontTx/>
              <a:buNone/>
            </a:pPr>
            <a:endParaRPr lang="it-IT" altLang="it-IT">
              <a:solidFill>
                <a:srgbClr val="000000"/>
              </a:solidFill>
            </a:endParaRPr>
          </a:p>
          <a:p>
            <a:pPr marL="609600" indent="-609600">
              <a:lnSpc>
                <a:spcPct val="80000"/>
              </a:lnSpc>
              <a:buClr>
                <a:srgbClr val="CC0000"/>
              </a:buClr>
              <a:buFontTx/>
              <a:buAutoNum type="arabicPeriod"/>
            </a:pPr>
            <a:r>
              <a:rPr lang="it-IT" altLang="it-IT" b="1">
                <a:solidFill>
                  <a:srgbClr val="C00000"/>
                </a:solidFill>
              </a:rPr>
              <a:t>Virus del mollusco contagioso</a:t>
            </a:r>
          </a:p>
          <a:p>
            <a:pPr marL="990600" lvl="1" indent="-533400">
              <a:lnSpc>
                <a:spcPct val="80000"/>
              </a:lnSpc>
              <a:buClr>
                <a:srgbClr val="CC0000"/>
              </a:buClr>
              <a:buFontTx/>
              <a:buChar char="•"/>
            </a:pPr>
            <a:r>
              <a:rPr lang="it-IT" altLang="it-IT">
                <a:solidFill>
                  <a:srgbClr val="000000"/>
                </a:solidFill>
              </a:rPr>
              <a:t>Tipo 1</a:t>
            </a:r>
          </a:p>
          <a:p>
            <a:pPr marL="990600" lvl="1" indent="-533400">
              <a:lnSpc>
                <a:spcPct val="80000"/>
              </a:lnSpc>
              <a:buClr>
                <a:srgbClr val="CC0000"/>
              </a:buClr>
              <a:buFontTx/>
              <a:buChar char="•"/>
            </a:pPr>
            <a:r>
              <a:rPr lang="it-IT" altLang="it-IT">
                <a:solidFill>
                  <a:srgbClr val="000000"/>
                </a:solidFill>
              </a:rPr>
              <a:t>Tipo 2</a:t>
            </a:r>
          </a:p>
        </p:txBody>
      </p:sp>
      <p:cxnSp>
        <p:nvCxnSpPr>
          <p:cNvPr id="7" name="Connettore 1 6">
            <a:extLst>
              <a:ext uri="{FF2B5EF4-FFF2-40B4-BE49-F238E27FC236}">
                <a16:creationId xmlns:a16="http://schemas.microsoft.com/office/drawing/2014/main" id="{F1BF6DC2-FBB7-6F54-BFEF-5550E17C6B7C}"/>
              </a:ext>
            </a:extLst>
          </p:cNvPr>
          <p:cNvCxnSpPr/>
          <p:nvPr/>
        </p:nvCxnSpPr>
        <p:spPr>
          <a:xfrm flipV="1">
            <a:off x="395288" y="1196975"/>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BB89DAB-A336-2FBF-CFA4-8D75CC921C89}"/>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a:extLst>
              <a:ext uri="{FF2B5EF4-FFF2-40B4-BE49-F238E27FC236}">
                <a16:creationId xmlns:a16="http://schemas.microsoft.com/office/drawing/2014/main" id="{9E00B1A7-6031-E987-5AF7-3CF183AA59C1}"/>
              </a:ext>
            </a:extLst>
          </p:cNvPr>
          <p:cNvSpPr>
            <a:spLocks noGrp="1"/>
          </p:cNvSpPr>
          <p:nvPr>
            <p:ph type="title"/>
          </p:nvPr>
        </p:nvSpPr>
        <p:spPr>
          <a:xfrm>
            <a:off x="190500" y="260350"/>
            <a:ext cx="8763000" cy="1060450"/>
          </a:xfrm>
        </p:spPr>
        <p:txBody>
          <a:bodyPr/>
          <a:lstStyle/>
          <a:p>
            <a:pPr algn="ctr"/>
            <a:r>
              <a:rPr lang="it-IT" altLang="it-IT" sz="4000" b="1"/>
              <a:t>Patogenesi</a:t>
            </a:r>
          </a:p>
        </p:txBody>
      </p:sp>
      <p:sp>
        <p:nvSpPr>
          <p:cNvPr id="430083" name="Rectangle 3">
            <a:extLst>
              <a:ext uri="{FF2B5EF4-FFF2-40B4-BE49-F238E27FC236}">
                <a16:creationId xmlns:a16="http://schemas.microsoft.com/office/drawing/2014/main" id="{6FB6B1FA-47B7-F362-E692-890100BDBE79}"/>
              </a:ext>
            </a:extLst>
          </p:cNvPr>
          <p:cNvSpPr>
            <a:spLocks noGrp="1"/>
          </p:cNvSpPr>
          <p:nvPr>
            <p:ph type="body" idx="1"/>
          </p:nvPr>
        </p:nvSpPr>
        <p:spPr>
          <a:xfrm>
            <a:off x="525463" y="1936750"/>
            <a:ext cx="8277225" cy="4572000"/>
          </a:xfrm>
        </p:spPr>
        <p:txBody>
          <a:bodyPr/>
          <a:lstStyle/>
          <a:p>
            <a:pPr>
              <a:spcBef>
                <a:spcPct val="60000"/>
              </a:spcBef>
              <a:buClr>
                <a:srgbClr val="CC0000"/>
              </a:buClr>
              <a:buFont typeface="Wingdings" pitchFamily="2" charset="2"/>
              <a:buChar char="Ø"/>
            </a:pPr>
            <a:r>
              <a:rPr lang="it-IT" altLang="it-IT">
                <a:solidFill>
                  <a:srgbClr val="000000"/>
                </a:solidFill>
              </a:rPr>
              <a:t>Il virus del mollusco contagioso è un virus epidermotropo che infetta esclusivamente la cute</a:t>
            </a:r>
          </a:p>
          <a:p>
            <a:pPr>
              <a:spcBef>
                <a:spcPct val="60000"/>
              </a:spcBef>
              <a:buClr>
                <a:srgbClr val="CC0000"/>
              </a:buClr>
              <a:buFont typeface="Wingdings" pitchFamily="2" charset="2"/>
              <a:buNone/>
            </a:pPr>
            <a:endParaRPr lang="it-IT" altLang="it-IT">
              <a:solidFill>
                <a:srgbClr val="000000"/>
              </a:solidFill>
            </a:endParaRPr>
          </a:p>
          <a:p>
            <a:pPr>
              <a:spcBef>
                <a:spcPct val="60000"/>
              </a:spcBef>
              <a:buClr>
                <a:srgbClr val="CC0000"/>
              </a:buClr>
              <a:buFont typeface="Wingdings" pitchFamily="2" charset="2"/>
              <a:buChar char="Ø"/>
            </a:pPr>
            <a:r>
              <a:rPr lang="it-IT" altLang="it-IT">
                <a:solidFill>
                  <a:srgbClr val="000000"/>
                </a:solidFill>
              </a:rPr>
              <a:t>La risposta immunitaria dell’ospite è molto importante per l’estensione e la durata delle manifestazioni cliniche: quadri più severi nei bambini affetti da dermatite atopica e negli adulti immunocompromessi</a:t>
            </a:r>
          </a:p>
        </p:txBody>
      </p:sp>
      <p:cxnSp>
        <p:nvCxnSpPr>
          <p:cNvPr id="7" name="Connettore 1 6">
            <a:extLst>
              <a:ext uri="{FF2B5EF4-FFF2-40B4-BE49-F238E27FC236}">
                <a16:creationId xmlns:a16="http://schemas.microsoft.com/office/drawing/2014/main" id="{3F0B6C85-4E7D-B200-7828-C05E7C2AEE82}"/>
              </a:ext>
            </a:extLst>
          </p:cNvPr>
          <p:cNvCxnSpPr/>
          <p:nvPr/>
        </p:nvCxnSpPr>
        <p:spPr>
          <a:xfrm flipV="1">
            <a:off x="395288" y="1341438"/>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AFE02E00-9D42-AFF0-11F9-518AE402B268}"/>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430083">
                                            <p:txEl>
                                              <p:pRg st="0" end="0"/>
                                            </p:txEl>
                                          </p:spTgt>
                                        </p:tgtEl>
                                        <p:attrNameLst>
                                          <p:attrName>style.visibility</p:attrName>
                                        </p:attrNameLst>
                                      </p:cBhvr>
                                      <p:to>
                                        <p:strVal val="visible"/>
                                      </p:to>
                                    </p:set>
                                    <p:anim calcmode="lin" valueType="num">
                                      <p:cBhvr additive="base">
                                        <p:cTn id="7" dur="500" fill="hold"/>
                                        <p:tgtEl>
                                          <p:spTgt spid="4300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3008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30083">
                                            <p:txEl>
                                              <p:pRg st="2" end="2"/>
                                            </p:txEl>
                                          </p:spTgt>
                                        </p:tgtEl>
                                        <p:attrNameLst>
                                          <p:attrName>style.visibility</p:attrName>
                                        </p:attrNameLst>
                                      </p:cBhvr>
                                      <p:to>
                                        <p:strVal val="visible"/>
                                      </p:to>
                                    </p:set>
                                    <p:anim calcmode="lin" valueType="num">
                                      <p:cBhvr additive="base">
                                        <p:cTn id="11" dur="500" fill="hold"/>
                                        <p:tgtEl>
                                          <p:spTgt spid="430083">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3008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83"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a:extLst>
              <a:ext uri="{FF2B5EF4-FFF2-40B4-BE49-F238E27FC236}">
                <a16:creationId xmlns:a16="http://schemas.microsoft.com/office/drawing/2014/main" id="{22F6FBF7-D389-16CF-642D-16AF8B2D05CE}"/>
              </a:ext>
            </a:extLst>
          </p:cNvPr>
          <p:cNvSpPr>
            <a:spLocks noGrp="1"/>
          </p:cNvSpPr>
          <p:nvPr>
            <p:ph type="title"/>
          </p:nvPr>
        </p:nvSpPr>
        <p:spPr>
          <a:xfrm>
            <a:off x="0" y="188913"/>
            <a:ext cx="9144000" cy="1143000"/>
          </a:xfrm>
        </p:spPr>
        <p:txBody>
          <a:bodyPr/>
          <a:lstStyle/>
          <a:p>
            <a:pPr algn="ctr"/>
            <a:r>
              <a:rPr lang="it-IT" altLang="it-IT" sz="4000" b="1"/>
              <a:t>Epidemiologia</a:t>
            </a:r>
          </a:p>
        </p:txBody>
      </p:sp>
      <p:sp>
        <p:nvSpPr>
          <p:cNvPr id="432131" name="Rectangle 3">
            <a:extLst>
              <a:ext uri="{FF2B5EF4-FFF2-40B4-BE49-F238E27FC236}">
                <a16:creationId xmlns:a16="http://schemas.microsoft.com/office/drawing/2014/main" id="{F6D77382-7A2E-96F5-DD88-47C0FC44FE4B}"/>
              </a:ext>
            </a:extLst>
          </p:cNvPr>
          <p:cNvSpPr>
            <a:spLocks noGrp="1"/>
          </p:cNvSpPr>
          <p:nvPr>
            <p:ph type="body" idx="1"/>
          </p:nvPr>
        </p:nvSpPr>
        <p:spPr>
          <a:xfrm>
            <a:off x="539750" y="1916113"/>
            <a:ext cx="8353425" cy="4087812"/>
          </a:xfrm>
        </p:spPr>
        <p:txBody>
          <a:bodyPr/>
          <a:lstStyle/>
          <a:p>
            <a:pPr>
              <a:spcBef>
                <a:spcPct val="60000"/>
              </a:spcBef>
              <a:buClr>
                <a:srgbClr val="CC0000"/>
              </a:buClr>
              <a:buFont typeface="Wingdings" pitchFamily="2" charset="2"/>
              <a:buChar char="Ø"/>
            </a:pPr>
            <a:r>
              <a:rPr lang="it-IT" altLang="it-IT">
                <a:solidFill>
                  <a:srgbClr val="000000"/>
                </a:solidFill>
              </a:rPr>
              <a:t>Molto frequente</a:t>
            </a:r>
          </a:p>
          <a:p>
            <a:pPr>
              <a:spcBef>
                <a:spcPct val="60000"/>
              </a:spcBef>
              <a:buClr>
                <a:srgbClr val="CC0000"/>
              </a:buClr>
              <a:buFont typeface="Wingdings" pitchFamily="2" charset="2"/>
              <a:buNone/>
            </a:pPr>
            <a:endParaRPr lang="it-IT" altLang="it-IT">
              <a:solidFill>
                <a:srgbClr val="000000"/>
              </a:solidFill>
            </a:endParaRPr>
          </a:p>
          <a:p>
            <a:pPr>
              <a:spcBef>
                <a:spcPct val="60000"/>
              </a:spcBef>
              <a:buClr>
                <a:srgbClr val="CC0000"/>
              </a:buClr>
              <a:buFont typeface="Wingdings" pitchFamily="2" charset="2"/>
              <a:buChar char="Ø"/>
            </a:pPr>
            <a:r>
              <a:rPr lang="it-IT" altLang="it-IT">
                <a:solidFill>
                  <a:srgbClr val="000000"/>
                </a:solidFill>
              </a:rPr>
              <a:t>Nei bambini è trasmesso per contatto diretto (tipo 1)</a:t>
            </a:r>
          </a:p>
          <a:p>
            <a:pPr>
              <a:spcBef>
                <a:spcPct val="60000"/>
              </a:spcBef>
              <a:buClr>
                <a:srgbClr val="CC0000"/>
              </a:buClr>
              <a:buFont typeface="Wingdings" pitchFamily="2" charset="2"/>
              <a:buNone/>
            </a:pPr>
            <a:endParaRPr lang="it-IT" altLang="it-IT">
              <a:solidFill>
                <a:srgbClr val="000000"/>
              </a:solidFill>
            </a:endParaRPr>
          </a:p>
          <a:p>
            <a:pPr>
              <a:spcBef>
                <a:spcPct val="60000"/>
              </a:spcBef>
              <a:buClr>
                <a:srgbClr val="CC0000"/>
              </a:buClr>
              <a:buFont typeface="Wingdings" pitchFamily="2" charset="2"/>
              <a:buChar char="Ø"/>
            </a:pPr>
            <a:r>
              <a:rPr lang="it-IT" altLang="it-IT">
                <a:solidFill>
                  <a:srgbClr val="000000"/>
                </a:solidFill>
              </a:rPr>
              <a:t>Negli adulti è considerata una malattia a trasmissione sessuale (tipo 2)</a:t>
            </a:r>
          </a:p>
        </p:txBody>
      </p:sp>
      <p:cxnSp>
        <p:nvCxnSpPr>
          <p:cNvPr id="7" name="Connettore 1 6">
            <a:extLst>
              <a:ext uri="{FF2B5EF4-FFF2-40B4-BE49-F238E27FC236}">
                <a16:creationId xmlns:a16="http://schemas.microsoft.com/office/drawing/2014/main" id="{88174366-F831-17AE-94C6-60E0F2D39BD1}"/>
              </a:ext>
            </a:extLst>
          </p:cNvPr>
          <p:cNvCxnSpPr/>
          <p:nvPr/>
        </p:nvCxnSpPr>
        <p:spPr>
          <a:xfrm flipV="1">
            <a:off x="395288" y="1341438"/>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255F8C06-7209-8BD0-13A0-41EFBF309595}"/>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432131">
                                            <p:txEl>
                                              <p:pRg st="0" end="0"/>
                                            </p:txEl>
                                          </p:spTgt>
                                        </p:tgtEl>
                                        <p:attrNameLst>
                                          <p:attrName>style.visibility</p:attrName>
                                        </p:attrNameLst>
                                      </p:cBhvr>
                                      <p:to>
                                        <p:strVal val="visible"/>
                                      </p:to>
                                    </p:set>
                                    <p:anim calcmode="lin" valueType="num">
                                      <p:cBhvr additive="base">
                                        <p:cTn id="7" dur="500" fill="hold"/>
                                        <p:tgtEl>
                                          <p:spTgt spid="43213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32131">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432131">
                                            <p:txEl>
                                              <p:pRg st="2" end="2"/>
                                            </p:txEl>
                                          </p:spTgt>
                                        </p:tgtEl>
                                        <p:attrNameLst>
                                          <p:attrName>style.visibility</p:attrName>
                                        </p:attrNameLst>
                                      </p:cBhvr>
                                      <p:to>
                                        <p:strVal val="visible"/>
                                      </p:to>
                                    </p:set>
                                    <p:anim calcmode="lin" valueType="num">
                                      <p:cBhvr additive="base">
                                        <p:cTn id="12" dur="500" fill="hold"/>
                                        <p:tgtEl>
                                          <p:spTgt spid="432131">
                                            <p:txEl>
                                              <p:pRg st="2" end="2"/>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432131">
                                            <p:txEl>
                                              <p:pRg st="2" end="2"/>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2" fill="hold" nodeType="afterEffect">
                                  <p:stCondLst>
                                    <p:cond delay="0"/>
                                  </p:stCondLst>
                                  <p:childTnLst>
                                    <p:set>
                                      <p:cBhvr>
                                        <p:cTn id="16" dur="1" fill="hold">
                                          <p:stCondLst>
                                            <p:cond delay="0"/>
                                          </p:stCondLst>
                                        </p:cTn>
                                        <p:tgtEl>
                                          <p:spTgt spid="432131">
                                            <p:txEl>
                                              <p:pRg st="4" end="4"/>
                                            </p:txEl>
                                          </p:spTgt>
                                        </p:tgtEl>
                                        <p:attrNameLst>
                                          <p:attrName>style.visibility</p:attrName>
                                        </p:attrNameLst>
                                      </p:cBhvr>
                                      <p:to>
                                        <p:strVal val="visible"/>
                                      </p:to>
                                    </p:set>
                                    <p:anim calcmode="lin" valueType="num">
                                      <p:cBhvr additive="base">
                                        <p:cTn id="17" dur="500" fill="hold"/>
                                        <p:tgtEl>
                                          <p:spTgt spid="432131">
                                            <p:txEl>
                                              <p:pRg st="4" end="4"/>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43213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1"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a:extLst>
              <a:ext uri="{FF2B5EF4-FFF2-40B4-BE49-F238E27FC236}">
                <a16:creationId xmlns:a16="http://schemas.microsoft.com/office/drawing/2014/main" id="{AA61FD75-2865-8816-590E-74EEE815CED1}"/>
              </a:ext>
            </a:extLst>
          </p:cNvPr>
          <p:cNvSpPr>
            <a:spLocks noGrp="1"/>
          </p:cNvSpPr>
          <p:nvPr>
            <p:ph type="title"/>
          </p:nvPr>
        </p:nvSpPr>
        <p:spPr>
          <a:xfrm>
            <a:off x="457200" y="331788"/>
            <a:ext cx="8229600" cy="944562"/>
          </a:xfrm>
        </p:spPr>
        <p:txBody>
          <a:bodyPr/>
          <a:lstStyle/>
          <a:p>
            <a:pPr algn="ctr"/>
            <a:r>
              <a:rPr lang="it-IT" altLang="it-IT" sz="4000" b="1"/>
              <a:t>Clinica</a:t>
            </a:r>
          </a:p>
        </p:txBody>
      </p:sp>
      <p:sp>
        <p:nvSpPr>
          <p:cNvPr id="434179" name="Rectangle 3">
            <a:extLst>
              <a:ext uri="{FF2B5EF4-FFF2-40B4-BE49-F238E27FC236}">
                <a16:creationId xmlns:a16="http://schemas.microsoft.com/office/drawing/2014/main" id="{520EEA9C-0686-93CE-1913-114A75E0AC2C}"/>
              </a:ext>
            </a:extLst>
          </p:cNvPr>
          <p:cNvSpPr>
            <a:spLocks noGrp="1"/>
          </p:cNvSpPr>
          <p:nvPr>
            <p:ph type="body" idx="1"/>
          </p:nvPr>
        </p:nvSpPr>
        <p:spPr>
          <a:xfrm>
            <a:off x="539750" y="1916113"/>
            <a:ext cx="8229600" cy="4049712"/>
          </a:xfrm>
        </p:spPr>
        <p:txBody>
          <a:bodyPr/>
          <a:lstStyle/>
          <a:p>
            <a:pPr>
              <a:spcBef>
                <a:spcPct val="60000"/>
              </a:spcBef>
              <a:buClr>
                <a:srgbClr val="CC0000"/>
              </a:buClr>
              <a:buFont typeface="Wingdings" pitchFamily="2" charset="2"/>
              <a:buChar char="Ø"/>
            </a:pPr>
            <a:r>
              <a:rPr lang="it-IT" altLang="it-IT" sz="2400">
                <a:solidFill>
                  <a:srgbClr val="000000"/>
                </a:solidFill>
              </a:rPr>
              <a:t>Piccole papule o noduli eritematosi o madreperlacei con caratteristica ombelicatura centrale (di solito &lt; 1 cm)</a:t>
            </a:r>
          </a:p>
          <a:p>
            <a:pPr>
              <a:spcBef>
                <a:spcPct val="60000"/>
              </a:spcBef>
              <a:buClr>
                <a:srgbClr val="CC0000"/>
              </a:buClr>
              <a:buFont typeface="Wingdings" pitchFamily="2" charset="2"/>
              <a:buChar char="Ø"/>
            </a:pPr>
            <a:r>
              <a:rPr lang="it-IT" altLang="it-IT" sz="2400">
                <a:solidFill>
                  <a:srgbClr val="000000"/>
                </a:solidFill>
              </a:rPr>
              <a:t>Isolati o raggruppati in placche</a:t>
            </a:r>
          </a:p>
          <a:p>
            <a:pPr>
              <a:spcBef>
                <a:spcPct val="60000"/>
              </a:spcBef>
              <a:buClr>
                <a:srgbClr val="CC0000"/>
              </a:buClr>
              <a:buFont typeface="Wingdings" pitchFamily="2" charset="2"/>
              <a:buChar char="Ø"/>
            </a:pPr>
            <a:r>
              <a:rPr lang="it-IT" altLang="it-IT" sz="2400">
                <a:solidFill>
                  <a:srgbClr val="000000"/>
                </a:solidFill>
              </a:rPr>
              <a:t>Possibile impetiginizzazione</a:t>
            </a:r>
          </a:p>
          <a:p>
            <a:pPr>
              <a:spcBef>
                <a:spcPct val="60000"/>
              </a:spcBef>
              <a:buClr>
                <a:srgbClr val="CC0000"/>
              </a:buClr>
              <a:buFont typeface="Wingdings" pitchFamily="2" charset="2"/>
              <a:buChar char="Ø"/>
            </a:pPr>
            <a:r>
              <a:rPr lang="it-IT" altLang="it-IT" sz="2400">
                <a:solidFill>
                  <a:srgbClr val="000000"/>
                </a:solidFill>
              </a:rPr>
              <a:t>Nei bambini le sedi più frequenti sono il volto e gli arti</a:t>
            </a:r>
          </a:p>
          <a:p>
            <a:pPr>
              <a:spcBef>
                <a:spcPct val="60000"/>
              </a:spcBef>
              <a:buClr>
                <a:srgbClr val="CC0000"/>
              </a:buClr>
              <a:buFont typeface="Wingdings" pitchFamily="2" charset="2"/>
              <a:buChar char="Ø"/>
            </a:pPr>
            <a:r>
              <a:rPr lang="it-IT" altLang="it-IT" sz="2400">
                <a:solidFill>
                  <a:srgbClr val="000000"/>
                </a:solidFill>
              </a:rPr>
              <a:t>Negli adulti si localizzano in sede genitale</a:t>
            </a:r>
          </a:p>
        </p:txBody>
      </p:sp>
      <p:cxnSp>
        <p:nvCxnSpPr>
          <p:cNvPr id="7" name="Connettore 1 6">
            <a:extLst>
              <a:ext uri="{FF2B5EF4-FFF2-40B4-BE49-F238E27FC236}">
                <a16:creationId xmlns:a16="http://schemas.microsoft.com/office/drawing/2014/main" id="{A4CAE5C3-1FD8-E45E-3D8F-1C6392A8E9E3}"/>
              </a:ext>
            </a:extLst>
          </p:cNvPr>
          <p:cNvCxnSpPr/>
          <p:nvPr/>
        </p:nvCxnSpPr>
        <p:spPr>
          <a:xfrm flipV="1">
            <a:off x="395288" y="1341438"/>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3DEDC03-89DA-4B5C-0F50-AE8BE9819C13}"/>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434179">
                                            <p:txEl>
                                              <p:pRg st="0" end="0"/>
                                            </p:txEl>
                                          </p:spTgt>
                                        </p:tgtEl>
                                        <p:attrNameLst>
                                          <p:attrName>style.visibility</p:attrName>
                                        </p:attrNameLst>
                                      </p:cBhvr>
                                      <p:to>
                                        <p:strVal val="visible"/>
                                      </p:to>
                                    </p:set>
                                    <p:anim calcmode="lin" valueType="num">
                                      <p:cBhvr additive="base">
                                        <p:cTn id="7" dur="500" fill="hold"/>
                                        <p:tgtEl>
                                          <p:spTgt spid="43417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3417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434179">
                                            <p:txEl>
                                              <p:pRg st="1" end="1"/>
                                            </p:txEl>
                                          </p:spTgt>
                                        </p:tgtEl>
                                        <p:attrNameLst>
                                          <p:attrName>style.visibility</p:attrName>
                                        </p:attrNameLst>
                                      </p:cBhvr>
                                      <p:to>
                                        <p:strVal val="visible"/>
                                      </p:to>
                                    </p:set>
                                    <p:anim calcmode="lin" valueType="num">
                                      <p:cBhvr additive="base">
                                        <p:cTn id="12" dur="500" fill="hold"/>
                                        <p:tgtEl>
                                          <p:spTgt spid="434179">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434179">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2" fill="hold" nodeType="afterEffect">
                                  <p:stCondLst>
                                    <p:cond delay="0"/>
                                  </p:stCondLst>
                                  <p:childTnLst>
                                    <p:set>
                                      <p:cBhvr>
                                        <p:cTn id="16" dur="1" fill="hold">
                                          <p:stCondLst>
                                            <p:cond delay="0"/>
                                          </p:stCondLst>
                                        </p:cTn>
                                        <p:tgtEl>
                                          <p:spTgt spid="434179">
                                            <p:txEl>
                                              <p:pRg st="2" end="2"/>
                                            </p:txEl>
                                          </p:spTgt>
                                        </p:tgtEl>
                                        <p:attrNameLst>
                                          <p:attrName>style.visibility</p:attrName>
                                        </p:attrNameLst>
                                      </p:cBhvr>
                                      <p:to>
                                        <p:strVal val="visible"/>
                                      </p:to>
                                    </p:set>
                                    <p:anim calcmode="lin" valueType="num">
                                      <p:cBhvr additive="base">
                                        <p:cTn id="17" dur="500" fill="hold"/>
                                        <p:tgtEl>
                                          <p:spTgt spid="434179">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434179">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2" fill="hold" nodeType="afterEffect">
                                  <p:stCondLst>
                                    <p:cond delay="0"/>
                                  </p:stCondLst>
                                  <p:childTnLst>
                                    <p:set>
                                      <p:cBhvr>
                                        <p:cTn id="21" dur="1" fill="hold">
                                          <p:stCondLst>
                                            <p:cond delay="0"/>
                                          </p:stCondLst>
                                        </p:cTn>
                                        <p:tgtEl>
                                          <p:spTgt spid="434179">
                                            <p:txEl>
                                              <p:pRg st="3" end="3"/>
                                            </p:txEl>
                                          </p:spTgt>
                                        </p:tgtEl>
                                        <p:attrNameLst>
                                          <p:attrName>style.visibility</p:attrName>
                                        </p:attrNameLst>
                                      </p:cBhvr>
                                      <p:to>
                                        <p:strVal val="visible"/>
                                      </p:to>
                                    </p:set>
                                    <p:anim calcmode="lin" valueType="num">
                                      <p:cBhvr additive="base">
                                        <p:cTn id="22" dur="500" fill="hold"/>
                                        <p:tgtEl>
                                          <p:spTgt spid="434179">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434179">
                                            <p:txEl>
                                              <p:pRg st="3" end="3"/>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2" fill="hold" nodeType="afterEffect">
                                  <p:stCondLst>
                                    <p:cond delay="0"/>
                                  </p:stCondLst>
                                  <p:childTnLst>
                                    <p:set>
                                      <p:cBhvr>
                                        <p:cTn id="26" dur="1" fill="hold">
                                          <p:stCondLst>
                                            <p:cond delay="0"/>
                                          </p:stCondLst>
                                        </p:cTn>
                                        <p:tgtEl>
                                          <p:spTgt spid="434179">
                                            <p:txEl>
                                              <p:pRg st="4" end="4"/>
                                            </p:txEl>
                                          </p:spTgt>
                                        </p:tgtEl>
                                        <p:attrNameLst>
                                          <p:attrName>style.visibility</p:attrName>
                                        </p:attrNameLst>
                                      </p:cBhvr>
                                      <p:to>
                                        <p:strVal val="visible"/>
                                      </p:to>
                                    </p:set>
                                    <p:anim calcmode="lin" valueType="num">
                                      <p:cBhvr additive="base">
                                        <p:cTn id="27" dur="500" fill="hold"/>
                                        <p:tgtEl>
                                          <p:spTgt spid="434179">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3417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79"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moll 1">
            <a:extLst>
              <a:ext uri="{FF2B5EF4-FFF2-40B4-BE49-F238E27FC236}">
                <a16:creationId xmlns:a16="http://schemas.microsoft.com/office/drawing/2014/main" id="{F37698B9-007F-9121-46B0-4B04AC7C1A34}"/>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771775" y="227013"/>
            <a:ext cx="3798888" cy="3122612"/>
          </a:xfrm>
          <a:noFill/>
        </p:spPr>
      </p:pic>
      <p:pic>
        <p:nvPicPr>
          <p:cNvPr id="436227" name="Picture 3" descr="moll 4">
            <a:extLst>
              <a:ext uri="{FF2B5EF4-FFF2-40B4-BE49-F238E27FC236}">
                <a16:creationId xmlns:a16="http://schemas.microsoft.com/office/drawing/2014/main" id="{1C482F42-2A5B-F0C0-9A00-5B0F184D74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463" y="3494088"/>
            <a:ext cx="2667000"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28" name="Picture 4" descr="moll 3">
            <a:extLst>
              <a:ext uri="{FF2B5EF4-FFF2-40B4-BE49-F238E27FC236}">
                <a16:creationId xmlns:a16="http://schemas.microsoft.com/office/drawing/2014/main" id="{E4B0B4C2-0486-13D5-8F8C-74DD0FB12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3508375"/>
            <a:ext cx="4551363"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336537A-44C3-5722-6248-680A82B41B91}"/>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withEffect">
                                  <p:stCondLst>
                                    <p:cond delay="0"/>
                                  </p:stCondLst>
                                  <p:childTnLst>
                                    <p:set>
                                      <p:cBhvr>
                                        <p:cTn id="6" dur="1" fill="hold">
                                          <p:stCondLst>
                                            <p:cond delay="0"/>
                                          </p:stCondLst>
                                        </p:cTn>
                                        <p:tgtEl>
                                          <p:spTgt spid="436226"/>
                                        </p:tgtEl>
                                        <p:attrNameLst>
                                          <p:attrName>style.visibility</p:attrName>
                                        </p:attrNameLst>
                                      </p:cBhvr>
                                      <p:to>
                                        <p:strVal val="visible"/>
                                      </p:to>
                                    </p:set>
                                    <p:animEffect transition="in" filter="strips(downRight)">
                                      <p:cBhvr>
                                        <p:cTn id="7" dur="500"/>
                                        <p:tgtEl>
                                          <p:spTgt spid="43622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36227"/>
                                        </p:tgtEl>
                                        <p:attrNameLst>
                                          <p:attrName>style.visibility</p:attrName>
                                        </p:attrNameLst>
                                      </p:cBhvr>
                                      <p:to>
                                        <p:strVal val="visible"/>
                                      </p:to>
                                    </p:set>
                                    <p:animEffect transition="in" filter="dissolve">
                                      <p:cBhvr>
                                        <p:cTn id="11" dur="500"/>
                                        <p:tgtEl>
                                          <p:spTgt spid="436227"/>
                                        </p:tgtEl>
                                      </p:cBhvr>
                                    </p:animEffect>
                                  </p:childTnLst>
                                </p:cTn>
                              </p:par>
                            </p:childTnLst>
                          </p:cTn>
                        </p:par>
                        <p:par>
                          <p:cTn id="12" fill="hold" nodeType="afterGroup">
                            <p:stCondLst>
                              <p:cond delay="1000"/>
                            </p:stCondLst>
                            <p:childTnLst>
                              <p:par>
                                <p:cTn id="13" presetID="18" presetClass="entr" presetSubtype="9" fill="hold" nodeType="afterEffect">
                                  <p:stCondLst>
                                    <p:cond delay="0"/>
                                  </p:stCondLst>
                                  <p:childTnLst>
                                    <p:set>
                                      <p:cBhvr>
                                        <p:cTn id="14" dur="1" fill="hold">
                                          <p:stCondLst>
                                            <p:cond delay="0"/>
                                          </p:stCondLst>
                                        </p:cTn>
                                        <p:tgtEl>
                                          <p:spTgt spid="436228"/>
                                        </p:tgtEl>
                                        <p:attrNameLst>
                                          <p:attrName>style.visibility</p:attrName>
                                        </p:attrNameLst>
                                      </p:cBhvr>
                                      <p:to>
                                        <p:strVal val="visible"/>
                                      </p:to>
                                    </p:set>
                                    <p:animEffect transition="in" filter="strips(upLeft)">
                                      <p:cBhvr>
                                        <p:cTn id="15" dur="500"/>
                                        <p:tgtEl>
                                          <p:spTgt spid="436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B20ADCA6-5104-4C61-B167-2FA37BB4E2E0}"/>
              </a:ext>
            </a:extLst>
          </p:cNvPr>
          <p:cNvSpPr>
            <a:spLocks noGrp="1"/>
          </p:cNvSpPr>
          <p:nvPr>
            <p:ph/>
          </p:nvPr>
        </p:nvSpPr>
        <p:spPr/>
        <p:txBody>
          <a:bodyPr/>
          <a:lstStyle/>
          <a:p>
            <a:r>
              <a:rPr lang="it-IT" sz="4800" b="1" dirty="0"/>
              <a:t>Esiste un vaccino per il mollusco contagioso?</a:t>
            </a:r>
          </a:p>
        </p:txBody>
      </p:sp>
    </p:spTree>
    <p:extLst>
      <p:ext uri="{BB962C8B-B14F-4D97-AF65-F5344CB8AC3E}">
        <p14:creationId xmlns:p14="http://schemas.microsoft.com/office/powerpoint/2010/main" val="148454444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descr="Immagine che contiene testo, schermata, diagramma, linea&#10;&#10;Descrizione generata automaticamente">
            <a:extLst>
              <a:ext uri="{FF2B5EF4-FFF2-40B4-BE49-F238E27FC236}">
                <a16:creationId xmlns:a16="http://schemas.microsoft.com/office/drawing/2014/main" id="{B398326F-E99B-7BD9-CE35-8C1E8A9F948B}"/>
              </a:ext>
            </a:extLst>
          </p:cNvPr>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164404" y="44624"/>
            <a:ext cx="8815191" cy="6235655"/>
          </a:xfrm>
        </p:spPr>
      </p:pic>
      <p:sp>
        <p:nvSpPr>
          <p:cNvPr id="3" name="CasellaDiTesto 2">
            <a:extLst>
              <a:ext uri="{FF2B5EF4-FFF2-40B4-BE49-F238E27FC236}">
                <a16:creationId xmlns:a16="http://schemas.microsoft.com/office/drawing/2014/main" id="{60559613-FC64-3769-DE26-35432E3C0E9D}"/>
              </a:ext>
            </a:extLst>
          </p:cNvPr>
          <p:cNvSpPr txBox="1"/>
          <p:nvPr/>
        </p:nvSpPr>
        <p:spPr>
          <a:xfrm>
            <a:off x="5076056" y="4494599"/>
            <a:ext cx="4248472" cy="2246769"/>
          </a:xfrm>
          <a:prstGeom prst="rect">
            <a:avLst/>
          </a:prstGeom>
          <a:noFill/>
        </p:spPr>
        <p:txBody>
          <a:bodyPr wrap="square">
            <a:spAutoFit/>
          </a:bodyPr>
          <a:lstStyle/>
          <a:p>
            <a:r>
              <a:rPr lang="it-IT" dirty="0"/>
              <a:t> (gratuita anche per donne già trattate con lesioni </a:t>
            </a:r>
            <a:r>
              <a:rPr lang="it-IT" dirty="0" err="1"/>
              <a:t>pre</a:t>
            </a:r>
            <a:r>
              <a:rPr lang="it-IT" dirty="0"/>
              <a:t>-cancerose; soggetti a rischio per determinati comportamenti o condizioni, includendo gli uomini che fanno sesso con altri uomini; soggetti con infezione da HIV)</a:t>
            </a:r>
          </a:p>
        </p:txBody>
      </p:sp>
    </p:spTree>
    <p:extLst>
      <p:ext uri="{BB962C8B-B14F-4D97-AF65-F5344CB8AC3E}">
        <p14:creationId xmlns:p14="http://schemas.microsoft.com/office/powerpoint/2010/main" val="745679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a:extLst>
              <a:ext uri="{FF2B5EF4-FFF2-40B4-BE49-F238E27FC236}">
                <a16:creationId xmlns:a16="http://schemas.microsoft.com/office/drawing/2014/main" id="{3C83192C-7E54-73AB-D461-76B560E7C2BA}"/>
              </a:ext>
            </a:extLst>
          </p:cNvPr>
          <p:cNvSpPr>
            <a:spLocks noGrp="1"/>
          </p:cNvSpPr>
          <p:nvPr>
            <p:ph type="title"/>
          </p:nvPr>
        </p:nvSpPr>
        <p:spPr>
          <a:xfrm>
            <a:off x="444500" y="115888"/>
            <a:ext cx="8229600" cy="798512"/>
          </a:xfrm>
        </p:spPr>
        <p:txBody>
          <a:bodyPr/>
          <a:lstStyle/>
          <a:p>
            <a:pPr algn="ctr" eaLnBrk="1" hangingPunct="1"/>
            <a:r>
              <a:rPr lang="it-IT" altLang="it-IT" sz="3200" b="1">
                <a:solidFill>
                  <a:srgbClr val="C00000"/>
                </a:solidFill>
                <a:latin typeface="Arial" panose="020B0604020202020204" pitchFamily="34" charset="0"/>
                <a:cs typeface="Arial" panose="020B0604020202020204" pitchFamily="34" charset="0"/>
              </a:rPr>
              <a:t>Contagio</a:t>
            </a:r>
            <a:endParaRPr lang="it-IT" altLang="it-IT" b="1">
              <a:solidFill>
                <a:srgbClr val="C00000"/>
              </a:solidFill>
              <a:latin typeface="Arial" panose="020B0604020202020204" pitchFamily="34" charset="0"/>
              <a:cs typeface="Arial" panose="020B0604020202020204" pitchFamily="34" charset="0"/>
            </a:endParaRPr>
          </a:p>
        </p:txBody>
      </p:sp>
      <p:sp>
        <p:nvSpPr>
          <p:cNvPr id="284675" name="Rectangle 3">
            <a:extLst>
              <a:ext uri="{FF2B5EF4-FFF2-40B4-BE49-F238E27FC236}">
                <a16:creationId xmlns:a16="http://schemas.microsoft.com/office/drawing/2014/main" id="{193368C4-FFD9-858E-65DE-9671A67B6963}"/>
              </a:ext>
            </a:extLst>
          </p:cNvPr>
          <p:cNvSpPr>
            <a:spLocks noGrp="1"/>
          </p:cNvSpPr>
          <p:nvPr>
            <p:ph type="body" sz="half" idx="1"/>
          </p:nvPr>
        </p:nvSpPr>
        <p:spPr>
          <a:xfrm>
            <a:off x="427038" y="1217613"/>
            <a:ext cx="8302625" cy="5478462"/>
          </a:xfrm>
        </p:spPr>
        <p:txBody>
          <a:bodyPr/>
          <a:lstStyle/>
          <a:p>
            <a:pPr eaLnBrk="1" hangingPunct="1">
              <a:buClr>
                <a:srgbClr val="CC0000"/>
              </a:buClr>
              <a:buFont typeface="Wingdings" pitchFamily="2" charset="2"/>
              <a:buNone/>
            </a:pPr>
            <a:r>
              <a:rPr lang="it-IT" altLang="it-IT" b="1">
                <a:solidFill>
                  <a:srgbClr val="CC0000"/>
                </a:solidFill>
                <a:latin typeface="Arial" panose="020B0604020202020204" pitchFamily="34" charset="0"/>
                <a:cs typeface="Arial" panose="020B0604020202020204" pitchFamily="34" charset="0"/>
              </a:rPr>
              <a:t>Diretto interumano:</a:t>
            </a:r>
          </a:p>
          <a:p>
            <a:pPr algn="ctr" eaLnBrk="1" hangingPunct="1">
              <a:buClr>
                <a:srgbClr val="CC0000"/>
              </a:buClr>
              <a:buFont typeface="Wingdings" pitchFamily="2" charset="2"/>
              <a:buNone/>
            </a:pPr>
            <a:endParaRPr lang="it-IT" altLang="it-IT" sz="2400">
              <a:solidFill>
                <a:srgbClr val="CC0000"/>
              </a:solidFill>
              <a:latin typeface="Arial" panose="020B0604020202020204" pitchFamily="34" charset="0"/>
              <a:cs typeface="Arial" panose="020B0604020202020204" pitchFamily="34" charset="0"/>
            </a:endParaRPr>
          </a:p>
          <a:p>
            <a:pPr lvl="1" eaLnBrk="1" hangingPunct="1">
              <a:buClr>
                <a:srgbClr val="CC0000"/>
              </a:buClr>
              <a:buFont typeface="Wingdings" pitchFamily="2" charset="2"/>
              <a:buChar char="Ø"/>
            </a:pPr>
            <a:r>
              <a:rPr lang="it-IT" altLang="it-IT" sz="2800" b="1">
                <a:solidFill>
                  <a:srgbClr val="000000"/>
                </a:solidFill>
                <a:latin typeface="Arial" panose="020B0604020202020204" pitchFamily="34" charset="0"/>
                <a:cs typeface="Arial" panose="020B0604020202020204" pitchFamily="34" charset="0"/>
              </a:rPr>
              <a:t> </a:t>
            </a:r>
            <a:r>
              <a:rPr lang="it-IT" altLang="it-IT" b="1">
                <a:solidFill>
                  <a:srgbClr val="000000"/>
                </a:solidFill>
                <a:latin typeface="Arial" panose="020B0604020202020204" pitchFamily="34" charset="0"/>
                <a:cs typeface="Arial" panose="020B0604020202020204" pitchFamily="34" charset="0"/>
              </a:rPr>
              <a:t>Sessuale (vaginale, anale, orale) per contatto diretto fra mucose e sifilomi </a:t>
            </a:r>
          </a:p>
          <a:p>
            <a:pPr lvl="1" eaLnBrk="1" hangingPunct="1">
              <a:buClr>
                <a:srgbClr val="CC0000"/>
              </a:buClr>
              <a:buFont typeface="Wingdings" pitchFamily="2" charset="2"/>
              <a:buNone/>
            </a:pPr>
            <a:r>
              <a:rPr lang="it-IT" altLang="it-IT" b="1">
                <a:solidFill>
                  <a:srgbClr val="000000"/>
                </a:solidFill>
                <a:latin typeface="Arial" panose="020B0604020202020204" pitchFamily="34" charset="0"/>
                <a:cs typeface="Arial" panose="020B0604020202020204" pitchFamily="34" charset="0"/>
              </a:rPr>
              <a:t> </a:t>
            </a:r>
          </a:p>
          <a:p>
            <a:pPr lvl="1" eaLnBrk="1" hangingPunct="1">
              <a:buClr>
                <a:srgbClr val="CC0000"/>
              </a:buClr>
              <a:buFont typeface="Wingdings" pitchFamily="2" charset="2"/>
              <a:buChar char="Ø"/>
            </a:pPr>
            <a:r>
              <a:rPr lang="it-IT" altLang="it-IT">
                <a:latin typeface="Arial" panose="020B0604020202020204" pitchFamily="34" charset="0"/>
                <a:cs typeface="Arial" panose="020B0604020202020204" pitchFamily="34" charset="0"/>
              </a:rPr>
              <a:t> Transplacentare in tutte le fasi</a:t>
            </a:r>
          </a:p>
          <a:p>
            <a:pPr lvl="1" eaLnBrk="1" hangingPunct="1">
              <a:buClr>
                <a:srgbClr val="CC0000"/>
              </a:buClr>
              <a:buFont typeface="Wingdings" pitchFamily="2" charset="2"/>
              <a:buNone/>
            </a:pPr>
            <a:endParaRPr lang="it-IT" altLang="it-IT">
              <a:latin typeface="Arial" panose="020B0604020202020204" pitchFamily="34" charset="0"/>
              <a:cs typeface="Arial" panose="020B0604020202020204" pitchFamily="34" charset="0"/>
            </a:endParaRPr>
          </a:p>
          <a:p>
            <a:pPr lvl="1" eaLnBrk="1" hangingPunct="1">
              <a:buClr>
                <a:srgbClr val="CC0000"/>
              </a:buClr>
              <a:buFont typeface="Wingdings" pitchFamily="2" charset="2"/>
              <a:buChar char="Ø"/>
            </a:pPr>
            <a:r>
              <a:rPr lang="it-IT" altLang="it-IT">
                <a:latin typeface="Arial" panose="020B0604020202020204" pitchFamily="34" charset="0"/>
                <a:cs typeface="Arial" panose="020B0604020202020204" pitchFamily="34" charset="0"/>
              </a:rPr>
              <a:t> Passaggio nel canale del parto se presenti  lesioni</a:t>
            </a:r>
          </a:p>
          <a:p>
            <a:pPr lvl="1" eaLnBrk="1" hangingPunct="1">
              <a:buClr>
                <a:srgbClr val="CC0000"/>
              </a:buClr>
              <a:buFont typeface="Wingdings" pitchFamily="2" charset="2"/>
              <a:buNone/>
            </a:pPr>
            <a:endParaRPr lang="it-IT" altLang="it-IT">
              <a:latin typeface="Arial" panose="020B0604020202020204" pitchFamily="34" charset="0"/>
              <a:cs typeface="Arial" panose="020B0604020202020204" pitchFamily="34" charset="0"/>
            </a:endParaRPr>
          </a:p>
          <a:p>
            <a:pPr lvl="1" eaLnBrk="1" hangingPunct="1">
              <a:buClr>
                <a:srgbClr val="CC0000"/>
              </a:buClr>
              <a:buFont typeface="Wingdings" pitchFamily="2" charset="2"/>
              <a:buChar char="Ø"/>
            </a:pPr>
            <a:r>
              <a:rPr lang="it-IT" altLang="it-IT">
                <a:latin typeface="Arial" panose="020B0604020202020204" pitchFamily="34" charset="0"/>
                <a:cs typeface="Arial" panose="020B0604020202020204" pitchFamily="34" charset="0"/>
              </a:rPr>
              <a:t> Extrasessuale (trasfusioni, contagio professionale) nelle fasi secondaria e terziaria</a:t>
            </a:r>
          </a:p>
        </p:txBody>
      </p:sp>
      <p:cxnSp>
        <p:nvCxnSpPr>
          <p:cNvPr id="7" name="Connettore 1 6">
            <a:extLst>
              <a:ext uri="{FF2B5EF4-FFF2-40B4-BE49-F238E27FC236}">
                <a16:creationId xmlns:a16="http://schemas.microsoft.com/office/drawing/2014/main" id="{5800390F-F5EE-EB7C-8E9A-ACD3E16A520D}"/>
              </a:ext>
            </a:extLst>
          </p:cNvPr>
          <p:cNvCxnSpPr/>
          <p:nvPr/>
        </p:nvCxnSpPr>
        <p:spPr>
          <a:xfrm flipV="1">
            <a:off x="611188" y="890588"/>
            <a:ext cx="820896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7E56A29-A74D-9839-F384-10460B877585}"/>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withEffect">
                                  <p:stCondLst>
                                    <p:cond delay="0"/>
                                  </p:stCondLst>
                                  <p:childTnLst>
                                    <p:set>
                                      <p:cBhvr>
                                        <p:cTn id="6" dur="1" fill="hold">
                                          <p:stCondLst>
                                            <p:cond delay="0"/>
                                          </p:stCondLst>
                                        </p:cTn>
                                        <p:tgtEl>
                                          <p:spTgt spid="284674"/>
                                        </p:tgtEl>
                                        <p:attrNameLst>
                                          <p:attrName>style.visibility</p:attrName>
                                        </p:attrNameLst>
                                      </p:cBhvr>
                                      <p:to>
                                        <p:strVal val="visible"/>
                                      </p:to>
                                    </p:set>
                                    <p:animEffect transition="in" filter="slide(fromTop)">
                                      <p:cBhvr>
                                        <p:cTn id="7" dur="500"/>
                                        <p:tgtEl>
                                          <p:spTgt spid="284674"/>
                                        </p:tgtEl>
                                      </p:cBhvr>
                                    </p:animEffect>
                                  </p:childTnLst>
                                </p:cTn>
                              </p:par>
                            </p:childTnLst>
                          </p:cTn>
                        </p:par>
                        <p:par>
                          <p:cTn id="8" fill="hold" nodeType="afterGroup">
                            <p:stCondLst>
                              <p:cond delay="500"/>
                            </p:stCondLst>
                            <p:childTnLst>
                              <p:par>
                                <p:cTn id="9" presetID="2" presetClass="entr" presetSubtype="9" fill="hold" nodeType="afterEffect">
                                  <p:stCondLst>
                                    <p:cond delay="0"/>
                                  </p:stCondLst>
                                  <p:childTnLst>
                                    <p:set>
                                      <p:cBhvr>
                                        <p:cTn id="10" dur="1" fill="hold">
                                          <p:stCondLst>
                                            <p:cond delay="0"/>
                                          </p:stCondLst>
                                        </p:cTn>
                                        <p:tgtEl>
                                          <p:spTgt spid="284675">
                                            <p:txEl>
                                              <p:pRg st="0" end="0"/>
                                            </p:txEl>
                                          </p:spTgt>
                                        </p:tgtEl>
                                        <p:attrNameLst>
                                          <p:attrName>style.visibility</p:attrName>
                                        </p:attrNameLst>
                                      </p:cBhvr>
                                      <p:to>
                                        <p:strVal val="visible"/>
                                      </p:to>
                                    </p:set>
                                    <p:anim calcmode="lin" valueType="num">
                                      <p:cBhvr additive="base">
                                        <p:cTn id="11" dur="500" fill="hold"/>
                                        <p:tgtEl>
                                          <p:spTgt spid="284675">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84675">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284675">
                                            <p:txEl>
                                              <p:pRg st="2" end="2"/>
                                            </p:txEl>
                                          </p:spTgt>
                                        </p:tgtEl>
                                        <p:attrNameLst>
                                          <p:attrName>style.visibility</p:attrName>
                                        </p:attrNameLst>
                                      </p:cBhvr>
                                      <p:to>
                                        <p:strVal val="visible"/>
                                      </p:to>
                                    </p:set>
                                    <p:anim calcmode="lin" valueType="num">
                                      <p:cBhvr additive="base">
                                        <p:cTn id="15" dur="500" fill="hold"/>
                                        <p:tgtEl>
                                          <p:spTgt spid="284675">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84675">
                                            <p:txEl>
                                              <p:pRg st="2" end="2"/>
                                            </p:txEl>
                                          </p:spTgt>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284675">
                                            <p:txEl>
                                              <p:pRg st="3" end="3"/>
                                            </p:txEl>
                                          </p:spTgt>
                                        </p:tgtEl>
                                        <p:attrNameLst>
                                          <p:attrName>style.visibility</p:attrName>
                                        </p:attrNameLst>
                                      </p:cBhvr>
                                      <p:to>
                                        <p:strVal val="visible"/>
                                      </p:to>
                                    </p:set>
                                    <p:anim calcmode="lin" valueType="num">
                                      <p:cBhvr additive="base">
                                        <p:cTn id="19" dur="500" fill="hold"/>
                                        <p:tgtEl>
                                          <p:spTgt spid="28467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84675">
                                            <p:txEl>
                                              <p:pRg st="3" end="3"/>
                                            </p:txEl>
                                          </p:spTgt>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284675">
                                            <p:txEl>
                                              <p:pRg st="4" end="4"/>
                                            </p:txEl>
                                          </p:spTgt>
                                        </p:tgtEl>
                                        <p:attrNameLst>
                                          <p:attrName>style.visibility</p:attrName>
                                        </p:attrNameLst>
                                      </p:cBhvr>
                                      <p:to>
                                        <p:strVal val="visible"/>
                                      </p:to>
                                    </p:set>
                                    <p:anim calcmode="lin" valueType="num">
                                      <p:cBhvr additive="base">
                                        <p:cTn id="23" dur="500" fill="hold"/>
                                        <p:tgtEl>
                                          <p:spTgt spid="284675">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84675">
                                            <p:txEl>
                                              <p:pRg st="4" end="4"/>
                                            </p:txEl>
                                          </p:spTgt>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284675">
                                            <p:txEl>
                                              <p:pRg st="6" end="6"/>
                                            </p:txEl>
                                          </p:spTgt>
                                        </p:tgtEl>
                                        <p:attrNameLst>
                                          <p:attrName>style.visibility</p:attrName>
                                        </p:attrNameLst>
                                      </p:cBhvr>
                                      <p:to>
                                        <p:strVal val="visible"/>
                                      </p:to>
                                    </p:set>
                                    <p:anim calcmode="lin" valueType="num">
                                      <p:cBhvr additive="base">
                                        <p:cTn id="27" dur="500" fill="hold"/>
                                        <p:tgtEl>
                                          <p:spTgt spid="284675">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84675">
                                            <p:txEl>
                                              <p:pRg st="6" end="6"/>
                                            </p:txEl>
                                          </p:spTgt>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284675">
                                            <p:txEl>
                                              <p:pRg st="8" end="8"/>
                                            </p:txEl>
                                          </p:spTgt>
                                        </p:tgtEl>
                                        <p:attrNameLst>
                                          <p:attrName>style.visibility</p:attrName>
                                        </p:attrNameLst>
                                      </p:cBhvr>
                                      <p:to>
                                        <p:strVal val="visible"/>
                                      </p:to>
                                    </p:set>
                                    <p:anim calcmode="lin" valueType="num">
                                      <p:cBhvr additive="base">
                                        <p:cTn id="31" dur="500" fill="hold"/>
                                        <p:tgtEl>
                                          <p:spTgt spid="284675">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84675">
                                            <p:txEl>
                                              <p:pRg st="8" end="8"/>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4" grpId="0"/>
      <p:bldP spid="284675"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itolo 1">
            <a:extLst>
              <a:ext uri="{FF2B5EF4-FFF2-40B4-BE49-F238E27FC236}">
                <a16:creationId xmlns:a16="http://schemas.microsoft.com/office/drawing/2014/main" id="{6DECF15F-923F-9E5C-97A2-B6FF76BB8003}"/>
              </a:ext>
            </a:extLst>
          </p:cNvPr>
          <p:cNvSpPr>
            <a:spLocks noGrp="1"/>
          </p:cNvSpPr>
          <p:nvPr>
            <p:ph type="title"/>
          </p:nvPr>
        </p:nvSpPr>
        <p:spPr/>
        <p:txBody>
          <a:bodyPr/>
          <a:lstStyle/>
          <a:p>
            <a:pPr algn="ctr"/>
            <a:r>
              <a:rPr lang="it-IT" altLang="it-IT" b="1">
                <a:solidFill>
                  <a:srgbClr val="C00000"/>
                </a:solidFill>
              </a:rPr>
              <a:t>Infezione da virus Zika</a:t>
            </a:r>
          </a:p>
        </p:txBody>
      </p:sp>
      <p:sp>
        <p:nvSpPr>
          <p:cNvPr id="3" name="Rettangolo 2">
            <a:extLst>
              <a:ext uri="{FF2B5EF4-FFF2-40B4-BE49-F238E27FC236}">
                <a16:creationId xmlns:a16="http://schemas.microsoft.com/office/drawing/2014/main" id="{590882FD-4E36-79C4-CE88-6A63056909EF}"/>
              </a:ext>
            </a:extLst>
          </p:cNvPr>
          <p:cNvSpPr/>
          <p:nvPr/>
        </p:nvSpPr>
        <p:spPr>
          <a:xfrm>
            <a:off x="900113" y="1844675"/>
            <a:ext cx="7615237" cy="2246313"/>
          </a:xfrm>
          <a:prstGeom prst="rect">
            <a:avLst/>
          </a:prstGeom>
        </p:spPr>
        <p:txBody>
          <a:bodyPr>
            <a:spAutoFit/>
          </a:bodyPr>
          <a:lstStyle/>
          <a:p>
            <a:pPr marL="342900" indent="-342900">
              <a:buFont typeface="Arial" panose="020B0604020202020204" pitchFamily="34" charset="0"/>
              <a:buChar char="•"/>
              <a:defRPr/>
            </a:pPr>
            <a:r>
              <a:rPr lang="it-IT" dirty="0">
                <a:solidFill>
                  <a:srgbClr val="000000"/>
                </a:solidFill>
                <a:latin typeface="Verdana" panose="020B0604030504040204" pitchFamily="34" charset="0"/>
              </a:rPr>
              <a:t>L’infezione umana da virus </a:t>
            </a:r>
            <a:r>
              <a:rPr lang="it-IT" dirty="0" err="1">
                <a:solidFill>
                  <a:srgbClr val="000000"/>
                </a:solidFill>
                <a:latin typeface="Verdana" panose="020B0604030504040204" pitchFamily="34" charset="0"/>
              </a:rPr>
              <a:t>Zika</a:t>
            </a:r>
            <a:r>
              <a:rPr lang="it-IT" dirty="0">
                <a:solidFill>
                  <a:srgbClr val="000000"/>
                </a:solidFill>
                <a:latin typeface="Verdana" panose="020B0604030504040204" pitchFamily="34" charset="0"/>
              </a:rPr>
              <a:t> (</a:t>
            </a:r>
            <a:r>
              <a:rPr lang="it-IT" dirty="0" err="1">
                <a:solidFill>
                  <a:srgbClr val="000000"/>
                </a:solidFill>
                <a:latin typeface="Verdana" panose="020B0604030504040204" pitchFamily="34" charset="0"/>
              </a:rPr>
              <a:t>Zikv</a:t>
            </a:r>
            <a:r>
              <a:rPr lang="it-IT" dirty="0">
                <a:solidFill>
                  <a:srgbClr val="000000"/>
                </a:solidFill>
                <a:latin typeface="Verdana" panose="020B0604030504040204" pitchFamily="34" charset="0"/>
              </a:rPr>
              <a:t>) è una malattia virale trasmessa dalla puntura di zanzare infette di alcune specie appartenenti al genere </a:t>
            </a:r>
            <a:r>
              <a:rPr lang="it-IT" i="1" dirty="0">
                <a:solidFill>
                  <a:srgbClr val="000000"/>
                </a:solidFill>
                <a:latin typeface="Verdana" panose="020B0604030504040204" pitchFamily="34" charset="0"/>
              </a:rPr>
              <a:t>Aedes</a:t>
            </a:r>
            <a:r>
              <a:rPr lang="it-IT" dirty="0">
                <a:solidFill>
                  <a:srgbClr val="000000"/>
                </a:solidFill>
                <a:latin typeface="Verdana" panose="020B0604030504040204" pitchFamily="34" charset="0"/>
              </a:rPr>
              <a:t>. </a:t>
            </a:r>
          </a:p>
          <a:p>
            <a:pPr>
              <a:defRPr/>
            </a:pPr>
            <a:endParaRPr lang="it-IT" dirty="0">
              <a:solidFill>
                <a:srgbClr val="000000"/>
              </a:solidFill>
              <a:latin typeface="Verdana" panose="020B0604030504040204" pitchFamily="34" charset="0"/>
            </a:endParaRPr>
          </a:p>
          <a:p>
            <a:pPr marL="342900" indent="-342900">
              <a:buFont typeface="Arial" panose="020B0604020202020204" pitchFamily="34" charset="0"/>
              <a:buChar char="•"/>
              <a:defRPr/>
            </a:pPr>
            <a:r>
              <a:rPr lang="it-IT" dirty="0" err="1">
                <a:solidFill>
                  <a:srgbClr val="000000"/>
                </a:solidFill>
                <a:latin typeface="Verdana" panose="020B0604030504040204" pitchFamily="34" charset="0"/>
              </a:rPr>
              <a:t>Zika</a:t>
            </a:r>
            <a:r>
              <a:rPr lang="it-IT" dirty="0">
                <a:solidFill>
                  <a:srgbClr val="000000"/>
                </a:solidFill>
                <a:latin typeface="Verdana" panose="020B0604030504040204" pitchFamily="34" charset="0"/>
              </a:rPr>
              <a:t> è un </a:t>
            </a:r>
            <a:r>
              <a:rPr lang="it-IT" i="1" dirty="0" err="1">
                <a:solidFill>
                  <a:srgbClr val="000000"/>
                </a:solidFill>
                <a:latin typeface="Verdana" panose="020B0604030504040204" pitchFamily="34" charset="0"/>
              </a:rPr>
              <a:t>Flavivirus</a:t>
            </a:r>
            <a:r>
              <a:rPr lang="it-IT" dirty="0">
                <a:solidFill>
                  <a:srgbClr val="000000"/>
                </a:solidFill>
                <a:latin typeface="Verdana" panose="020B0604030504040204" pitchFamily="34" charset="0"/>
              </a:rPr>
              <a:t>, simile al virus della febbre gialla, della dengue, dell'encefalite giapponese e dell’encefalite del Nilo occidentale.</a:t>
            </a:r>
            <a:endParaRPr lang="it-IT" dirty="0"/>
          </a:p>
        </p:txBody>
      </p:sp>
      <p:pic>
        <p:nvPicPr>
          <p:cNvPr id="188419" name="Immagine 3">
            <a:extLst>
              <a:ext uri="{FF2B5EF4-FFF2-40B4-BE49-F238E27FC236}">
                <a16:creationId xmlns:a16="http://schemas.microsoft.com/office/drawing/2014/main" id="{33F4639F-5E0B-35AB-2833-BB70DB8C92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4243388"/>
            <a:ext cx="77216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182578A-010C-59E9-C53C-397A21258592}"/>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Immagine 1">
            <a:extLst>
              <a:ext uri="{FF2B5EF4-FFF2-40B4-BE49-F238E27FC236}">
                <a16:creationId xmlns:a16="http://schemas.microsoft.com/office/drawing/2014/main" id="{8C550F9C-19C6-0196-C32F-23567A9882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87513"/>
            <a:ext cx="914400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14A7B9F-55B0-15B5-7A19-71BA762CFA3E}"/>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ttangolo 1">
            <a:extLst>
              <a:ext uri="{FF2B5EF4-FFF2-40B4-BE49-F238E27FC236}">
                <a16:creationId xmlns:a16="http://schemas.microsoft.com/office/drawing/2014/main" id="{03672D9E-FBDE-8240-6A31-5C809C83408F}"/>
              </a:ext>
            </a:extLst>
          </p:cNvPr>
          <p:cNvSpPr>
            <a:spLocks noChangeArrowheads="1"/>
          </p:cNvSpPr>
          <p:nvPr/>
        </p:nvSpPr>
        <p:spPr bwMode="auto">
          <a:xfrm>
            <a:off x="755650" y="1844675"/>
            <a:ext cx="76327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2000">
                <a:solidFill>
                  <a:srgbClr val="000000"/>
                </a:solidFill>
                <a:latin typeface="Verdana" panose="020B0604030504040204" pitchFamily="34" charset="0"/>
              </a:rPr>
              <a:t>ll vettore è la zanzara del genere </a:t>
            </a:r>
            <a:r>
              <a:rPr lang="it-IT" altLang="it-IT" sz="2000" i="1">
                <a:solidFill>
                  <a:srgbClr val="000000"/>
                </a:solidFill>
                <a:latin typeface="Verdana" panose="020B0604030504040204" pitchFamily="34" charset="0"/>
              </a:rPr>
              <a:t>Aedes</a:t>
            </a:r>
            <a:r>
              <a:rPr lang="it-IT" altLang="it-IT" sz="2000">
                <a:solidFill>
                  <a:srgbClr val="000000"/>
                </a:solidFill>
                <a:latin typeface="Verdana" panose="020B0604030504040204" pitchFamily="34" charset="0"/>
              </a:rPr>
              <a:t> e comprende:</a:t>
            </a:r>
          </a:p>
          <a:p>
            <a:pPr>
              <a:lnSpc>
                <a:spcPct val="100000"/>
              </a:lnSpc>
              <a:spcBef>
                <a:spcPct val="0"/>
              </a:spcBef>
              <a:buFontTx/>
              <a:buNone/>
            </a:pPr>
            <a:r>
              <a:rPr lang="it-IT" altLang="it-IT" sz="2000">
                <a:solidFill>
                  <a:srgbClr val="000000"/>
                </a:solidFill>
                <a:latin typeface="Verdana" panose="020B0604030504040204" pitchFamily="34" charset="0"/>
              </a:rPr>
              <a:t> </a:t>
            </a:r>
          </a:p>
          <a:p>
            <a:pPr>
              <a:lnSpc>
                <a:spcPct val="100000"/>
              </a:lnSpc>
              <a:spcBef>
                <a:spcPct val="0"/>
              </a:spcBef>
              <a:buFontTx/>
              <a:buNone/>
            </a:pPr>
            <a:r>
              <a:rPr lang="it-IT" altLang="it-IT" sz="2000">
                <a:solidFill>
                  <a:srgbClr val="000000"/>
                </a:solidFill>
                <a:latin typeface="Verdana" panose="020B0604030504040204" pitchFamily="34" charset="0"/>
              </a:rPr>
              <a:t> 1) </a:t>
            </a:r>
            <a:r>
              <a:rPr lang="it-IT" altLang="it-IT" sz="2000" b="1" i="1" u="sng">
                <a:solidFill>
                  <a:srgbClr val="FF0000"/>
                </a:solidFill>
                <a:latin typeface="Verdana" panose="020B0604030504040204" pitchFamily="34" charset="0"/>
              </a:rPr>
              <a:t>Aedes aegypti</a:t>
            </a:r>
            <a:r>
              <a:rPr lang="it-IT" altLang="it-IT" sz="2000" b="1" u="sng">
                <a:solidFill>
                  <a:srgbClr val="FF0000"/>
                </a:solidFill>
                <a:latin typeface="Verdana" panose="020B0604030504040204" pitchFamily="34" charset="0"/>
              </a:rPr>
              <a:t> </a:t>
            </a:r>
            <a:r>
              <a:rPr lang="it-IT" altLang="it-IT" sz="2000">
                <a:solidFill>
                  <a:srgbClr val="000000"/>
                </a:solidFill>
                <a:latin typeface="Verdana" panose="020B0604030504040204" pitchFamily="34" charset="0"/>
              </a:rPr>
              <a:t>(vettore originario, nota anche come zanzara della febbre gialla) </a:t>
            </a:r>
          </a:p>
          <a:p>
            <a:pPr>
              <a:lnSpc>
                <a:spcPct val="100000"/>
              </a:lnSpc>
              <a:spcBef>
                <a:spcPct val="0"/>
              </a:spcBef>
              <a:buFontTx/>
              <a:buNone/>
            </a:pPr>
            <a:r>
              <a:rPr lang="it-IT" altLang="it-IT" sz="2000">
                <a:solidFill>
                  <a:srgbClr val="000000"/>
                </a:solidFill>
                <a:latin typeface="Verdana" panose="020B0604030504040204" pitchFamily="34" charset="0"/>
              </a:rPr>
              <a:t> 2) </a:t>
            </a:r>
            <a:r>
              <a:rPr lang="it-IT" altLang="it-IT" sz="2000" b="1" i="1" u="sng">
                <a:solidFill>
                  <a:srgbClr val="FF0000"/>
                </a:solidFill>
                <a:latin typeface="Verdana" panose="020B0604030504040204" pitchFamily="34" charset="0"/>
              </a:rPr>
              <a:t>Aedes albopictus </a:t>
            </a:r>
            <a:r>
              <a:rPr lang="it-IT" altLang="it-IT" sz="2000" i="1" u="sng">
                <a:solidFill>
                  <a:srgbClr val="000000"/>
                </a:solidFill>
                <a:latin typeface="Verdana" panose="020B0604030504040204" pitchFamily="34" charset="0"/>
              </a:rPr>
              <a:t>(zanzara tigre e diffusa anche in Italia)</a:t>
            </a:r>
            <a:endParaRPr lang="it-IT" altLang="it-IT" sz="2000" u="sng">
              <a:latin typeface="Arial" panose="020B0604020202020204" pitchFamily="34" charset="0"/>
            </a:endParaRPr>
          </a:p>
        </p:txBody>
      </p:sp>
      <p:sp>
        <p:nvSpPr>
          <p:cNvPr id="190466" name="Rettangolo 2">
            <a:extLst>
              <a:ext uri="{FF2B5EF4-FFF2-40B4-BE49-F238E27FC236}">
                <a16:creationId xmlns:a16="http://schemas.microsoft.com/office/drawing/2014/main" id="{16E0856B-DECB-0771-013F-393CAB014B3D}"/>
              </a:ext>
            </a:extLst>
          </p:cNvPr>
          <p:cNvSpPr>
            <a:spLocks noChangeArrowheads="1"/>
          </p:cNvSpPr>
          <p:nvPr/>
        </p:nvSpPr>
        <p:spPr bwMode="auto">
          <a:xfrm>
            <a:off x="755650" y="4410075"/>
            <a:ext cx="74882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2000">
                <a:solidFill>
                  <a:srgbClr val="000000"/>
                </a:solidFill>
                <a:latin typeface="Verdana" panose="020B0604030504040204" pitchFamily="34" charset="0"/>
              </a:rPr>
              <a:t>L’ospite serbatoio (</a:t>
            </a:r>
            <a:r>
              <a:rPr lang="it-IT" altLang="it-IT" sz="2000" i="1">
                <a:solidFill>
                  <a:srgbClr val="000000"/>
                </a:solidFill>
                <a:latin typeface="Verdana" panose="020B0604030504040204" pitchFamily="34" charset="0"/>
              </a:rPr>
              <a:t>reservoir</a:t>
            </a:r>
            <a:r>
              <a:rPr lang="it-IT" altLang="it-IT" sz="2000">
                <a:solidFill>
                  <a:srgbClr val="000000"/>
                </a:solidFill>
                <a:latin typeface="Verdana" panose="020B0604030504040204" pitchFamily="34" charset="0"/>
              </a:rPr>
              <a:t>) non è noto, ma si ipotizza che si tratti una scimmia.</a:t>
            </a:r>
            <a:endParaRPr lang="it-IT" altLang="it-IT" sz="2000">
              <a:latin typeface="Arial" panose="020B0604020202020204" pitchFamily="34" charset="0"/>
            </a:endParaRPr>
          </a:p>
        </p:txBody>
      </p:sp>
      <p:sp>
        <p:nvSpPr>
          <p:cNvPr id="4" name="Rectangle 3">
            <a:extLst>
              <a:ext uri="{FF2B5EF4-FFF2-40B4-BE49-F238E27FC236}">
                <a16:creationId xmlns:a16="http://schemas.microsoft.com/office/drawing/2014/main" id="{346C5425-A6BA-C301-2EA8-DD92C1557202}"/>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Immagine 1">
            <a:extLst>
              <a:ext uri="{FF2B5EF4-FFF2-40B4-BE49-F238E27FC236}">
                <a16:creationId xmlns:a16="http://schemas.microsoft.com/office/drawing/2014/main" id="{7C16B115-7F1D-C2A8-72E7-4D4D23AED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5" y="476250"/>
            <a:ext cx="8489950"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9D3380D-9F12-1980-E6A6-C93CA7125338}"/>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itolo 1">
            <a:extLst>
              <a:ext uri="{FF2B5EF4-FFF2-40B4-BE49-F238E27FC236}">
                <a16:creationId xmlns:a16="http://schemas.microsoft.com/office/drawing/2014/main" id="{B91FC913-4324-D609-E823-533A7BCE41AD}"/>
              </a:ext>
            </a:extLst>
          </p:cNvPr>
          <p:cNvSpPr>
            <a:spLocks noGrp="1"/>
          </p:cNvSpPr>
          <p:nvPr>
            <p:ph type="title"/>
          </p:nvPr>
        </p:nvSpPr>
        <p:spPr/>
        <p:txBody>
          <a:bodyPr/>
          <a:lstStyle/>
          <a:p>
            <a:pPr algn="ctr"/>
            <a:r>
              <a:rPr lang="it-IT" altLang="it-IT"/>
              <a:t>Zika</a:t>
            </a:r>
            <a:br>
              <a:rPr lang="it-IT" altLang="it-IT"/>
            </a:br>
            <a:r>
              <a:rPr lang="it-IT" altLang="it-IT"/>
              <a:t>Modalità di trasmissione e clinica</a:t>
            </a:r>
          </a:p>
        </p:txBody>
      </p:sp>
      <p:sp>
        <p:nvSpPr>
          <p:cNvPr id="3" name="CasellaDiTesto 2">
            <a:extLst>
              <a:ext uri="{FF2B5EF4-FFF2-40B4-BE49-F238E27FC236}">
                <a16:creationId xmlns:a16="http://schemas.microsoft.com/office/drawing/2014/main" id="{8781B779-BDDA-DA05-1503-5036236A19F8}"/>
              </a:ext>
            </a:extLst>
          </p:cNvPr>
          <p:cNvSpPr txBox="1"/>
          <p:nvPr/>
        </p:nvSpPr>
        <p:spPr>
          <a:xfrm>
            <a:off x="1042988" y="2701925"/>
            <a:ext cx="6269037" cy="1630363"/>
          </a:xfrm>
          <a:prstGeom prst="rect">
            <a:avLst/>
          </a:prstGeom>
          <a:noFill/>
        </p:spPr>
        <p:txBody>
          <a:bodyPr wrap="none">
            <a:spAutoFit/>
          </a:bodyPr>
          <a:lstStyle/>
          <a:p>
            <a:pPr marL="342900" indent="-342900">
              <a:buFont typeface="Arial" panose="020B0604020202020204" pitchFamily="34" charset="0"/>
              <a:buChar char="•"/>
              <a:defRPr/>
            </a:pPr>
            <a:r>
              <a:rPr lang="it-IT" dirty="0"/>
              <a:t>Zanzara</a:t>
            </a:r>
          </a:p>
          <a:p>
            <a:pPr>
              <a:defRPr/>
            </a:pPr>
            <a:endParaRPr lang="it-IT" dirty="0"/>
          </a:p>
          <a:p>
            <a:pPr marL="342900" indent="-342900">
              <a:buFont typeface="Arial" panose="020B0604020202020204" pitchFamily="34" charset="0"/>
              <a:buChar char="•"/>
              <a:defRPr/>
            </a:pPr>
            <a:r>
              <a:rPr lang="it-IT" dirty="0"/>
              <a:t>Interumana : sessuale, trasfusioni, transplacentare</a:t>
            </a:r>
          </a:p>
          <a:p>
            <a:pPr marL="342900" indent="-342900">
              <a:buFont typeface="Arial" panose="020B0604020202020204" pitchFamily="34" charset="0"/>
              <a:buChar char="•"/>
              <a:defRPr/>
            </a:pPr>
            <a:endParaRPr lang="it-IT" dirty="0"/>
          </a:p>
          <a:p>
            <a:pPr>
              <a:defRPr/>
            </a:pPr>
            <a:endParaRPr lang="it-IT" dirty="0"/>
          </a:p>
        </p:txBody>
      </p:sp>
      <p:cxnSp>
        <p:nvCxnSpPr>
          <p:cNvPr id="5" name="Connettore 1 4">
            <a:extLst>
              <a:ext uri="{FF2B5EF4-FFF2-40B4-BE49-F238E27FC236}">
                <a16:creationId xmlns:a16="http://schemas.microsoft.com/office/drawing/2014/main" id="{9F42E3EF-71CF-F68E-1781-3A8E99D68C67}"/>
              </a:ext>
            </a:extLst>
          </p:cNvPr>
          <p:cNvCxnSpPr>
            <a:cxnSpLocks/>
          </p:cNvCxnSpPr>
          <p:nvPr/>
        </p:nvCxnSpPr>
        <p:spPr>
          <a:xfrm>
            <a:off x="1692275" y="1989138"/>
            <a:ext cx="61198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4F08270-0823-8AB7-AF18-E6995902839B}"/>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olo 1">
            <a:extLst>
              <a:ext uri="{FF2B5EF4-FFF2-40B4-BE49-F238E27FC236}">
                <a16:creationId xmlns:a16="http://schemas.microsoft.com/office/drawing/2014/main" id="{6BC6322C-B565-CD54-8205-3B367E073AA0}"/>
              </a:ext>
            </a:extLst>
          </p:cNvPr>
          <p:cNvSpPr>
            <a:spLocks noGrp="1"/>
          </p:cNvSpPr>
          <p:nvPr>
            <p:ph type="title"/>
          </p:nvPr>
        </p:nvSpPr>
        <p:spPr/>
        <p:txBody>
          <a:bodyPr/>
          <a:lstStyle/>
          <a:p>
            <a:pPr algn="ctr"/>
            <a:r>
              <a:rPr lang="it-IT" altLang="it-IT"/>
              <a:t>Zika</a:t>
            </a:r>
            <a:br>
              <a:rPr lang="it-IT" altLang="it-IT"/>
            </a:br>
            <a:r>
              <a:rPr lang="it-IT" altLang="it-IT"/>
              <a:t>Clinica</a:t>
            </a:r>
          </a:p>
        </p:txBody>
      </p:sp>
      <p:cxnSp>
        <p:nvCxnSpPr>
          <p:cNvPr id="5" name="Connettore 1 4">
            <a:extLst>
              <a:ext uri="{FF2B5EF4-FFF2-40B4-BE49-F238E27FC236}">
                <a16:creationId xmlns:a16="http://schemas.microsoft.com/office/drawing/2014/main" id="{C776B369-7C24-9E70-C01F-D5DAB0201F29}"/>
              </a:ext>
            </a:extLst>
          </p:cNvPr>
          <p:cNvCxnSpPr>
            <a:cxnSpLocks/>
          </p:cNvCxnSpPr>
          <p:nvPr/>
        </p:nvCxnSpPr>
        <p:spPr>
          <a:xfrm>
            <a:off x="1692275" y="1989138"/>
            <a:ext cx="61198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CasellaDiTesto 5">
            <a:extLst>
              <a:ext uri="{FF2B5EF4-FFF2-40B4-BE49-F238E27FC236}">
                <a16:creationId xmlns:a16="http://schemas.microsoft.com/office/drawing/2014/main" id="{D5079412-B25A-2E1E-E958-8CF3A64F250C}"/>
              </a:ext>
            </a:extLst>
          </p:cNvPr>
          <p:cNvSpPr txBox="1"/>
          <p:nvPr/>
        </p:nvSpPr>
        <p:spPr>
          <a:xfrm>
            <a:off x="1042988" y="2420938"/>
            <a:ext cx="7081837" cy="4278312"/>
          </a:xfrm>
          <a:prstGeom prst="rect">
            <a:avLst/>
          </a:prstGeom>
          <a:noFill/>
        </p:spPr>
        <p:txBody>
          <a:bodyPr wrap="none">
            <a:spAutoFit/>
          </a:bodyPr>
          <a:lstStyle/>
          <a:p>
            <a:pPr>
              <a:defRPr/>
            </a:pPr>
            <a:r>
              <a:rPr lang="it-IT" dirty="0"/>
              <a:t>Il periodo d’incubazione è stimato di circa 7 giorni e i sintomi </a:t>
            </a:r>
          </a:p>
          <a:p>
            <a:pPr>
              <a:defRPr/>
            </a:pPr>
            <a:r>
              <a:rPr lang="it-IT" dirty="0" err="1"/>
              <a:t>piu</a:t>
            </a:r>
            <a:r>
              <a:rPr lang="it-IT" dirty="0"/>
              <a:t>̀ comuni sono:</a:t>
            </a:r>
            <a:br>
              <a:rPr lang="it-IT" b="1" dirty="0"/>
            </a:br>
            <a:endParaRPr lang="it-IT" b="1" dirty="0"/>
          </a:p>
          <a:p>
            <a:pPr marL="342900" indent="-342900">
              <a:buFont typeface="Arial" panose="020B0604020202020204" pitchFamily="34" charset="0"/>
              <a:buChar char="•"/>
              <a:defRPr/>
            </a:pPr>
            <a:r>
              <a:rPr lang="it-IT" dirty="0" err="1"/>
              <a:t>rash</a:t>
            </a:r>
            <a:r>
              <a:rPr lang="it-IT" dirty="0"/>
              <a:t> maculare o papulare (90% dei casi) </a:t>
            </a:r>
            <a:endParaRPr lang="it-IT" sz="1600" dirty="0"/>
          </a:p>
          <a:p>
            <a:pPr marL="342900" indent="-342900">
              <a:buFont typeface="Arial" panose="020B0604020202020204" pitchFamily="34" charset="0"/>
              <a:buChar char="•"/>
              <a:defRPr/>
            </a:pPr>
            <a:r>
              <a:rPr lang="it-IT" dirty="0"/>
              <a:t>febbre (65% dei casi)</a:t>
            </a:r>
          </a:p>
          <a:p>
            <a:pPr marL="342900" indent="-342900">
              <a:buFont typeface="Arial" panose="020B0604020202020204" pitchFamily="34" charset="0"/>
              <a:buChar char="•"/>
              <a:defRPr/>
            </a:pPr>
            <a:r>
              <a:rPr lang="it-IT" dirty="0"/>
              <a:t>artrite o artralgie (65% dei casi)</a:t>
            </a:r>
          </a:p>
          <a:p>
            <a:pPr marL="342900" indent="-342900">
              <a:buFont typeface="Arial" panose="020B0604020202020204" pitchFamily="34" charset="0"/>
              <a:buChar char="•"/>
              <a:defRPr/>
            </a:pPr>
            <a:r>
              <a:rPr lang="it-IT" dirty="0"/>
              <a:t>congiuntivite non purulenta (55% dei casi)</a:t>
            </a:r>
          </a:p>
          <a:p>
            <a:pPr marL="342900" indent="-342900">
              <a:buFont typeface="Arial" panose="020B0604020202020204" pitchFamily="34" charset="0"/>
              <a:buChar char="•"/>
              <a:defRPr/>
            </a:pPr>
            <a:r>
              <a:rPr lang="it-IT" dirty="0"/>
              <a:t>mialgie (48% dei casi)</a:t>
            </a:r>
          </a:p>
          <a:p>
            <a:pPr marL="342900" indent="-342900">
              <a:buFont typeface="Arial" panose="020B0604020202020204" pitchFamily="34" charset="0"/>
              <a:buChar char="•"/>
              <a:defRPr/>
            </a:pPr>
            <a:r>
              <a:rPr lang="it-IT" dirty="0"/>
              <a:t>cefalea (45% dei casi)</a:t>
            </a:r>
          </a:p>
          <a:p>
            <a:pPr marL="342900" indent="-342900">
              <a:buFont typeface="Arial" panose="020B0604020202020204" pitchFamily="34" charset="0"/>
              <a:buChar char="•"/>
              <a:defRPr/>
            </a:pPr>
            <a:r>
              <a:rPr lang="it-IT" dirty="0"/>
              <a:t>dolore retro-orbitario (39% dei casi)</a:t>
            </a:r>
          </a:p>
          <a:p>
            <a:pPr marL="342900" indent="-342900">
              <a:buFont typeface="Arial" panose="020B0604020202020204" pitchFamily="34" charset="0"/>
              <a:buChar char="•"/>
              <a:defRPr/>
            </a:pPr>
            <a:r>
              <a:rPr lang="it-IT" dirty="0"/>
              <a:t>edema (19% dei casi)</a:t>
            </a:r>
          </a:p>
          <a:p>
            <a:pPr marL="342900" indent="-342900">
              <a:buFont typeface="Arial" panose="020B0604020202020204" pitchFamily="34" charset="0"/>
              <a:buChar char="•"/>
              <a:defRPr/>
            </a:pPr>
            <a:r>
              <a:rPr lang="it-IT" dirty="0"/>
              <a:t>vomito (19% dei casi).</a:t>
            </a:r>
            <a:br>
              <a:rPr lang="it-IT" dirty="0"/>
            </a:br>
            <a:endParaRPr lang="it-IT" sz="1600" dirty="0"/>
          </a:p>
          <a:p>
            <a:pPr>
              <a:defRPr/>
            </a:pPr>
            <a:endParaRPr lang="it-IT" sz="1600" dirty="0"/>
          </a:p>
        </p:txBody>
      </p:sp>
      <p:sp>
        <p:nvSpPr>
          <p:cNvPr id="7" name="Rectangle 6">
            <a:extLst>
              <a:ext uri="{FF2B5EF4-FFF2-40B4-BE49-F238E27FC236}">
                <a16:creationId xmlns:a16="http://schemas.microsoft.com/office/drawing/2014/main" id="{41E04C88-DBA4-E8EB-6493-F4D2AC27F802}"/>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itolo 1">
            <a:extLst>
              <a:ext uri="{FF2B5EF4-FFF2-40B4-BE49-F238E27FC236}">
                <a16:creationId xmlns:a16="http://schemas.microsoft.com/office/drawing/2014/main" id="{FB51527C-0D48-B00D-F38D-33332D389887}"/>
              </a:ext>
            </a:extLst>
          </p:cNvPr>
          <p:cNvSpPr>
            <a:spLocks noGrp="1"/>
          </p:cNvSpPr>
          <p:nvPr>
            <p:ph type="title"/>
          </p:nvPr>
        </p:nvSpPr>
        <p:spPr/>
        <p:txBody>
          <a:bodyPr/>
          <a:lstStyle/>
          <a:p>
            <a:pPr algn="ctr"/>
            <a:r>
              <a:rPr lang="it-IT" altLang="it-IT"/>
              <a:t>Zika</a:t>
            </a:r>
            <a:br>
              <a:rPr lang="it-IT" altLang="it-IT"/>
            </a:br>
            <a:r>
              <a:rPr lang="it-IT" altLang="it-IT"/>
              <a:t>Clinica-sequele</a:t>
            </a:r>
          </a:p>
        </p:txBody>
      </p:sp>
      <p:cxnSp>
        <p:nvCxnSpPr>
          <p:cNvPr id="5" name="Connettore 1 4">
            <a:extLst>
              <a:ext uri="{FF2B5EF4-FFF2-40B4-BE49-F238E27FC236}">
                <a16:creationId xmlns:a16="http://schemas.microsoft.com/office/drawing/2014/main" id="{6E34BBFF-DA75-723A-140D-459D92B51340}"/>
              </a:ext>
            </a:extLst>
          </p:cNvPr>
          <p:cNvCxnSpPr>
            <a:cxnSpLocks/>
          </p:cNvCxnSpPr>
          <p:nvPr/>
        </p:nvCxnSpPr>
        <p:spPr>
          <a:xfrm>
            <a:off x="1692275" y="1844675"/>
            <a:ext cx="61198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id="{617EAD7B-8A78-F65A-706E-614AD819E82E}"/>
              </a:ext>
            </a:extLst>
          </p:cNvPr>
          <p:cNvSpPr txBox="1"/>
          <p:nvPr/>
        </p:nvSpPr>
        <p:spPr>
          <a:xfrm>
            <a:off x="323850" y="2060575"/>
            <a:ext cx="8569325" cy="4894263"/>
          </a:xfrm>
          <a:prstGeom prst="rect">
            <a:avLst/>
          </a:prstGeom>
          <a:noFill/>
        </p:spPr>
        <p:txBody>
          <a:bodyPr>
            <a:spAutoFit/>
          </a:bodyPr>
          <a:lstStyle/>
          <a:p>
            <a:pPr>
              <a:defRPr/>
            </a:pPr>
            <a:r>
              <a:rPr lang="it-IT" u="sng" dirty="0"/>
              <a:t>Sequele neurologiche:</a:t>
            </a:r>
          </a:p>
          <a:p>
            <a:pPr>
              <a:defRPr/>
            </a:pPr>
            <a:endParaRPr lang="it-IT" dirty="0"/>
          </a:p>
          <a:p>
            <a:pPr marL="342900" indent="-342900">
              <a:buFont typeface="Arial" panose="020B0604020202020204" pitchFamily="34" charset="0"/>
              <a:buChar char="•"/>
              <a:defRPr/>
            </a:pPr>
            <a:r>
              <a:rPr lang="it-IT" dirty="0"/>
              <a:t> Sindrome di </a:t>
            </a:r>
            <a:r>
              <a:rPr lang="it-IT" dirty="0" err="1"/>
              <a:t>Guillain-Barrè</a:t>
            </a:r>
            <a:endParaRPr lang="it-IT" dirty="0"/>
          </a:p>
          <a:p>
            <a:pPr marL="342900" indent="-342900">
              <a:buFont typeface="Arial" panose="020B0604020202020204" pitchFamily="34" charset="0"/>
              <a:buChar char="•"/>
              <a:defRPr/>
            </a:pPr>
            <a:r>
              <a:rPr lang="it-IT" dirty="0"/>
              <a:t> Encefalite</a:t>
            </a:r>
          </a:p>
          <a:p>
            <a:pPr marL="342900" indent="-342900">
              <a:buFont typeface="Arial" panose="020B0604020202020204" pitchFamily="34" charset="0"/>
              <a:buChar char="•"/>
              <a:defRPr/>
            </a:pPr>
            <a:r>
              <a:rPr lang="it-IT" dirty="0"/>
              <a:t> Polineuropatie</a:t>
            </a:r>
          </a:p>
          <a:p>
            <a:pPr marL="342900" indent="-342900">
              <a:buFont typeface="Arial" panose="020B0604020202020204" pitchFamily="34" charset="0"/>
              <a:buChar char="•"/>
              <a:defRPr/>
            </a:pPr>
            <a:endParaRPr lang="it-IT" dirty="0"/>
          </a:p>
          <a:p>
            <a:pPr>
              <a:defRPr/>
            </a:pPr>
            <a:r>
              <a:rPr lang="it-IT" u="sng" dirty="0"/>
              <a:t>Conseguenze sul feto</a:t>
            </a:r>
            <a:r>
              <a:rPr lang="it-IT" dirty="0"/>
              <a:t> :</a:t>
            </a:r>
          </a:p>
          <a:p>
            <a:pPr>
              <a:defRPr/>
            </a:pPr>
            <a:endParaRPr lang="it-IT" dirty="0"/>
          </a:p>
          <a:p>
            <a:pPr>
              <a:defRPr/>
            </a:pPr>
            <a:r>
              <a:rPr lang="it-IT" dirty="0"/>
              <a:t>Aborto</a:t>
            </a:r>
          </a:p>
          <a:p>
            <a:pPr>
              <a:defRPr/>
            </a:pPr>
            <a:r>
              <a:rPr lang="it-IT" dirty="0"/>
              <a:t>Morte fetale</a:t>
            </a:r>
          </a:p>
          <a:p>
            <a:pPr>
              <a:defRPr/>
            </a:pPr>
            <a:r>
              <a:rPr lang="it-IT" dirty="0"/>
              <a:t>Microcefalia </a:t>
            </a:r>
            <a:r>
              <a:rPr lang="it-IT" dirty="0">
                <a:solidFill>
                  <a:srgbClr val="FF0000"/>
                </a:solidFill>
              </a:rPr>
              <a:t>*</a:t>
            </a:r>
          </a:p>
          <a:p>
            <a:pPr>
              <a:defRPr/>
            </a:pPr>
            <a:endParaRPr lang="it-IT" dirty="0"/>
          </a:p>
          <a:p>
            <a:pPr>
              <a:defRPr/>
            </a:pPr>
            <a:r>
              <a:rPr lang="it-IT" dirty="0">
                <a:solidFill>
                  <a:srgbClr val="FF0000"/>
                </a:solidFill>
              </a:rPr>
              <a:t>*</a:t>
            </a:r>
            <a:r>
              <a:rPr lang="it-IT" dirty="0"/>
              <a:t>“</a:t>
            </a:r>
            <a:r>
              <a:rPr lang="it-IT" sz="1600" dirty="0"/>
              <a:t>una circonferenza </a:t>
            </a:r>
            <a:r>
              <a:rPr lang="it-IT" sz="1600" dirty="0" err="1"/>
              <a:t>occipito</a:t>
            </a:r>
            <a:r>
              <a:rPr lang="it-IT" sz="1600" dirty="0"/>
              <a:t>-frontale al di sotto del terzo percentile per </a:t>
            </a:r>
            <a:r>
              <a:rPr lang="it-IT" sz="1600" dirty="0" err="1"/>
              <a:t>eta</a:t>
            </a:r>
            <a:r>
              <a:rPr lang="it-IT" sz="1600" dirty="0"/>
              <a:t>̀ gestazionale e sesso”</a:t>
            </a:r>
          </a:p>
          <a:p>
            <a:pPr>
              <a:defRPr/>
            </a:pPr>
            <a:r>
              <a:rPr lang="it-IT" sz="1600" dirty="0"/>
              <a:t>CDC </a:t>
            </a:r>
          </a:p>
          <a:p>
            <a:pPr>
              <a:defRPr/>
            </a:pPr>
            <a:endParaRPr lang="it-IT" dirty="0"/>
          </a:p>
        </p:txBody>
      </p:sp>
      <p:sp>
        <p:nvSpPr>
          <p:cNvPr id="6" name="Rectangle 5">
            <a:extLst>
              <a:ext uri="{FF2B5EF4-FFF2-40B4-BE49-F238E27FC236}">
                <a16:creationId xmlns:a16="http://schemas.microsoft.com/office/drawing/2014/main" id="{5C89A99B-6AEF-1787-3DEE-C3B548EB0F7A}"/>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Immagine 2">
            <a:extLst>
              <a:ext uri="{FF2B5EF4-FFF2-40B4-BE49-F238E27FC236}">
                <a16:creationId xmlns:a16="http://schemas.microsoft.com/office/drawing/2014/main" id="{BC01E95D-3A3D-0F83-D230-D0EE6CCF29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65300"/>
            <a:ext cx="91440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119B768-D392-15B9-2A95-5C63667B37AB}"/>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Titolo 1">
            <a:extLst>
              <a:ext uri="{FF2B5EF4-FFF2-40B4-BE49-F238E27FC236}">
                <a16:creationId xmlns:a16="http://schemas.microsoft.com/office/drawing/2014/main" id="{EBF612DE-F31E-D882-9D3C-CA8989741485}"/>
              </a:ext>
            </a:extLst>
          </p:cNvPr>
          <p:cNvSpPr>
            <a:spLocks noGrp="1"/>
          </p:cNvSpPr>
          <p:nvPr>
            <p:ph type="title"/>
          </p:nvPr>
        </p:nvSpPr>
        <p:spPr/>
        <p:txBody>
          <a:bodyPr/>
          <a:lstStyle/>
          <a:p>
            <a:pPr algn="ctr"/>
            <a:r>
              <a:rPr lang="it-IT" altLang="it-IT"/>
              <a:t>Zika</a:t>
            </a:r>
            <a:br>
              <a:rPr lang="it-IT" altLang="it-IT"/>
            </a:br>
            <a:r>
              <a:rPr lang="it-IT" altLang="it-IT"/>
              <a:t>Diagnosi e terapia</a:t>
            </a:r>
          </a:p>
        </p:txBody>
      </p:sp>
      <p:cxnSp>
        <p:nvCxnSpPr>
          <p:cNvPr id="5" name="Connettore 1 4">
            <a:extLst>
              <a:ext uri="{FF2B5EF4-FFF2-40B4-BE49-F238E27FC236}">
                <a16:creationId xmlns:a16="http://schemas.microsoft.com/office/drawing/2014/main" id="{6D83C944-C945-C7E4-E71B-45AC94743431}"/>
              </a:ext>
            </a:extLst>
          </p:cNvPr>
          <p:cNvCxnSpPr>
            <a:cxnSpLocks/>
          </p:cNvCxnSpPr>
          <p:nvPr/>
        </p:nvCxnSpPr>
        <p:spPr>
          <a:xfrm>
            <a:off x="1692275" y="1989138"/>
            <a:ext cx="61198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CasellaDiTesto 3">
            <a:extLst>
              <a:ext uri="{FF2B5EF4-FFF2-40B4-BE49-F238E27FC236}">
                <a16:creationId xmlns:a16="http://schemas.microsoft.com/office/drawing/2014/main" id="{FBF02464-0B7A-B71D-733E-1F91C4EC21C5}"/>
              </a:ext>
            </a:extLst>
          </p:cNvPr>
          <p:cNvSpPr txBox="1"/>
          <p:nvPr/>
        </p:nvSpPr>
        <p:spPr>
          <a:xfrm>
            <a:off x="258763" y="2287588"/>
            <a:ext cx="8561387" cy="4708525"/>
          </a:xfrm>
          <a:prstGeom prst="rect">
            <a:avLst/>
          </a:prstGeom>
          <a:noFill/>
        </p:spPr>
        <p:txBody>
          <a:bodyPr>
            <a:spAutoFit/>
          </a:bodyPr>
          <a:lstStyle/>
          <a:p>
            <a:pPr marL="342900" indent="-342900">
              <a:buFont typeface="Arial" panose="020B0604020202020204" pitchFamily="34" charset="0"/>
              <a:buChar char="•"/>
              <a:defRPr/>
            </a:pPr>
            <a:r>
              <a:rPr lang="it-IT" dirty="0"/>
              <a:t>Isolamento del virus dal sangue mediante PCR</a:t>
            </a:r>
          </a:p>
          <a:p>
            <a:pPr marL="342900" indent="-342900">
              <a:buFont typeface="Arial" panose="020B0604020202020204" pitchFamily="34" charset="0"/>
              <a:buChar char="•"/>
              <a:defRPr/>
            </a:pPr>
            <a:endParaRPr lang="it-IT" dirty="0"/>
          </a:p>
          <a:p>
            <a:pPr marL="342900" indent="-342900">
              <a:buFont typeface="Arial" panose="020B0604020202020204" pitchFamily="34" charset="0"/>
              <a:buChar char="•"/>
              <a:defRPr/>
            </a:pPr>
            <a:r>
              <a:rPr lang="it-IT" dirty="0"/>
              <a:t>La diagnosi sierologica può essere falsata dall’isolamento di altri </a:t>
            </a:r>
            <a:r>
              <a:rPr lang="it-IT" i="1" dirty="0" err="1"/>
              <a:t>Flavivirus</a:t>
            </a:r>
            <a:endParaRPr lang="it-IT" i="1" dirty="0"/>
          </a:p>
          <a:p>
            <a:pPr marL="342900" indent="-342900">
              <a:buFont typeface="Arial" panose="020B0604020202020204" pitchFamily="34" charset="0"/>
              <a:buChar char="•"/>
              <a:defRPr/>
            </a:pPr>
            <a:endParaRPr lang="it-IT" i="1" dirty="0"/>
          </a:p>
          <a:p>
            <a:pPr>
              <a:defRPr/>
            </a:pPr>
            <a:endParaRPr lang="it-IT" i="1" dirty="0"/>
          </a:p>
          <a:p>
            <a:pPr>
              <a:defRPr/>
            </a:pPr>
            <a:r>
              <a:rPr lang="it-IT" u="sng" dirty="0"/>
              <a:t>Terapia:</a:t>
            </a:r>
          </a:p>
          <a:p>
            <a:pPr>
              <a:defRPr/>
            </a:pPr>
            <a:endParaRPr lang="it-IT" u="sng" dirty="0"/>
          </a:p>
          <a:p>
            <a:pPr marL="342900" indent="-342900">
              <a:buFont typeface="Arial" panose="020B0604020202020204" pitchFamily="34" charset="0"/>
              <a:buChar char="•"/>
              <a:defRPr/>
            </a:pPr>
            <a:r>
              <a:rPr lang="it-IT" dirty="0"/>
              <a:t>Non esiste una terapia specifica ma solo sintomatica</a:t>
            </a:r>
          </a:p>
          <a:p>
            <a:pPr>
              <a:defRPr/>
            </a:pPr>
            <a:endParaRPr lang="it-IT" dirty="0"/>
          </a:p>
          <a:p>
            <a:pPr>
              <a:defRPr/>
            </a:pPr>
            <a:r>
              <a:rPr lang="it-IT" u="sng" dirty="0"/>
              <a:t>Prevenzione</a:t>
            </a:r>
          </a:p>
          <a:p>
            <a:pPr marL="342900" indent="-342900">
              <a:buFont typeface="Arial" panose="020B0604020202020204" pitchFamily="34" charset="0"/>
              <a:buChar char="•"/>
              <a:defRPr/>
            </a:pPr>
            <a:r>
              <a:rPr lang="it-IT" dirty="0"/>
              <a:t>Al momento non esistono vaccini né terapie preventive</a:t>
            </a:r>
          </a:p>
          <a:p>
            <a:pPr marL="342900" indent="-342900">
              <a:buFont typeface="Arial" panose="020B0604020202020204" pitchFamily="34" charset="0"/>
              <a:buChar char="•"/>
              <a:defRPr/>
            </a:pPr>
            <a:r>
              <a:rPr lang="it-IT" dirty="0"/>
              <a:t>L’unica prevenzione è : evitare la puntura di zanzara</a:t>
            </a:r>
          </a:p>
          <a:p>
            <a:pPr>
              <a:defRPr/>
            </a:pPr>
            <a:endParaRPr lang="it-IT" dirty="0"/>
          </a:p>
          <a:p>
            <a:pPr>
              <a:defRPr/>
            </a:pPr>
            <a:endParaRPr lang="it-IT" dirty="0"/>
          </a:p>
        </p:txBody>
      </p:sp>
      <p:sp>
        <p:nvSpPr>
          <p:cNvPr id="6" name="Rectangle 5">
            <a:extLst>
              <a:ext uri="{FF2B5EF4-FFF2-40B4-BE49-F238E27FC236}">
                <a16:creationId xmlns:a16="http://schemas.microsoft.com/office/drawing/2014/main" id="{9D2DB701-36B8-2413-A948-4BFD6A2C1215}"/>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7633" name="Group 2">
            <a:extLst>
              <a:ext uri="{FF2B5EF4-FFF2-40B4-BE49-F238E27FC236}">
                <a16:creationId xmlns:a16="http://schemas.microsoft.com/office/drawing/2014/main" id="{20AD82D5-1F59-3C34-917A-C40E3B7A43C5}"/>
              </a:ext>
            </a:extLst>
          </p:cNvPr>
          <p:cNvGrpSpPr>
            <a:grpSpLocks/>
          </p:cNvGrpSpPr>
          <p:nvPr/>
        </p:nvGrpSpPr>
        <p:grpSpPr bwMode="auto">
          <a:xfrm>
            <a:off x="792163" y="1412875"/>
            <a:ext cx="7559675" cy="4391025"/>
            <a:chOff x="240" y="864"/>
            <a:chExt cx="5952" cy="3072"/>
          </a:xfrm>
        </p:grpSpPr>
        <p:sp>
          <p:nvSpPr>
            <p:cNvPr id="197638" name="Freeform 3">
              <a:extLst>
                <a:ext uri="{FF2B5EF4-FFF2-40B4-BE49-F238E27FC236}">
                  <a16:creationId xmlns:a16="http://schemas.microsoft.com/office/drawing/2014/main" id="{530FD776-F6C7-A283-2C41-78B3162DBD28}"/>
                </a:ext>
              </a:extLst>
            </p:cNvPr>
            <p:cNvSpPr>
              <a:spLocks/>
            </p:cNvSpPr>
            <p:nvPr/>
          </p:nvSpPr>
          <p:spPr bwMode="auto">
            <a:xfrm>
              <a:off x="3316" y="1604"/>
              <a:ext cx="15" cy="20"/>
            </a:xfrm>
            <a:custGeom>
              <a:avLst/>
              <a:gdLst>
                <a:gd name="T0" fmla="*/ 0 w 8"/>
                <a:gd name="T1" fmla="*/ 2147483646 h 8"/>
                <a:gd name="T2" fmla="*/ 0 w 8"/>
                <a:gd name="T3" fmla="*/ 2147483646 h 8"/>
                <a:gd name="T4" fmla="*/ 0 w 8"/>
                <a:gd name="T5" fmla="*/ 0 h 8"/>
                <a:gd name="T6" fmla="*/ 184255179 w 8"/>
                <a:gd name="T7" fmla="*/ 0 h 8"/>
                <a:gd name="T8" fmla="*/ 184255179 w 8"/>
                <a:gd name="T9" fmla="*/ 2147483646 h 8"/>
                <a:gd name="T10" fmla="*/ 353686110 w 8"/>
                <a:gd name="T11" fmla="*/ 2147483646 h 8"/>
                <a:gd name="T12" fmla="*/ 184255179 w 8"/>
                <a:gd name="T13" fmla="*/ 2147483646 h 8"/>
                <a:gd name="T14" fmla="*/ 184255179 w 8"/>
                <a:gd name="T15" fmla="*/ 2147483646 h 8"/>
                <a:gd name="T16" fmla="*/ 0 w 8"/>
                <a:gd name="T17" fmla="*/ 2147483646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8"/>
                <a:gd name="T29" fmla="*/ 8 w 8"/>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8">
                  <a:moveTo>
                    <a:pt x="0" y="8"/>
                  </a:moveTo>
                  <a:lnTo>
                    <a:pt x="0" y="4"/>
                  </a:lnTo>
                  <a:lnTo>
                    <a:pt x="0" y="0"/>
                  </a:lnTo>
                  <a:lnTo>
                    <a:pt x="4" y="0"/>
                  </a:lnTo>
                  <a:lnTo>
                    <a:pt x="4" y="4"/>
                  </a:lnTo>
                  <a:lnTo>
                    <a:pt x="8" y="4"/>
                  </a:lnTo>
                  <a:lnTo>
                    <a:pt x="4" y="4"/>
                  </a:lnTo>
                  <a:lnTo>
                    <a:pt x="4" y="8"/>
                  </a:lnTo>
                  <a:lnTo>
                    <a:pt x="0" y="8"/>
                  </a:lnTo>
                  <a:close/>
                </a:path>
              </a:pathLst>
            </a:custGeom>
            <a:solidFill>
              <a:srgbClr val="CCFFFF"/>
            </a:solidFill>
            <a:ln w="6350">
              <a:solidFill>
                <a:srgbClr val="CCFFFF"/>
              </a:solidFill>
              <a:prstDash val="solid"/>
              <a:round/>
              <a:headEnd/>
              <a:tailEnd/>
            </a:ln>
          </p:spPr>
          <p:txBody>
            <a:bodyPr/>
            <a:lstStyle/>
            <a:p>
              <a:endParaRPr lang="it-IT"/>
            </a:p>
          </p:txBody>
        </p:sp>
        <p:sp>
          <p:nvSpPr>
            <p:cNvPr id="197639" name="Freeform 4">
              <a:extLst>
                <a:ext uri="{FF2B5EF4-FFF2-40B4-BE49-F238E27FC236}">
                  <a16:creationId xmlns:a16="http://schemas.microsoft.com/office/drawing/2014/main" id="{384B44C4-23ED-F932-9AD5-A2C38BA8B342}"/>
                </a:ext>
              </a:extLst>
            </p:cNvPr>
            <p:cNvSpPr>
              <a:spLocks/>
            </p:cNvSpPr>
            <p:nvPr/>
          </p:nvSpPr>
          <p:spPr bwMode="auto">
            <a:xfrm>
              <a:off x="3316" y="1655"/>
              <a:ext cx="76" cy="51"/>
            </a:xfrm>
            <a:custGeom>
              <a:avLst/>
              <a:gdLst>
                <a:gd name="T0" fmla="*/ 2047480647 w 40"/>
                <a:gd name="T1" fmla="*/ 2147483646 h 20"/>
                <a:gd name="T2" fmla="*/ 2047480647 w 40"/>
                <a:gd name="T3" fmla="*/ 2147483646 h 20"/>
                <a:gd name="T4" fmla="*/ 2147483646 w 40"/>
                <a:gd name="T5" fmla="*/ 2147483646 h 20"/>
                <a:gd name="T6" fmla="*/ 2147483646 w 40"/>
                <a:gd name="T7" fmla="*/ 2147483646 h 20"/>
                <a:gd name="T8" fmla="*/ 2147483646 w 40"/>
                <a:gd name="T9" fmla="*/ 2147483646 h 20"/>
                <a:gd name="T10" fmla="*/ 2147483646 w 40"/>
                <a:gd name="T11" fmla="*/ 2147483646 h 20"/>
                <a:gd name="T12" fmla="*/ 2147483646 w 40"/>
                <a:gd name="T13" fmla="*/ 2147483646 h 20"/>
                <a:gd name="T14" fmla="*/ 2147483646 w 40"/>
                <a:gd name="T15" fmla="*/ 2147483646 h 20"/>
                <a:gd name="T16" fmla="*/ 2047480647 w 40"/>
                <a:gd name="T17" fmla="*/ 2147483646 h 20"/>
                <a:gd name="T18" fmla="*/ 2047480647 w 40"/>
                <a:gd name="T19" fmla="*/ 2147483646 h 20"/>
                <a:gd name="T20" fmla="*/ 2047480647 w 40"/>
                <a:gd name="T21" fmla="*/ 2147483646 h 20"/>
                <a:gd name="T22" fmla="*/ 1787153893 w 40"/>
                <a:gd name="T23" fmla="*/ 2147483646 h 20"/>
                <a:gd name="T24" fmla="*/ 1787153893 w 40"/>
                <a:gd name="T25" fmla="*/ 2147483646 h 20"/>
                <a:gd name="T26" fmla="*/ 1787153893 w 40"/>
                <a:gd name="T27" fmla="*/ 2147483646 h 20"/>
                <a:gd name="T28" fmla="*/ 1534830239 w 40"/>
                <a:gd name="T29" fmla="*/ 2147483646 h 20"/>
                <a:gd name="T30" fmla="*/ 1534830239 w 40"/>
                <a:gd name="T31" fmla="*/ 2147483646 h 20"/>
                <a:gd name="T32" fmla="*/ 1274303354 w 40"/>
                <a:gd name="T33" fmla="*/ 2147483646 h 20"/>
                <a:gd name="T34" fmla="*/ 1002850503 w 40"/>
                <a:gd name="T35" fmla="*/ 2147483646 h 20"/>
                <a:gd name="T36" fmla="*/ 784074079 w 40"/>
                <a:gd name="T37" fmla="*/ 2147483646 h 20"/>
                <a:gd name="T38" fmla="*/ 509999245 w 40"/>
                <a:gd name="T39" fmla="*/ 2147483646 h 20"/>
                <a:gd name="T40" fmla="*/ 509999245 w 40"/>
                <a:gd name="T41" fmla="*/ 2147483646 h 20"/>
                <a:gd name="T42" fmla="*/ 268420655 w 40"/>
                <a:gd name="T43" fmla="*/ 2147483646 h 20"/>
                <a:gd name="T44" fmla="*/ 268420655 w 40"/>
                <a:gd name="T45" fmla="*/ 2147483646 h 20"/>
                <a:gd name="T46" fmla="*/ 0 w 40"/>
                <a:gd name="T47" fmla="*/ 2147483646 h 20"/>
                <a:gd name="T48" fmla="*/ 268420655 w 40"/>
                <a:gd name="T49" fmla="*/ 2147483646 h 20"/>
                <a:gd name="T50" fmla="*/ 268420655 w 40"/>
                <a:gd name="T51" fmla="*/ 2147483646 h 20"/>
                <a:gd name="T52" fmla="*/ 0 w 40"/>
                <a:gd name="T53" fmla="*/ 2147483646 h 20"/>
                <a:gd name="T54" fmla="*/ 268420655 w 40"/>
                <a:gd name="T55" fmla="*/ 2147483646 h 20"/>
                <a:gd name="T56" fmla="*/ 268420655 w 40"/>
                <a:gd name="T57" fmla="*/ 2147483646 h 20"/>
                <a:gd name="T58" fmla="*/ 509999245 w 40"/>
                <a:gd name="T59" fmla="*/ 2147483646 h 20"/>
                <a:gd name="T60" fmla="*/ 509999245 w 40"/>
                <a:gd name="T61" fmla="*/ 2147483646 h 20"/>
                <a:gd name="T62" fmla="*/ 784074079 w 40"/>
                <a:gd name="T63" fmla="*/ 2147483646 h 20"/>
                <a:gd name="T64" fmla="*/ 1002850503 w 40"/>
                <a:gd name="T65" fmla="*/ 2147483646 h 20"/>
                <a:gd name="T66" fmla="*/ 1274303354 w 40"/>
                <a:gd name="T67" fmla="*/ 2147483646 h 20"/>
                <a:gd name="T68" fmla="*/ 1534830239 w 40"/>
                <a:gd name="T69" fmla="*/ 2147483646 h 20"/>
                <a:gd name="T70" fmla="*/ 1274303354 w 40"/>
                <a:gd name="T71" fmla="*/ 2147483646 h 20"/>
                <a:gd name="T72" fmla="*/ 1534830239 w 40"/>
                <a:gd name="T73" fmla="*/ 0 h 20"/>
                <a:gd name="T74" fmla="*/ 1534830239 w 40"/>
                <a:gd name="T75" fmla="*/ 2147483646 h 20"/>
                <a:gd name="T76" fmla="*/ 1787153893 w 40"/>
                <a:gd name="T77" fmla="*/ 2147483646 h 20"/>
                <a:gd name="T78" fmla="*/ 2047480647 w 40"/>
                <a:gd name="T79" fmla="*/ 2147483646 h 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
                <a:gd name="T121" fmla="*/ 0 h 20"/>
                <a:gd name="T122" fmla="*/ 40 w 40"/>
                <a:gd name="T123" fmla="*/ 20 h 2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 h="20">
                  <a:moveTo>
                    <a:pt x="32" y="4"/>
                  </a:moveTo>
                  <a:lnTo>
                    <a:pt x="32" y="8"/>
                  </a:lnTo>
                  <a:lnTo>
                    <a:pt x="36" y="8"/>
                  </a:lnTo>
                  <a:lnTo>
                    <a:pt x="40" y="8"/>
                  </a:lnTo>
                  <a:lnTo>
                    <a:pt x="40" y="12"/>
                  </a:lnTo>
                  <a:lnTo>
                    <a:pt x="36" y="12"/>
                  </a:lnTo>
                  <a:lnTo>
                    <a:pt x="36" y="16"/>
                  </a:lnTo>
                  <a:lnTo>
                    <a:pt x="36" y="12"/>
                  </a:lnTo>
                  <a:lnTo>
                    <a:pt x="32" y="12"/>
                  </a:lnTo>
                  <a:lnTo>
                    <a:pt x="32" y="16"/>
                  </a:lnTo>
                  <a:lnTo>
                    <a:pt x="32" y="12"/>
                  </a:lnTo>
                  <a:lnTo>
                    <a:pt x="28" y="12"/>
                  </a:lnTo>
                  <a:lnTo>
                    <a:pt x="28" y="16"/>
                  </a:lnTo>
                  <a:lnTo>
                    <a:pt x="28" y="20"/>
                  </a:lnTo>
                  <a:lnTo>
                    <a:pt x="24" y="16"/>
                  </a:lnTo>
                  <a:lnTo>
                    <a:pt x="24" y="12"/>
                  </a:lnTo>
                  <a:lnTo>
                    <a:pt x="20" y="16"/>
                  </a:lnTo>
                  <a:lnTo>
                    <a:pt x="16" y="16"/>
                  </a:lnTo>
                  <a:lnTo>
                    <a:pt x="12" y="16"/>
                  </a:lnTo>
                  <a:lnTo>
                    <a:pt x="8" y="16"/>
                  </a:lnTo>
                  <a:lnTo>
                    <a:pt x="8" y="12"/>
                  </a:lnTo>
                  <a:lnTo>
                    <a:pt x="4" y="12"/>
                  </a:lnTo>
                  <a:lnTo>
                    <a:pt x="4" y="16"/>
                  </a:lnTo>
                  <a:lnTo>
                    <a:pt x="0" y="16"/>
                  </a:lnTo>
                  <a:lnTo>
                    <a:pt x="4" y="16"/>
                  </a:lnTo>
                  <a:lnTo>
                    <a:pt x="4" y="12"/>
                  </a:lnTo>
                  <a:lnTo>
                    <a:pt x="0" y="12"/>
                  </a:lnTo>
                  <a:lnTo>
                    <a:pt x="4" y="12"/>
                  </a:lnTo>
                  <a:lnTo>
                    <a:pt x="4" y="8"/>
                  </a:lnTo>
                  <a:lnTo>
                    <a:pt x="8" y="8"/>
                  </a:lnTo>
                  <a:lnTo>
                    <a:pt x="8" y="4"/>
                  </a:lnTo>
                  <a:lnTo>
                    <a:pt x="12" y="4"/>
                  </a:lnTo>
                  <a:lnTo>
                    <a:pt x="16" y="4"/>
                  </a:lnTo>
                  <a:lnTo>
                    <a:pt x="20" y="4"/>
                  </a:lnTo>
                  <a:lnTo>
                    <a:pt x="24" y="4"/>
                  </a:lnTo>
                  <a:lnTo>
                    <a:pt x="20" y="4"/>
                  </a:lnTo>
                  <a:lnTo>
                    <a:pt x="24" y="0"/>
                  </a:lnTo>
                  <a:lnTo>
                    <a:pt x="24" y="4"/>
                  </a:lnTo>
                  <a:lnTo>
                    <a:pt x="28" y="4"/>
                  </a:lnTo>
                  <a:lnTo>
                    <a:pt x="32" y="4"/>
                  </a:lnTo>
                  <a:close/>
                </a:path>
              </a:pathLst>
            </a:custGeom>
            <a:solidFill>
              <a:srgbClr val="CCFFFF"/>
            </a:solidFill>
            <a:ln w="6350">
              <a:solidFill>
                <a:srgbClr val="CCFFFF"/>
              </a:solidFill>
              <a:prstDash val="solid"/>
              <a:round/>
              <a:headEnd/>
              <a:tailEnd/>
            </a:ln>
          </p:spPr>
          <p:txBody>
            <a:bodyPr/>
            <a:lstStyle/>
            <a:p>
              <a:endParaRPr lang="it-IT"/>
            </a:p>
          </p:txBody>
        </p:sp>
        <p:sp>
          <p:nvSpPr>
            <p:cNvPr id="197640" name="Freeform 5">
              <a:extLst>
                <a:ext uri="{FF2B5EF4-FFF2-40B4-BE49-F238E27FC236}">
                  <a16:creationId xmlns:a16="http://schemas.microsoft.com/office/drawing/2014/main" id="{F5DD09A8-F6D6-B497-9D0C-B30548D7D5FE}"/>
                </a:ext>
              </a:extLst>
            </p:cNvPr>
            <p:cNvSpPr>
              <a:spLocks noEditPoints="1"/>
            </p:cNvSpPr>
            <p:nvPr/>
          </p:nvSpPr>
          <p:spPr bwMode="auto">
            <a:xfrm>
              <a:off x="3139" y="1583"/>
              <a:ext cx="238" cy="216"/>
            </a:xfrm>
            <a:custGeom>
              <a:avLst/>
              <a:gdLst>
                <a:gd name="T0" fmla="*/ 2147483646 w 124"/>
                <a:gd name="T1" fmla="*/ 2147483646 h 84"/>
                <a:gd name="T2" fmla="*/ 2147483646 w 124"/>
                <a:gd name="T3" fmla="*/ 2147483646 h 84"/>
                <a:gd name="T4" fmla="*/ 2147483646 w 124"/>
                <a:gd name="T5" fmla="*/ 2147483646 h 84"/>
                <a:gd name="T6" fmla="*/ 2147483646 w 124"/>
                <a:gd name="T7" fmla="*/ 2147483646 h 84"/>
                <a:gd name="T8" fmla="*/ 2147483646 w 124"/>
                <a:gd name="T9" fmla="*/ 2147483646 h 84"/>
                <a:gd name="T10" fmla="*/ 2147483646 w 124"/>
                <a:gd name="T11" fmla="*/ 2147483646 h 84"/>
                <a:gd name="T12" fmla="*/ 2147483646 w 124"/>
                <a:gd name="T13" fmla="*/ 2147483646 h 84"/>
                <a:gd name="T14" fmla="*/ 2025099720 w 124"/>
                <a:gd name="T15" fmla="*/ 2147483646 h 84"/>
                <a:gd name="T16" fmla="*/ 1678956695 w 124"/>
                <a:gd name="T17" fmla="*/ 2147483646 h 84"/>
                <a:gd name="T18" fmla="*/ 666074953 w 124"/>
                <a:gd name="T19" fmla="*/ 2147483646 h 84"/>
                <a:gd name="T20" fmla="*/ 347030648 w 124"/>
                <a:gd name="T21" fmla="*/ 2147483646 h 84"/>
                <a:gd name="T22" fmla="*/ 347030648 w 124"/>
                <a:gd name="T23" fmla="*/ 2147483646 h 84"/>
                <a:gd name="T24" fmla="*/ 666074953 w 124"/>
                <a:gd name="T25" fmla="*/ 2147483646 h 84"/>
                <a:gd name="T26" fmla="*/ 1380131617 w 124"/>
                <a:gd name="T27" fmla="*/ 2147483646 h 84"/>
                <a:gd name="T28" fmla="*/ 2025099720 w 124"/>
                <a:gd name="T29" fmla="*/ 2147483646 h 84"/>
                <a:gd name="T30" fmla="*/ 2147483646 w 124"/>
                <a:gd name="T31" fmla="*/ 2147483646 h 84"/>
                <a:gd name="T32" fmla="*/ 2025099720 w 124"/>
                <a:gd name="T33" fmla="*/ 2147483646 h 84"/>
                <a:gd name="T34" fmla="*/ 2147483646 w 124"/>
                <a:gd name="T35" fmla="*/ 2147483646 h 84"/>
                <a:gd name="T36" fmla="*/ 2147483646 w 124"/>
                <a:gd name="T37" fmla="*/ 2147483646 h 84"/>
                <a:gd name="T38" fmla="*/ 2147483646 w 124"/>
                <a:gd name="T39" fmla="*/ 2147483646 h 84"/>
                <a:gd name="T40" fmla="*/ 2147483646 w 124"/>
                <a:gd name="T41" fmla="*/ 2147483646 h 84"/>
                <a:gd name="T42" fmla="*/ 2147483646 w 124"/>
                <a:gd name="T43" fmla="*/ 2147483646 h 84"/>
                <a:gd name="T44" fmla="*/ 2147483646 w 124"/>
                <a:gd name="T45" fmla="*/ 2147483646 h 84"/>
                <a:gd name="T46" fmla="*/ 2147483646 w 124"/>
                <a:gd name="T47" fmla="*/ 2147483646 h 84"/>
                <a:gd name="T48" fmla="*/ 2147483646 w 124"/>
                <a:gd name="T49" fmla="*/ 2147483646 h 84"/>
                <a:gd name="T50" fmla="*/ 2147483646 w 124"/>
                <a:gd name="T51" fmla="*/ 2147483646 h 84"/>
                <a:gd name="T52" fmla="*/ 2147483646 w 124"/>
                <a:gd name="T53" fmla="*/ 2147483646 h 84"/>
                <a:gd name="T54" fmla="*/ 2147483646 w 124"/>
                <a:gd name="T55" fmla="*/ 2147483646 h 84"/>
                <a:gd name="T56" fmla="*/ 2147483646 w 124"/>
                <a:gd name="T57" fmla="*/ 2147483646 h 84"/>
                <a:gd name="T58" fmla="*/ 2147483646 w 124"/>
                <a:gd name="T59" fmla="*/ 2147483646 h 84"/>
                <a:gd name="T60" fmla="*/ 2147483646 w 124"/>
                <a:gd name="T61" fmla="*/ 2147483646 h 84"/>
                <a:gd name="T62" fmla="*/ 2147483646 w 124"/>
                <a:gd name="T63" fmla="*/ 2147483646 h 84"/>
                <a:gd name="T64" fmla="*/ 2147483646 w 124"/>
                <a:gd name="T65" fmla="*/ 2147483646 h 84"/>
                <a:gd name="T66" fmla="*/ 2147483646 w 124"/>
                <a:gd name="T67" fmla="*/ 2147483646 h 84"/>
                <a:gd name="T68" fmla="*/ 2147483646 w 124"/>
                <a:gd name="T69" fmla="*/ 2147483646 h 84"/>
                <a:gd name="T70" fmla="*/ 2147483646 w 124"/>
                <a:gd name="T71" fmla="*/ 2147483646 h 84"/>
                <a:gd name="T72" fmla="*/ 2147483646 w 124"/>
                <a:gd name="T73" fmla="*/ 2147483646 h 84"/>
                <a:gd name="T74" fmla="*/ 2147483646 w 124"/>
                <a:gd name="T75" fmla="*/ 2147483646 h 84"/>
                <a:gd name="T76" fmla="*/ 2147483646 w 124"/>
                <a:gd name="T77" fmla="*/ 2147483646 h 84"/>
                <a:gd name="T78" fmla="*/ 2147483646 w 124"/>
                <a:gd name="T79" fmla="*/ 2147483646 h 84"/>
                <a:gd name="T80" fmla="*/ 2147483646 w 124"/>
                <a:gd name="T81" fmla="*/ 2147483646 h 84"/>
                <a:gd name="T82" fmla="*/ 2147483646 w 124"/>
                <a:gd name="T83" fmla="*/ 2147483646 h 84"/>
                <a:gd name="T84" fmla="*/ 2147483646 w 124"/>
                <a:gd name="T85" fmla="*/ 2147483646 h 84"/>
                <a:gd name="T86" fmla="*/ 2147483646 w 124"/>
                <a:gd name="T87" fmla="*/ 2147483646 h 84"/>
                <a:gd name="T88" fmla="*/ 2147483646 w 124"/>
                <a:gd name="T89" fmla="*/ 2147483646 h 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4"/>
                <a:gd name="T136" fmla="*/ 0 h 84"/>
                <a:gd name="T137" fmla="*/ 124 w 124"/>
                <a:gd name="T138" fmla="*/ 84 h 8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4" h="84">
                  <a:moveTo>
                    <a:pt x="124" y="72"/>
                  </a:moveTo>
                  <a:lnTo>
                    <a:pt x="124" y="76"/>
                  </a:lnTo>
                  <a:lnTo>
                    <a:pt x="124" y="80"/>
                  </a:lnTo>
                  <a:lnTo>
                    <a:pt x="124" y="84"/>
                  </a:lnTo>
                  <a:lnTo>
                    <a:pt x="120" y="84"/>
                  </a:lnTo>
                  <a:lnTo>
                    <a:pt x="116" y="84"/>
                  </a:lnTo>
                  <a:lnTo>
                    <a:pt x="120" y="84"/>
                  </a:lnTo>
                  <a:lnTo>
                    <a:pt x="116" y="84"/>
                  </a:lnTo>
                  <a:lnTo>
                    <a:pt x="116" y="80"/>
                  </a:lnTo>
                  <a:lnTo>
                    <a:pt x="116" y="76"/>
                  </a:lnTo>
                  <a:lnTo>
                    <a:pt x="120" y="76"/>
                  </a:lnTo>
                  <a:lnTo>
                    <a:pt x="120" y="72"/>
                  </a:lnTo>
                  <a:lnTo>
                    <a:pt x="124" y="72"/>
                  </a:lnTo>
                  <a:close/>
                  <a:moveTo>
                    <a:pt x="24" y="68"/>
                  </a:moveTo>
                  <a:lnTo>
                    <a:pt x="28" y="68"/>
                  </a:lnTo>
                  <a:lnTo>
                    <a:pt x="32" y="56"/>
                  </a:lnTo>
                  <a:lnTo>
                    <a:pt x="32" y="52"/>
                  </a:lnTo>
                  <a:lnTo>
                    <a:pt x="32" y="48"/>
                  </a:lnTo>
                  <a:lnTo>
                    <a:pt x="32" y="52"/>
                  </a:lnTo>
                  <a:lnTo>
                    <a:pt x="36" y="52"/>
                  </a:lnTo>
                  <a:lnTo>
                    <a:pt x="32" y="48"/>
                  </a:lnTo>
                  <a:lnTo>
                    <a:pt x="32" y="44"/>
                  </a:lnTo>
                  <a:lnTo>
                    <a:pt x="28" y="40"/>
                  </a:lnTo>
                  <a:lnTo>
                    <a:pt x="24" y="40"/>
                  </a:lnTo>
                  <a:lnTo>
                    <a:pt x="24" y="36"/>
                  </a:lnTo>
                  <a:lnTo>
                    <a:pt x="20" y="36"/>
                  </a:lnTo>
                  <a:lnTo>
                    <a:pt x="20" y="32"/>
                  </a:lnTo>
                  <a:lnTo>
                    <a:pt x="16" y="32"/>
                  </a:lnTo>
                  <a:lnTo>
                    <a:pt x="12" y="32"/>
                  </a:lnTo>
                  <a:lnTo>
                    <a:pt x="8" y="28"/>
                  </a:lnTo>
                  <a:lnTo>
                    <a:pt x="4" y="28"/>
                  </a:lnTo>
                  <a:lnTo>
                    <a:pt x="0" y="28"/>
                  </a:lnTo>
                  <a:lnTo>
                    <a:pt x="4" y="28"/>
                  </a:lnTo>
                  <a:lnTo>
                    <a:pt x="4" y="24"/>
                  </a:lnTo>
                  <a:lnTo>
                    <a:pt x="0" y="24"/>
                  </a:lnTo>
                  <a:lnTo>
                    <a:pt x="4" y="24"/>
                  </a:lnTo>
                  <a:lnTo>
                    <a:pt x="8" y="20"/>
                  </a:lnTo>
                  <a:lnTo>
                    <a:pt x="8" y="24"/>
                  </a:lnTo>
                  <a:lnTo>
                    <a:pt x="8" y="20"/>
                  </a:lnTo>
                  <a:lnTo>
                    <a:pt x="12" y="20"/>
                  </a:lnTo>
                  <a:lnTo>
                    <a:pt x="16" y="20"/>
                  </a:lnTo>
                  <a:lnTo>
                    <a:pt x="16" y="24"/>
                  </a:lnTo>
                  <a:lnTo>
                    <a:pt x="20" y="24"/>
                  </a:lnTo>
                  <a:lnTo>
                    <a:pt x="24" y="24"/>
                  </a:lnTo>
                  <a:lnTo>
                    <a:pt x="24" y="20"/>
                  </a:lnTo>
                  <a:lnTo>
                    <a:pt x="24" y="24"/>
                  </a:lnTo>
                  <a:lnTo>
                    <a:pt x="28" y="24"/>
                  </a:lnTo>
                  <a:lnTo>
                    <a:pt x="28" y="20"/>
                  </a:lnTo>
                  <a:lnTo>
                    <a:pt x="28" y="16"/>
                  </a:lnTo>
                  <a:lnTo>
                    <a:pt x="24" y="16"/>
                  </a:lnTo>
                  <a:lnTo>
                    <a:pt x="24" y="12"/>
                  </a:lnTo>
                  <a:lnTo>
                    <a:pt x="28" y="12"/>
                  </a:lnTo>
                  <a:lnTo>
                    <a:pt x="32" y="12"/>
                  </a:lnTo>
                  <a:lnTo>
                    <a:pt x="32" y="16"/>
                  </a:lnTo>
                  <a:lnTo>
                    <a:pt x="36" y="16"/>
                  </a:lnTo>
                  <a:lnTo>
                    <a:pt x="40" y="16"/>
                  </a:lnTo>
                  <a:lnTo>
                    <a:pt x="44" y="16"/>
                  </a:lnTo>
                  <a:lnTo>
                    <a:pt x="44" y="12"/>
                  </a:lnTo>
                  <a:lnTo>
                    <a:pt x="48" y="12"/>
                  </a:lnTo>
                  <a:lnTo>
                    <a:pt x="52" y="12"/>
                  </a:lnTo>
                  <a:lnTo>
                    <a:pt x="56" y="8"/>
                  </a:lnTo>
                  <a:lnTo>
                    <a:pt x="56" y="4"/>
                  </a:lnTo>
                  <a:lnTo>
                    <a:pt x="60" y="4"/>
                  </a:lnTo>
                  <a:lnTo>
                    <a:pt x="64" y="0"/>
                  </a:lnTo>
                  <a:lnTo>
                    <a:pt x="64" y="4"/>
                  </a:lnTo>
                  <a:lnTo>
                    <a:pt x="68" y="4"/>
                  </a:lnTo>
                  <a:lnTo>
                    <a:pt x="72" y="8"/>
                  </a:lnTo>
                  <a:lnTo>
                    <a:pt x="76" y="8"/>
                  </a:lnTo>
                  <a:lnTo>
                    <a:pt x="80" y="8"/>
                  </a:lnTo>
                  <a:lnTo>
                    <a:pt x="76" y="8"/>
                  </a:lnTo>
                  <a:lnTo>
                    <a:pt x="76" y="12"/>
                  </a:lnTo>
                  <a:lnTo>
                    <a:pt x="80" y="12"/>
                  </a:lnTo>
                  <a:lnTo>
                    <a:pt x="84" y="12"/>
                  </a:lnTo>
                  <a:lnTo>
                    <a:pt x="84" y="8"/>
                  </a:lnTo>
                  <a:lnTo>
                    <a:pt x="84" y="12"/>
                  </a:lnTo>
                  <a:lnTo>
                    <a:pt x="88" y="12"/>
                  </a:lnTo>
                  <a:lnTo>
                    <a:pt x="88" y="16"/>
                  </a:lnTo>
                  <a:lnTo>
                    <a:pt x="92" y="16"/>
                  </a:lnTo>
                  <a:lnTo>
                    <a:pt x="96" y="16"/>
                  </a:lnTo>
                  <a:lnTo>
                    <a:pt x="100" y="16"/>
                  </a:lnTo>
                  <a:lnTo>
                    <a:pt x="100" y="20"/>
                  </a:lnTo>
                  <a:lnTo>
                    <a:pt x="104" y="16"/>
                  </a:lnTo>
                  <a:lnTo>
                    <a:pt x="108" y="20"/>
                  </a:lnTo>
                  <a:lnTo>
                    <a:pt x="112" y="20"/>
                  </a:lnTo>
                  <a:lnTo>
                    <a:pt x="108" y="24"/>
                  </a:lnTo>
                  <a:lnTo>
                    <a:pt x="108" y="28"/>
                  </a:lnTo>
                  <a:lnTo>
                    <a:pt x="108" y="32"/>
                  </a:lnTo>
                  <a:lnTo>
                    <a:pt x="104" y="32"/>
                  </a:lnTo>
                  <a:lnTo>
                    <a:pt x="100" y="32"/>
                  </a:lnTo>
                  <a:lnTo>
                    <a:pt x="100" y="36"/>
                  </a:lnTo>
                  <a:lnTo>
                    <a:pt x="96" y="36"/>
                  </a:lnTo>
                  <a:lnTo>
                    <a:pt x="96" y="40"/>
                  </a:lnTo>
                  <a:lnTo>
                    <a:pt x="92" y="40"/>
                  </a:lnTo>
                  <a:lnTo>
                    <a:pt x="96" y="40"/>
                  </a:lnTo>
                  <a:lnTo>
                    <a:pt x="96" y="44"/>
                  </a:lnTo>
                  <a:lnTo>
                    <a:pt x="92" y="44"/>
                  </a:lnTo>
                  <a:lnTo>
                    <a:pt x="96" y="44"/>
                  </a:lnTo>
                  <a:lnTo>
                    <a:pt x="96" y="40"/>
                  </a:lnTo>
                  <a:lnTo>
                    <a:pt x="100" y="40"/>
                  </a:lnTo>
                  <a:lnTo>
                    <a:pt x="100" y="44"/>
                  </a:lnTo>
                  <a:lnTo>
                    <a:pt x="100" y="48"/>
                  </a:lnTo>
                  <a:lnTo>
                    <a:pt x="104" y="52"/>
                  </a:lnTo>
                  <a:lnTo>
                    <a:pt x="100" y="52"/>
                  </a:lnTo>
                  <a:lnTo>
                    <a:pt x="96" y="52"/>
                  </a:lnTo>
                  <a:lnTo>
                    <a:pt x="100" y="56"/>
                  </a:lnTo>
                  <a:lnTo>
                    <a:pt x="104" y="56"/>
                  </a:lnTo>
                  <a:lnTo>
                    <a:pt x="100" y="56"/>
                  </a:lnTo>
                  <a:lnTo>
                    <a:pt x="100" y="60"/>
                  </a:lnTo>
                  <a:lnTo>
                    <a:pt x="104" y="60"/>
                  </a:lnTo>
                  <a:lnTo>
                    <a:pt x="108" y="60"/>
                  </a:lnTo>
                  <a:lnTo>
                    <a:pt x="108" y="64"/>
                  </a:lnTo>
                  <a:lnTo>
                    <a:pt x="104" y="64"/>
                  </a:lnTo>
                  <a:lnTo>
                    <a:pt x="100" y="68"/>
                  </a:lnTo>
                  <a:lnTo>
                    <a:pt x="96" y="72"/>
                  </a:lnTo>
                  <a:lnTo>
                    <a:pt x="92" y="72"/>
                  </a:lnTo>
                  <a:lnTo>
                    <a:pt x="88" y="72"/>
                  </a:lnTo>
                  <a:lnTo>
                    <a:pt x="84" y="68"/>
                  </a:lnTo>
                  <a:lnTo>
                    <a:pt x="80" y="68"/>
                  </a:lnTo>
                  <a:lnTo>
                    <a:pt x="76" y="68"/>
                  </a:lnTo>
                  <a:lnTo>
                    <a:pt x="72" y="68"/>
                  </a:lnTo>
                  <a:lnTo>
                    <a:pt x="68" y="72"/>
                  </a:lnTo>
                  <a:lnTo>
                    <a:pt x="68" y="76"/>
                  </a:lnTo>
                  <a:lnTo>
                    <a:pt x="64" y="76"/>
                  </a:lnTo>
                  <a:lnTo>
                    <a:pt x="60" y="76"/>
                  </a:lnTo>
                  <a:lnTo>
                    <a:pt x="56" y="76"/>
                  </a:lnTo>
                  <a:lnTo>
                    <a:pt x="52" y="76"/>
                  </a:lnTo>
                  <a:lnTo>
                    <a:pt x="48" y="72"/>
                  </a:lnTo>
                  <a:lnTo>
                    <a:pt x="48" y="76"/>
                  </a:lnTo>
                  <a:lnTo>
                    <a:pt x="44" y="76"/>
                  </a:lnTo>
                  <a:lnTo>
                    <a:pt x="44" y="72"/>
                  </a:lnTo>
                  <a:lnTo>
                    <a:pt x="40" y="76"/>
                  </a:lnTo>
                  <a:lnTo>
                    <a:pt x="40" y="72"/>
                  </a:lnTo>
                  <a:lnTo>
                    <a:pt x="36" y="72"/>
                  </a:lnTo>
                  <a:lnTo>
                    <a:pt x="28" y="72"/>
                  </a:lnTo>
                  <a:lnTo>
                    <a:pt x="28" y="68"/>
                  </a:lnTo>
                  <a:lnTo>
                    <a:pt x="24" y="68"/>
                  </a:lnTo>
                  <a:close/>
                </a:path>
              </a:pathLst>
            </a:custGeom>
            <a:solidFill>
              <a:srgbClr val="CCFFFF"/>
            </a:solidFill>
            <a:ln w="6350">
              <a:solidFill>
                <a:srgbClr val="CCFFFF"/>
              </a:solidFill>
              <a:prstDash val="solid"/>
              <a:round/>
              <a:headEnd/>
              <a:tailEnd/>
            </a:ln>
          </p:spPr>
          <p:txBody>
            <a:bodyPr/>
            <a:lstStyle/>
            <a:p>
              <a:endParaRPr lang="it-IT"/>
            </a:p>
          </p:txBody>
        </p:sp>
        <p:sp>
          <p:nvSpPr>
            <p:cNvPr id="197641" name="Freeform 6">
              <a:extLst>
                <a:ext uri="{FF2B5EF4-FFF2-40B4-BE49-F238E27FC236}">
                  <a16:creationId xmlns:a16="http://schemas.microsoft.com/office/drawing/2014/main" id="{48FCDACA-59C5-F734-3C03-F2ADF7BE96DD}"/>
                </a:ext>
              </a:extLst>
            </p:cNvPr>
            <p:cNvSpPr>
              <a:spLocks/>
            </p:cNvSpPr>
            <p:nvPr/>
          </p:nvSpPr>
          <p:spPr bwMode="auto">
            <a:xfrm>
              <a:off x="5302" y="1861"/>
              <a:ext cx="61" cy="102"/>
            </a:xfrm>
            <a:custGeom>
              <a:avLst/>
              <a:gdLst>
                <a:gd name="T0" fmla="*/ 291445501 w 32"/>
                <a:gd name="T1" fmla="*/ 2147483646 h 40"/>
                <a:gd name="T2" fmla="*/ 555567986 w 32"/>
                <a:gd name="T3" fmla="*/ 2147483646 h 40"/>
                <a:gd name="T4" fmla="*/ 847807985 w 32"/>
                <a:gd name="T5" fmla="*/ 2147483646 h 40"/>
                <a:gd name="T6" fmla="*/ 1128757054 w 32"/>
                <a:gd name="T7" fmla="*/ 2147483646 h 40"/>
                <a:gd name="T8" fmla="*/ 1384145279 w 32"/>
                <a:gd name="T9" fmla="*/ 0 h 40"/>
                <a:gd name="T10" fmla="*/ 1384145279 w 32"/>
                <a:gd name="T11" fmla="*/ 2147483646 h 40"/>
                <a:gd name="T12" fmla="*/ 1696447218 w 32"/>
                <a:gd name="T13" fmla="*/ 2147483646 h 40"/>
                <a:gd name="T14" fmla="*/ 1948869070 w 32"/>
                <a:gd name="T15" fmla="*/ 2147483646 h 40"/>
                <a:gd name="T16" fmla="*/ 1948869070 w 32"/>
                <a:gd name="T17" fmla="*/ 2147483646 h 40"/>
                <a:gd name="T18" fmla="*/ 1948869070 w 32"/>
                <a:gd name="T19" fmla="*/ 2147483646 h 40"/>
                <a:gd name="T20" fmla="*/ 1948869070 w 32"/>
                <a:gd name="T21" fmla="*/ 2147483646 h 40"/>
                <a:gd name="T22" fmla="*/ 2147483646 w 32"/>
                <a:gd name="T23" fmla="*/ 2147483646 h 40"/>
                <a:gd name="T24" fmla="*/ 1948869070 w 32"/>
                <a:gd name="T25" fmla="*/ 2147483646 h 40"/>
                <a:gd name="T26" fmla="*/ 1948869070 w 32"/>
                <a:gd name="T27" fmla="*/ 2147483646 h 40"/>
                <a:gd name="T28" fmla="*/ 1948869070 w 32"/>
                <a:gd name="T29" fmla="*/ 2147483646 h 40"/>
                <a:gd name="T30" fmla="*/ 1696447218 w 32"/>
                <a:gd name="T31" fmla="*/ 2147483646 h 40"/>
                <a:gd name="T32" fmla="*/ 1384145279 w 32"/>
                <a:gd name="T33" fmla="*/ 2147483646 h 40"/>
                <a:gd name="T34" fmla="*/ 1128757054 w 32"/>
                <a:gd name="T35" fmla="*/ 2147483646 h 40"/>
                <a:gd name="T36" fmla="*/ 847807985 w 32"/>
                <a:gd name="T37" fmla="*/ 2147483646 h 40"/>
                <a:gd name="T38" fmla="*/ 555567986 w 32"/>
                <a:gd name="T39" fmla="*/ 2147483646 h 40"/>
                <a:gd name="T40" fmla="*/ 291445501 w 32"/>
                <a:gd name="T41" fmla="*/ 2147483646 h 40"/>
                <a:gd name="T42" fmla="*/ 291445501 w 32"/>
                <a:gd name="T43" fmla="*/ 2147483646 h 40"/>
                <a:gd name="T44" fmla="*/ 291445501 w 32"/>
                <a:gd name="T45" fmla="*/ 2147483646 h 40"/>
                <a:gd name="T46" fmla="*/ 291445501 w 32"/>
                <a:gd name="T47" fmla="*/ 2147483646 h 40"/>
                <a:gd name="T48" fmla="*/ 291445501 w 32"/>
                <a:gd name="T49" fmla="*/ 2147483646 h 40"/>
                <a:gd name="T50" fmla="*/ 291445501 w 32"/>
                <a:gd name="T51" fmla="*/ 2147483646 h 40"/>
                <a:gd name="T52" fmla="*/ 291445501 w 32"/>
                <a:gd name="T53" fmla="*/ 2147483646 h 40"/>
                <a:gd name="T54" fmla="*/ 291445501 w 32"/>
                <a:gd name="T55" fmla="*/ 2147483646 h 40"/>
                <a:gd name="T56" fmla="*/ 0 w 32"/>
                <a:gd name="T57" fmla="*/ 2147483646 h 40"/>
                <a:gd name="T58" fmla="*/ 291445501 w 32"/>
                <a:gd name="T59" fmla="*/ 2147483646 h 40"/>
                <a:gd name="T60" fmla="*/ 555567986 w 32"/>
                <a:gd name="T61" fmla="*/ 2147483646 h 40"/>
                <a:gd name="T62" fmla="*/ 291445501 w 32"/>
                <a:gd name="T63" fmla="*/ 2147483646 h 40"/>
                <a:gd name="T64" fmla="*/ 291445501 w 32"/>
                <a:gd name="T65" fmla="*/ 2147483646 h 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
                <a:gd name="T100" fmla="*/ 0 h 40"/>
                <a:gd name="T101" fmla="*/ 32 w 32"/>
                <a:gd name="T102" fmla="*/ 40 h 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 h="40">
                  <a:moveTo>
                    <a:pt x="4" y="8"/>
                  </a:moveTo>
                  <a:lnTo>
                    <a:pt x="8" y="4"/>
                  </a:lnTo>
                  <a:lnTo>
                    <a:pt x="12" y="4"/>
                  </a:lnTo>
                  <a:lnTo>
                    <a:pt x="16" y="4"/>
                  </a:lnTo>
                  <a:lnTo>
                    <a:pt x="20" y="0"/>
                  </a:lnTo>
                  <a:lnTo>
                    <a:pt x="20" y="4"/>
                  </a:lnTo>
                  <a:lnTo>
                    <a:pt x="24" y="12"/>
                  </a:lnTo>
                  <a:lnTo>
                    <a:pt x="28" y="12"/>
                  </a:lnTo>
                  <a:lnTo>
                    <a:pt x="28" y="16"/>
                  </a:lnTo>
                  <a:lnTo>
                    <a:pt x="28" y="20"/>
                  </a:lnTo>
                  <a:lnTo>
                    <a:pt x="28" y="24"/>
                  </a:lnTo>
                  <a:lnTo>
                    <a:pt x="32" y="24"/>
                  </a:lnTo>
                  <a:lnTo>
                    <a:pt x="28" y="24"/>
                  </a:lnTo>
                  <a:lnTo>
                    <a:pt x="28" y="28"/>
                  </a:lnTo>
                  <a:lnTo>
                    <a:pt x="28" y="32"/>
                  </a:lnTo>
                  <a:lnTo>
                    <a:pt x="24" y="32"/>
                  </a:lnTo>
                  <a:lnTo>
                    <a:pt x="20" y="32"/>
                  </a:lnTo>
                  <a:lnTo>
                    <a:pt x="16" y="32"/>
                  </a:lnTo>
                  <a:lnTo>
                    <a:pt x="12" y="32"/>
                  </a:lnTo>
                  <a:lnTo>
                    <a:pt x="8" y="36"/>
                  </a:lnTo>
                  <a:lnTo>
                    <a:pt x="4" y="36"/>
                  </a:lnTo>
                  <a:lnTo>
                    <a:pt x="4" y="40"/>
                  </a:lnTo>
                  <a:lnTo>
                    <a:pt x="4" y="36"/>
                  </a:lnTo>
                  <a:lnTo>
                    <a:pt x="4" y="32"/>
                  </a:lnTo>
                  <a:lnTo>
                    <a:pt x="4" y="28"/>
                  </a:lnTo>
                  <a:lnTo>
                    <a:pt x="4" y="24"/>
                  </a:lnTo>
                  <a:lnTo>
                    <a:pt x="4" y="20"/>
                  </a:lnTo>
                  <a:lnTo>
                    <a:pt x="4" y="16"/>
                  </a:lnTo>
                  <a:lnTo>
                    <a:pt x="0" y="16"/>
                  </a:lnTo>
                  <a:lnTo>
                    <a:pt x="4" y="16"/>
                  </a:lnTo>
                  <a:lnTo>
                    <a:pt x="8" y="16"/>
                  </a:lnTo>
                  <a:lnTo>
                    <a:pt x="4" y="12"/>
                  </a:lnTo>
                  <a:lnTo>
                    <a:pt x="4" y="8"/>
                  </a:lnTo>
                  <a:close/>
                </a:path>
              </a:pathLst>
            </a:custGeom>
            <a:solidFill>
              <a:srgbClr val="CCFFFF"/>
            </a:solidFill>
            <a:ln w="6350">
              <a:solidFill>
                <a:srgbClr val="CCFFFF"/>
              </a:solidFill>
              <a:prstDash val="solid"/>
              <a:round/>
              <a:headEnd/>
              <a:tailEnd/>
            </a:ln>
          </p:spPr>
          <p:txBody>
            <a:bodyPr/>
            <a:lstStyle/>
            <a:p>
              <a:endParaRPr lang="it-IT"/>
            </a:p>
          </p:txBody>
        </p:sp>
        <p:sp>
          <p:nvSpPr>
            <p:cNvPr id="197642" name="Freeform 7">
              <a:extLst>
                <a:ext uri="{FF2B5EF4-FFF2-40B4-BE49-F238E27FC236}">
                  <a16:creationId xmlns:a16="http://schemas.microsoft.com/office/drawing/2014/main" id="{9211FE45-E713-010E-F930-2F6C9D8E016B}"/>
                </a:ext>
              </a:extLst>
            </p:cNvPr>
            <p:cNvSpPr>
              <a:spLocks/>
            </p:cNvSpPr>
            <p:nvPr/>
          </p:nvSpPr>
          <p:spPr bwMode="auto">
            <a:xfrm>
              <a:off x="3752" y="1933"/>
              <a:ext cx="39" cy="20"/>
            </a:xfrm>
            <a:custGeom>
              <a:avLst/>
              <a:gdLst>
                <a:gd name="T0" fmla="*/ 1568579873 w 20"/>
                <a:gd name="T1" fmla="*/ 2147483646 h 8"/>
                <a:gd name="T2" fmla="*/ 2086078547 w 20"/>
                <a:gd name="T3" fmla="*/ 2147483646 h 8"/>
                <a:gd name="T4" fmla="*/ 1568579873 w 20"/>
                <a:gd name="T5" fmla="*/ 2147483646 h 8"/>
                <a:gd name="T6" fmla="*/ 1069783870 w 20"/>
                <a:gd name="T7" fmla="*/ 2147483646 h 8"/>
                <a:gd name="T8" fmla="*/ 548607113 w 20"/>
                <a:gd name="T9" fmla="*/ 2147483646 h 8"/>
                <a:gd name="T10" fmla="*/ 0 w 20"/>
                <a:gd name="T11" fmla="*/ 2147483646 h 8"/>
                <a:gd name="T12" fmla="*/ 0 w 20"/>
                <a:gd name="T13" fmla="*/ 2147483646 h 8"/>
                <a:gd name="T14" fmla="*/ 548607113 w 20"/>
                <a:gd name="T15" fmla="*/ 2147483646 h 8"/>
                <a:gd name="T16" fmla="*/ 548607113 w 20"/>
                <a:gd name="T17" fmla="*/ 0 h 8"/>
                <a:gd name="T18" fmla="*/ 1069783870 w 20"/>
                <a:gd name="T19" fmla="*/ 0 h 8"/>
                <a:gd name="T20" fmla="*/ 1568579873 w 20"/>
                <a:gd name="T21" fmla="*/ 0 h 8"/>
                <a:gd name="T22" fmla="*/ 2086078547 w 20"/>
                <a:gd name="T23" fmla="*/ 0 h 8"/>
                <a:gd name="T24" fmla="*/ 2147483646 w 20"/>
                <a:gd name="T25" fmla="*/ 0 h 8"/>
                <a:gd name="T26" fmla="*/ 2086078547 w 20"/>
                <a:gd name="T27" fmla="*/ 0 h 8"/>
                <a:gd name="T28" fmla="*/ 1568579873 w 20"/>
                <a:gd name="T29" fmla="*/ 2147483646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8"/>
                <a:gd name="T47" fmla="*/ 20 w 20"/>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8">
                  <a:moveTo>
                    <a:pt x="12" y="4"/>
                  </a:moveTo>
                  <a:lnTo>
                    <a:pt x="16" y="4"/>
                  </a:lnTo>
                  <a:lnTo>
                    <a:pt x="12" y="4"/>
                  </a:lnTo>
                  <a:lnTo>
                    <a:pt x="8" y="8"/>
                  </a:lnTo>
                  <a:lnTo>
                    <a:pt x="4" y="8"/>
                  </a:lnTo>
                  <a:lnTo>
                    <a:pt x="0" y="8"/>
                  </a:lnTo>
                  <a:lnTo>
                    <a:pt x="0" y="4"/>
                  </a:lnTo>
                  <a:lnTo>
                    <a:pt x="4" y="4"/>
                  </a:lnTo>
                  <a:lnTo>
                    <a:pt x="4" y="0"/>
                  </a:lnTo>
                  <a:lnTo>
                    <a:pt x="8" y="0"/>
                  </a:lnTo>
                  <a:lnTo>
                    <a:pt x="12" y="0"/>
                  </a:lnTo>
                  <a:lnTo>
                    <a:pt x="16" y="0"/>
                  </a:lnTo>
                  <a:lnTo>
                    <a:pt x="20" y="0"/>
                  </a:lnTo>
                  <a:lnTo>
                    <a:pt x="16" y="0"/>
                  </a:lnTo>
                  <a:lnTo>
                    <a:pt x="12" y="4"/>
                  </a:lnTo>
                  <a:close/>
                </a:path>
              </a:pathLst>
            </a:custGeom>
            <a:solidFill>
              <a:srgbClr val="CCFFFF"/>
            </a:solidFill>
            <a:ln w="6350">
              <a:solidFill>
                <a:srgbClr val="CCFFFF"/>
              </a:solidFill>
              <a:prstDash val="solid"/>
              <a:round/>
              <a:headEnd/>
              <a:tailEnd/>
            </a:ln>
          </p:spPr>
          <p:txBody>
            <a:bodyPr/>
            <a:lstStyle/>
            <a:p>
              <a:endParaRPr lang="it-IT"/>
            </a:p>
          </p:txBody>
        </p:sp>
        <p:sp>
          <p:nvSpPr>
            <p:cNvPr id="197643" name="Freeform 8">
              <a:extLst>
                <a:ext uri="{FF2B5EF4-FFF2-40B4-BE49-F238E27FC236}">
                  <a16:creationId xmlns:a16="http://schemas.microsoft.com/office/drawing/2014/main" id="{2F10C226-9C6C-BA2B-16C1-FB5CBE4B0D35}"/>
                </a:ext>
              </a:extLst>
            </p:cNvPr>
            <p:cNvSpPr>
              <a:spLocks noEditPoints="1"/>
            </p:cNvSpPr>
            <p:nvPr/>
          </p:nvSpPr>
          <p:spPr bwMode="auto">
            <a:xfrm>
              <a:off x="5356" y="1716"/>
              <a:ext cx="268" cy="319"/>
            </a:xfrm>
            <a:custGeom>
              <a:avLst/>
              <a:gdLst>
                <a:gd name="T0" fmla="*/ 2147483646 w 140"/>
                <a:gd name="T1" fmla="*/ 2147483646 h 124"/>
                <a:gd name="T2" fmla="*/ 2147483646 w 140"/>
                <a:gd name="T3" fmla="*/ 2147483646 h 124"/>
                <a:gd name="T4" fmla="*/ 2147483646 w 140"/>
                <a:gd name="T5" fmla="*/ 2147483646 h 124"/>
                <a:gd name="T6" fmla="*/ 2147483646 w 140"/>
                <a:gd name="T7" fmla="*/ 2147483646 h 124"/>
                <a:gd name="T8" fmla="*/ 2147483646 w 140"/>
                <a:gd name="T9" fmla="*/ 2147483646 h 124"/>
                <a:gd name="T10" fmla="*/ 2147483646 w 140"/>
                <a:gd name="T11" fmla="*/ 2147483646 h 124"/>
                <a:gd name="T12" fmla="*/ 2147483646 w 140"/>
                <a:gd name="T13" fmla="*/ 2147483646 h 124"/>
                <a:gd name="T14" fmla="*/ 2147483646 w 140"/>
                <a:gd name="T15" fmla="*/ 2147483646 h 124"/>
                <a:gd name="T16" fmla="*/ 2147483646 w 140"/>
                <a:gd name="T17" fmla="*/ 2147483646 h 124"/>
                <a:gd name="T18" fmla="*/ 2147483646 w 140"/>
                <a:gd name="T19" fmla="*/ 2147483646 h 124"/>
                <a:gd name="T20" fmla="*/ 2147483646 w 140"/>
                <a:gd name="T21" fmla="*/ 2147483646 h 124"/>
                <a:gd name="T22" fmla="*/ 2147483646 w 140"/>
                <a:gd name="T23" fmla="*/ 2147483646 h 124"/>
                <a:gd name="T24" fmla="*/ 2147483646 w 140"/>
                <a:gd name="T25" fmla="*/ 2147483646 h 124"/>
                <a:gd name="T26" fmla="*/ 2147483646 w 140"/>
                <a:gd name="T27" fmla="*/ 2147483646 h 124"/>
                <a:gd name="T28" fmla="*/ 2147483646 w 140"/>
                <a:gd name="T29" fmla="*/ 2147483646 h 124"/>
                <a:gd name="T30" fmla="*/ 2147483646 w 140"/>
                <a:gd name="T31" fmla="*/ 2147483646 h 124"/>
                <a:gd name="T32" fmla="*/ 2147483646 w 140"/>
                <a:gd name="T33" fmla="*/ 2147483646 h 124"/>
                <a:gd name="T34" fmla="*/ 2147483646 w 140"/>
                <a:gd name="T35" fmla="*/ 2147483646 h 124"/>
                <a:gd name="T36" fmla="*/ 2147483646 w 140"/>
                <a:gd name="T37" fmla="*/ 2147483646 h 124"/>
                <a:gd name="T38" fmla="*/ 2147483646 w 140"/>
                <a:gd name="T39" fmla="*/ 2147483646 h 124"/>
                <a:gd name="T40" fmla="*/ 2147483646 w 140"/>
                <a:gd name="T41" fmla="*/ 2147483646 h 124"/>
                <a:gd name="T42" fmla="*/ 2147483646 w 140"/>
                <a:gd name="T43" fmla="*/ 2147483646 h 124"/>
                <a:gd name="T44" fmla="*/ 1571601494 w 140"/>
                <a:gd name="T45" fmla="*/ 2147483646 h 124"/>
                <a:gd name="T46" fmla="*/ 1265445750 w 140"/>
                <a:gd name="T47" fmla="*/ 2147483646 h 124"/>
                <a:gd name="T48" fmla="*/ 2147483646 w 140"/>
                <a:gd name="T49" fmla="*/ 2147483646 h 124"/>
                <a:gd name="T50" fmla="*/ 2147483646 w 140"/>
                <a:gd name="T51" fmla="*/ 2147483646 h 124"/>
                <a:gd name="T52" fmla="*/ 2147483646 w 140"/>
                <a:gd name="T53" fmla="*/ 2147483646 h 124"/>
                <a:gd name="T54" fmla="*/ 2147483646 w 140"/>
                <a:gd name="T55" fmla="*/ 2147483646 h 124"/>
                <a:gd name="T56" fmla="*/ 2147483646 w 140"/>
                <a:gd name="T57" fmla="*/ 2147483646 h 124"/>
                <a:gd name="T58" fmla="*/ 2147483646 w 140"/>
                <a:gd name="T59" fmla="*/ 2147483646 h 124"/>
                <a:gd name="T60" fmla="*/ 2147483646 w 140"/>
                <a:gd name="T61" fmla="*/ 2147483646 h 124"/>
                <a:gd name="T62" fmla="*/ 2147483646 w 140"/>
                <a:gd name="T63" fmla="*/ 2147483646 h 124"/>
                <a:gd name="T64" fmla="*/ 2147483646 w 140"/>
                <a:gd name="T65" fmla="*/ 2147483646 h 124"/>
                <a:gd name="T66" fmla="*/ 2147483646 w 140"/>
                <a:gd name="T67" fmla="*/ 2147483646 h 124"/>
                <a:gd name="T68" fmla="*/ 2147483646 w 140"/>
                <a:gd name="T69" fmla="*/ 2147483646 h 124"/>
                <a:gd name="T70" fmla="*/ 943607829 w 140"/>
                <a:gd name="T71" fmla="*/ 2147483646 h 124"/>
                <a:gd name="T72" fmla="*/ 943607829 w 140"/>
                <a:gd name="T73" fmla="*/ 2147483646 h 124"/>
                <a:gd name="T74" fmla="*/ 627018365 w 140"/>
                <a:gd name="T75" fmla="*/ 2147483646 h 124"/>
                <a:gd name="T76" fmla="*/ 943607829 w 140"/>
                <a:gd name="T77" fmla="*/ 2147483646 h 124"/>
                <a:gd name="T78" fmla="*/ 627018365 w 140"/>
                <a:gd name="T79" fmla="*/ 2147483646 h 124"/>
                <a:gd name="T80" fmla="*/ 0 w 140"/>
                <a:gd name="T81" fmla="*/ 2147483646 h 124"/>
                <a:gd name="T82" fmla="*/ 627018365 w 140"/>
                <a:gd name="T83" fmla="*/ 2147483646 h 124"/>
                <a:gd name="T84" fmla="*/ 1571601494 w 140"/>
                <a:gd name="T85" fmla="*/ 2147483646 h 124"/>
                <a:gd name="T86" fmla="*/ 1571601494 w 140"/>
                <a:gd name="T87" fmla="*/ 2147483646 h 124"/>
                <a:gd name="T88" fmla="*/ 1265445750 w 140"/>
                <a:gd name="T89" fmla="*/ 2147483646 h 124"/>
                <a:gd name="T90" fmla="*/ 2147483646 w 140"/>
                <a:gd name="T91" fmla="*/ 2147483646 h 124"/>
                <a:gd name="T92" fmla="*/ 2147483646 w 140"/>
                <a:gd name="T93" fmla="*/ 2147483646 h 124"/>
                <a:gd name="T94" fmla="*/ 2147483646 w 140"/>
                <a:gd name="T95" fmla="*/ 2147483646 h 124"/>
                <a:gd name="T96" fmla="*/ 2147483646 w 140"/>
                <a:gd name="T97" fmla="*/ 2147483646 h 124"/>
                <a:gd name="T98" fmla="*/ 2147483646 w 140"/>
                <a:gd name="T99" fmla="*/ 0 h 124"/>
                <a:gd name="T100" fmla="*/ 2147483646 w 140"/>
                <a:gd name="T101" fmla="*/ 2147483646 h 124"/>
                <a:gd name="T102" fmla="*/ 2147483646 w 140"/>
                <a:gd name="T103" fmla="*/ 2147483646 h 124"/>
                <a:gd name="T104" fmla="*/ 2147483646 w 140"/>
                <a:gd name="T105" fmla="*/ 2147483646 h 124"/>
                <a:gd name="T106" fmla="*/ 2147483646 w 140"/>
                <a:gd name="T107" fmla="*/ 2147483646 h 124"/>
                <a:gd name="T108" fmla="*/ 2147483646 w 140"/>
                <a:gd name="T109" fmla="*/ 2147483646 h 124"/>
                <a:gd name="T110" fmla="*/ 2147483646 w 140"/>
                <a:gd name="T111" fmla="*/ 2147483646 h 124"/>
                <a:gd name="T112" fmla="*/ 2147483646 w 140"/>
                <a:gd name="T113" fmla="*/ 2147483646 h 124"/>
                <a:gd name="T114" fmla="*/ 2147483646 w 140"/>
                <a:gd name="T115" fmla="*/ 2147483646 h 124"/>
                <a:gd name="T116" fmla="*/ 2147483646 w 140"/>
                <a:gd name="T117" fmla="*/ 2147483646 h 1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0"/>
                <a:gd name="T178" fmla="*/ 0 h 124"/>
                <a:gd name="T179" fmla="*/ 140 w 140"/>
                <a:gd name="T180" fmla="*/ 124 h 1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0" h="124">
                  <a:moveTo>
                    <a:pt x="64" y="68"/>
                  </a:moveTo>
                  <a:lnTo>
                    <a:pt x="68" y="68"/>
                  </a:lnTo>
                  <a:lnTo>
                    <a:pt x="68" y="72"/>
                  </a:lnTo>
                  <a:lnTo>
                    <a:pt x="72" y="72"/>
                  </a:lnTo>
                  <a:lnTo>
                    <a:pt x="80" y="68"/>
                  </a:lnTo>
                  <a:lnTo>
                    <a:pt x="84" y="64"/>
                  </a:lnTo>
                  <a:lnTo>
                    <a:pt x="88" y="64"/>
                  </a:lnTo>
                  <a:lnTo>
                    <a:pt x="88" y="60"/>
                  </a:lnTo>
                  <a:lnTo>
                    <a:pt x="92" y="56"/>
                  </a:lnTo>
                  <a:lnTo>
                    <a:pt x="92" y="52"/>
                  </a:lnTo>
                  <a:lnTo>
                    <a:pt x="92" y="48"/>
                  </a:lnTo>
                  <a:lnTo>
                    <a:pt x="92" y="44"/>
                  </a:lnTo>
                  <a:lnTo>
                    <a:pt x="92" y="40"/>
                  </a:lnTo>
                  <a:lnTo>
                    <a:pt x="96" y="40"/>
                  </a:lnTo>
                  <a:lnTo>
                    <a:pt x="96" y="36"/>
                  </a:lnTo>
                  <a:lnTo>
                    <a:pt x="100" y="40"/>
                  </a:lnTo>
                  <a:lnTo>
                    <a:pt x="104" y="36"/>
                  </a:lnTo>
                  <a:lnTo>
                    <a:pt x="100" y="36"/>
                  </a:lnTo>
                  <a:lnTo>
                    <a:pt x="104" y="32"/>
                  </a:lnTo>
                  <a:lnTo>
                    <a:pt x="104" y="36"/>
                  </a:lnTo>
                  <a:lnTo>
                    <a:pt x="104" y="40"/>
                  </a:lnTo>
                  <a:lnTo>
                    <a:pt x="108" y="40"/>
                  </a:lnTo>
                  <a:lnTo>
                    <a:pt x="108" y="44"/>
                  </a:lnTo>
                  <a:lnTo>
                    <a:pt x="112" y="48"/>
                  </a:lnTo>
                  <a:lnTo>
                    <a:pt x="108" y="52"/>
                  </a:lnTo>
                  <a:lnTo>
                    <a:pt x="108" y="56"/>
                  </a:lnTo>
                  <a:lnTo>
                    <a:pt x="104" y="56"/>
                  </a:lnTo>
                  <a:lnTo>
                    <a:pt x="104" y="60"/>
                  </a:lnTo>
                  <a:lnTo>
                    <a:pt x="100" y="60"/>
                  </a:lnTo>
                  <a:lnTo>
                    <a:pt x="100" y="64"/>
                  </a:lnTo>
                  <a:lnTo>
                    <a:pt x="100" y="68"/>
                  </a:lnTo>
                  <a:lnTo>
                    <a:pt x="100" y="72"/>
                  </a:lnTo>
                  <a:lnTo>
                    <a:pt x="100" y="76"/>
                  </a:lnTo>
                  <a:lnTo>
                    <a:pt x="96" y="76"/>
                  </a:lnTo>
                  <a:lnTo>
                    <a:pt x="96" y="80"/>
                  </a:lnTo>
                  <a:lnTo>
                    <a:pt x="100" y="80"/>
                  </a:lnTo>
                  <a:lnTo>
                    <a:pt x="100" y="84"/>
                  </a:lnTo>
                  <a:lnTo>
                    <a:pt x="96" y="84"/>
                  </a:lnTo>
                  <a:lnTo>
                    <a:pt x="96" y="88"/>
                  </a:lnTo>
                  <a:lnTo>
                    <a:pt x="92" y="88"/>
                  </a:lnTo>
                  <a:lnTo>
                    <a:pt x="92" y="84"/>
                  </a:lnTo>
                  <a:lnTo>
                    <a:pt x="88" y="88"/>
                  </a:lnTo>
                  <a:lnTo>
                    <a:pt x="84" y="88"/>
                  </a:lnTo>
                  <a:lnTo>
                    <a:pt x="84" y="92"/>
                  </a:lnTo>
                  <a:lnTo>
                    <a:pt x="84" y="88"/>
                  </a:lnTo>
                  <a:lnTo>
                    <a:pt x="80" y="88"/>
                  </a:lnTo>
                  <a:lnTo>
                    <a:pt x="80" y="92"/>
                  </a:lnTo>
                  <a:lnTo>
                    <a:pt x="76" y="92"/>
                  </a:lnTo>
                  <a:lnTo>
                    <a:pt x="72" y="92"/>
                  </a:lnTo>
                  <a:lnTo>
                    <a:pt x="68" y="92"/>
                  </a:lnTo>
                  <a:lnTo>
                    <a:pt x="64" y="88"/>
                  </a:lnTo>
                  <a:lnTo>
                    <a:pt x="64" y="92"/>
                  </a:lnTo>
                  <a:lnTo>
                    <a:pt x="68" y="96"/>
                  </a:lnTo>
                  <a:lnTo>
                    <a:pt x="64" y="96"/>
                  </a:lnTo>
                  <a:lnTo>
                    <a:pt x="60" y="96"/>
                  </a:lnTo>
                  <a:lnTo>
                    <a:pt x="60" y="100"/>
                  </a:lnTo>
                  <a:lnTo>
                    <a:pt x="56" y="104"/>
                  </a:lnTo>
                  <a:lnTo>
                    <a:pt x="52" y="100"/>
                  </a:lnTo>
                  <a:lnTo>
                    <a:pt x="48" y="96"/>
                  </a:lnTo>
                  <a:lnTo>
                    <a:pt x="52" y="92"/>
                  </a:lnTo>
                  <a:lnTo>
                    <a:pt x="48" y="92"/>
                  </a:lnTo>
                  <a:lnTo>
                    <a:pt x="44" y="92"/>
                  </a:lnTo>
                  <a:lnTo>
                    <a:pt x="40" y="92"/>
                  </a:lnTo>
                  <a:lnTo>
                    <a:pt x="36" y="92"/>
                  </a:lnTo>
                  <a:lnTo>
                    <a:pt x="32" y="96"/>
                  </a:lnTo>
                  <a:lnTo>
                    <a:pt x="28" y="96"/>
                  </a:lnTo>
                  <a:lnTo>
                    <a:pt x="24" y="96"/>
                  </a:lnTo>
                  <a:lnTo>
                    <a:pt x="24" y="100"/>
                  </a:lnTo>
                  <a:lnTo>
                    <a:pt x="20" y="96"/>
                  </a:lnTo>
                  <a:lnTo>
                    <a:pt x="16" y="96"/>
                  </a:lnTo>
                  <a:lnTo>
                    <a:pt x="12" y="96"/>
                  </a:lnTo>
                  <a:lnTo>
                    <a:pt x="16" y="96"/>
                  </a:lnTo>
                  <a:lnTo>
                    <a:pt x="20" y="96"/>
                  </a:lnTo>
                  <a:lnTo>
                    <a:pt x="20" y="92"/>
                  </a:lnTo>
                  <a:lnTo>
                    <a:pt x="28" y="84"/>
                  </a:lnTo>
                  <a:lnTo>
                    <a:pt x="32" y="84"/>
                  </a:lnTo>
                  <a:lnTo>
                    <a:pt x="36" y="84"/>
                  </a:lnTo>
                  <a:lnTo>
                    <a:pt x="40" y="84"/>
                  </a:lnTo>
                  <a:lnTo>
                    <a:pt x="44" y="84"/>
                  </a:lnTo>
                  <a:lnTo>
                    <a:pt x="48" y="84"/>
                  </a:lnTo>
                  <a:lnTo>
                    <a:pt x="52" y="84"/>
                  </a:lnTo>
                  <a:lnTo>
                    <a:pt x="56" y="84"/>
                  </a:lnTo>
                  <a:lnTo>
                    <a:pt x="56" y="80"/>
                  </a:lnTo>
                  <a:lnTo>
                    <a:pt x="60" y="80"/>
                  </a:lnTo>
                  <a:lnTo>
                    <a:pt x="60" y="76"/>
                  </a:lnTo>
                  <a:lnTo>
                    <a:pt x="64" y="76"/>
                  </a:lnTo>
                  <a:lnTo>
                    <a:pt x="64" y="72"/>
                  </a:lnTo>
                  <a:lnTo>
                    <a:pt x="64" y="68"/>
                  </a:lnTo>
                  <a:close/>
                  <a:moveTo>
                    <a:pt x="32" y="108"/>
                  </a:moveTo>
                  <a:lnTo>
                    <a:pt x="28" y="108"/>
                  </a:lnTo>
                  <a:lnTo>
                    <a:pt x="28" y="104"/>
                  </a:lnTo>
                  <a:lnTo>
                    <a:pt x="24" y="104"/>
                  </a:lnTo>
                  <a:lnTo>
                    <a:pt x="28" y="100"/>
                  </a:lnTo>
                  <a:lnTo>
                    <a:pt x="32" y="96"/>
                  </a:lnTo>
                  <a:lnTo>
                    <a:pt x="32" y="100"/>
                  </a:lnTo>
                  <a:lnTo>
                    <a:pt x="36" y="100"/>
                  </a:lnTo>
                  <a:lnTo>
                    <a:pt x="36" y="96"/>
                  </a:lnTo>
                  <a:lnTo>
                    <a:pt x="40" y="96"/>
                  </a:lnTo>
                  <a:lnTo>
                    <a:pt x="44" y="96"/>
                  </a:lnTo>
                  <a:lnTo>
                    <a:pt x="48" y="96"/>
                  </a:lnTo>
                  <a:lnTo>
                    <a:pt x="48" y="100"/>
                  </a:lnTo>
                  <a:lnTo>
                    <a:pt x="44" y="100"/>
                  </a:lnTo>
                  <a:lnTo>
                    <a:pt x="40" y="104"/>
                  </a:lnTo>
                  <a:lnTo>
                    <a:pt x="36" y="100"/>
                  </a:lnTo>
                  <a:lnTo>
                    <a:pt x="36" y="104"/>
                  </a:lnTo>
                  <a:lnTo>
                    <a:pt x="32" y="104"/>
                  </a:lnTo>
                  <a:lnTo>
                    <a:pt x="32" y="108"/>
                  </a:lnTo>
                  <a:close/>
                  <a:moveTo>
                    <a:pt x="12" y="124"/>
                  </a:moveTo>
                  <a:lnTo>
                    <a:pt x="12" y="120"/>
                  </a:lnTo>
                  <a:lnTo>
                    <a:pt x="12" y="116"/>
                  </a:lnTo>
                  <a:lnTo>
                    <a:pt x="12" y="120"/>
                  </a:lnTo>
                  <a:lnTo>
                    <a:pt x="8" y="124"/>
                  </a:lnTo>
                  <a:lnTo>
                    <a:pt x="8" y="120"/>
                  </a:lnTo>
                  <a:lnTo>
                    <a:pt x="8" y="116"/>
                  </a:lnTo>
                  <a:lnTo>
                    <a:pt x="8" y="112"/>
                  </a:lnTo>
                  <a:lnTo>
                    <a:pt x="12" y="112"/>
                  </a:lnTo>
                  <a:lnTo>
                    <a:pt x="12" y="108"/>
                  </a:lnTo>
                  <a:lnTo>
                    <a:pt x="8" y="108"/>
                  </a:lnTo>
                  <a:lnTo>
                    <a:pt x="8" y="104"/>
                  </a:lnTo>
                  <a:lnTo>
                    <a:pt x="8" y="108"/>
                  </a:lnTo>
                  <a:lnTo>
                    <a:pt x="4" y="108"/>
                  </a:lnTo>
                  <a:lnTo>
                    <a:pt x="4" y="104"/>
                  </a:lnTo>
                  <a:lnTo>
                    <a:pt x="0" y="104"/>
                  </a:lnTo>
                  <a:lnTo>
                    <a:pt x="4" y="104"/>
                  </a:lnTo>
                  <a:lnTo>
                    <a:pt x="8" y="104"/>
                  </a:lnTo>
                  <a:lnTo>
                    <a:pt x="8" y="100"/>
                  </a:lnTo>
                  <a:lnTo>
                    <a:pt x="12" y="100"/>
                  </a:lnTo>
                  <a:lnTo>
                    <a:pt x="16" y="100"/>
                  </a:lnTo>
                  <a:lnTo>
                    <a:pt x="20" y="100"/>
                  </a:lnTo>
                  <a:lnTo>
                    <a:pt x="20" y="104"/>
                  </a:lnTo>
                  <a:lnTo>
                    <a:pt x="24" y="108"/>
                  </a:lnTo>
                  <a:lnTo>
                    <a:pt x="20" y="112"/>
                  </a:lnTo>
                  <a:lnTo>
                    <a:pt x="20" y="116"/>
                  </a:lnTo>
                  <a:lnTo>
                    <a:pt x="20" y="120"/>
                  </a:lnTo>
                  <a:lnTo>
                    <a:pt x="16" y="120"/>
                  </a:lnTo>
                  <a:lnTo>
                    <a:pt x="12" y="124"/>
                  </a:lnTo>
                  <a:close/>
                  <a:moveTo>
                    <a:pt x="92" y="32"/>
                  </a:moveTo>
                  <a:lnTo>
                    <a:pt x="96" y="28"/>
                  </a:lnTo>
                  <a:lnTo>
                    <a:pt x="92" y="28"/>
                  </a:lnTo>
                  <a:lnTo>
                    <a:pt x="92" y="24"/>
                  </a:lnTo>
                  <a:lnTo>
                    <a:pt x="96" y="20"/>
                  </a:lnTo>
                  <a:lnTo>
                    <a:pt x="96" y="16"/>
                  </a:lnTo>
                  <a:lnTo>
                    <a:pt x="100" y="16"/>
                  </a:lnTo>
                  <a:lnTo>
                    <a:pt x="104" y="20"/>
                  </a:lnTo>
                  <a:lnTo>
                    <a:pt x="104" y="16"/>
                  </a:lnTo>
                  <a:lnTo>
                    <a:pt x="104" y="12"/>
                  </a:lnTo>
                  <a:lnTo>
                    <a:pt x="108" y="12"/>
                  </a:lnTo>
                  <a:lnTo>
                    <a:pt x="108" y="8"/>
                  </a:lnTo>
                  <a:lnTo>
                    <a:pt x="108" y="4"/>
                  </a:lnTo>
                  <a:lnTo>
                    <a:pt x="108" y="0"/>
                  </a:lnTo>
                  <a:lnTo>
                    <a:pt x="112" y="0"/>
                  </a:lnTo>
                  <a:lnTo>
                    <a:pt x="116" y="4"/>
                  </a:lnTo>
                  <a:lnTo>
                    <a:pt x="120" y="8"/>
                  </a:lnTo>
                  <a:lnTo>
                    <a:pt x="124" y="8"/>
                  </a:lnTo>
                  <a:lnTo>
                    <a:pt x="124" y="12"/>
                  </a:lnTo>
                  <a:lnTo>
                    <a:pt x="128" y="12"/>
                  </a:lnTo>
                  <a:lnTo>
                    <a:pt x="132" y="12"/>
                  </a:lnTo>
                  <a:lnTo>
                    <a:pt x="136" y="8"/>
                  </a:lnTo>
                  <a:lnTo>
                    <a:pt x="140" y="8"/>
                  </a:lnTo>
                  <a:lnTo>
                    <a:pt x="136" y="12"/>
                  </a:lnTo>
                  <a:lnTo>
                    <a:pt x="140" y="16"/>
                  </a:lnTo>
                  <a:lnTo>
                    <a:pt x="136" y="20"/>
                  </a:lnTo>
                  <a:lnTo>
                    <a:pt x="132" y="20"/>
                  </a:lnTo>
                  <a:lnTo>
                    <a:pt x="128" y="20"/>
                  </a:lnTo>
                  <a:lnTo>
                    <a:pt x="124" y="24"/>
                  </a:lnTo>
                  <a:lnTo>
                    <a:pt x="120" y="24"/>
                  </a:lnTo>
                  <a:lnTo>
                    <a:pt x="120" y="28"/>
                  </a:lnTo>
                  <a:lnTo>
                    <a:pt x="116" y="28"/>
                  </a:lnTo>
                  <a:lnTo>
                    <a:pt x="108" y="24"/>
                  </a:lnTo>
                  <a:lnTo>
                    <a:pt x="104" y="24"/>
                  </a:lnTo>
                  <a:lnTo>
                    <a:pt x="100" y="24"/>
                  </a:lnTo>
                  <a:lnTo>
                    <a:pt x="96" y="24"/>
                  </a:lnTo>
                  <a:lnTo>
                    <a:pt x="100" y="28"/>
                  </a:lnTo>
                  <a:lnTo>
                    <a:pt x="104" y="28"/>
                  </a:lnTo>
                  <a:lnTo>
                    <a:pt x="100" y="32"/>
                  </a:lnTo>
                  <a:lnTo>
                    <a:pt x="96" y="32"/>
                  </a:lnTo>
                  <a:lnTo>
                    <a:pt x="92" y="32"/>
                  </a:lnTo>
                  <a:close/>
                </a:path>
              </a:pathLst>
            </a:custGeom>
            <a:solidFill>
              <a:srgbClr val="CCFFFF"/>
            </a:solidFill>
            <a:ln w="6350">
              <a:solidFill>
                <a:srgbClr val="CCFFFF"/>
              </a:solidFill>
              <a:prstDash val="solid"/>
              <a:round/>
              <a:headEnd/>
              <a:tailEnd/>
            </a:ln>
          </p:spPr>
          <p:txBody>
            <a:bodyPr/>
            <a:lstStyle/>
            <a:p>
              <a:endParaRPr lang="it-IT"/>
            </a:p>
          </p:txBody>
        </p:sp>
        <p:sp>
          <p:nvSpPr>
            <p:cNvPr id="197644" name="Freeform 9">
              <a:extLst>
                <a:ext uri="{FF2B5EF4-FFF2-40B4-BE49-F238E27FC236}">
                  <a16:creationId xmlns:a16="http://schemas.microsoft.com/office/drawing/2014/main" id="{635AC1C1-5E06-335D-A6A7-3D43067107EE}"/>
                </a:ext>
              </a:extLst>
            </p:cNvPr>
            <p:cNvSpPr>
              <a:spLocks/>
            </p:cNvSpPr>
            <p:nvPr/>
          </p:nvSpPr>
          <p:spPr bwMode="auto">
            <a:xfrm>
              <a:off x="4689" y="2087"/>
              <a:ext cx="53" cy="41"/>
            </a:xfrm>
            <a:custGeom>
              <a:avLst/>
              <a:gdLst>
                <a:gd name="T0" fmla="*/ 0 w 28"/>
                <a:gd name="T1" fmla="*/ 2147483646 h 16"/>
                <a:gd name="T2" fmla="*/ 236356222 w 28"/>
                <a:gd name="T3" fmla="*/ 2147483646 h 16"/>
                <a:gd name="T4" fmla="*/ 447388563 w 28"/>
                <a:gd name="T5" fmla="*/ 2147483646 h 16"/>
                <a:gd name="T6" fmla="*/ 702151115 w 28"/>
                <a:gd name="T7" fmla="*/ 0 h 16"/>
                <a:gd name="T8" fmla="*/ 702151115 w 28"/>
                <a:gd name="T9" fmla="*/ 2147483646 h 16"/>
                <a:gd name="T10" fmla="*/ 1148751163 w 28"/>
                <a:gd name="T11" fmla="*/ 2147483646 h 16"/>
                <a:gd name="T12" fmla="*/ 1364185686 w 28"/>
                <a:gd name="T13" fmla="*/ 2147483646 h 16"/>
                <a:gd name="T14" fmla="*/ 1364185686 w 28"/>
                <a:gd name="T15" fmla="*/ 2147483646 h 16"/>
                <a:gd name="T16" fmla="*/ 1364185686 w 28"/>
                <a:gd name="T17" fmla="*/ 2147483646 h 16"/>
                <a:gd name="T18" fmla="*/ 1602952134 w 28"/>
                <a:gd name="T19" fmla="*/ 2147483646 h 16"/>
                <a:gd name="T20" fmla="*/ 1602952134 w 28"/>
                <a:gd name="T21" fmla="*/ 2147483646 h 16"/>
                <a:gd name="T22" fmla="*/ 1364185686 w 28"/>
                <a:gd name="T23" fmla="*/ 2147483646 h 16"/>
                <a:gd name="T24" fmla="*/ 1148751163 w 28"/>
                <a:gd name="T25" fmla="*/ 2147483646 h 16"/>
                <a:gd name="T26" fmla="*/ 913357145 w 28"/>
                <a:gd name="T27" fmla="*/ 2147483646 h 16"/>
                <a:gd name="T28" fmla="*/ 702151115 w 28"/>
                <a:gd name="T29" fmla="*/ 2147483646 h 16"/>
                <a:gd name="T30" fmla="*/ 447388563 w 28"/>
                <a:gd name="T31" fmla="*/ 2147483646 h 16"/>
                <a:gd name="T32" fmla="*/ 236356222 w 28"/>
                <a:gd name="T33" fmla="*/ 2147483646 h 16"/>
                <a:gd name="T34" fmla="*/ 0 w 28"/>
                <a:gd name="T35" fmla="*/ 2147483646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
                <a:gd name="T55" fmla="*/ 0 h 16"/>
                <a:gd name="T56" fmla="*/ 28 w 28"/>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 h="16">
                  <a:moveTo>
                    <a:pt x="0" y="12"/>
                  </a:moveTo>
                  <a:lnTo>
                    <a:pt x="4" y="4"/>
                  </a:lnTo>
                  <a:lnTo>
                    <a:pt x="8" y="4"/>
                  </a:lnTo>
                  <a:lnTo>
                    <a:pt x="12" y="0"/>
                  </a:lnTo>
                  <a:lnTo>
                    <a:pt x="12" y="4"/>
                  </a:lnTo>
                  <a:lnTo>
                    <a:pt x="20" y="4"/>
                  </a:lnTo>
                  <a:lnTo>
                    <a:pt x="24" y="4"/>
                  </a:lnTo>
                  <a:lnTo>
                    <a:pt x="24" y="8"/>
                  </a:lnTo>
                  <a:lnTo>
                    <a:pt x="24" y="12"/>
                  </a:lnTo>
                  <a:lnTo>
                    <a:pt x="28" y="12"/>
                  </a:lnTo>
                  <a:lnTo>
                    <a:pt x="28" y="16"/>
                  </a:lnTo>
                  <a:lnTo>
                    <a:pt x="24" y="16"/>
                  </a:lnTo>
                  <a:lnTo>
                    <a:pt x="20" y="16"/>
                  </a:lnTo>
                  <a:lnTo>
                    <a:pt x="16" y="16"/>
                  </a:lnTo>
                  <a:lnTo>
                    <a:pt x="12" y="16"/>
                  </a:lnTo>
                  <a:lnTo>
                    <a:pt x="8" y="16"/>
                  </a:lnTo>
                  <a:lnTo>
                    <a:pt x="4" y="16"/>
                  </a:lnTo>
                  <a:lnTo>
                    <a:pt x="0" y="12"/>
                  </a:lnTo>
                  <a:close/>
                </a:path>
              </a:pathLst>
            </a:custGeom>
            <a:solidFill>
              <a:srgbClr val="CCFFFF"/>
            </a:solidFill>
            <a:ln w="6350">
              <a:solidFill>
                <a:srgbClr val="CCFFFF"/>
              </a:solidFill>
              <a:prstDash val="solid"/>
              <a:round/>
              <a:headEnd/>
              <a:tailEnd/>
            </a:ln>
          </p:spPr>
          <p:txBody>
            <a:bodyPr/>
            <a:lstStyle/>
            <a:p>
              <a:endParaRPr lang="it-IT"/>
            </a:p>
          </p:txBody>
        </p:sp>
        <p:sp>
          <p:nvSpPr>
            <p:cNvPr id="197645" name="Freeform 10">
              <a:extLst>
                <a:ext uri="{FF2B5EF4-FFF2-40B4-BE49-F238E27FC236}">
                  <a16:creationId xmlns:a16="http://schemas.microsoft.com/office/drawing/2014/main" id="{43AE0321-5165-45B5-E4C3-B78E9FF6F86C}"/>
                </a:ext>
              </a:extLst>
            </p:cNvPr>
            <p:cNvSpPr>
              <a:spLocks/>
            </p:cNvSpPr>
            <p:nvPr/>
          </p:nvSpPr>
          <p:spPr bwMode="auto">
            <a:xfrm>
              <a:off x="2941" y="2107"/>
              <a:ext cx="137" cy="145"/>
            </a:xfrm>
            <a:custGeom>
              <a:avLst/>
              <a:gdLst>
                <a:gd name="T0" fmla="*/ 0 w 72"/>
                <a:gd name="T1" fmla="*/ 2147483646 h 56"/>
                <a:gd name="T2" fmla="*/ 0 w 72"/>
                <a:gd name="T3" fmla="*/ 2147483646 h 56"/>
                <a:gd name="T4" fmla="*/ 0 w 72"/>
                <a:gd name="T5" fmla="*/ 2147483646 h 56"/>
                <a:gd name="T6" fmla="*/ 280741673 w 72"/>
                <a:gd name="T7" fmla="*/ 2147483646 h 56"/>
                <a:gd name="T8" fmla="*/ 280741673 w 72"/>
                <a:gd name="T9" fmla="*/ 2147483646 h 56"/>
                <a:gd name="T10" fmla="*/ 280741673 w 72"/>
                <a:gd name="T11" fmla="*/ 2147483646 h 56"/>
                <a:gd name="T12" fmla="*/ 810198700 w 72"/>
                <a:gd name="T13" fmla="*/ 2147483646 h 56"/>
                <a:gd name="T14" fmla="*/ 1040027843 w 72"/>
                <a:gd name="T15" fmla="*/ 2147483646 h 56"/>
                <a:gd name="T16" fmla="*/ 1325547330 w 72"/>
                <a:gd name="T17" fmla="*/ 2147483646 h 56"/>
                <a:gd name="T18" fmla="*/ 1325547330 w 72"/>
                <a:gd name="T19" fmla="*/ 2147483646 h 56"/>
                <a:gd name="T20" fmla="*/ 1325547330 w 72"/>
                <a:gd name="T21" fmla="*/ 2147483646 h 56"/>
                <a:gd name="T22" fmla="*/ 1325547330 w 72"/>
                <a:gd name="T23" fmla="*/ 2147483646 h 56"/>
                <a:gd name="T24" fmla="*/ 1612808131 w 72"/>
                <a:gd name="T25" fmla="*/ 2147483646 h 56"/>
                <a:gd name="T26" fmla="*/ 1852104229 w 72"/>
                <a:gd name="T27" fmla="*/ 2147483646 h 56"/>
                <a:gd name="T28" fmla="*/ 2135806055 w 72"/>
                <a:gd name="T29" fmla="*/ 2147483646 h 56"/>
                <a:gd name="T30" fmla="*/ 2135806055 w 72"/>
                <a:gd name="T31" fmla="*/ 0 h 56"/>
                <a:gd name="T32" fmla="*/ 2147483646 w 72"/>
                <a:gd name="T33" fmla="*/ 0 h 56"/>
                <a:gd name="T34" fmla="*/ 2147483646 w 72"/>
                <a:gd name="T35" fmla="*/ 0 h 56"/>
                <a:gd name="T36" fmla="*/ 2147483646 w 72"/>
                <a:gd name="T37" fmla="*/ 0 h 56"/>
                <a:gd name="T38" fmla="*/ 2147483646 w 72"/>
                <a:gd name="T39" fmla="*/ 0 h 56"/>
                <a:gd name="T40" fmla="*/ 2147483646 w 72"/>
                <a:gd name="T41" fmla="*/ 0 h 56"/>
                <a:gd name="T42" fmla="*/ 2147483646 w 72"/>
                <a:gd name="T43" fmla="*/ 2147483646 h 56"/>
                <a:gd name="T44" fmla="*/ 2147483646 w 72"/>
                <a:gd name="T45" fmla="*/ 2147483646 h 56"/>
                <a:gd name="T46" fmla="*/ 2147483646 w 72"/>
                <a:gd name="T47" fmla="*/ 2147483646 h 56"/>
                <a:gd name="T48" fmla="*/ 2147483646 w 72"/>
                <a:gd name="T49" fmla="*/ 2147483646 h 56"/>
                <a:gd name="T50" fmla="*/ 2147483646 w 72"/>
                <a:gd name="T51" fmla="*/ 2147483646 h 56"/>
                <a:gd name="T52" fmla="*/ 2147483646 w 72"/>
                <a:gd name="T53" fmla="*/ 2147483646 h 56"/>
                <a:gd name="T54" fmla="*/ 2147483646 w 72"/>
                <a:gd name="T55" fmla="*/ 2147483646 h 56"/>
                <a:gd name="T56" fmla="*/ 2147483646 w 72"/>
                <a:gd name="T57" fmla="*/ 2147483646 h 56"/>
                <a:gd name="T58" fmla="*/ 2147483646 w 72"/>
                <a:gd name="T59" fmla="*/ 2147483646 h 56"/>
                <a:gd name="T60" fmla="*/ 2135806055 w 72"/>
                <a:gd name="T61" fmla="*/ 2147483646 h 56"/>
                <a:gd name="T62" fmla="*/ 2135806055 w 72"/>
                <a:gd name="T63" fmla="*/ 2147483646 h 56"/>
                <a:gd name="T64" fmla="*/ 2135806055 w 72"/>
                <a:gd name="T65" fmla="*/ 2147483646 h 56"/>
                <a:gd name="T66" fmla="*/ 2135806055 w 72"/>
                <a:gd name="T67" fmla="*/ 2147483646 h 56"/>
                <a:gd name="T68" fmla="*/ 1852104229 w 72"/>
                <a:gd name="T69" fmla="*/ 2147483646 h 56"/>
                <a:gd name="T70" fmla="*/ 1325547330 w 72"/>
                <a:gd name="T71" fmla="*/ 2147483646 h 56"/>
                <a:gd name="T72" fmla="*/ 0 w 72"/>
                <a:gd name="T73" fmla="*/ 2147483646 h 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2"/>
                <a:gd name="T112" fmla="*/ 0 h 56"/>
                <a:gd name="T113" fmla="*/ 72 w 72"/>
                <a:gd name="T114" fmla="*/ 56 h 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2" h="56">
                  <a:moveTo>
                    <a:pt x="0" y="56"/>
                  </a:moveTo>
                  <a:lnTo>
                    <a:pt x="0" y="52"/>
                  </a:lnTo>
                  <a:lnTo>
                    <a:pt x="0" y="48"/>
                  </a:lnTo>
                  <a:lnTo>
                    <a:pt x="4" y="48"/>
                  </a:lnTo>
                  <a:lnTo>
                    <a:pt x="4" y="44"/>
                  </a:lnTo>
                  <a:lnTo>
                    <a:pt x="4" y="40"/>
                  </a:lnTo>
                  <a:lnTo>
                    <a:pt x="12" y="32"/>
                  </a:lnTo>
                  <a:lnTo>
                    <a:pt x="16" y="28"/>
                  </a:lnTo>
                  <a:lnTo>
                    <a:pt x="20" y="24"/>
                  </a:lnTo>
                  <a:lnTo>
                    <a:pt x="20" y="20"/>
                  </a:lnTo>
                  <a:lnTo>
                    <a:pt x="20" y="16"/>
                  </a:lnTo>
                  <a:lnTo>
                    <a:pt x="20" y="12"/>
                  </a:lnTo>
                  <a:lnTo>
                    <a:pt x="24" y="12"/>
                  </a:lnTo>
                  <a:lnTo>
                    <a:pt x="28" y="8"/>
                  </a:lnTo>
                  <a:lnTo>
                    <a:pt x="32" y="4"/>
                  </a:lnTo>
                  <a:lnTo>
                    <a:pt x="32" y="0"/>
                  </a:lnTo>
                  <a:lnTo>
                    <a:pt x="40" y="0"/>
                  </a:lnTo>
                  <a:lnTo>
                    <a:pt x="48" y="0"/>
                  </a:lnTo>
                  <a:lnTo>
                    <a:pt x="60" y="0"/>
                  </a:lnTo>
                  <a:lnTo>
                    <a:pt x="64" y="0"/>
                  </a:lnTo>
                  <a:lnTo>
                    <a:pt x="72" y="0"/>
                  </a:lnTo>
                  <a:lnTo>
                    <a:pt x="72" y="4"/>
                  </a:lnTo>
                  <a:lnTo>
                    <a:pt x="72" y="12"/>
                  </a:lnTo>
                  <a:lnTo>
                    <a:pt x="72" y="16"/>
                  </a:lnTo>
                  <a:lnTo>
                    <a:pt x="68" y="16"/>
                  </a:lnTo>
                  <a:lnTo>
                    <a:pt x="44" y="16"/>
                  </a:lnTo>
                  <a:lnTo>
                    <a:pt x="44" y="24"/>
                  </a:lnTo>
                  <a:lnTo>
                    <a:pt x="44" y="36"/>
                  </a:lnTo>
                  <a:lnTo>
                    <a:pt x="40" y="36"/>
                  </a:lnTo>
                  <a:lnTo>
                    <a:pt x="36" y="40"/>
                  </a:lnTo>
                  <a:lnTo>
                    <a:pt x="32" y="40"/>
                  </a:lnTo>
                  <a:lnTo>
                    <a:pt x="32" y="44"/>
                  </a:lnTo>
                  <a:lnTo>
                    <a:pt x="32" y="52"/>
                  </a:lnTo>
                  <a:lnTo>
                    <a:pt x="32" y="56"/>
                  </a:lnTo>
                  <a:lnTo>
                    <a:pt x="28" y="56"/>
                  </a:lnTo>
                  <a:lnTo>
                    <a:pt x="20" y="56"/>
                  </a:lnTo>
                  <a:lnTo>
                    <a:pt x="0" y="56"/>
                  </a:lnTo>
                  <a:close/>
                </a:path>
              </a:pathLst>
            </a:custGeom>
            <a:solidFill>
              <a:srgbClr val="CCFFFF"/>
            </a:solidFill>
            <a:ln w="6350">
              <a:solidFill>
                <a:srgbClr val="CCFFFF"/>
              </a:solidFill>
              <a:prstDash val="solid"/>
              <a:round/>
              <a:headEnd/>
              <a:tailEnd/>
            </a:ln>
          </p:spPr>
          <p:txBody>
            <a:bodyPr/>
            <a:lstStyle/>
            <a:p>
              <a:endParaRPr lang="it-IT"/>
            </a:p>
          </p:txBody>
        </p:sp>
        <p:sp>
          <p:nvSpPr>
            <p:cNvPr id="197646" name="Freeform 11">
              <a:extLst>
                <a:ext uri="{FF2B5EF4-FFF2-40B4-BE49-F238E27FC236}">
                  <a16:creationId xmlns:a16="http://schemas.microsoft.com/office/drawing/2014/main" id="{73C68373-387A-1EF2-1B8F-84A38FBAAE7F}"/>
                </a:ext>
              </a:extLst>
            </p:cNvPr>
            <p:cNvSpPr>
              <a:spLocks/>
            </p:cNvSpPr>
            <p:nvPr/>
          </p:nvSpPr>
          <p:spPr bwMode="auto">
            <a:xfrm>
              <a:off x="4060" y="2138"/>
              <a:ext cx="15" cy="42"/>
            </a:xfrm>
            <a:custGeom>
              <a:avLst/>
              <a:gdLst>
                <a:gd name="T0" fmla="*/ 184255179 w 8"/>
                <a:gd name="T1" fmla="*/ 2147483646 h 16"/>
                <a:gd name="T2" fmla="*/ 0 w 8"/>
                <a:gd name="T3" fmla="*/ 2147483646 h 16"/>
                <a:gd name="T4" fmla="*/ 0 w 8"/>
                <a:gd name="T5" fmla="*/ 2147483646 h 16"/>
                <a:gd name="T6" fmla="*/ 0 w 8"/>
                <a:gd name="T7" fmla="*/ 2147483646 h 16"/>
                <a:gd name="T8" fmla="*/ 0 w 8"/>
                <a:gd name="T9" fmla="*/ 2147483646 h 16"/>
                <a:gd name="T10" fmla="*/ 184255179 w 8"/>
                <a:gd name="T11" fmla="*/ 2147483646 h 16"/>
                <a:gd name="T12" fmla="*/ 184255179 w 8"/>
                <a:gd name="T13" fmla="*/ 0 h 16"/>
                <a:gd name="T14" fmla="*/ 184255179 w 8"/>
                <a:gd name="T15" fmla="*/ 2147483646 h 16"/>
                <a:gd name="T16" fmla="*/ 353686110 w 8"/>
                <a:gd name="T17" fmla="*/ 2147483646 h 16"/>
                <a:gd name="T18" fmla="*/ 353686110 w 8"/>
                <a:gd name="T19" fmla="*/ 2147483646 h 16"/>
                <a:gd name="T20" fmla="*/ 353686110 w 8"/>
                <a:gd name="T21" fmla="*/ 2147483646 h 16"/>
                <a:gd name="T22" fmla="*/ 184255179 w 8"/>
                <a:gd name="T23" fmla="*/ 2147483646 h 16"/>
                <a:gd name="T24" fmla="*/ 184255179 w 8"/>
                <a:gd name="T25" fmla="*/ 2147483646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6"/>
                <a:gd name="T41" fmla="*/ 8 w 8"/>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6">
                  <a:moveTo>
                    <a:pt x="4" y="16"/>
                  </a:moveTo>
                  <a:lnTo>
                    <a:pt x="0" y="16"/>
                  </a:lnTo>
                  <a:lnTo>
                    <a:pt x="0" y="12"/>
                  </a:lnTo>
                  <a:lnTo>
                    <a:pt x="0" y="8"/>
                  </a:lnTo>
                  <a:lnTo>
                    <a:pt x="0" y="4"/>
                  </a:lnTo>
                  <a:lnTo>
                    <a:pt x="4" y="4"/>
                  </a:lnTo>
                  <a:lnTo>
                    <a:pt x="4" y="0"/>
                  </a:lnTo>
                  <a:lnTo>
                    <a:pt x="4" y="4"/>
                  </a:lnTo>
                  <a:lnTo>
                    <a:pt x="8" y="4"/>
                  </a:lnTo>
                  <a:lnTo>
                    <a:pt x="8" y="8"/>
                  </a:lnTo>
                  <a:lnTo>
                    <a:pt x="8" y="12"/>
                  </a:lnTo>
                  <a:lnTo>
                    <a:pt x="4" y="12"/>
                  </a:lnTo>
                  <a:lnTo>
                    <a:pt x="4" y="16"/>
                  </a:lnTo>
                  <a:close/>
                </a:path>
              </a:pathLst>
            </a:custGeom>
            <a:solidFill>
              <a:srgbClr val="CCFFFF"/>
            </a:solidFill>
            <a:ln w="6350">
              <a:solidFill>
                <a:srgbClr val="CCFFFF"/>
              </a:solidFill>
              <a:prstDash val="solid"/>
              <a:round/>
              <a:headEnd/>
              <a:tailEnd/>
            </a:ln>
          </p:spPr>
          <p:txBody>
            <a:bodyPr/>
            <a:lstStyle/>
            <a:p>
              <a:endParaRPr lang="it-IT"/>
            </a:p>
          </p:txBody>
        </p:sp>
        <p:sp>
          <p:nvSpPr>
            <p:cNvPr id="197647" name="Freeform 12">
              <a:extLst>
                <a:ext uri="{FF2B5EF4-FFF2-40B4-BE49-F238E27FC236}">
                  <a16:creationId xmlns:a16="http://schemas.microsoft.com/office/drawing/2014/main" id="{91849A5E-9286-B031-3AE8-7BE9164A504B}"/>
                </a:ext>
              </a:extLst>
            </p:cNvPr>
            <p:cNvSpPr>
              <a:spLocks/>
            </p:cNvSpPr>
            <p:nvPr/>
          </p:nvSpPr>
          <p:spPr bwMode="auto">
            <a:xfrm>
              <a:off x="4068" y="2138"/>
              <a:ext cx="84" cy="93"/>
            </a:xfrm>
            <a:custGeom>
              <a:avLst/>
              <a:gdLst>
                <a:gd name="T0" fmla="*/ 0 w 44"/>
                <a:gd name="T1" fmla="*/ 2147483646 h 36"/>
                <a:gd name="T2" fmla="*/ 301465595 w 44"/>
                <a:gd name="T3" fmla="*/ 2147483646 h 36"/>
                <a:gd name="T4" fmla="*/ 301465595 w 44"/>
                <a:gd name="T5" fmla="*/ 2147483646 h 36"/>
                <a:gd name="T6" fmla="*/ 575525227 w 44"/>
                <a:gd name="T7" fmla="*/ 2147483646 h 36"/>
                <a:gd name="T8" fmla="*/ 575525227 w 44"/>
                <a:gd name="T9" fmla="*/ 2147483646 h 36"/>
                <a:gd name="T10" fmla="*/ 877094621 w 44"/>
                <a:gd name="T11" fmla="*/ 2147483646 h 36"/>
                <a:gd name="T12" fmla="*/ 1185518198 w 44"/>
                <a:gd name="T13" fmla="*/ 2147483646 h 36"/>
                <a:gd name="T14" fmla="*/ 1455695052 w 44"/>
                <a:gd name="T15" fmla="*/ 2147483646 h 36"/>
                <a:gd name="T16" fmla="*/ 1763766963 w 44"/>
                <a:gd name="T17" fmla="*/ 2147483646 h 36"/>
                <a:gd name="T18" fmla="*/ 1763766963 w 44"/>
                <a:gd name="T19" fmla="*/ 2147483646 h 36"/>
                <a:gd name="T20" fmla="*/ 2022609311 w 44"/>
                <a:gd name="T21" fmla="*/ 2147483646 h 36"/>
                <a:gd name="T22" fmla="*/ 2022609311 w 44"/>
                <a:gd name="T23" fmla="*/ 2147483646 h 36"/>
                <a:gd name="T24" fmla="*/ 2147483646 w 44"/>
                <a:gd name="T25" fmla="*/ 2147483646 h 36"/>
                <a:gd name="T26" fmla="*/ 2147483646 w 44"/>
                <a:gd name="T27" fmla="*/ 2147483646 h 36"/>
                <a:gd name="T28" fmla="*/ 2147483646 w 44"/>
                <a:gd name="T29" fmla="*/ 2147483646 h 36"/>
                <a:gd name="T30" fmla="*/ 2147483646 w 44"/>
                <a:gd name="T31" fmla="*/ 0 h 36"/>
                <a:gd name="T32" fmla="*/ 2147483646 w 44"/>
                <a:gd name="T33" fmla="*/ 2147483646 h 36"/>
                <a:gd name="T34" fmla="*/ 2147483646 w 44"/>
                <a:gd name="T35" fmla="*/ 2147483646 h 36"/>
                <a:gd name="T36" fmla="*/ 2147483646 w 44"/>
                <a:gd name="T37" fmla="*/ 2147483646 h 36"/>
                <a:gd name="T38" fmla="*/ 2147483646 w 44"/>
                <a:gd name="T39" fmla="*/ 2147483646 h 36"/>
                <a:gd name="T40" fmla="*/ 2147483646 w 44"/>
                <a:gd name="T41" fmla="*/ 2147483646 h 36"/>
                <a:gd name="T42" fmla="*/ 2147483646 w 44"/>
                <a:gd name="T43" fmla="*/ 2147483646 h 36"/>
                <a:gd name="T44" fmla="*/ 2147483646 w 44"/>
                <a:gd name="T45" fmla="*/ 2147483646 h 36"/>
                <a:gd name="T46" fmla="*/ 2147483646 w 44"/>
                <a:gd name="T47" fmla="*/ 2147483646 h 36"/>
                <a:gd name="T48" fmla="*/ 2147483646 w 44"/>
                <a:gd name="T49" fmla="*/ 2147483646 h 36"/>
                <a:gd name="T50" fmla="*/ 2147483646 w 44"/>
                <a:gd name="T51" fmla="*/ 2147483646 h 36"/>
                <a:gd name="T52" fmla="*/ 2147483646 w 44"/>
                <a:gd name="T53" fmla="*/ 2147483646 h 36"/>
                <a:gd name="T54" fmla="*/ 2147483646 w 44"/>
                <a:gd name="T55" fmla="*/ 2147483646 h 36"/>
                <a:gd name="T56" fmla="*/ 2147483646 w 44"/>
                <a:gd name="T57" fmla="*/ 2147483646 h 36"/>
                <a:gd name="T58" fmla="*/ 2147483646 w 44"/>
                <a:gd name="T59" fmla="*/ 2147483646 h 36"/>
                <a:gd name="T60" fmla="*/ 2147483646 w 44"/>
                <a:gd name="T61" fmla="*/ 2147483646 h 36"/>
                <a:gd name="T62" fmla="*/ 1455695052 w 44"/>
                <a:gd name="T63" fmla="*/ 2147483646 h 36"/>
                <a:gd name="T64" fmla="*/ 301465595 w 44"/>
                <a:gd name="T65" fmla="*/ 2147483646 h 36"/>
                <a:gd name="T66" fmla="*/ 301465595 w 44"/>
                <a:gd name="T67" fmla="*/ 2147483646 h 36"/>
                <a:gd name="T68" fmla="*/ 301465595 w 44"/>
                <a:gd name="T69" fmla="*/ 2147483646 h 36"/>
                <a:gd name="T70" fmla="*/ 0 w 44"/>
                <a:gd name="T71" fmla="*/ 2147483646 h 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4"/>
                <a:gd name="T109" fmla="*/ 0 h 36"/>
                <a:gd name="T110" fmla="*/ 44 w 44"/>
                <a:gd name="T111" fmla="*/ 36 h 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4" h="36">
                  <a:moveTo>
                    <a:pt x="0" y="16"/>
                  </a:moveTo>
                  <a:lnTo>
                    <a:pt x="4" y="16"/>
                  </a:lnTo>
                  <a:lnTo>
                    <a:pt x="4" y="20"/>
                  </a:lnTo>
                  <a:lnTo>
                    <a:pt x="8" y="20"/>
                  </a:lnTo>
                  <a:lnTo>
                    <a:pt x="8" y="16"/>
                  </a:lnTo>
                  <a:lnTo>
                    <a:pt x="12" y="20"/>
                  </a:lnTo>
                  <a:lnTo>
                    <a:pt x="16" y="20"/>
                  </a:lnTo>
                  <a:lnTo>
                    <a:pt x="20" y="20"/>
                  </a:lnTo>
                  <a:lnTo>
                    <a:pt x="24" y="20"/>
                  </a:lnTo>
                  <a:lnTo>
                    <a:pt x="24" y="16"/>
                  </a:lnTo>
                  <a:lnTo>
                    <a:pt x="28" y="16"/>
                  </a:lnTo>
                  <a:lnTo>
                    <a:pt x="28" y="12"/>
                  </a:lnTo>
                  <a:lnTo>
                    <a:pt x="32" y="12"/>
                  </a:lnTo>
                  <a:lnTo>
                    <a:pt x="36" y="8"/>
                  </a:lnTo>
                  <a:lnTo>
                    <a:pt x="40" y="4"/>
                  </a:lnTo>
                  <a:lnTo>
                    <a:pt x="44" y="0"/>
                  </a:lnTo>
                  <a:lnTo>
                    <a:pt x="44" y="4"/>
                  </a:lnTo>
                  <a:lnTo>
                    <a:pt x="40" y="4"/>
                  </a:lnTo>
                  <a:lnTo>
                    <a:pt x="40" y="8"/>
                  </a:lnTo>
                  <a:lnTo>
                    <a:pt x="44" y="8"/>
                  </a:lnTo>
                  <a:lnTo>
                    <a:pt x="44" y="12"/>
                  </a:lnTo>
                  <a:lnTo>
                    <a:pt x="40" y="12"/>
                  </a:lnTo>
                  <a:lnTo>
                    <a:pt x="40" y="16"/>
                  </a:lnTo>
                  <a:lnTo>
                    <a:pt x="40" y="20"/>
                  </a:lnTo>
                  <a:lnTo>
                    <a:pt x="36" y="20"/>
                  </a:lnTo>
                  <a:lnTo>
                    <a:pt x="36" y="24"/>
                  </a:lnTo>
                  <a:lnTo>
                    <a:pt x="36" y="32"/>
                  </a:lnTo>
                  <a:lnTo>
                    <a:pt x="40" y="32"/>
                  </a:lnTo>
                  <a:lnTo>
                    <a:pt x="36" y="32"/>
                  </a:lnTo>
                  <a:lnTo>
                    <a:pt x="36" y="36"/>
                  </a:lnTo>
                  <a:lnTo>
                    <a:pt x="32" y="36"/>
                  </a:lnTo>
                  <a:lnTo>
                    <a:pt x="20" y="32"/>
                  </a:lnTo>
                  <a:lnTo>
                    <a:pt x="4" y="32"/>
                  </a:lnTo>
                  <a:lnTo>
                    <a:pt x="4" y="28"/>
                  </a:lnTo>
                  <a:lnTo>
                    <a:pt x="4" y="24"/>
                  </a:lnTo>
                  <a:lnTo>
                    <a:pt x="0" y="16"/>
                  </a:lnTo>
                  <a:close/>
                </a:path>
              </a:pathLst>
            </a:custGeom>
            <a:solidFill>
              <a:srgbClr val="CCFFFF"/>
            </a:solidFill>
            <a:ln w="6350">
              <a:solidFill>
                <a:srgbClr val="CCFFFF"/>
              </a:solidFill>
              <a:prstDash val="solid"/>
              <a:round/>
              <a:headEnd/>
              <a:tailEnd/>
            </a:ln>
          </p:spPr>
          <p:txBody>
            <a:bodyPr/>
            <a:lstStyle/>
            <a:p>
              <a:endParaRPr lang="it-IT"/>
            </a:p>
          </p:txBody>
        </p:sp>
        <p:sp>
          <p:nvSpPr>
            <p:cNvPr id="197648" name="Freeform 13">
              <a:extLst>
                <a:ext uri="{FF2B5EF4-FFF2-40B4-BE49-F238E27FC236}">
                  <a16:creationId xmlns:a16="http://schemas.microsoft.com/office/drawing/2014/main" id="{1F593983-C2B5-00E3-1BA4-D3CF157D0352}"/>
                </a:ext>
              </a:extLst>
            </p:cNvPr>
            <p:cNvSpPr>
              <a:spLocks/>
            </p:cNvSpPr>
            <p:nvPr/>
          </p:nvSpPr>
          <p:spPr bwMode="auto">
            <a:xfrm>
              <a:off x="5202" y="2159"/>
              <a:ext cx="31" cy="72"/>
            </a:xfrm>
            <a:custGeom>
              <a:avLst/>
              <a:gdLst>
                <a:gd name="T0" fmla="*/ 469581163 w 16"/>
                <a:gd name="T1" fmla="*/ 2147483646 h 28"/>
                <a:gd name="T2" fmla="*/ 0 w 16"/>
                <a:gd name="T3" fmla="*/ 2147483646 h 28"/>
                <a:gd name="T4" fmla="*/ 0 w 16"/>
                <a:gd name="T5" fmla="*/ 2147483646 h 28"/>
                <a:gd name="T6" fmla="*/ 0 w 16"/>
                <a:gd name="T7" fmla="*/ 2147483646 h 28"/>
                <a:gd name="T8" fmla="*/ 469581163 w 16"/>
                <a:gd name="T9" fmla="*/ 2147483646 h 28"/>
                <a:gd name="T10" fmla="*/ 909813503 w 16"/>
                <a:gd name="T11" fmla="*/ 2147483646 h 28"/>
                <a:gd name="T12" fmla="*/ 1321944780 w 16"/>
                <a:gd name="T13" fmla="*/ 2147483646 h 28"/>
                <a:gd name="T14" fmla="*/ 1321944780 w 16"/>
                <a:gd name="T15" fmla="*/ 0 h 28"/>
                <a:gd name="T16" fmla="*/ 1762763662 w 16"/>
                <a:gd name="T17" fmla="*/ 2147483646 h 28"/>
                <a:gd name="T18" fmla="*/ 1762763662 w 16"/>
                <a:gd name="T19" fmla="*/ 2147483646 h 28"/>
                <a:gd name="T20" fmla="*/ 1321944780 w 16"/>
                <a:gd name="T21" fmla="*/ 2147483646 h 28"/>
                <a:gd name="T22" fmla="*/ 1321944780 w 16"/>
                <a:gd name="T23" fmla="*/ 2147483646 h 28"/>
                <a:gd name="T24" fmla="*/ 1321944780 w 16"/>
                <a:gd name="T25" fmla="*/ 2147483646 h 28"/>
                <a:gd name="T26" fmla="*/ 909813503 w 16"/>
                <a:gd name="T27" fmla="*/ 2147483646 h 28"/>
                <a:gd name="T28" fmla="*/ 909813503 w 16"/>
                <a:gd name="T29" fmla="*/ 2147483646 h 28"/>
                <a:gd name="T30" fmla="*/ 909813503 w 16"/>
                <a:gd name="T31" fmla="*/ 2147483646 h 28"/>
                <a:gd name="T32" fmla="*/ 469581163 w 16"/>
                <a:gd name="T33" fmla="*/ 214748364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
                <a:gd name="T52" fmla="*/ 0 h 28"/>
                <a:gd name="T53" fmla="*/ 16 w 16"/>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 h="28">
                  <a:moveTo>
                    <a:pt x="4" y="28"/>
                  </a:moveTo>
                  <a:lnTo>
                    <a:pt x="0" y="24"/>
                  </a:lnTo>
                  <a:lnTo>
                    <a:pt x="0" y="20"/>
                  </a:lnTo>
                  <a:lnTo>
                    <a:pt x="0" y="16"/>
                  </a:lnTo>
                  <a:lnTo>
                    <a:pt x="4" y="12"/>
                  </a:lnTo>
                  <a:lnTo>
                    <a:pt x="8" y="4"/>
                  </a:lnTo>
                  <a:lnTo>
                    <a:pt x="12" y="4"/>
                  </a:lnTo>
                  <a:lnTo>
                    <a:pt x="12" y="0"/>
                  </a:lnTo>
                  <a:lnTo>
                    <a:pt x="16" y="4"/>
                  </a:lnTo>
                  <a:lnTo>
                    <a:pt x="16" y="8"/>
                  </a:lnTo>
                  <a:lnTo>
                    <a:pt x="12" y="12"/>
                  </a:lnTo>
                  <a:lnTo>
                    <a:pt x="12" y="16"/>
                  </a:lnTo>
                  <a:lnTo>
                    <a:pt x="12" y="20"/>
                  </a:lnTo>
                  <a:lnTo>
                    <a:pt x="8" y="20"/>
                  </a:lnTo>
                  <a:lnTo>
                    <a:pt x="8" y="24"/>
                  </a:lnTo>
                  <a:lnTo>
                    <a:pt x="8" y="28"/>
                  </a:lnTo>
                  <a:lnTo>
                    <a:pt x="4" y="28"/>
                  </a:lnTo>
                  <a:close/>
                </a:path>
              </a:pathLst>
            </a:custGeom>
            <a:solidFill>
              <a:srgbClr val="CCFFFF"/>
            </a:solidFill>
            <a:ln w="6350">
              <a:solidFill>
                <a:srgbClr val="CCFFFF"/>
              </a:solidFill>
              <a:prstDash val="solid"/>
              <a:round/>
              <a:headEnd/>
              <a:tailEnd/>
            </a:ln>
          </p:spPr>
          <p:txBody>
            <a:bodyPr/>
            <a:lstStyle/>
            <a:p>
              <a:endParaRPr lang="it-IT"/>
            </a:p>
          </p:txBody>
        </p:sp>
        <p:sp>
          <p:nvSpPr>
            <p:cNvPr id="197649" name="Freeform 14">
              <a:extLst>
                <a:ext uri="{FF2B5EF4-FFF2-40B4-BE49-F238E27FC236}">
                  <a16:creationId xmlns:a16="http://schemas.microsoft.com/office/drawing/2014/main" id="{098D26E6-D743-D510-6224-5C4C5A3FD7D0}"/>
                </a:ext>
              </a:extLst>
            </p:cNvPr>
            <p:cNvSpPr>
              <a:spLocks/>
            </p:cNvSpPr>
            <p:nvPr/>
          </p:nvSpPr>
          <p:spPr bwMode="auto">
            <a:xfrm>
              <a:off x="3016" y="2169"/>
              <a:ext cx="277" cy="329"/>
            </a:xfrm>
            <a:custGeom>
              <a:avLst/>
              <a:gdLst>
                <a:gd name="T0" fmla="*/ 2147483646 w 144"/>
                <a:gd name="T1" fmla="*/ 0 h 128"/>
                <a:gd name="T2" fmla="*/ 2147483646 w 144"/>
                <a:gd name="T3" fmla="*/ 2147483646 h 128"/>
                <a:gd name="T4" fmla="*/ 2147483646 w 144"/>
                <a:gd name="T5" fmla="*/ 2147483646 h 128"/>
                <a:gd name="T6" fmla="*/ 2147483646 w 144"/>
                <a:gd name="T7" fmla="*/ 2147483646 h 128"/>
                <a:gd name="T8" fmla="*/ 2147483646 w 144"/>
                <a:gd name="T9" fmla="*/ 2147483646 h 128"/>
                <a:gd name="T10" fmla="*/ 2147483646 w 144"/>
                <a:gd name="T11" fmla="*/ 2147483646 h 128"/>
                <a:gd name="T12" fmla="*/ 2147483646 w 144"/>
                <a:gd name="T13" fmla="*/ 2147483646 h 128"/>
                <a:gd name="T14" fmla="*/ 2147483646 w 144"/>
                <a:gd name="T15" fmla="*/ 2147483646 h 128"/>
                <a:gd name="T16" fmla="*/ 2147483646 w 144"/>
                <a:gd name="T17" fmla="*/ 2147483646 h 128"/>
                <a:gd name="T18" fmla="*/ 2147483646 w 144"/>
                <a:gd name="T19" fmla="*/ 2147483646 h 128"/>
                <a:gd name="T20" fmla="*/ 2147483646 w 144"/>
                <a:gd name="T21" fmla="*/ 2147483646 h 128"/>
                <a:gd name="T22" fmla="*/ 2147483646 w 144"/>
                <a:gd name="T23" fmla="*/ 2147483646 h 128"/>
                <a:gd name="T24" fmla="*/ 2147483646 w 144"/>
                <a:gd name="T25" fmla="*/ 2147483646 h 128"/>
                <a:gd name="T26" fmla="*/ 2147483646 w 144"/>
                <a:gd name="T27" fmla="*/ 2147483646 h 128"/>
                <a:gd name="T28" fmla="*/ 2147483646 w 144"/>
                <a:gd name="T29" fmla="*/ 2147483646 h 128"/>
                <a:gd name="T30" fmla="*/ 2147483646 w 144"/>
                <a:gd name="T31" fmla="*/ 2147483646 h 128"/>
                <a:gd name="T32" fmla="*/ 2147483646 w 144"/>
                <a:gd name="T33" fmla="*/ 2147483646 h 128"/>
                <a:gd name="T34" fmla="*/ 2147483646 w 144"/>
                <a:gd name="T35" fmla="*/ 2147483646 h 128"/>
                <a:gd name="T36" fmla="*/ 2147483646 w 144"/>
                <a:gd name="T37" fmla="*/ 2147483646 h 128"/>
                <a:gd name="T38" fmla="*/ 2147483646 w 144"/>
                <a:gd name="T39" fmla="*/ 2147483646 h 128"/>
                <a:gd name="T40" fmla="*/ 2147483646 w 144"/>
                <a:gd name="T41" fmla="*/ 2147483646 h 128"/>
                <a:gd name="T42" fmla="*/ 2147483646 w 144"/>
                <a:gd name="T43" fmla="*/ 2147483646 h 128"/>
                <a:gd name="T44" fmla="*/ 2147483646 w 144"/>
                <a:gd name="T45" fmla="*/ 2147483646 h 128"/>
                <a:gd name="T46" fmla="*/ 2147483646 w 144"/>
                <a:gd name="T47" fmla="*/ 2147483646 h 128"/>
                <a:gd name="T48" fmla="*/ 2147483646 w 144"/>
                <a:gd name="T49" fmla="*/ 2147483646 h 128"/>
                <a:gd name="T50" fmla="*/ 2147483646 w 144"/>
                <a:gd name="T51" fmla="*/ 2147483646 h 128"/>
                <a:gd name="T52" fmla="*/ 2147483646 w 144"/>
                <a:gd name="T53" fmla="*/ 2147483646 h 128"/>
                <a:gd name="T54" fmla="*/ 2147483646 w 144"/>
                <a:gd name="T55" fmla="*/ 2147483646 h 128"/>
                <a:gd name="T56" fmla="*/ 2147483646 w 144"/>
                <a:gd name="T57" fmla="*/ 2147483646 h 128"/>
                <a:gd name="T58" fmla="*/ 2147483646 w 144"/>
                <a:gd name="T59" fmla="*/ 2147483646 h 128"/>
                <a:gd name="T60" fmla="*/ 2147483646 w 144"/>
                <a:gd name="T61" fmla="*/ 2147483646 h 128"/>
                <a:gd name="T62" fmla="*/ 2147483646 w 144"/>
                <a:gd name="T63" fmla="*/ 2147483646 h 128"/>
                <a:gd name="T64" fmla="*/ 2139973397 w 144"/>
                <a:gd name="T65" fmla="*/ 2147483646 h 128"/>
                <a:gd name="T66" fmla="*/ 1771927090 w 144"/>
                <a:gd name="T67" fmla="*/ 2147483646 h 128"/>
                <a:gd name="T68" fmla="*/ 1457223822 w 144"/>
                <a:gd name="T69" fmla="*/ 2147483646 h 128"/>
                <a:gd name="T70" fmla="*/ 711778240 w 144"/>
                <a:gd name="T71" fmla="*/ 2147483646 h 128"/>
                <a:gd name="T72" fmla="*/ 711778240 w 144"/>
                <a:gd name="T73" fmla="*/ 2147483646 h 128"/>
                <a:gd name="T74" fmla="*/ 370021901 w 144"/>
                <a:gd name="T75" fmla="*/ 2147483646 h 128"/>
                <a:gd name="T76" fmla="*/ 0 w 144"/>
                <a:gd name="T77" fmla="*/ 2147483646 h 128"/>
                <a:gd name="T78" fmla="*/ 370021901 w 144"/>
                <a:gd name="T79" fmla="*/ 2147483646 h 128"/>
                <a:gd name="T80" fmla="*/ 711778240 w 144"/>
                <a:gd name="T81" fmla="*/ 2147483646 h 128"/>
                <a:gd name="T82" fmla="*/ 1457223822 w 144"/>
                <a:gd name="T83" fmla="*/ 2147483646 h 128"/>
                <a:gd name="T84" fmla="*/ 1457223822 w 144"/>
                <a:gd name="T85" fmla="*/ 2147483646 h 128"/>
                <a:gd name="T86" fmla="*/ 1771927090 w 144"/>
                <a:gd name="T87" fmla="*/ 2147483646 h 128"/>
                <a:gd name="T88" fmla="*/ 2147483646 w 144"/>
                <a:gd name="T89" fmla="*/ 2147483646 h 128"/>
                <a:gd name="T90" fmla="*/ 2147483646 w 144"/>
                <a:gd name="T91" fmla="*/ 2147483646 h 128"/>
                <a:gd name="T92" fmla="*/ 2147483646 w 144"/>
                <a:gd name="T93" fmla="*/ 2147483646 h 128"/>
                <a:gd name="T94" fmla="*/ 2147483646 w 144"/>
                <a:gd name="T95" fmla="*/ 2147483646 h 128"/>
                <a:gd name="T96" fmla="*/ 2147483646 w 144"/>
                <a:gd name="T97" fmla="*/ 2147483646 h 128"/>
                <a:gd name="T98" fmla="*/ 2147483646 w 144"/>
                <a:gd name="T99" fmla="*/ 0 h 128"/>
                <a:gd name="T100" fmla="*/ 2147483646 w 144"/>
                <a:gd name="T101" fmla="*/ 0 h 1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4"/>
                <a:gd name="T154" fmla="*/ 0 h 128"/>
                <a:gd name="T155" fmla="*/ 144 w 144"/>
                <a:gd name="T156" fmla="*/ 128 h 12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4" h="128">
                  <a:moveTo>
                    <a:pt x="64" y="0"/>
                  </a:moveTo>
                  <a:lnTo>
                    <a:pt x="68" y="0"/>
                  </a:lnTo>
                  <a:lnTo>
                    <a:pt x="76" y="4"/>
                  </a:lnTo>
                  <a:lnTo>
                    <a:pt x="80" y="8"/>
                  </a:lnTo>
                  <a:lnTo>
                    <a:pt x="92" y="16"/>
                  </a:lnTo>
                  <a:lnTo>
                    <a:pt x="100" y="20"/>
                  </a:lnTo>
                  <a:lnTo>
                    <a:pt x="104" y="24"/>
                  </a:lnTo>
                  <a:lnTo>
                    <a:pt x="116" y="32"/>
                  </a:lnTo>
                  <a:lnTo>
                    <a:pt x="116" y="36"/>
                  </a:lnTo>
                  <a:lnTo>
                    <a:pt x="120" y="40"/>
                  </a:lnTo>
                  <a:lnTo>
                    <a:pt x="124" y="40"/>
                  </a:lnTo>
                  <a:lnTo>
                    <a:pt x="128" y="40"/>
                  </a:lnTo>
                  <a:lnTo>
                    <a:pt x="132" y="40"/>
                  </a:lnTo>
                  <a:lnTo>
                    <a:pt x="132" y="44"/>
                  </a:lnTo>
                  <a:lnTo>
                    <a:pt x="132" y="48"/>
                  </a:lnTo>
                  <a:lnTo>
                    <a:pt x="132" y="52"/>
                  </a:lnTo>
                  <a:lnTo>
                    <a:pt x="144" y="48"/>
                  </a:lnTo>
                  <a:lnTo>
                    <a:pt x="144" y="52"/>
                  </a:lnTo>
                  <a:lnTo>
                    <a:pt x="144" y="60"/>
                  </a:lnTo>
                  <a:lnTo>
                    <a:pt x="144" y="64"/>
                  </a:lnTo>
                  <a:lnTo>
                    <a:pt x="144" y="68"/>
                  </a:lnTo>
                  <a:lnTo>
                    <a:pt x="140" y="72"/>
                  </a:lnTo>
                  <a:lnTo>
                    <a:pt x="140" y="76"/>
                  </a:lnTo>
                  <a:lnTo>
                    <a:pt x="136" y="80"/>
                  </a:lnTo>
                  <a:lnTo>
                    <a:pt x="124" y="80"/>
                  </a:lnTo>
                  <a:lnTo>
                    <a:pt x="120" y="84"/>
                  </a:lnTo>
                  <a:lnTo>
                    <a:pt x="116" y="84"/>
                  </a:lnTo>
                  <a:lnTo>
                    <a:pt x="112" y="84"/>
                  </a:lnTo>
                  <a:lnTo>
                    <a:pt x="108" y="84"/>
                  </a:lnTo>
                  <a:lnTo>
                    <a:pt x="104" y="84"/>
                  </a:lnTo>
                  <a:lnTo>
                    <a:pt x="100" y="84"/>
                  </a:lnTo>
                  <a:lnTo>
                    <a:pt x="96" y="88"/>
                  </a:lnTo>
                  <a:lnTo>
                    <a:pt x="92" y="88"/>
                  </a:lnTo>
                  <a:lnTo>
                    <a:pt x="88" y="92"/>
                  </a:lnTo>
                  <a:lnTo>
                    <a:pt x="84" y="92"/>
                  </a:lnTo>
                  <a:lnTo>
                    <a:pt x="80" y="92"/>
                  </a:lnTo>
                  <a:lnTo>
                    <a:pt x="80" y="96"/>
                  </a:lnTo>
                  <a:lnTo>
                    <a:pt x="76" y="100"/>
                  </a:lnTo>
                  <a:lnTo>
                    <a:pt x="72" y="100"/>
                  </a:lnTo>
                  <a:lnTo>
                    <a:pt x="72" y="96"/>
                  </a:lnTo>
                  <a:lnTo>
                    <a:pt x="72" y="100"/>
                  </a:lnTo>
                  <a:lnTo>
                    <a:pt x="68" y="100"/>
                  </a:lnTo>
                  <a:lnTo>
                    <a:pt x="68" y="104"/>
                  </a:lnTo>
                  <a:lnTo>
                    <a:pt x="68" y="108"/>
                  </a:lnTo>
                  <a:lnTo>
                    <a:pt x="64" y="108"/>
                  </a:lnTo>
                  <a:lnTo>
                    <a:pt x="64" y="112"/>
                  </a:lnTo>
                  <a:lnTo>
                    <a:pt x="60" y="112"/>
                  </a:lnTo>
                  <a:lnTo>
                    <a:pt x="60" y="116"/>
                  </a:lnTo>
                  <a:lnTo>
                    <a:pt x="60" y="120"/>
                  </a:lnTo>
                  <a:lnTo>
                    <a:pt x="60" y="124"/>
                  </a:lnTo>
                  <a:lnTo>
                    <a:pt x="56" y="124"/>
                  </a:lnTo>
                  <a:lnTo>
                    <a:pt x="56" y="128"/>
                  </a:lnTo>
                  <a:lnTo>
                    <a:pt x="52" y="128"/>
                  </a:lnTo>
                  <a:lnTo>
                    <a:pt x="52" y="124"/>
                  </a:lnTo>
                  <a:lnTo>
                    <a:pt x="48" y="124"/>
                  </a:lnTo>
                  <a:lnTo>
                    <a:pt x="48" y="128"/>
                  </a:lnTo>
                  <a:lnTo>
                    <a:pt x="44" y="128"/>
                  </a:lnTo>
                  <a:lnTo>
                    <a:pt x="44" y="124"/>
                  </a:lnTo>
                  <a:lnTo>
                    <a:pt x="40" y="124"/>
                  </a:lnTo>
                  <a:lnTo>
                    <a:pt x="36" y="128"/>
                  </a:lnTo>
                  <a:lnTo>
                    <a:pt x="36" y="124"/>
                  </a:lnTo>
                  <a:lnTo>
                    <a:pt x="36" y="120"/>
                  </a:lnTo>
                  <a:lnTo>
                    <a:pt x="32" y="116"/>
                  </a:lnTo>
                  <a:lnTo>
                    <a:pt x="32" y="112"/>
                  </a:lnTo>
                  <a:lnTo>
                    <a:pt x="28" y="108"/>
                  </a:lnTo>
                  <a:lnTo>
                    <a:pt x="24" y="108"/>
                  </a:lnTo>
                  <a:lnTo>
                    <a:pt x="20" y="112"/>
                  </a:lnTo>
                  <a:lnTo>
                    <a:pt x="20" y="108"/>
                  </a:lnTo>
                  <a:lnTo>
                    <a:pt x="16" y="108"/>
                  </a:lnTo>
                  <a:lnTo>
                    <a:pt x="16" y="112"/>
                  </a:lnTo>
                  <a:lnTo>
                    <a:pt x="12" y="112"/>
                  </a:lnTo>
                  <a:lnTo>
                    <a:pt x="8" y="108"/>
                  </a:lnTo>
                  <a:lnTo>
                    <a:pt x="8" y="104"/>
                  </a:lnTo>
                  <a:lnTo>
                    <a:pt x="8" y="100"/>
                  </a:lnTo>
                  <a:lnTo>
                    <a:pt x="4" y="100"/>
                  </a:lnTo>
                  <a:lnTo>
                    <a:pt x="4" y="96"/>
                  </a:lnTo>
                  <a:lnTo>
                    <a:pt x="4" y="92"/>
                  </a:lnTo>
                  <a:lnTo>
                    <a:pt x="0" y="88"/>
                  </a:lnTo>
                  <a:lnTo>
                    <a:pt x="4" y="88"/>
                  </a:lnTo>
                  <a:lnTo>
                    <a:pt x="4" y="84"/>
                  </a:lnTo>
                  <a:lnTo>
                    <a:pt x="4" y="80"/>
                  </a:lnTo>
                  <a:lnTo>
                    <a:pt x="8" y="80"/>
                  </a:lnTo>
                  <a:lnTo>
                    <a:pt x="12" y="84"/>
                  </a:lnTo>
                  <a:lnTo>
                    <a:pt x="16" y="84"/>
                  </a:lnTo>
                  <a:lnTo>
                    <a:pt x="12" y="80"/>
                  </a:lnTo>
                  <a:lnTo>
                    <a:pt x="16" y="80"/>
                  </a:lnTo>
                  <a:lnTo>
                    <a:pt x="20" y="80"/>
                  </a:lnTo>
                  <a:lnTo>
                    <a:pt x="20" y="84"/>
                  </a:lnTo>
                  <a:lnTo>
                    <a:pt x="24" y="80"/>
                  </a:lnTo>
                  <a:lnTo>
                    <a:pt x="32" y="80"/>
                  </a:lnTo>
                  <a:lnTo>
                    <a:pt x="60" y="80"/>
                  </a:lnTo>
                  <a:lnTo>
                    <a:pt x="60" y="76"/>
                  </a:lnTo>
                  <a:lnTo>
                    <a:pt x="56" y="72"/>
                  </a:lnTo>
                  <a:lnTo>
                    <a:pt x="56" y="64"/>
                  </a:lnTo>
                  <a:lnTo>
                    <a:pt x="56" y="56"/>
                  </a:lnTo>
                  <a:lnTo>
                    <a:pt x="56" y="44"/>
                  </a:lnTo>
                  <a:lnTo>
                    <a:pt x="52" y="40"/>
                  </a:lnTo>
                  <a:lnTo>
                    <a:pt x="52" y="32"/>
                  </a:lnTo>
                  <a:lnTo>
                    <a:pt x="48" y="4"/>
                  </a:lnTo>
                  <a:lnTo>
                    <a:pt x="48" y="0"/>
                  </a:lnTo>
                  <a:lnTo>
                    <a:pt x="60" y="0"/>
                  </a:lnTo>
                  <a:lnTo>
                    <a:pt x="64" y="0"/>
                  </a:lnTo>
                  <a:close/>
                </a:path>
              </a:pathLst>
            </a:custGeom>
            <a:solidFill>
              <a:srgbClr val="CCFFFF"/>
            </a:solidFill>
            <a:ln w="6350">
              <a:solidFill>
                <a:srgbClr val="CCFFFF"/>
              </a:solidFill>
              <a:prstDash val="solid"/>
              <a:round/>
              <a:headEnd/>
              <a:tailEnd/>
            </a:ln>
          </p:spPr>
          <p:txBody>
            <a:bodyPr/>
            <a:lstStyle/>
            <a:p>
              <a:endParaRPr lang="it-IT"/>
            </a:p>
          </p:txBody>
        </p:sp>
        <p:sp>
          <p:nvSpPr>
            <p:cNvPr id="197650" name="Freeform 15">
              <a:extLst>
                <a:ext uri="{FF2B5EF4-FFF2-40B4-BE49-F238E27FC236}">
                  <a16:creationId xmlns:a16="http://schemas.microsoft.com/office/drawing/2014/main" id="{71D6771B-7800-2B47-7FDC-EA14CEE84177}"/>
                </a:ext>
              </a:extLst>
            </p:cNvPr>
            <p:cNvSpPr>
              <a:spLocks noEditPoints="1"/>
            </p:cNvSpPr>
            <p:nvPr/>
          </p:nvSpPr>
          <p:spPr bwMode="auto">
            <a:xfrm>
              <a:off x="4075" y="2138"/>
              <a:ext cx="131" cy="216"/>
            </a:xfrm>
            <a:custGeom>
              <a:avLst/>
              <a:gdLst>
                <a:gd name="T0" fmla="*/ 2147483646 w 68"/>
                <a:gd name="T1" fmla="*/ 0 h 84"/>
                <a:gd name="T2" fmla="*/ 2147483646 w 68"/>
                <a:gd name="T3" fmla="*/ 2147483646 h 84"/>
                <a:gd name="T4" fmla="*/ 2147483646 w 68"/>
                <a:gd name="T5" fmla="*/ 2147483646 h 84"/>
                <a:gd name="T6" fmla="*/ 2147483646 w 68"/>
                <a:gd name="T7" fmla="*/ 2147483646 h 84"/>
                <a:gd name="T8" fmla="*/ 2147483646 w 68"/>
                <a:gd name="T9" fmla="*/ 2147483646 h 84"/>
                <a:gd name="T10" fmla="*/ 2147483646 w 68"/>
                <a:gd name="T11" fmla="*/ 2147483646 h 84"/>
                <a:gd name="T12" fmla="*/ 2147483646 w 68"/>
                <a:gd name="T13" fmla="*/ 0 h 84"/>
                <a:gd name="T14" fmla="*/ 2147483646 w 68"/>
                <a:gd name="T15" fmla="*/ 2147483646 h 84"/>
                <a:gd name="T16" fmla="*/ 2147483646 w 68"/>
                <a:gd name="T17" fmla="*/ 2147483646 h 84"/>
                <a:gd name="T18" fmla="*/ 2147483646 w 68"/>
                <a:gd name="T19" fmla="*/ 2147483646 h 84"/>
                <a:gd name="T20" fmla="*/ 2147483646 w 68"/>
                <a:gd name="T21" fmla="*/ 2147483646 h 84"/>
                <a:gd name="T22" fmla="*/ 2147483646 w 68"/>
                <a:gd name="T23" fmla="*/ 2147483646 h 84"/>
                <a:gd name="T24" fmla="*/ 2147483646 w 68"/>
                <a:gd name="T25" fmla="*/ 2147483646 h 84"/>
                <a:gd name="T26" fmla="*/ 2147483646 w 68"/>
                <a:gd name="T27" fmla="*/ 2147483646 h 84"/>
                <a:gd name="T28" fmla="*/ 2147483646 w 68"/>
                <a:gd name="T29" fmla="*/ 2147483646 h 84"/>
                <a:gd name="T30" fmla="*/ 2147483646 w 68"/>
                <a:gd name="T31" fmla="*/ 2147483646 h 84"/>
                <a:gd name="T32" fmla="*/ 2147483646 w 68"/>
                <a:gd name="T33" fmla="*/ 2147483646 h 84"/>
                <a:gd name="T34" fmla="*/ 2147483646 w 68"/>
                <a:gd name="T35" fmla="*/ 2147483646 h 84"/>
                <a:gd name="T36" fmla="*/ 2147483646 w 68"/>
                <a:gd name="T37" fmla="*/ 2147483646 h 84"/>
                <a:gd name="T38" fmla="*/ 2147483646 w 68"/>
                <a:gd name="T39" fmla="*/ 2147483646 h 84"/>
                <a:gd name="T40" fmla="*/ 2147483646 w 68"/>
                <a:gd name="T41" fmla="*/ 2147483646 h 84"/>
                <a:gd name="T42" fmla="*/ 2147483646 w 68"/>
                <a:gd name="T43" fmla="*/ 2147483646 h 84"/>
                <a:gd name="T44" fmla="*/ 2147483646 w 68"/>
                <a:gd name="T45" fmla="*/ 2147483646 h 84"/>
                <a:gd name="T46" fmla="*/ 2147483646 w 68"/>
                <a:gd name="T47" fmla="*/ 2147483646 h 84"/>
                <a:gd name="T48" fmla="*/ 2147483646 w 68"/>
                <a:gd name="T49" fmla="*/ 2147483646 h 84"/>
                <a:gd name="T50" fmla="*/ 2147483646 w 68"/>
                <a:gd name="T51" fmla="*/ 2147483646 h 84"/>
                <a:gd name="T52" fmla="*/ 2147483646 w 68"/>
                <a:gd name="T53" fmla="*/ 2147483646 h 84"/>
                <a:gd name="T54" fmla="*/ 2147483646 w 68"/>
                <a:gd name="T55" fmla="*/ 2147483646 h 84"/>
                <a:gd name="T56" fmla="*/ 2147483646 w 68"/>
                <a:gd name="T57" fmla="*/ 2147483646 h 84"/>
                <a:gd name="T58" fmla="*/ 2147483646 w 68"/>
                <a:gd name="T59" fmla="*/ 2147483646 h 84"/>
                <a:gd name="T60" fmla="*/ 2147483646 w 68"/>
                <a:gd name="T61" fmla="*/ 2147483646 h 84"/>
                <a:gd name="T62" fmla="*/ 2147483646 w 68"/>
                <a:gd name="T63" fmla="*/ 2147483646 h 84"/>
                <a:gd name="T64" fmla="*/ 2147483646 w 68"/>
                <a:gd name="T65" fmla="*/ 2147483646 h 84"/>
                <a:gd name="T66" fmla="*/ 2147483646 w 68"/>
                <a:gd name="T67" fmla="*/ 2147483646 h 84"/>
                <a:gd name="T68" fmla="*/ 2147483646 w 68"/>
                <a:gd name="T69" fmla="*/ 2147483646 h 84"/>
                <a:gd name="T70" fmla="*/ 2147483646 w 68"/>
                <a:gd name="T71" fmla="*/ 2147483646 h 84"/>
                <a:gd name="T72" fmla="*/ 2147483646 w 68"/>
                <a:gd name="T73" fmla="*/ 2147483646 h 84"/>
                <a:gd name="T74" fmla="*/ 1892594765 w 68"/>
                <a:gd name="T75" fmla="*/ 2147483646 h 84"/>
                <a:gd name="T76" fmla="*/ 1523371563 w 68"/>
                <a:gd name="T77" fmla="*/ 2147483646 h 84"/>
                <a:gd name="T78" fmla="*/ 1120408173 w 68"/>
                <a:gd name="T79" fmla="*/ 2147483646 h 84"/>
                <a:gd name="T80" fmla="*/ 1120408173 w 68"/>
                <a:gd name="T81" fmla="*/ 2147483646 h 84"/>
                <a:gd name="T82" fmla="*/ 1120408173 w 68"/>
                <a:gd name="T83" fmla="*/ 2147483646 h 84"/>
                <a:gd name="T84" fmla="*/ 738292919 w 68"/>
                <a:gd name="T85" fmla="*/ 2147483646 h 84"/>
                <a:gd name="T86" fmla="*/ 738292919 w 68"/>
                <a:gd name="T87" fmla="*/ 2147483646 h 84"/>
                <a:gd name="T88" fmla="*/ 383236019 w 68"/>
                <a:gd name="T89" fmla="*/ 2147483646 h 84"/>
                <a:gd name="T90" fmla="*/ 0 w 68"/>
                <a:gd name="T91" fmla="*/ 2147483646 h 84"/>
                <a:gd name="T92" fmla="*/ 0 w 68"/>
                <a:gd name="T93" fmla="*/ 2147483646 h 84"/>
                <a:gd name="T94" fmla="*/ 738292919 w 68"/>
                <a:gd name="T95" fmla="*/ 2147483646 h 84"/>
                <a:gd name="T96" fmla="*/ 1523371563 w 68"/>
                <a:gd name="T97" fmla="*/ 2147483646 h 84"/>
                <a:gd name="T98" fmla="*/ 2147483646 w 68"/>
                <a:gd name="T99" fmla="*/ 2147483646 h 84"/>
                <a:gd name="T100" fmla="*/ 2147483646 w 68"/>
                <a:gd name="T101" fmla="*/ 2147483646 h 84"/>
                <a:gd name="T102" fmla="*/ 2147483646 w 68"/>
                <a:gd name="T103" fmla="*/ 2147483646 h 84"/>
                <a:gd name="T104" fmla="*/ 2147483646 w 68"/>
                <a:gd name="T105" fmla="*/ 2147483646 h 84"/>
                <a:gd name="T106" fmla="*/ 2147483646 w 68"/>
                <a:gd name="T107" fmla="*/ 2147483646 h 84"/>
                <a:gd name="T108" fmla="*/ 2147483646 w 68"/>
                <a:gd name="T109" fmla="*/ 2147483646 h 84"/>
                <a:gd name="T110" fmla="*/ 2147483646 w 68"/>
                <a:gd name="T111" fmla="*/ 2147483646 h 84"/>
                <a:gd name="T112" fmla="*/ 2147483646 w 68"/>
                <a:gd name="T113" fmla="*/ 2147483646 h 84"/>
                <a:gd name="T114" fmla="*/ 2147483646 w 68"/>
                <a:gd name="T115" fmla="*/ 2147483646 h 84"/>
                <a:gd name="T116" fmla="*/ 2147483646 w 68"/>
                <a:gd name="T117" fmla="*/ 2147483646 h 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8"/>
                <a:gd name="T178" fmla="*/ 0 h 84"/>
                <a:gd name="T179" fmla="*/ 68 w 68"/>
                <a:gd name="T180" fmla="*/ 84 h 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8" h="84">
                  <a:moveTo>
                    <a:pt x="40" y="0"/>
                  </a:moveTo>
                  <a:lnTo>
                    <a:pt x="40" y="4"/>
                  </a:lnTo>
                  <a:lnTo>
                    <a:pt x="40" y="8"/>
                  </a:lnTo>
                  <a:lnTo>
                    <a:pt x="36" y="8"/>
                  </a:lnTo>
                  <a:lnTo>
                    <a:pt x="36" y="4"/>
                  </a:lnTo>
                  <a:lnTo>
                    <a:pt x="40" y="4"/>
                  </a:lnTo>
                  <a:lnTo>
                    <a:pt x="40" y="0"/>
                  </a:lnTo>
                  <a:close/>
                  <a:moveTo>
                    <a:pt x="40" y="12"/>
                  </a:moveTo>
                  <a:lnTo>
                    <a:pt x="40" y="16"/>
                  </a:lnTo>
                  <a:lnTo>
                    <a:pt x="44" y="16"/>
                  </a:lnTo>
                  <a:lnTo>
                    <a:pt x="48" y="20"/>
                  </a:lnTo>
                  <a:lnTo>
                    <a:pt x="52" y="24"/>
                  </a:lnTo>
                  <a:lnTo>
                    <a:pt x="56" y="24"/>
                  </a:lnTo>
                  <a:lnTo>
                    <a:pt x="60" y="24"/>
                  </a:lnTo>
                  <a:lnTo>
                    <a:pt x="64" y="28"/>
                  </a:lnTo>
                  <a:lnTo>
                    <a:pt x="68" y="32"/>
                  </a:lnTo>
                  <a:lnTo>
                    <a:pt x="68" y="36"/>
                  </a:lnTo>
                  <a:lnTo>
                    <a:pt x="64" y="40"/>
                  </a:lnTo>
                  <a:lnTo>
                    <a:pt x="60" y="44"/>
                  </a:lnTo>
                  <a:lnTo>
                    <a:pt x="60" y="48"/>
                  </a:lnTo>
                  <a:lnTo>
                    <a:pt x="56" y="52"/>
                  </a:lnTo>
                  <a:lnTo>
                    <a:pt x="56" y="48"/>
                  </a:lnTo>
                  <a:lnTo>
                    <a:pt x="52" y="48"/>
                  </a:lnTo>
                  <a:lnTo>
                    <a:pt x="52" y="52"/>
                  </a:lnTo>
                  <a:lnTo>
                    <a:pt x="52" y="56"/>
                  </a:lnTo>
                  <a:lnTo>
                    <a:pt x="52" y="60"/>
                  </a:lnTo>
                  <a:lnTo>
                    <a:pt x="52" y="64"/>
                  </a:lnTo>
                  <a:lnTo>
                    <a:pt x="48" y="64"/>
                  </a:lnTo>
                  <a:lnTo>
                    <a:pt x="44" y="64"/>
                  </a:lnTo>
                  <a:lnTo>
                    <a:pt x="40" y="68"/>
                  </a:lnTo>
                  <a:lnTo>
                    <a:pt x="40" y="72"/>
                  </a:lnTo>
                  <a:lnTo>
                    <a:pt x="36" y="72"/>
                  </a:lnTo>
                  <a:lnTo>
                    <a:pt x="32" y="72"/>
                  </a:lnTo>
                  <a:lnTo>
                    <a:pt x="32" y="76"/>
                  </a:lnTo>
                  <a:lnTo>
                    <a:pt x="28" y="76"/>
                  </a:lnTo>
                  <a:lnTo>
                    <a:pt x="28" y="80"/>
                  </a:lnTo>
                  <a:lnTo>
                    <a:pt x="24" y="80"/>
                  </a:lnTo>
                  <a:lnTo>
                    <a:pt x="20" y="80"/>
                  </a:lnTo>
                  <a:lnTo>
                    <a:pt x="16" y="80"/>
                  </a:lnTo>
                  <a:lnTo>
                    <a:pt x="12" y="80"/>
                  </a:lnTo>
                  <a:lnTo>
                    <a:pt x="12" y="84"/>
                  </a:lnTo>
                  <a:lnTo>
                    <a:pt x="12" y="80"/>
                  </a:lnTo>
                  <a:lnTo>
                    <a:pt x="8" y="80"/>
                  </a:lnTo>
                  <a:lnTo>
                    <a:pt x="8" y="76"/>
                  </a:lnTo>
                  <a:lnTo>
                    <a:pt x="4" y="72"/>
                  </a:lnTo>
                  <a:lnTo>
                    <a:pt x="0" y="68"/>
                  </a:lnTo>
                  <a:lnTo>
                    <a:pt x="0" y="64"/>
                  </a:lnTo>
                  <a:lnTo>
                    <a:pt x="8" y="60"/>
                  </a:lnTo>
                  <a:lnTo>
                    <a:pt x="16" y="56"/>
                  </a:lnTo>
                  <a:lnTo>
                    <a:pt x="36" y="44"/>
                  </a:lnTo>
                  <a:lnTo>
                    <a:pt x="36" y="36"/>
                  </a:lnTo>
                  <a:lnTo>
                    <a:pt x="36" y="32"/>
                  </a:lnTo>
                  <a:lnTo>
                    <a:pt x="32" y="32"/>
                  </a:lnTo>
                  <a:lnTo>
                    <a:pt x="32" y="24"/>
                  </a:lnTo>
                  <a:lnTo>
                    <a:pt x="32" y="20"/>
                  </a:lnTo>
                  <a:lnTo>
                    <a:pt x="36" y="20"/>
                  </a:lnTo>
                  <a:lnTo>
                    <a:pt x="36" y="16"/>
                  </a:lnTo>
                  <a:lnTo>
                    <a:pt x="36" y="12"/>
                  </a:lnTo>
                  <a:lnTo>
                    <a:pt x="40" y="12"/>
                  </a:lnTo>
                  <a:close/>
                </a:path>
              </a:pathLst>
            </a:custGeom>
            <a:solidFill>
              <a:srgbClr val="CCFFFF"/>
            </a:solidFill>
            <a:ln w="6350">
              <a:solidFill>
                <a:srgbClr val="CCFFFF"/>
              </a:solidFill>
              <a:prstDash val="solid"/>
              <a:round/>
              <a:headEnd/>
              <a:tailEnd/>
            </a:ln>
          </p:spPr>
          <p:txBody>
            <a:bodyPr/>
            <a:lstStyle/>
            <a:p>
              <a:endParaRPr lang="it-IT"/>
            </a:p>
          </p:txBody>
        </p:sp>
        <p:sp>
          <p:nvSpPr>
            <p:cNvPr id="197651" name="Freeform 16">
              <a:extLst>
                <a:ext uri="{FF2B5EF4-FFF2-40B4-BE49-F238E27FC236}">
                  <a16:creationId xmlns:a16="http://schemas.microsoft.com/office/drawing/2014/main" id="{532C3A64-9CD5-6BAB-699B-C245961D4709}"/>
                </a:ext>
              </a:extLst>
            </p:cNvPr>
            <p:cNvSpPr>
              <a:spLocks/>
            </p:cNvSpPr>
            <p:nvPr/>
          </p:nvSpPr>
          <p:spPr bwMode="auto">
            <a:xfrm>
              <a:off x="3223" y="2200"/>
              <a:ext cx="261" cy="256"/>
            </a:xfrm>
            <a:custGeom>
              <a:avLst/>
              <a:gdLst>
                <a:gd name="T0" fmla="*/ 1349129057 w 136"/>
                <a:gd name="T1" fmla="*/ 2147483646 h 100"/>
                <a:gd name="T2" fmla="*/ 664478436 w 136"/>
                <a:gd name="T3" fmla="*/ 2147483646 h 100"/>
                <a:gd name="T4" fmla="*/ 664478436 w 136"/>
                <a:gd name="T5" fmla="*/ 2147483646 h 100"/>
                <a:gd name="T6" fmla="*/ 346241637 w 136"/>
                <a:gd name="T7" fmla="*/ 2147483646 h 100"/>
                <a:gd name="T8" fmla="*/ 0 w 136"/>
                <a:gd name="T9" fmla="*/ 2147483646 h 100"/>
                <a:gd name="T10" fmla="*/ 346241637 w 136"/>
                <a:gd name="T11" fmla="*/ 2147483646 h 100"/>
                <a:gd name="T12" fmla="*/ 1002859411 w 136"/>
                <a:gd name="T13" fmla="*/ 2147483646 h 100"/>
                <a:gd name="T14" fmla="*/ 2147483646 w 136"/>
                <a:gd name="T15" fmla="*/ 2147483646 h 100"/>
                <a:gd name="T16" fmla="*/ 2147483646 w 136"/>
                <a:gd name="T17" fmla="*/ 2147483646 h 100"/>
                <a:gd name="T18" fmla="*/ 2147483646 w 136"/>
                <a:gd name="T19" fmla="*/ 2147483646 h 100"/>
                <a:gd name="T20" fmla="*/ 2147483646 w 136"/>
                <a:gd name="T21" fmla="*/ 2147483646 h 100"/>
                <a:gd name="T22" fmla="*/ 2147483646 w 136"/>
                <a:gd name="T23" fmla="*/ 2147483646 h 100"/>
                <a:gd name="T24" fmla="*/ 2147483646 w 136"/>
                <a:gd name="T25" fmla="*/ 2147483646 h 100"/>
                <a:gd name="T26" fmla="*/ 2147483646 w 136"/>
                <a:gd name="T27" fmla="*/ 2147483646 h 100"/>
                <a:gd name="T28" fmla="*/ 2147483646 w 136"/>
                <a:gd name="T29" fmla="*/ 2147483646 h 100"/>
                <a:gd name="T30" fmla="*/ 2147483646 w 136"/>
                <a:gd name="T31" fmla="*/ 0 h 100"/>
                <a:gd name="T32" fmla="*/ 2147483646 w 136"/>
                <a:gd name="T33" fmla="*/ 2147483646 h 100"/>
                <a:gd name="T34" fmla="*/ 2147483646 w 136"/>
                <a:gd name="T35" fmla="*/ 2147483646 h 100"/>
                <a:gd name="T36" fmla="*/ 2147483646 w 136"/>
                <a:gd name="T37" fmla="*/ 2147483646 h 100"/>
                <a:gd name="T38" fmla="*/ 2147483646 w 136"/>
                <a:gd name="T39" fmla="*/ 2147483646 h 100"/>
                <a:gd name="T40" fmla="*/ 2147483646 w 136"/>
                <a:gd name="T41" fmla="*/ 2147483646 h 100"/>
                <a:gd name="T42" fmla="*/ 2147483646 w 136"/>
                <a:gd name="T43" fmla="*/ 2147483646 h 100"/>
                <a:gd name="T44" fmla="*/ 2147483646 w 136"/>
                <a:gd name="T45" fmla="*/ 2147483646 h 100"/>
                <a:gd name="T46" fmla="*/ 2147483646 w 136"/>
                <a:gd name="T47" fmla="*/ 2147483646 h 100"/>
                <a:gd name="T48" fmla="*/ 2147483646 w 136"/>
                <a:gd name="T49" fmla="*/ 2147483646 h 100"/>
                <a:gd name="T50" fmla="*/ 2147483646 w 136"/>
                <a:gd name="T51" fmla="*/ 2147483646 h 100"/>
                <a:gd name="T52" fmla="*/ 2147483646 w 136"/>
                <a:gd name="T53" fmla="*/ 2147483646 h 100"/>
                <a:gd name="T54" fmla="*/ 2147483646 w 136"/>
                <a:gd name="T55" fmla="*/ 2147483646 h 100"/>
                <a:gd name="T56" fmla="*/ 2147483646 w 136"/>
                <a:gd name="T57" fmla="*/ 2147483646 h 100"/>
                <a:gd name="T58" fmla="*/ 2147483646 w 136"/>
                <a:gd name="T59" fmla="*/ 2147483646 h 100"/>
                <a:gd name="T60" fmla="*/ 2147483646 w 136"/>
                <a:gd name="T61" fmla="*/ 2147483646 h 100"/>
                <a:gd name="T62" fmla="*/ 2147483646 w 136"/>
                <a:gd name="T63" fmla="*/ 2147483646 h 100"/>
                <a:gd name="T64" fmla="*/ 2147483646 w 136"/>
                <a:gd name="T65" fmla="*/ 2147483646 h 100"/>
                <a:gd name="T66" fmla="*/ 2147483646 w 136"/>
                <a:gd name="T67" fmla="*/ 2147483646 h 100"/>
                <a:gd name="T68" fmla="*/ 2147483646 w 136"/>
                <a:gd name="T69" fmla="*/ 2147483646 h 100"/>
                <a:gd name="T70" fmla="*/ 2147483646 w 136"/>
                <a:gd name="T71" fmla="*/ 2147483646 h 100"/>
                <a:gd name="T72" fmla="*/ 2147483646 w 136"/>
                <a:gd name="T73" fmla="*/ 2147483646 h 100"/>
                <a:gd name="T74" fmla="*/ 2147483646 w 136"/>
                <a:gd name="T75" fmla="*/ 2147483646 h 100"/>
                <a:gd name="T76" fmla="*/ 2147483646 w 136"/>
                <a:gd name="T77" fmla="*/ 2147483646 h 100"/>
                <a:gd name="T78" fmla="*/ 2019188373 w 136"/>
                <a:gd name="T79" fmla="*/ 2147483646 h 100"/>
                <a:gd name="T80" fmla="*/ 1674346616 w 136"/>
                <a:gd name="T81" fmla="*/ 2147483646 h 1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6"/>
                <a:gd name="T124" fmla="*/ 0 h 100"/>
                <a:gd name="T125" fmla="*/ 136 w 136"/>
                <a:gd name="T126" fmla="*/ 100 h 10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6" h="100">
                  <a:moveTo>
                    <a:pt x="16" y="96"/>
                  </a:moveTo>
                  <a:lnTo>
                    <a:pt x="16" y="92"/>
                  </a:lnTo>
                  <a:lnTo>
                    <a:pt x="12" y="92"/>
                  </a:lnTo>
                  <a:lnTo>
                    <a:pt x="8" y="88"/>
                  </a:lnTo>
                  <a:lnTo>
                    <a:pt x="4" y="88"/>
                  </a:lnTo>
                  <a:lnTo>
                    <a:pt x="8" y="88"/>
                  </a:lnTo>
                  <a:lnTo>
                    <a:pt x="8" y="84"/>
                  </a:lnTo>
                  <a:lnTo>
                    <a:pt x="4" y="84"/>
                  </a:lnTo>
                  <a:lnTo>
                    <a:pt x="0" y="80"/>
                  </a:lnTo>
                  <a:lnTo>
                    <a:pt x="0" y="76"/>
                  </a:lnTo>
                  <a:lnTo>
                    <a:pt x="0" y="72"/>
                  </a:lnTo>
                  <a:lnTo>
                    <a:pt x="4" y="72"/>
                  </a:lnTo>
                  <a:lnTo>
                    <a:pt x="8" y="72"/>
                  </a:lnTo>
                  <a:lnTo>
                    <a:pt x="12" y="72"/>
                  </a:lnTo>
                  <a:lnTo>
                    <a:pt x="16" y="68"/>
                  </a:lnTo>
                  <a:lnTo>
                    <a:pt x="28" y="68"/>
                  </a:lnTo>
                  <a:lnTo>
                    <a:pt x="32" y="64"/>
                  </a:lnTo>
                  <a:lnTo>
                    <a:pt x="32" y="60"/>
                  </a:lnTo>
                  <a:lnTo>
                    <a:pt x="36" y="56"/>
                  </a:lnTo>
                  <a:lnTo>
                    <a:pt x="36" y="52"/>
                  </a:lnTo>
                  <a:lnTo>
                    <a:pt x="36" y="48"/>
                  </a:lnTo>
                  <a:lnTo>
                    <a:pt x="36" y="40"/>
                  </a:lnTo>
                  <a:lnTo>
                    <a:pt x="36" y="36"/>
                  </a:lnTo>
                  <a:lnTo>
                    <a:pt x="40" y="36"/>
                  </a:lnTo>
                  <a:lnTo>
                    <a:pt x="48" y="36"/>
                  </a:lnTo>
                  <a:lnTo>
                    <a:pt x="60" y="24"/>
                  </a:lnTo>
                  <a:lnTo>
                    <a:pt x="64" y="20"/>
                  </a:lnTo>
                  <a:lnTo>
                    <a:pt x="72" y="16"/>
                  </a:lnTo>
                  <a:lnTo>
                    <a:pt x="80" y="12"/>
                  </a:lnTo>
                  <a:lnTo>
                    <a:pt x="92" y="4"/>
                  </a:lnTo>
                  <a:lnTo>
                    <a:pt x="100" y="0"/>
                  </a:lnTo>
                  <a:lnTo>
                    <a:pt x="104" y="0"/>
                  </a:lnTo>
                  <a:lnTo>
                    <a:pt x="112" y="0"/>
                  </a:lnTo>
                  <a:lnTo>
                    <a:pt x="116" y="4"/>
                  </a:lnTo>
                  <a:lnTo>
                    <a:pt x="120" y="8"/>
                  </a:lnTo>
                  <a:lnTo>
                    <a:pt x="128" y="4"/>
                  </a:lnTo>
                  <a:lnTo>
                    <a:pt x="128" y="12"/>
                  </a:lnTo>
                  <a:lnTo>
                    <a:pt x="128" y="16"/>
                  </a:lnTo>
                  <a:lnTo>
                    <a:pt x="132" y="20"/>
                  </a:lnTo>
                  <a:lnTo>
                    <a:pt x="132" y="24"/>
                  </a:lnTo>
                  <a:lnTo>
                    <a:pt x="136" y="28"/>
                  </a:lnTo>
                  <a:lnTo>
                    <a:pt x="132" y="28"/>
                  </a:lnTo>
                  <a:lnTo>
                    <a:pt x="132" y="32"/>
                  </a:lnTo>
                  <a:lnTo>
                    <a:pt x="132" y="36"/>
                  </a:lnTo>
                  <a:lnTo>
                    <a:pt x="132" y="40"/>
                  </a:lnTo>
                  <a:lnTo>
                    <a:pt x="132" y="44"/>
                  </a:lnTo>
                  <a:lnTo>
                    <a:pt x="132" y="48"/>
                  </a:lnTo>
                  <a:lnTo>
                    <a:pt x="132" y="52"/>
                  </a:lnTo>
                  <a:lnTo>
                    <a:pt x="132" y="56"/>
                  </a:lnTo>
                  <a:lnTo>
                    <a:pt x="120" y="68"/>
                  </a:lnTo>
                  <a:lnTo>
                    <a:pt x="116" y="76"/>
                  </a:lnTo>
                  <a:lnTo>
                    <a:pt x="116" y="80"/>
                  </a:lnTo>
                  <a:lnTo>
                    <a:pt x="116" y="84"/>
                  </a:lnTo>
                  <a:lnTo>
                    <a:pt x="112" y="84"/>
                  </a:lnTo>
                  <a:lnTo>
                    <a:pt x="108" y="84"/>
                  </a:lnTo>
                  <a:lnTo>
                    <a:pt x="108" y="88"/>
                  </a:lnTo>
                  <a:lnTo>
                    <a:pt x="104" y="88"/>
                  </a:lnTo>
                  <a:lnTo>
                    <a:pt x="100" y="88"/>
                  </a:lnTo>
                  <a:lnTo>
                    <a:pt x="96" y="88"/>
                  </a:lnTo>
                  <a:lnTo>
                    <a:pt x="92" y="88"/>
                  </a:lnTo>
                  <a:lnTo>
                    <a:pt x="88" y="88"/>
                  </a:lnTo>
                  <a:lnTo>
                    <a:pt x="84" y="88"/>
                  </a:lnTo>
                  <a:lnTo>
                    <a:pt x="80" y="92"/>
                  </a:lnTo>
                  <a:lnTo>
                    <a:pt x="76" y="92"/>
                  </a:lnTo>
                  <a:lnTo>
                    <a:pt x="72" y="92"/>
                  </a:lnTo>
                  <a:lnTo>
                    <a:pt x="68" y="88"/>
                  </a:lnTo>
                  <a:lnTo>
                    <a:pt x="64" y="88"/>
                  </a:lnTo>
                  <a:lnTo>
                    <a:pt x="60" y="88"/>
                  </a:lnTo>
                  <a:lnTo>
                    <a:pt x="56" y="88"/>
                  </a:lnTo>
                  <a:lnTo>
                    <a:pt x="52" y="84"/>
                  </a:lnTo>
                  <a:lnTo>
                    <a:pt x="48" y="84"/>
                  </a:lnTo>
                  <a:lnTo>
                    <a:pt x="44" y="84"/>
                  </a:lnTo>
                  <a:lnTo>
                    <a:pt x="40" y="84"/>
                  </a:lnTo>
                  <a:lnTo>
                    <a:pt x="36" y="84"/>
                  </a:lnTo>
                  <a:lnTo>
                    <a:pt x="32" y="84"/>
                  </a:lnTo>
                  <a:lnTo>
                    <a:pt x="32" y="92"/>
                  </a:lnTo>
                  <a:lnTo>
                    <a:pt x="28" y="92"/>
                  </a:lnTo>
                  <a:lnTo>
                    <a:pt x="28" y="96"/>
                  </a:lnTo>
                  <a:lnTo>
                    <a:pt x="28" y="100"/>
                  </a:lnTo>
                  <a:lnTo>
                    <a:pt x="24" y="100"/>
                  </a:lnTo>
                  <a:lnTo>
                    <a:pt x="24" y="96"/>
                  </a:lnTo>
                  <a:lnTo>
                    <a:pt x="20" y="96"/>
                  </a:lnTo>
                  <a:lnTo>
                    <a:pt x="16" y="96"/>
                  </a:lnTo>
                  <a:close/>
                </a:path>
              </a:pathLst>
            </a:custGeom>
            <a:solidFill>
              <a:srgbClr val="CCFFFF"/>
            </a:solidFill>
            <a:ln w="6350">
              <a:solidFill>
                <a:srgbClr val="CCFFFF"/>
              </a:solidFill>
              <a:prstDash val="solid"/>
              <a:round/>
              <a:headEnd/>
              <a:tailEnd/>
            </a:ln>
          </p:spPr>
          <p:txBody>
            <a:bodyPr/>
            <a:lstStyle/>
            <a:p>
              <a:endParaRPr lang="it-IT"/>
            </a:p>
          </p:txBody>
        </p:sp>
        <p:sp>
          <p:nvSpPr>
            <p:cNvPr id="197652" name="Freeform 17">
              <a:extLst>
                <a:ext uri="{FF2B5EF4-FFF2-40B4-BE49-F238E27FC236}">
                  <a16:creationId xmlns:a16="http://schemas.microsoft.com/office/drawing/2014/main" id="{03B2B131-842B-F10B-A0EC-C1FFA90D512C}"/>
                </a:ext>
              </a:extLst>
            </p:cNvPr>
            <p:cNvSpPr>
              <a:spLocks/>
            </p:cNvSpPr>
            <p:nvPr/>
          </p:nvSpPr>
          <p:spPr bwMode="auto">
            <a:xfrm>
              <a:off x="3446" y="2200"/>
              <a:ext cx="169" cy="348"/>
            </a:xfrm>
            <a:custGeom>
              <a:avLst/>
              <a:gdLst>
                <a:gd name="T0" fmla="*/ 0 w 88"/>
                <a:gd name="T1" fmla="*/ 2147483646 h 136"/>
                <a:gd name="T2" fmla="*/ 0 w 88"/>
                <a:gd name="T3" fmla="*/ 2147483646 h 136"/>
                <a:gd name="T4" fmla="*/ 355709460 w 88"/>
                <a:gd name="T5" fmla="*/ 2147483646 h 136"/>
                <a:gd name="T6" fmla="*/ 1397831673 w 88"/>
                <a:gd name="T7" fmla="*/ 2147483646 h 136"/>
                <a:gd name="T8" fmla="*/ 1397831673 w 88"/>
                <a:gd name="T9" fmla="*/ 2147483646 h 136"/>
                <a:gd name="T10" fmla="*/ 1397831673 w 88"/>
                <a:gd name="T11" fmla="*/ 2147483646 h 136"/>
                <a:gd name="T12" fmla="*/ 1397831673 w 88"/>
                <a:gd name="T13" fmla="*/ 2147483646 h 136"/>
                <a:gd name="T14" fmla="*/ 1397831673 w 88"/>
                <a:gd name="T15" fmla="*/ 2147483646 h 136"/>
                <a:gd name="T16" fmla="*/ 1031925014 w 88"/>
                <a:gd name="T17" fmla="*/ 2147483646 h 136"/>
                <a:gd name="T18" fmla="*/ 1031925014 w 88"/>
                <a:gd name="T19" fmla="*/ 2147483646 h 136"/>
                <a:gd name="T20" fmla="*/ 1705458545 w 88"/>
                <a:gd name="T21" fmla="*/ 0 h 136"/>
                <a:gd name="T22" fmla="*/ 2147483646 w 88"/>
                <a:gd name="T23" fmla="*/ 2147483646 h 136"/>
                <a:gd name="T24" fmla="*/ 2147483646 w 88"/>
                <a:gd name="T25" fmla="*/ 2147483646 h 136"/>
                <a:gd name="T26" fmla="*/ 2147483646 w 88"/>
                <a:gd name="T27" fmla="*/ 2147483646 h 136"/>
                <a:gd name="T28" fmla="*/ 2147483646 w 88"/>
                <a:gd name="T29" fmla="*/ 2147483646 h 136"/>
                <a:gd name="T30" fmla="*/ 2147483646 w 88"/>
                <a:gd name="T31" fmla="*/ 2147483646 h 136"/>
                <a:gd name="T32" fmla="*/ 2147483646 w 88"/>
                <a:gd name="T33" fmla="*/ 2147483646 h 136"/>
                <a:gd name="T34" fmla="*/ 2147483646 w 88"/>
                <a:gd name="T35" fmla="*/ 2147483646 h 136"/>
                <a:gd name="T36" fmla="*/ 2147483646 w 88"/>
                <a:gd name="T37" fmla="*/ 2147483646 h 136"/>
                <a:gd name="T38" fmla="*/ 2147483646 w 88"/>
                <a:gd name="T39" fmla="*/ 2147483646 h 136"/>
                <a:gd name="T40" fmla="*/ 2147483646 w 88"/>
                <a:gd name="T41" fmla="*/ 2147483646 h 136"/>
                <a:gd name="T42" fmla="*/ 2147483646 w 88"/>
                <a:gd name="T43" fmla="*/ 2147483646 h 136"/>
                <a:gd name="T44" fmla="*/ 2147483646 w 88"/>
                <a:gd name="T45" fmla="*/ 2147483646 h 136"/>
                <a:gd name="T46" fmla="*/ 2147483646 w 88"/>
                <a:gd name="T47" fmla="*/ 2147483646 h 136"/>
                <a:gd name="T48" fmla="*/ 2147483646 w 88"/>
                <a:gd name="T49" fmla="*/ 2147483646 h 136"/>
                <a:gd name="T50" fmla="*/ 2147483646 w 88"/>
                <a:gd name="T51" fmla="*/ 2147483646 h 136"/>
                <a:gd name="T52" fmla="*/ 2147483646 w 88"/>
                <a:gd name="T53" fmla="*/ 2147483646 h 136"/>
                <a:gd name="T54" fmla="*/ 2147483646 w 88"/>
                <a:gd name="T55" fmla="*/ 2147483646 h 136"/>
                <a:gd name="T56" fmla="*/ 2147483646 w 88"/>
                <a:gd name="T57" fmla="*/ 2147483646 h 136"/>
                <a:gd name="T58" fmla="*/ 2147483646 w 88"/>
                <a:gd name="T59" fmla="*/ 2147483646 h 136"/>
                <a:gd name="T60" fmla="*/ 1705458545 w 88"/>
                <a:gd name="T61" fmla="*/ 2147483646 h 136"/>
                <a:gd name="T62" fmla="*/ 1031925014 w 88"/>
                <a:gd name="T63" fmla="*/ 2147483646 h 136"/>
                <a:gd name="T64" fmla="*/ 683123849 w 88"/>
                <a:gd name="T65" fmla="*/ 2147483646 h 136"/>
                <a:gd name="T66" fmla="*/ 355709460 w 88"/>
                <a:gd name="T67" fmla="*/ 2147483646 h 136"/>
                <a:gd name="T68" fmla="*/ 1031925014 w 88"/>
                <a:gd name="T69" fmla="*/ 2147483646 h 136"/>
                <a:gd name="T70" fmla="*/ 1031925014 w 88"/>
                <a:gd name="T71" fmla="*/ 2147483646 h 136"/>
                <a:gd name="T72" fmla="*/ 1031925014 w 88"/>
                <a:gd name="T73" fmla="*/ 2147483646 h 136"/>
                <a:gd name="T74" fmla="*/ 683123849 w 88"/>
                <a:gd name="T75" fmla="*/ 2147483646 h 1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8"/>
                <a:gd name="T115" fmla="*/ 0 h 136"/>
                <a:gd name="T116" fmla="*/ 88 w 88"/>
                <a:gd name="T117" fmla="*/ 136 h 1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8" h="136">
                  <a:moveTo>
                    <a:pt x="4" y="88"/>
                  </a:moveTo>
                  <a:lnTo>
                    <a:pt x="0" y="88"/>
                  </a:lnTo>
                  <a:lnTo>
                    <a:pt x="0" y="84"/>
                  </a:lnTo>
                  <a:lnTo>
                    <a:pt x="0" y="80"/>
                  </a:lnTo>
                  <a:lnTo>
                    <a:pt x="0" y="76"/>
                  </a:lnTo>
                  <a:lnTo>
                    <a:pt x="4" y="68"/>
                  </a:lnTo>
                  <a:lnTo>
                    <a:pt x="16" y="56"/>
                  </a:lnTo>
                  <a:lnTo>
                    <a:pt x="16" y="52"/>
                  </a:lnTo>
                  <a:lnTo>
                    <a:pt x="16" y="48"/>
                  </a:lnTo>
                  <a:lnTo>
                    <a:pt x="16" y="44"/>
                  </a:lnTo>
                  <a:lnTo>
                    <a:pt x="16" y="40"/>
                  </a:lnTo>
                  <a:lnTo>
                    <a:pt x="16" y="36"/>
                  </a:lnTo>
                  <a:lnTo>
                    <a:pt x="16" y="32"/>
                  </a:lnTo>
                  <a:lnTo>
                    <a:pt x="16" y="28"/>
                  </a:lnTo>
                  <a:lnTo>
                    <a:pt x="20" y="28"/>
                  </a:lnTo>
                  <a:lnTo>
                    <a:pt x="16" y="24"/>
                  </a:lnTo>
                  <a:lnTo>
                    <a:pt x="16" y="20"/>
                  </a:lnTo>
                  <a:lnTo>
                    <a:pt x="12" y="16"/>
                  </a:lnTo>
                  <a:lnTo>
                    <a:pt x="12" y="12"/>
                  </a:lnTo>
                  <a:lnTo>
                    <a:pt x="12" y="4"/>
                  </a:lnTo>
                  <a:lnTo>
                    <a:pt x="16" y="0"/>
                  </a:lnTo>
                  <a:lnTo>
                    <a:pt x="20" y="0"/>
                  </a:lnTo>
                  <a:lnTo>
                    <a:pt x="40" y="12"/>
                  </a:lnTo>
                  <a:lnTo>
                    <a:pt x="60" y="20"/>
                  </a:lnTo>
                  <a:lnTo>
                    <a:pt x="80" y="32"/>
                  </a:lnTo>
                  <a:lnTo>
                    <a:pt x="88" y="32"/>
                  </a:lnTo>
                  <a:lnTo>
                    <a:pt x="88" y="36"/>
                  </a:lnTo>
                  <a:lnTo>
                    <a:pt x="88" y="40"/>
                  </a:lnTo>
                  <a:lnTo>
                    <a:pt x="88" y="44"/>
                  </a:lnTo>
                  <a:lnTo>
                    <a:pt x="88" y="52"/>
                  </a:lnTo>
                  <a:lnTo>
                    <a:pt x="88" y="56"/>
                  </a:lnTo>
                  <a:lnTo>
                    <a:pt x="88" y="60"/>
                  </a:lnTo>
                  <a:lnTo>
                    <a:pt x="88" y="64"/>
                  </a:lnTo>
                  <a:lnTo>
                    <a:pt x="88" y="68"/>
                  </a:lnTo>
                  <a:lnTo>
                    <a:pt x="84" y="68"/>
                  </a:lnTo>
                  <a:lnTo>
                    <a:pt x="80" y="68"/>
                  </a:lnTo>
                  <a:lnTo>
                    <a:pt x="76" y="72"/>
                  </a:lnTo>
                  <a:lnTo>
                    <a:pt x="76" y="76"/>
                  </a:lnTo>
                  <a:lnTo>
                    <a:pt x="76" y="80"/>
                  </a:lnTo>
                  <a:lnTo>
                    <a:pt x="72" y="80"/>
                  </a:lnTo>
                  <a:lnTo>
                    <a:pt x="72" y="84"/>
                  </a:lnTo>
                  <a:lnTo>
                    <a:pt x="72" y="88"/>
                  </a:lnTo>
                  <a:lnTo>
                    <a:pt x="68" y="92"/>
                  </a:lnTo>
                  <a:lnTo>
                    <a:pt x="72" y="92"/>
                  </a:lnTo>
                  <a:lnTo>
                    <a:pt x="76" y="92"/>
                  </a:lnTo>
                  <a:lnTo>
                    <a:pt x="76" y="100"/>
                  </a:lnTo>
                  <a:lnTo>
                    <a:pt x="80" y="104"/>
                  </a:lnTo>
                  <a:lnTo>
                    <a:pt x="80" y="108"/>
                  </a:lnTo>
                  <a:lnTo>
                    <a:pt x="76" y="108"/>
                  </a:lnTo>
                  <a:lnTo>
                    <a:pt x="72" y="108"/>
                  </a:lnTo>
                  <a:lnTo>
                    <a:pt x="68" y="112"/>
                  </a:lnTo>
                  <a:lnTo>
                    <a:pt x="68" y="116"/>
                  </a:lnTo>
                  <a:lnTo>
                    <a:pt x="56" y="124"/>
                  </a:lnTo>
                  <a:lnTo>
                    <a:pt x="48" y="124"/>
                  </a:lnTo>
                  <a:lnTo>
                    <a:pt x="44" y="124"/>
                  </a:lnTo>
                  <a:lnTo>
                    <a:pt x="44" y="128"/>
                  </a:lnTo>
                  <a:lnTo>
                    <a:pt x="40" y="132"/>
                  </a:lnTo>
                  <a:lnTo>
                    <a:pt x="36" y="132"/>
                  </a:lnTo>
                  <a:lnTo>
                    <a:pt x="32" y="136"/>
                  </a:lnTo>
                  <a:lnTo>
                    <a:pt x="28" y="136"/>
                  </a:lnTo>
                  <a:lnTo>
                    <a:pt x="24" y="136"/>
                  </a:lnTo>
                  <a:lnTo>
                    <a:pt x="20" y="136"/>
                  </a:lnTo>
                  <a:lnTo>
                    <a:pt x="16" y="136"/>
                  </a:lnTo>
                  <a:lnTo>
                    <a:pt x="12" y="132"/>
                  </a:lnTo>
                  <a:lnTo>
                    <a:pt x="12" y="128"/>
                  </a:lnTo>
                  <a:lnTo>
                    <a:pt x="8" y="124"/>
                  </a:lnTo>
                  <a:lnTo>
                    <a:pt x="0" y="120"/>
                  </a:lnTo>
                  <a:lnTo>
                    <a:pt x="4" y="116"/>
                  </a:lnTo>
                  <a:lnTo>
                    <a:pt x="8" y="116"/>
                  </a:lnTo>
                  <a:lnTo>
                    <a:pt x="12" y="116"/>
                  </a:lnTo>
                  <a:lnTo>
                    <a:pt x="16" y="116"/>
                  </a:lnTo>
                  <a:lnTo>
                    <a:pt x="12" y="112"/>
                  </a:lnTo>
                  <a:lnTo>
                    <a:pt x="12" y="104"/>
                  </a:lnTo>
                  <a:lnTo>
                    <a:pt x="12" y="100"/>
                  </a:lnTo>
                  <a:lnTo>
                    <a:pt x="8" y="96"/>
                  </a:lnTo>
                  <a:lnTo>
                    <a:pt x="8" y="88"/>
                  </a:lnTo>
                  <a:lnTo>
                    <a:pt x="4" y="88"/>
                  </a:lnTo>
                  <a:close/>
                </a:path>
              </a:pathLst>
            </a:custGeom>
            <a:solidFill>
              <a:srgbClr val="CCFFFF"/>
            </a:solidFill>
            <a:ln w="6350">
              <a:solidFill>
                <a:srgbClr val="CCFFFF"/>
              </a:solidFill>
              <a:prstDash val="solid"/>
              <a:round/>
              <a:headEnd/>
              <a:tailEnd/>
            </a:ln>
          </p:spPr>
          <p:txBody>
            <a:bodyPr/>
            <a:lstStyle/>
            <a:p>
              <a:endParaRPr lang="it-IT"/>
            </a:p>
          </p:txBody>
        </p:sp>
        <p:sp>
          <p:nvSpPr>
            <p:cNvPr id="197653" name="Freeform 18">
              <a:extLst>
                <a:ext uri="{FF2B5EF4-FFF2-40B4-BE49-F238E27FC236}">
                  <a16:creationId xmlns:a16="http://schemas.microsoft.com/office/drawing/2014/main" id="{C8FD6B19-C987-54CB-CAAE-C62E1A343BC1}"/>
                </a:ext>
              </a:extLst>
            </p:cNvPr>
            <p:cNvSpPr>
              <a:spLocks/>
            </p:cNvSpPr>
            <p:nvPr/>
          </p:nvSpPr>
          <p:spPr bwMode="auto">
            <a:xfrm>
              <a:off x="4904" y="2200"/>
              <a:ext cx="123" cy="328"/>
            </a:xfrm>
            <a:custGeom>
              <a:avLst/>
              <a:gdLst>
                <a:gd name="T0" fmla="*/ 363497651 w 64"/>
                <a:gd name="T1" fmla="*/ 2147483646 h 128"/>
                <a:gd name="T2" fmla="*/ 1051006009 w 64"/>
                <a:gd name="T3" fmla="*/ 2147483646 h 128"/>
                <a:gd name="T4" fmla="*/ 2096389014 w 64"/>
                <a:gd name="T5" fmla="*/ 2147483646 h 128"/>
                <a:gd name="T6" fmla="*/ 2147483646 w 64"/>
                <a:gd name="T7" fmla="*/ 0 h 128"/>
                <a:gd name="T8" fmla="*/ 2147483646 w 64"/>
                <a:gd name="T9" fmla="*/ 2147483646 h 128"/>
                <a:gd name="T10" fmla="*/ 2147483646 w 64"/>
                <a:gd name="T11" fmla="*/ 2147483646 h 128"/>
                <a:gd name="T12" fmla="*/ 2147483646 w 64"/>
                <a:gd name="T13" fmla="*/ 2147483646 h 128"/>
                <a:gd name="T14" fmla="*/ 2147483646 w 64"/>
                <a:gd name="T15" fmla="*/ 2147483646 h 128"/>
                <a:gd name="T16" fmla="*/ 2147483646 w 64"/>
                <a:gd name="T17" fmla="*/ 2147483646 h 128"/>
                <a:gd name="T18" fmla="*/ 2147483646 w 64"/>
                <a:gd name="T19" fmla="*/ 2147483646 h 128"/>
                <a:gd name="T20" fmla="*/ 2147483646 w 64"/>
                <a:gd name="T21" fmla="*/ 2147483646 h 128"/>
                <a:gd name="T22" fmla="*/ 2147483646 w 64"/>
                <a:gd name="T23" fmla="*/ 2147483646 h 128"/>
                <a:gd name="T24" fmla="*/ 2147483646 w 64"/>
                <a:gd name="T25" fmla="*/ 2147483646 h 128"/>
                <a:gd name="T26" fmla="*/ 2147483646 w 64"/>
                <a:gd name="T27" fmla="*/ 2147483646 h 128"/>
                <a:gd name="T28" fmla="*/ 2147483646 w 64"/>
                <a:gd name="T29" fmla="*/ 2147483646 h 128"/>
                <a:gd name="T30" fmla="*/ 2147483646 w 64"/>
                <a:gd name="T31" fmla="*/ 2147483646 h 128"/>
                <a:gd name="T32" fmla="*/ 2147483646 w 64"/>
                <a:gd name="T33" fmla="*/ 2147483646 h 128"/>
                <a:gd name="T34" fmla="*/ 2147483646 w 64"/>
                <a:gd name="T35" fmla="*/ 2147483646 h 128"/>
                <a:gd name="T36" fmla="*/ 2147483646 w 64"/>
                <a:gd name="T37" fmla="*/ 2147483646 h 128"/>
                <a:gd name="T38" fmla="*/ 2147483646 w 64"/>
                <a:gd name="T39" fmla="*/ 2147483646 h 128"/>
                <a:gd name="T40" fmla="*/ 2147483646 w 64"/>
                <a:gd name="T41" fmla="*/ 2147483646 h 128"/>
                <a:gd name="T42" fmla="*/ 2147483646 w 64"/>
                <a:gd name="T43" fmla="*/ 2147483646 h 128"/>
                <a:gd name="T44" fmla="*/ 2147483646 w 64"/>
                <a:gd name="T45" fmla="*/ 2147483646 h 128"/>
                <a:gd name="T46" fmla="*/ 2147483646 w 64"/>
                <a:gd name="T47" fmla="*/ 2147483646 h 128"/>
                <a:gd name="T48" fmla="*/ 2147483646 w 64"/>
                <a:gd name="T49" fmla="*/ 2147483646 h 128"/>
                <a:gd name="T50" fmla="*/ 2147483646 w 64"/>
                <a:gd name="T51" fmla="*/ 2147483646 h 128"/>
                <a:gd name="T52" fmla="*/ 2147483646 w 64"/>
                <a:gd name="T53" fmla="*/ 2147483646 h 128"/>
                <a:gd name="T54" fmla="*/ 2096389014 w 64"/>
                <a:gd name="T55" fmla="*/ 2147483646 h 128"/>
                <a:gd name="T56" fmla="*/ 2096389014 w 64"/>
                <a:gd name="T57" fmla="*/ 2147483646 h 128"/>
                <a:gd name="T58" fmla="*/ 2147483646 w 64"/>
                <a:gd name="T59" fmla="*/ 2147483646 h 128"/>
                <a:gd name="T60" fmla="*/ 2096389014 w 64"/>
                <a:gd name="T61" fmla="*/ 2147483646 h 128"/>
                <a:gd name="T62" fmla="*/ 2096389014 w 64"/>
                <a:gd name="T63" fmla="*/ 2147483646 h 128"/>
                <a:gd name="T64" fmla="*/ 2147483646 w 64"/>
                <a:gd name="T65" fmla="*/ 2147483646 h 128"/>
                <a:gd name="T66" fmla="*/ 2147483646 w 64"/>
                <a:gd name="T67" fmla="*/ 2147483646 h 128"/>
                <a:gd name="T68" fmla="*/ 2147483646 w 64"/>
                <a:gd name="T69" fmla="*/ 2147483646 h 128"/>
                <a:gd name="T70" fmla="*/ 2147483646 w 64"/>
                <a:gd name="T71" fmla="*/ 2147483646 h 128"/>
                <a:gd name="T72" fmla="*/ 2147483646 w 64"/>
                <a:gd name="T73" fmla="*/ 2147483646 h 128"/>
                <a:gd name="T74" fmla="*/ 2147483646 w 64"/>
                <a:gd name="T75" fmla="*/ 2147483646 h 128"/>
                <a:gd name="T76" fmla="*/ 2147483646 w 64"/>
                <a:gd name="T77" fmla="*/ 2147483646 h 128"/>
                <a:gd name="T78" fmla="*/ 2147483646 w 64"/>
                <a:gd name="T79" fmla="*/ 2147483646 h 128"/>
                <a:gd name="T80" fmla="*/ 2147483646 w 64"/>
                <a:gd name="T81" fmla="*/ 2147483646 h 128"/>
                <a:gd name="T82" fmla="*/ 2147483646 w 64"/>
                <a:gd name="T83" fmla="*/ 2147483646 h 128"/>
                <a:gd name="T84" fmla="*/ 2147483646 w 64"/>
                <a:gd name="T85" fmla="*/ 2147483646 h 128"/>
                <a:gd name="T86" fmla="*/ 2147483646 w 64"/>
                <a:gd name="T87" fmla="*/ 2147483646 h 128"/>
                <a:gd name="T88" fmla="*/ 1734927021 w 64"/>
                <a:gd name="T89" fmla="*/ 2147483646 h 128"/>
                <a:gd name="T90" fmla="*/ 1425763487 w 64"/>
                <a:gd name="T91" fmla="*/ 2147483646 h 128"/>
                <a:gd name="T92" fmla="*/ 2096389014 w 64"/>
                <a:gd name="T93" fmla="*/ 2147483646 h 128"/>
                <a:gd name="T94" fmla="*/ 1734927021 w 64"/>
                <a:gd name="T95" fmla="*/ 2147483646 h 128"/>
                <a:gd name="T96" fmla="*/ 1425763487 w 64"/>
                <a:gd name="T97" fmla="*/ 2147483646 h 128"/>
                <a:gd name="T98" fmla="*/ 1051006009 w 64"/>
                <a:gd name="T99" fmla="*/ 2147483646 h 128"/>
                <a:gd name="T100" fmla="*/ 698597048 w 64"/>
                <a:gd name="T101" fmla="*/ 2147483646 h 128"/>
                <a:gd name="T102" fmla="*/ 0 w 64"/>
                <a:gd name="T103" fmla="*/ 2147483646 h 12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4"/>
                <a:gd name="T157" fmla="*/ 0 h 128"/>
                <a:gd name="T158" fmla="*/ 64 w 64"/>
                <a:gd name="T159" fmla="*/ 128 h 12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4" h="128">
                  <a:moveTo>
                    <a:pt x="0" y="8"/>
                  </a:moveTo>
                  <a:lnTo>
                    <a:pt x="4" y="8"/>
                  </a:lnTo>
                  <a:lnTo>
                    <a:pt x="8" y="8"/>
                  </a:lnTo>
                  <a:lnTo>
                    <a:pt x="12" y="8"/>
                  </a:lnTo>
                  <a:lnTo>
                    <a:pt x="20" y="4"/>
                  </a:lnTo>
                  <a:lnTo>
                    <a:pt x="24" y="4"/>
                  </a:lnTo>
                  <a:lnTo>
                    <a:pt x="28" y="4"/>
                  </a:lnTo>
                  <a:lnTo>
                    <a:pt x="28" y="0"/>
                  </a:lnTo>
                  <a:lnTo>
                    <a:pt x="32" y="4"/>
                  </a:lnTo>
                  <a:lnTo>
                    <a:pt x="36" y="4"/>
                  </a:lnTo>
                  <a:lnTo>
                    <a:pt x="40" y="4"/>
                  </a:lnTo>
                  <a:lnTo>
                    <a:pt x="44" y="8"/>
                  </a:lnTo>
                  <a:lnTo>
                    <a:pt x="40" y="8"/>
                  </a:lnTo>
                  <a:lnTo>
                    <a:pt x="40" y="12"/>
                  </a:lnTo>
                  <a:lnTo>
                    <a:pt x="44" y="16"/>
                  </a:lnTo>
                  <a:lnTo>
                    <a:pt x="48" y="16"/>
                  </a:lnTo>
                  <a:lnTo>
                    <a:pt x="52" y="16"/>
                  </a:lnTo>
                  <a:lnTo>
                    <a:pt x="48" y="20"/>
                  </a:lnTo>
                  <a:lnTo>
                    <a:pt x="44" y="20"/>
                  </a:lnTo>
                  <a:lnTo>
                    <a:pt x="44" y="24"/>
                  </a:lnTo>
                  <a:lnTo>
                    <a:pt x="40" y="24"/>
                  </a:lnTo>
                  <a:lnTo>
                    <a:pt x="40" y="28"/>
                  </a:lnTo>
                  <a:lnTo>
                    <a:pt x="36" y="28"/>
                  </a:lnTo>
                  <a:lnTo>
                    <a:pt x="36" y="32"/>
                  </a:lnTo>
                  <a:lnTo>
                    <a:pt x="32" y="36"/>
                  </a:lnTo>
                  <a:lnTo>
                    <a:pt x="32" y="40"/>
                  </a:lnTo>
                  <a:lnTo>
                    <a:pt x="36" y="44"/>
                  </a:lnTo>
                  <a:lnTo>
                    <a:pt x="40" y="48"/>
                  </a:lnTo>
                  <a:lnTo>
                    <a:pt x="40" y="52"/>
                  </a:lnTo>
                  <a:lnTo>
                    <a:pt x="44" y="56"/>
                  </a:lnTo>
                  <a:lnTo>
                    <a:pt x="52" y="60"/>
                  </a:lnTo>
                  <a:lnTo>
                    <a:pt x="56" y="64"/>
                  </a:lnTo>
                  <a:lnTo>
                    <a:pt x="56" y="68"/>
                  </a:lnTo>
                  <a:lnTo>
                    <a:pt x="60" y="72"/>
                  </a:lnTo>
                  <a:lnTo>
                    <a:pt x="60" y="76"/>
                  </a:lnTo>
                  <a:lnTo>
                    <a:pt x="64" y="80"/>
                  </a:lnTo>
                  <a:lnTo>
                    <a:pt x="64" y="92"/>
                  </a:lnTo>
                  <a:lnTo>
                    <a:pt x="64" y="96"/>
                  </a:lnTo>
                  <a:lnTo>
                    <a:pt x="64" y="100"/>
                  </a:lnTo>
                  <a:lnTo>
                    <a:pt x="60" y="104"/>
                  </a:lnTo>
                  <a:lnTo>
                    <a:pt x="60" y="108"/>
                  </a:lnTo>
                  <a:lnTo>
                    <a:pt x="56" y="108"/>
                  </a:lnTo>
                  <a:lnTo>
                    <a:pt x="52" y="108"/>
                  </a:lnTo>
                  <a:lnTo>
                    <a:pt x="52" y="112"/>
                  </a:lnTo>
                  <a:lnTo>
                    <a:pt x="48" y="112"/>
                  </a:lnTo>
                  <a:lnTo>
                    <a:pt x="44" y="112"/>
                  </a:lnTo>
                  <a:lnTo>
                    <a:pt x="40" y="112"/>
                  </a:lnTo>
                  <a:lnTo>
                    <a:pt x="44" y="112"/>
                  </a:lnTo>
                  <a:lnTo>
                    <a:pt x="44" y="116"/>
                  </a:lnTo>
                  <a:lnTo>
                    <a:pt x="40" y="116"/>
                  </a:lnTo>
                  <a:lnTo>
                    <a:pt x="40" y="120"/>
                  </a:lnTo>
                  <a:lnTo>
                    <a:pt x="36" y="120"/>
                  </a:lnTo>
                  <a:lnTo>
                    <a:pt x="36" y="124"/>
                  </a:lnTo>
                  <a:lnTo>
                    <a:pt x="32" y="124"/>
                  </a:lnTo>
                  <a:lnTo>
                    <a:pt x="28" y="128"/>
                  </a:lnTo>
                  <a:lnTo>
                    <a:pt x="24" y="128"/>
                  </a:lnTo>
                  <a:lnTo>
                    <a:pt x="24" y="124"/>
                  </a:lnTo>
                  <a:lnTo>
                    <a:pt x="24" y="120"/>
                  </a:lnTo>
                  <a:lnTo>
                    <a:pt x="28" y="120"/>
                  </a:lnTo>
                  <a:lnTo>
                    <a:pt x="28" y="116"/>
                  </a:lnTo>
                  <a:lnTo>
                    <a:pt x="24" y="116"/>
                  </a:lnTo>
                  <a:lnTo>
                    <a:pt x="24" y="112"/>
                  </a:lnTo>
                  <a:lnTo>
                    <a:pt x="20" y="112"/>
                  </a:lnTo>
                  <a:lnTo>
                    <a:pt x="24" y="112"/>
                  </a:lnTo>
                  <a:lnTo>
                    <a:pt x="28" y="108"/>
                  </a:lnTo>
                  <a:lnTo>
                    <a:pt x="32" y="108"/>
                  </a:lnTo>
                  <a:lnTo>
                    <a:pt x="36" y="108"/>
                  </a:lnTo>
                  <a:lnTo>
                    <a:pt x="36" y="104"/>
                  </a:lnTo>
                  <a:lnTo>
                    <a:pt x="32" y="104"/>
                  </a:lnTo>
                  <a:lnTo>
                    <a:pt x="36" y="100"/>
                  </a:lnTo>
                  <a:lnTo>
                    <a:pt x="40" y="100"/>
                  </a:lnTo>
                  <a:lnTo>
                    <a:pt x="44" y="96"/>
                  </a:lnTo>
                  <a:lnTo>
                    <a:pt x="48" y="96"/>
                  </a:lnTo>
                  <a:lnTo>
                    <a:pt x="48" y="92"/>
                  </a:lnTo>
                  <a:lnTo>
                    <a:pt x="48" y="88"/>
                  </a:lnTo>
                  <a:lnTo>
                    <a:pt x="48" y="84"/>
                  </a:lnTo>
                  <a:lnTo>
                    <a:pt x="48" y="80"/>
                  </a:lnTo>
                  <a:lnTo>
                    <a:pt x="48" y="76"/>
                  </a:lnTo>
                  <a:lnTo>
                    <a:pt x="48" y="72"/>
                  </a:lnTo>
                  <a:lnTo>
                    <a:pt x="48" y="68"/>
                  </a:lnTo>
                  <a:lnTo>
                    <a:pt x="44" y="68"/>
                  </a:lnTo>
                  <a:lnTo>
                    <a:pt x="44" y="64"/>
                  </a:lnTo>
                  <a:lnTo>
                    <a:pt x="44" y="60"/>
                  </a:lnTo>
                  <a:lnTo>
                    <a:pt x="40" y="60"/>
                  </a:lnTo>
                  <a:lnTo>
                    <a:pt x="40" y="56"/>
                  </a:lnTo>
                  <a:lnTo>
                    <a:pt x="36" y="56"/>
                  </a:lnTo>
                  <a:lnTo>
                    <a:pt x="32" y="44"/>
                  </a:lnTo>
                  <a:lnTo>
                    <a:pt x="28" y="44"/>
                  </a:lnTo>
                  <a:lnTo>
                    <a:pt x="24" y="40"/>
                  </a:lnTo>
                  <a:lnTo>
                    <a:pt x="20" y="36"/>
                  </a:lnTo>
                  <a:lnTo>
                    <a:pt x="16" y="36"/>
                  </a:lnTo>
                  <a:lnTo>
                    <a:pt x="16" y="32"/>
                  </a:lnTo>
                  <a:lnTo>
                    <a:pt x="20" y="32"/>
                  </a:lnTo>
                  <a:lnTo>
                    <a:pt x="24" y="32"/>
                  </a:lnTo>
                  <a:lnTo>
                    <a:pt x="24" y="28"/>
                  </a:lnTo>
                  <a:lnTo>
                    <a:pt x="20" y="24"/>
                  </a:lnTo>
                  <a:lnTo>
                    <a:pt x="20" y="20"/>
                  </a:lnTo>
                  <a:lnTo>
                    <a:pt x="16" y="20"/>
                  </a:lnTo>
                  <a:lnTo>
                    <a:pt x="16" y="24"/>
                  </a:lnTo>
                  <a:lnTo>
                    <a:pt x="12" y="24"/>
                  </a:lnTo>
                  <a:lnTo>
                    <a:pt x="8" y="20"/>
                  </a:lnTo>
                  <a:lnTo>
                    <a:pt x="8" y="16"/>
                  </a:lnTo>
                  <a:lnTo>
                    <a:pt x="4" y="12"/>
                  </a:lnTo>
                  <a:lnTo>
                    <a:pt x="0" y="8"/>
                  </a:lnTo>
                  <a:close/>
                </a:path>
              </a:pathLst>
            </a:custGeom>
            <a:solidFill>
              <a:srgbClr val="CCFFFF"/>
            </a:solidFill>
            <a:ln w="6350">
              <a:solidFill>
                <a:srgbClr val="CCFFFF"/>
              </a:solidFill>
              <a:prstDash val="solid"/>
              <a:round/>
              <a:headEnd/>
              <a:tailEnd/>
            </a:ln>
          </p:spPr>
          <p:txBody>
            <a:bodyPr/>
            <a:lstStyle/>
            <a:p>
              <a:endParaRPr lang="it-IT"/>
            </a:p>
          </p:txBody>
        </p:sp>
        <p:sp>
          <p:nvSpPr>
            <p:cNvPr id="197654" name="Freeform 19">
              <a:extLst>
                <a:ext uri="{FF2B5EF4-FFF2-40B4-BE49-F238E27FC236}">
                  <a16:creationId xmlns:a16="http://schemas.microsoft.com/office/drawing/2014/main" id="{CB3407E9-D0C0-8643-E116-55BCF3A99EE0}"/>
                </a:ext>
              </a:extLst>
            </p:cNvPr>
            <p:cNvSpPr>
              <a:spLocks/>
            </p:cNvSpPr>
            <p:nvPr/>
          </p:nvSpPr>
          <p:spPr bwMode="auto">
            <a:xfrm>
              <a:off x="1821" y="2210"/>
              <a:ext cx="175" cy="72"/>
            </a:xfrm>
            <a:custGeom>
              <a:avLst/>
              <a:gdLst>
                <a:gd name="T0" fmla="*/ 1312607300 w 92"/>
                <a:gd name="T1" fmla="*/ 2147483646 h 28"/>
                <a:gd name="T2" fmla="*/ 1601506594 w 92"/>
                <a:gd name="T3" fmla="*/ 2147483646 h 28"/>
                <a:gd name="T4" fmla="*/ 1312607300 w 92"/>
                <a:gd name="T5" fmla="*/ 2147483646 h 28"/>
                <a:gd name="T6" fmla="*/ 1032219193 w 92"/>
                <a:gd name="T7" fmla="*/ 0 h 28"/>
                <a:gd name="T8" fmla="*/ 1032219193 w 92"/>
                <a:gd name="T9" fmla="*/ 2147483646 h 28"/>
                <a:gd name="T10" fmla="*/ 803895514 w 92"/>
                <a:gd name="T11" fmla="*/ 2147483646 h 28"/>
                <a:gd name="T12" fmla="*/ 528668550 w 92"/>
                <a:gd name="T13" fmla="*/ 2147483646 h 28"/>
                <a:gd name="T14" fmla="*/ 277928609 w 92"/>
                <a:gd name="T15" fmla="*/ 2147483646 h 28"/>
                <a:gd name="T16" fmla="*/ 0 w 92"/>
                <a:gd name="T17" fmla="*/ 2147483646 h 28"/>
                <a:gd name="T18" fmla="*/ 0 w 92"/>
                <a:gd name="T19" fmla="*/ 2147483646 h 28"/>
                <a:gd name="T20" fmla="*/ 277928609 w 92"/>
                <a:gd name="T21" fmla="*/ 2147483646 h 28"/>
                <a:gd name="T22" fmla="*/ 0 w 92"/>
                <a:gd name="T23" fmla="*/ 2147483646 h 28"/>
                <a:gd name="T24" fmla="*/ 277928609 w 92"/>
                <a:gd name="T25" fmla="*/ 2147483646 h 28"/>
                <a:gd name="T26" fmla="*/ 528668550 w 92"/>
                <a:gd name="T27" fmla="*/ 0 h 28"/>
                <a:gd name="T28" fmla="*/ 1032219193 w 92"/>
                <a:gd name="T29" fmla="*/ 0 h 28"/>
                <a:gd name="T30" fmla="*/ 1312607300 w 92"/>
                <a:gd name="T31" fmla="*/ 0 h 28"/>
                <a:gd name="T32" fmla="*/ 1601506594 w 92"/>
                <a:gd name="T33" fmla="*/ 0 h 28"/>
                <a:gd name="T34" fmla="*/ 1836803734 w 92"/>
                <a:gd name="T35" fmla="*/ 0 h 28"/>
                <a:gd name="T36" fmla="*/ 2114911830 w 92"/>
                <a:gd name="T37" fmla="*/ 0 h 28"/>
                <a:gd name="T38" fmla="*/ 2147483646 w 92"/>
                <a:gd name="T39" fmla="*/ 0 h 28"/>
                <a:gd name="T40" fmla="*/ 2147483646 w 92"/>
                <a:gd name="T41" fmla="*/ 0 h 28"/>
                <a:gd name="T42" fmla="*/ 2147483646 w 92"/>
                <a:gd name="T43" fmla="*/ 0 h 28"/>
                <a:gd name="T44" fmla="*/ 2147483646 w 92"/>
                <a:gd name="T45" fmla="*/ 2147483646 h 28"/>
                <a:gd name="T46" fmla="*/ 2147483646 w 92"/>
                <a:gd name="T47" fmla="*/ 2147483646 h 28"/>
                <a:gd name="T48" fmla="*/ 2147483646 w 92"/>
                <a:gd name="T49" fmla="*/ 2147483646 h 28"/>
                <a:gd name="T50" fmla="*/ 2147483646 w 92"/>
                <a:gd name="T51" fmla="*/ 2147483646 h 28"/>
                <a:gd name="T52" fmla="*/ 2147483646 w 92"/>
                <a:gd name="T53" fmla="*/ 2147483646 h 28"/>
                <a:gd name="T54" fmla="*/ 2147483646 w 92"/>
                <a:gd name="T55" fmla="*/ 2147483646 h 28"/>
                <a:gd name="T56" fmla="*/ 2147483646 w 92"/>
                <a:gd name="T57" fmla="*/ 2147483646 h 28"/>
                <a:gd name="T58" fmla="*/ 2147483646 w 92"/>
                <a:gd name="T59" fmla="*/ 2147483646 h 28"/>
                <a:gd name="T60" fmla="*/ 2147483646 w 92"/>
                <a:gd name="T61" fmla="*/ 2147483646 h 28"/>
                <a:gd name="T62" fmla="*/ 2147483646 w 92"/>
                <a:gd name="T63" fmla="*/ 2147483646 h 28"/>
                <a:gd name="T64" fmla="*/ 2147483646 w 92"/>
                <a:gd name="T65" fmla="*/ 2147483646 h 28"/>
                <a:gd name="T66" fmla="*/ 2147483646 w 92"/>
                <a:gd name="T67" fmla="*/ 2147483646 h 28"/>
                <a:gd name="T68" fmla="*/ 2147483646 w 92"/>
                <a:gd name="T69" fmla="*/ 2147483646 h 28"/>
                <a:gd name="T70" fmla="*/ 2147483646 w 92"/>
                <a:gd name="T71" fmla="*/ 2147483646 h 28"/>
                <a:gd name="T72" fmla="*/ 2147483646 w 92"/>
                <a:gd name="T73" fmla="*/ 2147483646 h 28"/>
                <a:gd name="T74" fmla="*/ 2147483646 w 92"/>
                <a:gd name="T75" fmla="*/ 2147483646 h 28"/>
                <a:gd name="T76" fmla="*/ 2147483646 w 92"/>
                <a:gd name="T77" fmla="*/ 2147483646 h 28"/>
                <a:gd name="T78" fmla="*/ 2147483646 w 92"/>
                <a:gd name="T79" fmla="*/ 2147483646 h 28"/>
                <a:gd name="T80" fmla="*/ 2147483646 w 92"/>
                <a:gd name="T81" fmla="*/ 2147483646 h 28"/>
                <a:gd name="T82" fmla="*/ 2147483646 w 92"/>
                <a:gd name="T83" fmla="*/ 2147483646 h 28"/>
                <a:gd name="T84" fmla="*/ 2147483646 w 92"/>
                <a:gd name="T85" fmla="*/ 2147483646 h 28"/>
                <a:gd name="T86" fmla="*/ 2147483646 w 92"/>
                <a:gd name="T87" fmla="*/ 2147483646 h 28"/>
                <a:gd name="T88" fmla="*/ 2147483646 w 92"/>
                <a:gd name="T89" fmla="*/ 2147483646 h 28"/>
                <a:gd name="T90" fmla="*/ 2147483646 w 92"/>
                <a:gd name="T91" fmla="*/ 2147483646 h 28"/>
                <a:gd name="T92" fmla="*/ 2147483646 w 92"/>
                <a:gd name="T93" fmla="*/ 2147483646 h 28"/>
                <a:gd name="T94" fmla="*/ 2147483646 w 92"/>
                <a:gd name="T95" fmla="*/ 2147483646 h 28"/>
                <a:gd name="T96" fmla="*/ 2147483646 w 92"/>
                <a:gd name="T97" fmla="*/ 2147483646 h 28"/>
                <a:gd name="T98" fmla="*/ 2147483646 w 92"/>
                <a:gd name="T99" fmla="*/ 2147483646 h 28"/>
                <a:gd name="T100" fmla="*/ 2147483646 w 92"/>
                <a:gd name="T101" fmla="*/ 2147483646 h 28"/>
                <a:gd name="T102" fmla="*/ 2147483646 w 92"/>
                <a:gd name="T103" fmla="*/ 2147483646 h 28"/>
                <a:gd name="T104" fmla="*/ 2147483646 w 92"/>
                <a:gd name="T105" fmla="*/ 2147483646 h 28"/>
                <a:gd name="T106" fmla="*/ 2147483646 w 92"/>
                <a:gd name="T107" fmla="*/ 2147483646 h 28"/>
                <a:gd name="T108" fmla="*/ 2147483646 w 92"/>
                <a:gd name="T109" fmla="*/ 2147483646 h 28"/>
                <a:gd name="T110" fmla="*/ 2147483646 w 92"/>
                <a:gd name="T111" fmla="*/ 2147483646 h 28"/>
                <a:gd name="T112" fmla="*/ 2147483646 w 92"/>
                <a:gd name="T113" fmla="*/ 2147483646 h 28"/>
                <a:gd name="T114" fmla="*/ 2147483646 w 92"/>
                <a:gd name="T115" fmla="*/ 2147483646 h 28"/>
                <a:gd name="T116" fmla="*/ 2114911830 w 92"/>
                <a:gd name="T117" fmla="*/ 2147483646 h 28"/>
                <a:gd name="T118" fmla="*/ 1836803734 w 92"/>
                <a:gd name="T119" fmla="*/ 2147483646 h 28"/>
                <a:gd name="T120" fmla="*/ 1601506594 w 92"/>
                <a:gd name="T121" fmla="*/ 2147483646 h 28"/>
                <a:gd name="T122" fmla="*/ 1312607300 w 92"/>
                <a:gd name="T123" fmla="*/ 2147483646 h 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2"/>
                <a:gd name="T187" fmla="*/ 0 h 28"/>
                <a:gd name="T188" fmla="*/ 92 w 92"/>
                <a:gd name="T189" fmla="*/ 28 h 2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2" h="28">
                  <a:moveTo>
                    <a:pt x="20" y="4"/>
                  </a:moveTo>
                  <a:lnTo>
                    <a:pt x="24" y="4"/>
                  </a:lnTo>
                  <a:lnTo>
                    <a:pt x="20" y="4"/>
                  </a:lnTo>
                  <a:lnTo>
                    <a:pt x="16" y="0"/>
                  </a:lnTo>
                  <a:lnTo>
                    <a:pt x="16" y="4"/>
                  </a:lnTo>
                  <a:lnTo>
                    <a:pt x="12" y="8"/>
                  </a:lnTo>
                  <a:lnTo>
                    <a:pt x="8" y="8"/>
                  </a:lnTo>
                  <a:lnTo>
                    <a:pt x="4" y="8"/>
                  </a:lnTo>
                  <a:lnTo>
                    <a:pt x="0" y="12"/>
                  </a:lnTo>
                  <a:lnTo>
                    <a:pt x="0" y="8"/>
                  </a:lnTo>
                  <a:lnTo>
                    <a:pt x="4" y="8"/>
                  </a:lnTo>
                  <a:lnTo>
                    <a:pt x="0" y="4"/>
                  </a:lnTo>
                  <a:lnTo>
                    <a:pt x="4" y="4"/>
                  </a:lnTo>
                  <a:lnTo>
                    <a:pt x="8" y="0"/>
                  </a:lnTo>
                  <a:lnTo>
                    <a:pt x="16" y="0"/>
                  </a:lnTo>
                  <a:lnTo>
                    <a:pt x="20" y="0"/>
                  </a:lnTo>
                  <a:lnTo>
                    <a:pt x="24" y="0"/>
                  </a:lnTo>
                  <a:lnTo>
                    <a:pt x="28" y="0"/>
                  </a:lnTo>
                  <a:lnTo>
                    <a:pt x="32" y="0"/>
                  </a:lnTo>
                  <a:lnTo>
                    <a:pt x="36" y="0"/>
                  </a:lnTo>
                  <a:lnTo>
                    <a:pt x="40" y="0"/>
                  </a:lnTo>
                  <a:lnTo>
                    <a:pt x="44" y="0"/>
                  </a:lnTo>
                  <a:lnTo>
                    <a:pt x="44" y="4"/>
                  </a:lnTo>
                  <a:lnTo>
                    <a:pt x="48" y="4"/>
                  </a:lnTo>
                  <a:lnTo>
                    <a:pt x="52" y="4"/>
                  </a:lnTo>
                  <a:lnTo>
                    <a:pt x="56" y="8"/>
                  </a:lnTo>
                  <a:lnTo>
                    <a:pt x="60" y="8"/>
                  </a:lnTo>
                  <a:lnTo>
                    <a:pt x="60" y="12"/>
                  </a:lnTo>
                  <a:lnTo>
                    <a:pt x="64" y="12"/>
                  </a:lnTo>
                  <a:lnTo>
                    <a:pt x="68" y="12"/>
                  </a:lnTo>
                  <a:lnTo>
                    <a:pt x="72" y="16"/>
                  </a:lnTo>
                  <a:lnTo>
                    <a:pt x="76" y="16"/>
                  </a:lnTo>
                  <a:lnTo>
                    <a:pt x="76" y="20"/>
                  </a:lnTo>
                  <a:lnTo>
                    <a:pt x="80" y="20"/>
                  </a:lnTo>
                  <a:lnTo>
                    <a:pt x="84" y="20"/>
                  </a:lnTo>
                  <a:lnTo>
                    <a:pt x="88" y="20"/>
                  </a:lnTo>
                  <a:lnTo>
                    <a:pt x="88" y="24"/>
                  </a:lnTo>
                  <a:lnTo>
                    <a:pt x="92" y="24"/>
                  </a:lnTo>
                  <a:lnTo>
                    <a:pt x="88" y="24"/>
                  </a:lnTo>
                  <a:lnTo>
                    <a:pt x="84" y="24"/>
                  </a:lnTo>
                  <a:lnTo>
                    <a:pt x="80" y="24"/>
                  </a:lnTo>
                  <a:lnTo>
                    <a:pt x="80" y="28"/>
                  </a:lnTo>
                  <a:lnTo>
                    <a:pt x="76" y="24"/>
                  </a:lnTo>
                  <a:lnTo>
                    <a:pt x="72" y="24"/>
                  </a:lnTo>
                  <a:lnTo>
                    <a:pt x="68" y="24"/>
                  </a:lnTo>
                  <a:lnTo>
                    <a:pt x="64" y="28"/>
                  </a:lnTo>
                  <a:lnTo>
                    <a:pt x="60" y="28"/>
                  </a:lnTo>
                  <a:lnTo>
                    <a:pt x="60" y="24"/>
                  </a:lnTo>
                  <a:lnTo>
                    <a:pt x="64" y="24"/>
                  </a:lnTo>
                  <a:lnTo>
                    <a:pt x="64" y="20"/>
                  </a:lnTo>
                  <a:lnTo>
                    <a:pt x="60" y="20"/>
                  </a:lnTo>
                  <a:lnTo>
                    <a:pt x="56" y="20"/>
                  </a:lnTo>
                  <a:lnTo>
                    <a:pt x="52" y="16"/>
                  </a:lnTo>
                  <a:lnTo>
                    <a:pt x="52" y="12"/>
                  </a:lnTo>
                  <a:lnTo>
                    <a:pt x="48" y="12"/>
                  </a:lnTo>
                  <a:lnTo>
                    <a:pt x="44" y="12"/>
                  </a:lnTo>
                  <a:lnTo>
                    <a:pt x="40" y="12"/>
                  </a:lnTo>
                  <a:lnTo>
                    <a:pt x="36" y="8"/>
                  </a:lnTo>
                  <a:lnTo>
                    <a:pt x="32" y="8"/>
                  </a:lnTo>
                  <a:lnTo>
                    <a:pt x="28" y="8"/>
                  </a:lnTo>
                  <a:lnTo>
                    <a:pt x="24" y="8"/>
                  </a:lnTo>
                  <a:lnTo>
                    <a:pt x="20" y="4"/>
                  </a:lnTo>
                  <a:close/>
                </a:path>
              </a:pathLst>
            </a:custGeom>
            <a:solidFill>
              <a:srgbClr val="CCFFFF"/>
            </a:solidFill>
            <a:ln w="6350">
              <a:solidFill>
                <a:srgbClr val="CCFFFF"/>
              </a:solidFill>
              <a:prstDash val="solid"/>
              <a:round/>
              <a:headEnd/>
              <a:tailEnd/>
            </a:ln>
          </p:spPr>
          <p:txBody>
            <a:bodyPr/>
            <a:lstStyle/>
            <a:p>
              <a:endParaRPr lang="it-IT"/>
            </a:p>
          </p:txBody>
        </p:sp>
        <p:sp>
          <p:nvSpPr>
            <p:cNvPr id="197655" name="Freeform 20">
              <a:extLst>
                <a:ext uri="{FF2B5EF4-FFF2-40B4-BE49-F238E27FC236}">
                  <a16:creationId xmlns:a16="http://schemas.microsoft.com/office/drawing/2014/main" id="{5AC06A48-852F-6A60-44A7-3BAF6FA85FF2}"/>
                </a:ext>
              </a:extLst>
            </p:cNvPr>
            <p:cNvSpPr>
              <a:spLocks/>
            </p:cNvSpPr>
            <p:nvPr/>
          </p:nvSpPr>
          <p:spPr bwMode="auto">
            <a:xfrm>
              <a:off x="4872" y="2220"/>
              <a:ext cx="123" cy="195"/>
            </a:xfrm>
            <a:custGeom>
              <a:avLst/>
              <a:gdLst>
                <a:gd name="T0" fmla="*/ 2147483646 w 64"/>
                <a:gd name="T1" fmla="*/ 2147483646 h 76"/>
                <a:gd name="T2" fmla="*/ 2147483646 w 64"/>
                <a:gd name="T3" fmla="*/ 2147483646 h 76"/>
                <a:gd name="T4" fmla="*/ 2147483646 w 64"/>
                <a:gd name="T5" fmla="*/ 2147483646 h 76"/>
                <a:gd name="T6" fmla="*/ 2147483646 w 64"/>
                <a:gd name="T7" fmla="*/ 2147483646 h 76"/>
                <a:gd name="T8" fmla="*/ 2147483646 w 64"/>
                <a:gd name="T9" fmla="*/ 2147483646 h 76"/>
                <a:gd name="T10" fmla="*/ 2096389014 w 64"/>
                <a:gd name="T11" fmla="*/ 2147483646 h 76"/>
                <a:gd name="T12" fmla="*/ 1425763487 w 64"/>
                <a:gd name="T13" fmla="*/ 2147483646 h 76"/>
                <a:gd name="T14" fmla="*/ 698597048 w 64"/>
                <a:gd name="T15" fmla="*/ 2147483646 h 76"/>
                <a:gd name="T16" fmla="*/ 1051006009 w 64"/>
                <a:gd name="T17" fmla="*/ 2147483646 h 76"/>
                <a:gd name="T18" fmla="*/ 698597048 w 64"/>
                <a:gd name="T19" fmla="*/ 2147483646 h 76"/>
                <a:gd name="T20" fmla="*/ 363497651 w 64"/>
                <a:gd name="T21" fmla="*/ 2147483646 h 76"/>
                <a:gd name="T22" fmla="*/ 0 w 64"/>
                <a:gd name="T23" fmla="*/ 2147483646 h 76"/>
                <a:gd name="T24" fmla="*/ 363497651 w 64"/>
                <a:gd name="T25" fmla="*/ 2147483646 h 76"/>
                <a:gd name="T26" fmla="*/ 698597048 w 64"/>
                <a:gd name="T27" fmla="*/ 2147483646 h 76"/>
                <a:gd name="T28" fmla="*/ 1425763487 w 64"/>
                <a:gd name="T29" fmla="*/ 2147483646 h 76"/>
                <a:gd name="T30" fmla="*/ 1051006009 w 64"/>
                <a:gd name="T31" fmla="*/ 0 h 76"/>
                <a:gd name="T32" fmla="*/ 1734927021 w 64"/>
                <a:gd name="T33" fmla="*/ 2147483646 h 76"/>
                <a:gd name="T34" fmla="*/ 2096389014 w 64"/>
                <a:gd name="T35" fmla="*/ 2147483646 h 76"/>
                <a:gd name="T36" fmla="*/ 2147483646 w 64"/>
                <a:gd name="T37" fmla="*/ 2147483646 h 76"/>
                <a:gd name="T38" fmla="*/ 2147483646 w 64"/>
                <a:gd name="T39" fmla="*/ 2147483646 h 76"/>
                <a:gd name="T40" fmla="*/ 2147483646 w 64"/>
                <a:gd name="T41" fmla="*/ 2147483646 h 76"/>
                <a:gd name="T42" fmla="*/ 2147483646 w 64"/>
                <a:gd name="T43" fmla="*/ 2147483646 h 76"/>
                <a:gd name="T44" fmla="*/ 2147483646 w 64"/>
                <a:gd name="T45" fmla="*/ 2147483646 h 76"/>
                <a:gd name="T46" fmla="*/ 2147483646 w 64"/>
                <a:gd name="T47" fmla="*/ 2147483646 h 76"/>
                <a:gd name="T48" fmla="*/ 2147483646 w 64"/>
                <a:gd name="T49" fmla="*/ 2147483646 h 76"/>
                <a:gd name="T50" fmla="*/ 2147483646 w 64"/>
                <a:gd name="T51" fmla="*/ 2147483646 h 76"/>
                <a:gd name="T52" fmla="*/ 2147483646 w 64"/>
                <a:gd name="T53" fmla="*/ 2147483646 h 76"/>
                <a:gd name="T54" fmla="*/ 2147483646 w 64"/>
                <a:gd name="T55" fmla="*/ 2147483646 h 76"/>
                <a:gd name="T56" fmla="*/ 2147483646 w 64"/>
                <a:gd name="T57" fmla="*/ 2147483646 h 76"/>
                <a:gd name="T58" fmla="*/ 2147483646 w 64"/>
                <a:gd name="T59" fmla="*/ 2147483646 h 76"/>
                <a:gd name="T60" fmla="*/ 2147483646 w 64"/>
                <a:gd name="T61" fmla="*/ 2147483646 h 76"/>
                <a:gd name="T62" fmla="*/ 2147483646 w 64"/>
                <a:gd name="T63" fmla="*/ 2147483646 h 76"/>
                <a:gd name="T64" fmla="*/ 2147483646 w 64"/>
                <a:gd name="T65" fmla="*/ 2147483646 h 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76"/>
                <a:gd name="T101" fmla="*/ 64 w 64"/>
                <a:gd name="T102" fmla="*/ 76 h 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76">
                  <a:moveTo>
                    <a:pt x="44" y="72"/>
                  </a:moveTo>
                  <a:lnTo>
                    <a:pt x="48" y="68"/>
                  </a:lnTo>
                  <a:lnTo>
                    <a:pt x="48" y="64"/>
                  </a:lnTo>
                  <a:lnTo>
                    <a:pt x="48" y="60"/>
                  </a:lnTo>
                  <a:lnTo>
                    <a:pt x="44" y="60"/>
                  </a:lnTo>
                  <a:lnTo>
                    <a:pt x="40" y="52"/>
                  </a:lnTo>
                  <a:lnTo>
                    <a:pt x="40" y="44"/>
                  </a:lnTo>
                  <a:lnTo>
                    <a:pt x="36" y="40"/>
                  </a:lnTo>
                  <a:lnTo>
                    <a:pt x="36" y="36"/>
                  </a:lnTo>
                  <a:lnTo>
                    <a:pt x="32" y="36"/>
                  </a:lnTo>
                  <a:lnTo>
                    <a:pt x="28" y="36"/>
                  </a:lnTo>
                  <a:lnTo>
                    <a:pt x="24" y="40"/>
                  </a:lnTo>
                  <a:lnTo>
                    <a:pt x="20" y="40"/>
                  </a:lnTo>
                  <a:lnTo>
                    <a:pt x="16" y="36"/>
                  </a:lnTo>
                  <a:lnTo>
                    <a:pt x="12" y="44"/>
                  </a:lnTo>
                  <a:lnTo>
                    <a:pt x="8" y="44"/>
                  </a:lnTo>
                  <a:lnTo>
                    <a:pt x="8" y="40"/>
                  </a:lnTo>
                  <a:lnTo>
                    <a:pt x="12" y="32"/>
                  </a:lnTo>
                  <a:lnTo>
                    <a:pt x="8" y="24"/>
                  </a:lnTo>
                  <a:lnTo>
                    <a:pt x="8" y="28"/>
                  </a:lnTo>
                  <a:lnTo>
                    <a:pt x="4" y="28"/>
                  </a:lnTo>
                  <a:lnTo>
                    <a:pt x="4" y="24"/>
                  </a:lnTo>
                  <a:lnTo>
                    <a:pt x="4" y="20"/>
                  </a:lnTo>
                  <a:lnTo>
                    <a:pt x="0" y="16"/>
                  </a:lnTo>
                  <a:lnTo>
                    <a:pt x="4" y="16"/>
                  </a:lnTo>
                  <a:lnTo>
                    <a:pt x="4" y="12"/>
                  </a:lnTo>
                  <a:lnTo>
                    <a:pt x="8" y="12"/>
                  </a:lnTo>
                  <a:lnTo>
                    <a:pt x="8" y="8"/>
                  </a:lnTo>
                  <a:lnTo>
                    <a:pt x="12" y="12"/>
                  </a:lnTo>
                  <a:lnTo>
                    <a:pt x="16" y="8"/>
                  </a:lnTo>
                  <a:lnTo>
                    <a:pt x="12" y="4"/>
                  </a:lnTo>
                  <a:lnTo>
                    <a:pt x="12" y="0"/>
                  </a:lnTo>
                  <a:lnTo>
                    <a:pt x="16" y="0"/>
                  </a:lnTo>
                  <a:lnTo>
                    <a:pt x="20" y="4"/>
                  </a:lnTo>
                  <a:lnTo>
                    <a:pt x="24" y="8"/>
                  </a:lnTo>
                  <a:lnTo>
                    <a:pt x="24" y="12"/>
                  </a:lnTo>
                  <a:lnTo>
                    <a:pt x="28" y="16"/>
                  </a:lnTo>
                  <a:lnTo>
                    <a:pt x="32" y="16"/>
                  </a:lnTo>
                  <a:lnTo>
                    <a:pt x="32" y="12"/>
                  </a:lnTo>
                  <a:lnTo>
                    <a:pt x="36" y="12"/>
                  </a:lnTo>
                  <a:lnTo>
                    <a:pt x="36" y="16"/>
                  </a:lnTo>
                  <a:lnTo>
                    <a:pt x="40" y="20"/>
                  </a:lnTo>
                  <a:lnTo>
                    <a:pt x="40" y="24"/>
                  </a:lnTo>
                  <a:lnTo>
                    <a:pt x="36" y="24"/>
                  </a:lnTo>
                  <a:lnTo>
                    <a:pt x="32" y="24"/>
                  </a:lnTo>
                  <a:lnTo>
                    <a:pt x="32" y="28"/>
                  </a:lnTo>
                  <a:lnTo>
                    <a:pt x="36" y="28"/>
                  </a:lnTo>
                  <a:lnTo>
                    <a:pt x="40" y="32"/>
                  </a:lnTo>
                  <a:lnTo>
                    <a:pt x="44" y="36"/>
                  </a:lnTo>
                  <a:lnTo>
                    <a:pt x="48" y="36"/>
                  </a:lnTo>
                  <a:lnTo>
                    <a:pt x="52" y="48"/>
                  </a:lnTo>
                  <a:lnTo>
                    <a:pt x="56" y="48"/>
                  </a:lnTo>
                  <a:lnTo>
                    <a:pt x="56" y="52"/>
                  </a:lnTo>
                  <a:lnTo>
                    <a:pt x="60" y="52"/>
                  </a:lnTo>
                  <a:lnTo>
                    <a:pt x="60" y="56"/>
                  </a:lnTo>
                  <a:lnTo>
                    <a:pt x="60" y="60"/>
                  </a:lnTo>
                  <a:lnTo>
                    <a:pt x="64" y="60"/>
                  </a:lnTo>
                  <a:lnTo>
                    <a:pt x="64" y="64"/>
                  </a:lnTo>
                  <a:lnTo>
                    <a:pt x="64" y="68"/>
                  </a:lnTo>
                  <a:lnTo>
                    <a:pt x="60" y="72"/>
                  </a:lnTo>
                  <a:lnTo>
                    <a:pt x="56" y="68"/>
                  </a:lnTo>
                  <a:lnTo>
                    <a:pt x="52" y="68"/>
                  </a:lnTo>
                  <a:lnTo>
                    <a:pt x="52" y="72"/>
                  </a:lnTo>
                  <a:lnTo>
                    <a:pt x="52" y="76"/>
                  </a:lnTo>
                  <a:lnTo>
                    <a:pt x="48" y="72"/>
                  </a:lnTo>
                  <a:lnTo>
                    <a:pt x="44" y="72"/>
                  </a:lnTo>
                  <a:close/>
                </a:path>
              </a:pathLst>
            </a:custGeom>
            <a:solidFill>
              <a:srgbClr val="CCFFFF"/>
            </a:solidFill>
            <a:ln w="6350">
              <a:solidFill>
                <a:srgbClr val="CCFFFF"/>
              </a:solidFill>
              <a:prstDash val="solid"/>
              <a:round/>
              <a:headEnd/>
              <a:tailEnd/>
            </a:ln>
          </p:spPr>
          <p:txBody>
            <a:bodyPr/>
            <a:lstStyle/>
            <a:p>
              <a:endParaRPr lang="it-IT"/>
            </a:p>
          </p:txBody>
        </p:sp>
        <p:sp>
          <p:nvSpPr>
            <p:cNvPr id="197656" name="Freeform 21">
              <a:extLst>
                <a:ext uri="{FF2B5EF4-FFF2-40B4-BE49-F238E27FC236}">
                  <a16:creationId xmlns:a16="http://schemas.microsoft.com/office/drawing/2014/main" id="{4001500D-98C6-69C0-BDDC-DD0DD51430FF}"/>
                </a:ext>
              </a:extLst>
            </p:cNvPr>
            <p:cNvSpPr>
              <a:spLocks noEditPoints="1"/>
            </p:cNvSpPr>
            <p:nvPr/>
          </p:nvSpPr>
          <p:spPr bwMode="auto">
            <a:xfrm>
              <a:off x="378" y="1141"/>
              <a:ext cx="1734" cy="1161"/>
            </a:xfrm>
            <a:custGeom>
              <a:avLst/>
              <a:gdLst>
                <a:gd name="T0" fmla="*/ 2147483646 w 904"/>
                <a:gd name="T1" fmla="*/ 2147483646 h 452"/>
                <a:gd name="T2" fmla="*/ 2147483646 w 904"/>
                <a:gd name="T3" fmla="*/ 2147483646 h 452"/>
                <a:gd name="T4" fmla="*/ 2147483646 w 904"/>
                <a:gd name="T5" fmla="*/ 2147483646 h 452"/>
                <a:gd name="T6" fmla="*/ 2147483646 w 904"/>
                <a:gd name="T7" fmla="*/ 2147483646 h 452"/>
                <a:gd name="T8" fmla="*/ 657401252 w 904"/>
                <a:gd name="T9" fmla="*/ 2147483646 h 452"/>
                <a:gd name="T10" fmla="*/ 2147483646 w 904"/>
                <a:gd name="T11" fmla="*/ 2147483646 h 452"/>
                <a:gd name="T12" fmla="*/ 2147483646 w 904"/>
                <a:gd name="T13" fmla="*/ 2147483646 h 452"/>
                <a:gd name="T14" fmla="*/ 2147483646 w 904"/>
                <a:gd name="T15" fmla="*/ 2147483646 h 452"/>
                <a:gd name="T16" fmla="*/ 2147483646 w 904"/>
                <a:gd name="T17" fmla="*/ 2147483646 h 452"/>
                <a:gd name="T18" fmla="*/ 2147483646 w 904"/>
                <a:gd name="T19" fmla="*/ 2147483646 h 452"/>
                <a:gd name="T20" fmla="*/ 2147483646 w 904"/>
                <a:gd name="T21" fmla="*/ 2147483646 h 452"/>
                <a:gd name="T22" fmla="*/ 2147483646 w 904"/>
                <a:gd name="T23" fmla="*/ 2147483646 h 452"/>
                <a:gd name="T24" fmla="*/ 2147483646 w 904"/>
                <a:gd name="T25" fmla="*/ 2147483646 h 452"/>
                <a:gd name="T26" fmla="*/ 2147483646 w 904"/>
                <a:gd name="T27" fmla="*/ 2147483646 h 452"/>
                <a:gd name="T28" fmla="*/ 2147483646 w 904"/>
                <a:gd name="T29" fmla="*/ 2147483646 h 452"/>
                <a:gd name="T30" fmla="*/ 2147483646 w 904"/>
                <a:gd name="T31" fmla="*/ 2147483646 h 452"/>
                <a:gd name="T32" fmla="*/ 2147483646 w 904"/>
                <a:gd name="T33" fmla="*/ 2147483646 h 452"/>
                <a:gd name="T34" fmla="*/ 2147483646 w 904"/>
                <a:gd name="T35" fmla="*/ 2147483646 h 452"/>
                <a:gd name="T36" fmla="*/ 2147483646 w 904"/>
                <a:gd name="T37" fmla="*/ 2147483646 h 452"/>
                <a:gd name="T38" fmla="*/ 2147483646 w 904"/>
                <a:gd name="T39" fmla="*/ 2147483646 h 452"/>
                <a:gd name="T40" fmla="*/ 2147483646 w 904"/>
                <a:gd name="T41" fmla="*/ 2147483646 h 452"/>
                <a:gd name="T42" fmla="*/ 2147483646 w 904"/>
                <a:gd name="T43" fmla="*/ 2147483646 h 452"/>
                <a:gd name="T44" fmla="*/ 2147483646 w 904"/>
                <a:gd name="T45" fmla="*/ 2147483646 h 452"/>
                <a:gd name="T46" fmla="*/ 2147483646 w 904"/>
                <a:gd name="T47" fmla="*/ 2147483646 h 452"/>
                <a:gd name="T48" fmla="*/ 2147483646 w 904"/>
                <a:gd name="T49" fmla="*/ 2147483646 h 452"/>
                <a:gd name="T50" fmla="*/ 2147483646 w 904"/>
                <a:gd name="T51" fmla="*/ 2147483646 h 452"/>
                <a:gd name="T52" fmla="*/ 2147483646 w 904"/>
                <a:gd name="T53" fmla="*/ 2147483646 h 452"/>
                <a:gd name="T54" fmla="*/ 2147483646 w 904"/>
                <a:gd name="T55" fmla="*/ 2147483646 h 452"/>
                <a:gd name="T56" fmla="*/ 2147483646 w 904"/>
                <a:gd name="T57" fmla="*/ 2147483646 h 452"/>
                <a:gd name="T58" fmla="*/ 2147483646 w 904"/>
                <a:gd name="T59" fmla="*/ 2147483646 h 452"/>
                <a:gd name="T60" fmla="*/ 2147483646 w 904"/>
                <a:gd name="T61" fmla="*/ 2147483646 h 452"/>
                <a:gd name="T62" fmla="*/ 2147483646 w 904"/>
                <a:gd name="T63" fmla="*/ 2147483646 h 452"/>
                <a:gd name="T64" fmla="*/ 2147483646 w 904"/>
                <a:gd name="T65" fmla="*/ 2147483646 h 452"/>
                <a:gd name="T66" fmla="*/ 2147483646 w 904"/>
                <a:gd name="T67" fmla="*/ 2147483646 h 452"/>
                <a:gd name="T68" fmla="*/ 2147483646 w 904"/>
                <a:gd name="T69" fmla="*/ 2147483646 h 452"/>
                <a:gd name="T70" fmla="*/ 2147483646 w 904"/>
                <a:gd name="T71" fmla="*/ 2147483646 h 452"/>
                <a:gd name="T72" fmla="*/ 2147483646 w 904"/>
                <a:gd name="T73" fmla="*/ 2147483646 h 452"/>
                <a:gd name="T74" fmla="*/ 2147483646 w 904"/>
                <a:gd name="T75" fmla="*/ 2147483646 h 452"/>
                <a:gd name="T76" fmla="*/ 2147483646 w 904"/>
                <a:gd name="T77" fmla="*/ 2147483646 h 452"/>
                <a:gd name="T78" fmla="*/ 2147483646 w 904"/>
                <a:gd name="T79" fmla="*/ 2147483646 h 452"/>
                <a:gd name="T80" fmla="*/ 2147483646 w 904"/>
                <a:gd name="T81" fmla="*/ 2147483646 h 452"/>
                <a:gd name="T82" fmla="*/ 2147483646 w 904"/>
                <a:gd name="T83" fmla="*/ 2147483646 h 452"/>
                <a:gd name="T84" fmla="*/ 2147483646 w 904"/>
                <a:gd name="T85" fmla="*/ 2147483646 h 452"/>
                <a:gd name="T86" fmla="*/ 2147483646 w 904"/>
                <a:gd name="T87" fmla="*/ 2147483646 h 452"/>
                <a:gd name="T88" fmla="*/ 2147483646 w 904"/>
                <a:gd name="T89" fmla="*/ 2147483646 h 452"/>
                <a:gd name="T90" fmla="*/ 2147483646 w 904"/>
                <a:gd name="T91" fmla="*/ 2147483646 h 452"/>
                <a:gd name="T92" fmla="*/ 2147483646 w 904"/>
                <a:gd name="T93" fmla="*/ 2147483646 h 452"/>
                <a:gd name="T94" fmla="*/ 2147483646 w 904"/>
                <a:gd name="T95" fmla="*/ 2147483646 h 452"/>
                <a:gd name="T96" fmla="*/ 2147483646 w 904"/>
                <a:gd name="T97" fmla="*/ 2147483646 h 452"/>
                <a:gd name="T98" fmla="*/ 2147483646 w 904"/>
                <a:gd name="T99" fmla="*/ 2147483646 h 452"/>
                <a:gd name="T100" fmla="*/ 2147483646 w 904"/>
                <a:gd name="T101" fmla="*/ 2147483646 h 452"/>
                <a:gd name="T102" fmla="*/ 2147483646 w 904"/>
                <a:gd name="T103" fmla="*/ 2147483646 h 452"/>
                <a:gd name="T104" fmla="*/ 2147483646 w 904"/>
                <a:gd name="T105" fmla="*/ 2147483646 h 452"/>
                <a:gd name="T106" fmla="*/ 2147483646 w 904"/>
                <a:gd name="T107" fmla="*/ 2147483646 h 452"/>
                <a:gd name="T108" fmla="*/ 2147483646 w 904"/>
                <a:gd name="T109" fmla="*/ 2147483646 h 452"/>
                <a:gd name="T110" fmla="*/ 2147483646 w 904"/>
                <a:gd name="T111" fmla="*/ 2147483646 h 452"/>
                <a:gd name="T112" fmla="*/ 2147483646 w 904"/>
                <a:gd name="T113" fmla="*/ 2147483646 h 452"/>
                <a:gd name="T114" fmla="*/ 2147483646 w 904"/>
                <a:gd name="T115" fmla="*/ 2147483646 h 452"/>
                <a:gd name="T116" fmla="*/ 2147483646 w 904"/>
                <a:gd name="T117" fmla="*/ 2147483646 h 452"/>
                <a:gd name="T118" fmla="*/ 2147483646 w 904"/>
                <a:gd name="T119" fmla="*/ 2147483646 h 452"/>
                <a:gd name="T120" fmla="*/ 2147483646 w 904"/>
                <a:gd name="T121" fmla="*/ 2147483646 h 4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04"/>
                <a:gd name="T184" fmla="*/ 0 h 452"/>
                <a:gd name="T185" fmla="*/ 904 w 904"/>
                <a:gd name="T186" fmla="*/ 452 h 45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04" h="452">
                  <a:moveTo>
                    <a:pt x="160" y="120"/>
                  </a:moveTo>
                  <a:lnTo>
                    <a:pt x="156" y="124"/>
                  </a:lnTo>
                  <a:lnTo>
                    <a:pt x="152" y="124"/>
                  </a:lnTo>
                  <a:lnTo>
                    <a:pt x="148" y="120"/>
                  </a:lnTo>
                  <a:lnTo>
                    <a:pt x="152" y="120"/>
                  </a:lnTo>
                  <a:lnTo>
                    <a:pt x="152" y="116"/>
                  </a:lnTo>
                  <a:lnTo>
                    <a:pt x="156" y="120"/>
                  </a:lnTo>
                  <a:lnTo>
                    <a:pt x="160" y="116"/>
                  </a:lnTo>
                  <a:lnTo>
                    <a:pt x="164" y="116"/>
                  </a:lnTo>
                  <a:lnTo>
                    <a:pt x="168" y="116"/>
                  </a:lnTo>
                  <a:lnTo>
                    <a:pt x="164" y="120"/>
                  </a:lnTo>
                  <a:lnTo>
                    <a:pt x="160" y="120"/>
                  </a:lnTo>
                  <a:close/>
                  <a:moveTo>
                    <a:pt x="84" y="140"/>
                  </a:moveTo>
                  <a:lnTo>
                    <a:pt x="80" y="140"/>
                  </a:lnTo>
                  <a:lnTo>
                    <a:pt x="80" y="136"/>
                  </a:lnTo>
                  <a:lnTo>
                    <a:pt x="84" y="136"/>
                  </a:lnTo>
                  <a:lnTo>
                    <a:pt x="88" y="132"/>
                  </a:lnTo>
                  <a:lnTo>
                    <a:pt x="92" y="132"/>
                  </a:lnTo>
                  <a:lnTo>
                    <a:pt x="96" y="132"/>
                  </a:lnTo>
                  <a:lnTo>
                    <a:pt x="100" y="132"/>
                  </a:lnTo>
                  <a:lnTo>
                    <a:pt x="100" y="136"/>
                  </a:lnTo>
                  <a:lnTo>
                    <a:pt x="96" y="136"/>
                  </a:lnTo>
                  <a:lnTo>
                    <a:pt x="92" y="136"/>
                  </a:lnTo>
                  <a:lnTo>
                    <a:pt x="88" y="136"/>
                  </a:lnTo>
                  <a:lnTo>
                    <a:pt x="84" y="140"/>
                  </a:lnTo>
                  <a:close/>
                  <a:moveTo>
                    <a:pt x="76" y="140"/>
                  </a:moveTo>
                  <a:lnTo>
                    <a:pt x="76" y="136"/>
                  </a:lnTo>
                  <a:lnTo>
                    <a:pt x="80" y="140"/>
                  </a:lnTo>
                  <a:lnTo>
                    <a:pt x="76" y="140"/>
                  </a:lnTo>
                  <a:close/>
                  <a:moveTo>
                    <a:pt x="76" y="140"/>
                  </a:moveTo>
                  <a:lnTo>
                    <a:pt x="72" y="144"/>
                  </a:lnTo>
                  <a:lnTo>
                    <a:pt x="68" y="144"/>
                  </a:lnTo>
                  <a:lnTo>
                    <a:pt x="64" y="144"/>
                  </a:lnTo>
                  <a:lnTo>
                    <a:pt x="60" y="144"/>
                  </a:lnTo>
                  <a:lnTo>
                    <a:pt x="64" y="140"/>
                  </a:lnTo>
                  <a:lnTo>
                    <a:pt x="68" y="140"/>
                  </a:lnTo>
                  <a:lnTo>
                    <a:pt x="72" y="140"/>
                  </a:lnTo>
                  <a:lnTo>
                    <a:pt x="76" y="140"/>
                  </a:lnTo>
                  <a:close/>
                  <a:moveTo>
                    <a:pt x="44" y="152"/>
                  </a:moveTo>
                  <a:lnTo>
                    <a:pt x="40" y="152"/>
                  </a:lnTo>
                  <a:lnTo>
                    <a:pt x="40" y="148"/>
                  </a:lnTo>
                  <a:lnTo>
                    <a:pt x="44" y="148"/>
                  </a:lnTo>
                  <a:lnTo>
                    <a:pt x="48" y="148"/>
                  </a:lnTo>
                  <a:lnTo>
                    <a:pt x="48" y="152"/>
                  </a:lnTo>
                  <a:lnTo>
                    <a:pt x="44" y="152"/>
                  </a:lnTo>
                  <a:close/>
                  <a:moveTo>
                    <a:pt x="36" y="156"/>
                  </a:moveTo>
                  <a:lnTo>
                    <a:pt x="32" y="156"/>
                  </a:lnTo>
                  <a:lnTo>
                    <a:pt x="28" y="156"/>
                  </a:lnTo>
                  <a:lnTo>
                    <a:pt x="28" y="152"/>
                  </a:lnTo>
                  <a:lnTo>
                    <a:pt x="32" y="152"/>
                  </a:lnTo>
                  <a:lnTo>
                    <a:pt x="36" y="156"/>
                  </a:lnTo>
                  <a:close/>
                  <a:moveTo>
                    <a:pt x="140" y="452"/>
                  </a:moveTo>
                  <a:lnTo>
                    <a:pt x="136" y="448"/>
                  </a:lnTo>
                  <a:lnTo>
                    <a:pt x="136" y="444"/>
                  </a:lnTo>
                  <a:lnTo>
                    <a:pt x="136" y="440"/>
                  </a:lnTo>
                  <a:lnTo>
                    <a:pt x="140" y="440"/>
                  </a:lnTo>
                  <a:lnTo>
                    <a:pt x="144" y="444"/>
                  </a:lnTo>
                  <a:lnTo>
                    <a:pt x="148" y="444"/>
                  </a:lnTo>
                  <a:lnTo>
                    <a:pt x="144" y="444"/>
                  </a:lnTo>
                  <a:lnTo>
                    <a:pt x="144" y="448"/>
                  </a:lnTo>
                  <a:lnTo>
                    <a:pt x="140" y="448"/>
                  </a:lnTo>
                  <a:lnTo>
                    <a:pt x="140" y="452"/>
                  </a:lnTo>
                  <a:close/>
                  <a:moveTo>
                    <a:pt x="16" y="68"/>
                  </a:moveTo>
                  <a:lnTo>
                    <a:pt x="12" y="68"/>
                  </a:lnTo>
                  <a:lnTo>
                    <a:pt x="8" y="68"/>
                  </a:lnTo>
                  <a:lnTo>
                    <a:pt x="4" y="68"/>
                  </a:lnTo>
                  <a:lnTo>
                    <a:pt x="0" y="68"/>
                  </a:lnTo>
                  <a:lnTo>
                    <a:pt x="0" y="64"/>
                  </a:lnTo>
                  <a:lnTo>
                    <a:pt x="4" y="64"/>
                  </a:lnTo>
                  <a:lnTo>
                    <a:pt x="8" y="64"/>
                  </a:lnTo>
                  <a:lnTo>
                    <a:pt x="12" y="64"/>
                  </a:lnTo>
                  <a:lnTo>
                    <a:pt x="16" y="64"/>
                  </a:lnTo>
                  <a:lnTo>
                    <a:pt x="20" y="68"/>
                  </a:lnTo>
                  <a:lnTo>
                    <a:pt x="24" y="68"/>
                  </a:lnTo>
                  <a:lnTo>
                    <a:pt x="20" y="68"/>
                  </a:lnTo>
                  <a:lnTo>
                    <a:pt x="16" y="68"/>
                  </a:lnTo>
                  <a:close/>
                  <a:moveTo>
                    <a:pt x="316" y="112"/>
                  </a:moveTo>
                  <a:lnTo>
                    <a:pt x="316" y="116"/>
                  </a:lnTo>
                  <a:lnTo>
                    <a:pt x="312" y="116"/>
                  </a:lnTo>
                  <a:lnTo>
                    <a:pt x="312" y="120"/>
                  </a:lnTo>
                  <a:lnTo>
                    <a:pt x="308" y="116"/>
                  </a:lnTo>
                  <a:lnTo>
                    <a:pt x="304" y="116"/>
                  </a:lnTo>
                  <a:lnTo>
                    <a:pt x="304" y="112"/>
                  </a:lnTo>
                  <a:lnTo>
                    <a:pt x="308" y="112"/>
                  </a:lnTo>
                  <a:lnTo>
                    <a:pt x="312" y="112"/>
                  </a:lnTo>
                  <a:lnTo>
                    <a:pt x="316" y="112"/>
                  </a:lnTo>
                  <a:close/>
                  <a:moveTo>
                    <a:pt x="320" y="124"/>
                  </a:moveTo>
                  <a:lnTo>
                    <a:pt x="320" y="128"/>
                  </a:lnTo>
                  <a:lnTo>
                    <a:pt x="316" y="124"/>
                  </a:lnTo>
                  <a:lnTo>
                    <a:pt x="312" y="120"/>
                  </a:lnTo>
                  <a:lnTo>
                    <a:pt x="316" y="120"/>
                  </a:lnTo>
                  <a:lnTo>
                    <a:pt x="320" y="124"/>
                  </a:lnTo>
                  <a:close/>
                  <a:moveTo>
                    <a:pt x="344" y="140"/>
                  </a:moveTo>
                  <a:lnTo>
                    <a:pt x="336" y="136"/>
                  </a:lnTo>
                  <a:lnTo>
                    <a:pt x="332" y="136"/>
                  </a:lnTo>
                  <a:lnTo>
                    <a:pt x="332" y="132"/>
                  </a:lnTo>
                  <a:lnTo>
                    <a:pt x="332" y="128"/>
                  </a:lnTo>
                  <a:lnTo>
                    <a:pt x="340" y="132"/>
                  </a:lnTo>
                  <a:lnTo>
                    <a:pt x="336" y="132"/>
                  </a:lnTo>
                  <a:lnTo>
                    <a:pt x="340" y="136"/>
                  </a:lnTo>
                  <a:lnTo>
                    <a:pt x="344" y="136"/>
                  </a:lnTo>
                  <a:lnTo>
                    <a:pt x="344" y="140"/>
                  </a:lnTo>
                  <a:close/>
                  <a:moveTo>
                    <a:pt x="472" y="332"/>
                  </a:moveTo>
                  <a:lnTo>
                    <a:pt x="472" y="328"/>
                  </a:lnTo>
                  <a:lnTo>
                    <a:pt x="468" y="328"/>
                  </a:lnTo>
                  <a:lnTo>
                    <a:pt x="468" y="324"/>
                  </a:lnTo>
                  <a:lnTo>
                    <a:pt x="464" y="324"/>
                  </a:lnTo>
                  <a:lnTo>
                    <a:pt x="460" y="320"/>
                  </a:lnTo>
                  <a:lnTo>
                    <a:pt x="460" y="324"/>
                  </a:lnTo>
                  <a:lnTo>
                    <a:pt x="460" y="320"/>
                  </a:lnTo>
                  <a:lnTo>
                    <a:pt x="456" y="320"/>
                  </a:lnTo>
                  <a:lnTo>
                    <a:pt x="452" y="320"/>
                  </a:lnTo>
                  <a:lnTo>
                    <a:pt x="452" y="316"/>
                  </a:lnTo>
                  <a:lnTo>
                    <a:pt x="448" y="316"/>
                  </a:lnTo>
                  <a:lnTo>
                    <a:pt x="444" y="316"/>
                  </a:lnTo>
                  <a:lnTo>
                    <a:pt x="440" y="316"/>
                  </a:lnTo>
                  <a:lnTo>
                    <a:pt x="440" y="312"/>
                  </a:lnTo>
                  <a:lnTo>
                    <a:pt x="440" y="308"/>
                  </a:lnTo>
                  <a:lnTo>
                    <a:pt x="436" y="308"/>
                  </a:lnTo>
                  <a:lnTo>
                    <a:pt x="436" y="304"/>
                  </a:lnTo>
                  <a:lnTo>
                    <a:pt x="432" y="304"/>
                  </a:lnTo>
                  <a:lnTo>
                    <a:pt x="432" y="300"/>
                  </a:lnTo>
                  <a:lnTo>
                    <a:pt x="428" y="300"/>
                  </a:lnTo>
                  <a:lnTo>
                    <a:pt x="428" y="296"/>
                  </a:lnTo>
                  <a:lnTo>
                    <a:pt x="432" y="296"/>
                  </a:lnTo>
                  <a:lnTo>
                    <a:pt x="428" y="296"/>
                  </a:lnTo>
                  <a:lnTo>
                    <a:pt x="424" y="292"/>
                  </a:lnTo>
                  <a:lnTo>
                    <a:pt x="424" y="288"/>
                  </a:lnTo>
                  <a:lnTo>
                    <a:pt x="428" y="288"/>
                  </a:lnTo>
                  <a:lnTo>
                    <a:pt x="424" y="288"/>
                  </a:lnTo>
                  <a:lnTo>
                    <a:pt x="428" y="288"/>
                  </a:lnTo>
                  <a:lnTo>
                    <a:pt x="428" y="292"/>
                  </a:lnTo>
                  <a:lnTo>
                    <a:pt x="428" y="288"/>
                  </a:lnTo>
                  <a:lnTo>
                    <a:pt x="424" y="288"/>
                  </a:lnTo>
                  <a:lnTo>
                    <a:pt x="424" y="284"/>
                  </a:lnTo>
                  <a:lnTo>
                    <a:pt x="424" y="288"/>
                  </a:lnTo>
                  <a:lnTo>
                    <a:pt x="420" y="284"/>
                  </a:lnTo>
                  <a:lnTo>
                    <a:pt x="420" y="280"/>
                  </a:lnTo>
                  <a:lnTo>
                    <a:pt x="416" y="280"/>
                  </a:lnTo>
                  <a:lnTo>
                    <a:pt x="416" y="276"/>
                  </a:lnTo>
                  <a:lnTo>
                    <a:pt x="412" y="272"/>
                  </a:lnTo>
                  <a:lnTo>
                    <a:pt x="416" y="272"/>
                  </a:lnTo>
                  <a:lnTo>
                    <a:pt x="412" y="272"/>
                  </a:lnTo>
                  <a:lnTo>
                    <a:pt x="412" y="268"/>
                  </a:lnTo>
                  <a:lnTo>
                    <a:pt x="408" y="268"/>
                  </a:lnTo>
                  <a:lnTo>
                    <a:pt x="408" y="264"/>
                  </a:lnTo>
                  <a:lnTo>
                    <a:pt x="412" y="260"/>
                  </a:lnTo>
                  <a:lnTo>
                    <a:pt x="412" y="256"/>
                  </a:lnTo>
                  <a:lnTo>
                    <a:pt x="412" y="252"/>
                  </a:lnTo>
                  <a:lnTo>
                    <a:pt x="408" y="248"/>
                  </a:lnTo>
                  <a:lnTo>
                    <a:pt x="408" y="244"/>
                  </a:lnTo>
                  <a:lnTo>
                    <a:pt x="408" y="240"/>
                  </a:lnTo>
                  <a:lnTo>
                    <a:pt x="412" y="240"/>
                  </a:lnTo>
                  <a:lnTo>
                    <a:pt x="412" y="236"/>
                  </a:lnTo>
                  <a:lnTo>
                    <a:pt x="408" y="232"/>
                  </a:lnTo>
                  <a:lnTo>
                    <a:pt x="412" y="228"/>
                  </a:lnTo>
                  <a:lnTo>
                    <a:pt x="412" y="224"/>
                  </a:lnTo>
                  <a:lnTo>
                    <a:pt x="412" y="220"/>
                  </a:lnTo>
                  <a:lnTo>
                    <a:pt x="412" y="216"/>
                  </a:lnTo>
                  <a:lnTo>
                    <a:pt x="416" y="216"/>
                  </a:lnTo>
                  <a:lnTo>
                    <a:pt x="412" y="216"/>
                  </a:lnTo>
                  <a:lnTo>
                    <a:pt x="412" y="212"/>
                  </a:lnTo>
                  <a:lnTo>
                    <a:pt x="412" y="208"/>
                  </a:lnTo>
                  <a:lnTo>
                    <a:pt x="412" y="204"/>
                  </a:lnTo>
                  <a:lnTo>
                    <a:pt x="408" y="200"/>
                  </a:lnTo>
                  <a:lnTo>
                    <a:pt x="408" y="196"/>
                  </a:lnTo>
                  <a:lnTo>
                    <a:pt x="412" y="196"/>
                  </a:lnTo>
                  <a:lnTo>
                    <a:pt x="416" y="200"/>
                  </a:lnTo>
                  <a:lnTo>
                    <a:pt x="420" y="200"/>
                  </a:lnTo>
                  <a:lnTo>
                    <a:pt x="424" y="200"/>
                  </a:lnTo>
                  <a:lnTo>
                    <a:pt x="420" y="204"/>
                  </a:lnTo>
                  <a:lnTo>
                    <a:pt x="424" y="204"/>
                  </a:lnTo>
                  <a:lnTo>
                    <a:pt x="424" y="208"/>
                  </a:lnTo>
                  <a:lnTo>
                    <a:pt x="424" y="204"/>
                  </a:lnTo>
                  <a:lnTo>
                    <a:pt x="428" y="200"/>
                  </a:lnTo>
                  <a:lnTo>
                    <a:pt x="428" y="196"/>
                  </a:lnTo>
                  <a:lnTo>
                    <a:pt x="424" y="192"/>
                  </a:lnTo>
                  <a:lnTo>
                    <a:pt x="432" y="192"/>
                  </a:lnTo>
                  <a:lnTo>
                    <a:pt x="440" y="192"/>
                  </a:lnTo>
                  <a:lnTo>
                    <a:pt x="456" y="192"/>
                  </a:lnTo>
                  <a:lnTo>
                    <a:pt x="472" y="192"/>
                  </a:lnTo>
                  <a:lnTo>
                    <a:pt x="484" y="192"/>
                  </a:lnTo>
                  <a:lnTo>
                    <a:pt x="488" y="192"/>
                  </a:lnTo>
                  <a:lnTo>
                    <a:pt x="508" y="192"/>
                  </a:lnTo>
                  <a:lnTo>
                    <a:pt x="512" y="192"/>
                  </a:lnTo>
                  <a:lnTo>
                    <a:pt x="528" y="192"/>
                  </a:lnTo>
                  <a:lnTo>
                    <a:pt x="532" y="192"/>
                  </a:lnTo>
                  <a:lnTo>
                    <a:pt x="548" y="192"/>
                  </a:lnTo>
                  <a:lnTo>
                    <a:pt x="552" y="192"/>
                  </a:lnTo>
                  <a:lnTo>
                    <a:pt x="564" y="192"/>
                  </a:lnTo>
                  <a:lnTo>
                    <a:pt x="584" y="192"/>
                  </a:lnTo>
                  <a:lnTo>
                    <a:pt x="596" y="192"/>
                  </a:lnTo>
                  <a:lnTo>
                    <a:pt x="604" y="192"/>
                  </a:lnTo>
                  <a:lnTo>
                    <a:pt x="616" y="192"/>
                  </a:lnTo>
                  <a:lnTo>
                    <a:pt x="628" y="192"/>
                  </a:lnTo>
                  <a:lnTo>
                    <a:pt x="636" y="192"/>
                  </a:lnTo>
                  <a:lnTo>
                    <a:pt x="640" y="192"/>
                  </a:lnTo>
                  <a:lnTo>
                    <a:pt x="652" y="192"/>
                  </a:lnTo>
                  <a:lnTo>
                    <a:pt x="660" y="192"/>
                  </a:lnTo>
                  <a:lnTo>
                    <a:pt x="664" y="192"/>
                  </a:lnTo>
                  <a:lnTo>
                    <a:pt x="664" y="188"/>
                  </a:lnTo>
                  <a:lnTo>
                    <a:pt x="668" y="192"/>
                  </a:lnTo>
                  <a:lnTo>
                    <a:pt x="672" y="192"/>
                  </a:lnTo>
                  <a:lnTo>
                    <a:pt x="672" y="196"/>
                  </a:lnTo>
                  <a:lnTo>
                    <a:pt x="676" y="196"/>
                  </a:lnTo>
                  <a:lnTo>
                    <a:pt x="680" y="196"/>
                  </a:lnTo>
                  <a:lnTo>
                    <a:pt x="684" y="196"/>
                  </a:lnTo>
                  <a:lnTo>
                    <a:pt x="684" y="200"/>
                  </a:lnTo>
                  <a:lnTo>
                    <a:pt x="684" y="196"/>
                  </a:lnTo>
                  <a:lnTo>
                    <a:pt x="688" y="196"/>
                  </a:lnTo>
                  <a:lnTo>
                    <a:pt x="688" y="200"/>
                  </a:lnTo>
                  <a:lnTo>
                    <a:pt x="692" y="200"/>
                  </a:lnTo>
                  <a:lnTo>
                    <a:pt x="696" y="200"/>
                  </a:lnTo>
                  <a:lnTo>
                    <a:pt x="696" y="196"/>
                  </a:lnTo>
                  <a:lnTo>
                    <a:pt x="696" y="200"/>
                  </a:lnTo>
                  <a:lnTo>
                    <a:pt x="700" y="200"/>
                  </a:lnTo>
                  <a:lnTo>
                    <a:pt x="704" y="200"/>
                  </a:lnTo>
                  <a:lnTo>
                    <a:pt x="708" y="200"/>
                  </a:lnTo>
                  <a:lnTo>
                    <a:pt x="716" y="196"/>
                  </a:lnTo>
                  <a:lnTo>
                    <a:pt x="720" y="196"/>
                  </a:lnTo>
                  <a:lnTo>
                    <a:pt x="720" y="200"/>
                  </a:lnTo>
                  <a:lnTo>
                    <a:pt x="724" y="200"/>
                  </a:lnTo>
                  <a:lnTo>
                    <a:pt x="740" y="204"/>
                  </a:lnTo>
                  <a:lnTo>
                    <a:pt x="748" y="208"/>
                  </a:lnTo>
                  <a:lnTo>
                    <a:pt x="748" y="212"/>
                  </a:lnTo>
                  <a:lnTo>
                    <a:pt x="752" y="212"/>
                  </a:lnTo>
                  <a:lnTo>
                    <a:pt x="756" y="212"/>
                  </a:lnTo>
                  <a:lnTo>
                    <a:pt x="756" y="216"/>
                  </a:lnTo>
                  <a:lnTo>
                    <a:pt x="760" y="216"/>
                  </a:lnTo>
                  <a:lnTo>
                    <a:pt x="760" y="220"/>
                  </a:lnTo>
                  <a:lnTo>
                    <a:pt x="772" y="224"/>
                  </a:lnTo>
                  <a:lnTo>
                    <a:pt x="772" y="236"/>
                  </a:lnTo>
                  <a:lnTo>
                    <a:pt x="772" y="240"/>
                  </a:lnTo>
                  <a:lnTo>
                    <a:pt x="772" y="244"/>
                  </a:lnTo>
                  <a:lnTo>
                    <a:pt x="772" y="248"/>
                  </a:lnTo>
                  <a:lnTo>
                    <a:pt x="768" y="248"/>
                  </a:lnTo>
                  <a:lnTo>
                    <a:pt x="764" y="248"/>
                  </a:lnTo>
                  <a:lnTo>
                    <a:pt x="764" y="252"/>
                  </a:lnTo>
                  <a:lnTo>
                    <a:pt x="768" y="252"/>
                  </a:lnTo>
                  <a:lnTo>
                    <a:pt x="772" y="256"/>
                  </a:lnTo>
                  <a:lnTo>
                    <a:pt x="772" y="252"/>
                  </a:lnTo>
                  <a:lnTo>
                    <a:pt x="776" y="252"/>
                  </a:lnTo>
                  <a:lnTo>
                    <a:pt x="780" y="248"/>
                  </a:lnTo>
                  <a:lnTo>
                    <a:pt x="784" y="248"/>
                  </a:lnTo>
                  <a:lnTo>
                    <a:pt x="788" y="248"/>
                  </a:lnTo>
                  <a:lnTo>
                    <a:pt x="792" y="248"/>
                  </a:lnTo>
                  <a:lnTo>
                    <a:pt x="796" y="248"/>
                  </a:lnTo>
                  <a:lnTo>
                    <a:pt x="800" y="244"/>
                  </a:lnTo>
                  <a:lnTo>
                    <a:pt x="800" y="240"/>
                  </a:lnTo>
                  <a:lnTo>
                    <a:pt x="800" y="236"/>
                  </a:lnTo>
                  <a:lnTo>
                    <a:pt x="804" y="236"/>
                  </a:lnTo>
                  <a:lnTo>
                    <a:pt x="808" y="236"/>
                  </a:lnTo>
                  <a:lnTo>
                    <a:pt x="816" y="240"/>
                  </a:lnTo>
                  <a:lnTo>
                    <a:pt x="820" y="236"/>
                  </a:lnTo>
                  <a:lnTo>
                    <a:pt x="824" y="232"/>
                  </a:lnTo>
                  <a:lnTo>
                    <a:pt x="832" y="228"/>
                  </a:lnTo>
                  <a:lnTo>
                    <a:pt x="836" y="224"/>
                  </a:lnTo>
                  <a:lnTo>
                    <a:pt x="844" y="224"/>
                  </a:lnTo>
                  <a:lnTo>
                    <a:pt x="852" y="224"/>
                  </a:lnTo>
                  <a:lnTo>
                    <a:pt x="860" y="224"/>
                  </a:lnTo>
                  <a:lnTo>
                    <a:pt x="864" y="228"/>
                  </a:lnTo>
                  <a:lnTo>
                    <a:pt x="864" y="224"/>
                  </a:lnTo>
                  <a:lnTo>
                    <a:pt x="868" y="224"/>
                  </a:lnTo>
                  <a:lnTo>
                    <a:pt x="872" y="224"/>
                  </a:lnTo>
                  <a:lnTo>
                    <a:pt x="876" y="216"/>
                  </a:lnTo>
                  <a:lnTo>
                    <a:pt x="884" y="208"/>
                  </a:lnTo>
                  <a:lnTo>
                    <a:pt x="888" y="204"/>
                  </a:lnTo>
                  <a:lnTo>
                    <a:pt x="888" y="208"/>
                  </a:lnTo>
                  <a:lnTo>
                    <a:pt x="892" y="208"/>
                  </a:lnTo>
                  <a:lnTo>
                    <a:pt x="892" y="204"/>
                  </a:lnTo>
                  <a:lnTo>
                    <a:pt x="896" y="208"/>
                  </a:lnTo>
                  <a:lnTo>
                    <a:pt x="900" y="208"/>
                  </a:lnTo>
                  <a:lnTo>
                    <a:pt x="900" y="220"/>
                  </a:lnTo>
                  <a:lnTo>
                    <a:pt x="904" y="220"/>
                  </a:lnTo>
                  <a:lnTo>
                    <a:pt x="900" y="220"/>
                  </a:lnTo>
                  <a:lnTo>
                    <a:pt x="900" y="224"/>
                  </a:lnTo>
                  <a:lnTo>
                    <a:pt x="904" y="224"/>
                  </a:lnTo>
                  <a:lnTo>
                    <a:pt x="904" y="228"/>
                  </a:lnTo>
                  <a:lnTo>
                    <a:pt x="900" y="228"/>
                  </a:lnTo>
                  <a:lnTo>
                    <a:pt x="896" y="228"/>
                  </a:lnTo>
                  <a:lnTo>
                    <a:pt x="896" y="232"/>
                  </a:lnTo>
                  <a:lnTo>
                    <a:pt x="896" y="228"/>
                  </a:lnTo>
                  <a:lnTo>
                    <a:pt x="892" y="232"/>
                  </a:lnTo>
                  <a:lnTo>
                    <a:pt x="888" y="232"/>
                  </a:lnTo>
                  <a:lnTo>
                    <a:pt x="888" y="228"/>
                  </a:lnTo>
                  <a:lnTo>
                    <a:pt x="888" y="232"/>
                  </a:lnTo>
                  <a:lnTo>
                    <a:pt x="884" y="236"/>
                  </a:lnTo>
                  <a:lnTo>
                    <a:pt x="884" y="232"/>
                  </a:lnTo>
                  <a:lnTo>
                    <a:pt x="884" y="236"/>
                  </a:lnTo>
                  <a:lnTo>
                    <a:pt x="880" y="236"/>
                  </a:lnTo>
                  <a:lnTo>
                    <a:pt x="880" y="232"/>
                  </a:lnTo>
                  <a:lnTo>
                    <a:pt x="880" y="236"/>
                  </a:lnTo>
                  <a:lnTo>
                    <a:pt x="876" y="236"/>
                  </a:lnTo>
                  <a:lnTo>
                    <a:pt x="876" y="240"/>
                  </a:lnTo>
                  <a:lnTo>
                    <a:pt x="872" y="240"/>
                  </a:lnTo>
                  <a:lnTo>
                    <a:pt x="872" y="244"/>
                  </a:lnTo>
                  <a:lnTo>
                    <a:pt x="872" y="248"/>
                  </a:lnTo>
                  <a:lnTo>
                    <a:pt x="868" y="248"/>
                  </a:lnTo>
                  <a:lnTo>
                    <a:pt x="872" y="248"/>
                  </a:lnTo>
                  <a:lnTo>
                    <a:pt x="872" y="252"/>
                  </a:lnTo>
                  <a:lnTo>
                    <a:pt x="876" y="252"/>
                  </a:lnTo>
                  <a:lnTo>
                    <a:pt x="880" y="252"/>
                  </a:lnTo>
                  <a:lnTo>
                    <a:pt x="876" y="252"/>
                  </a:lnTo>
                  <a:lnTo>
                    <a:pt x="880" y="252"/>
                  </a:lnTo>
                  <a:lnTo>
                    <a:pt x="880" y="256"/>
                  </a:lnTo>
                  <a:lnTo>
                    <a:pt x="872" y="256"/>
                  </a:lnTo>
                  <a:lnTo>
                    <a:pt x="872" y="252"/>
                  </a:lnTo>
                  <a:lnTo>
                    <a:pt x="872" y="256"/>
                  </a:lnTo>
                  <a:lnTo>
                    <a:pt x="868" y="256"/>
                  </a:lnTo>
                  <a:lnTo>
                    <a:pt x="868" y="252"/>
                  </a:lnTo>
                  <a:lnTo>
                    <a:pt x="868" y="256"/>
                  </a:lnTo>
                  <a:lnTo>
                    <a:pt x="864" y="256"/>
                  </a:lnTo>
                  <a:lnTo>
                    <a:pt x="860" y="256"/>
                  </a:lnTo>
                  <a:lnTo>
                    <a:pt x="852" y="256"/>
                  </a:lnTo>
                  <a:lnTo>
                    <a:pt x="848" y="260"/>
                  </a:lnTo>
                  <a:lnTo>
                    <a:pt x="844" y="260"/>
                  </a:lnTo>
                  <a:lnTo>
                    <a:pt x="844" y="264"/>
                  </a:lnTo>
                  <a:lnTo>
                    <a:pt x="844" y="260"/>
                  </a:lnTo>
                  <a:lnTo>
                    <a:pt x="844" y="264"/>
                  </a:lnTo>
                  <a:lnTo>
                    <a:pt x="840" y="264"/>
                  </a:lnTo>
                  <a:lnTo>
                    <a:pt x="844" y="264"/>
                  </a:lnTo>
                  <a:lnTo>
                    <a:pt x="844" y="272"/>
                  </a:lnTo>
                  <a:lnTo>
                    <a:pt x="840" y="272"/>
                  </a:lnTo>
                  <a:lnTo>
                    <a:pt x="840" y="276"/>
                  </a:lnTo>
                  <a:lnTo>
                    <a:pt x="836" y="276"/>
                  </a:lnTo>
                  <a:lnTo>
                    <a:pt x="832" y="276"/>
                  </a:lnTo>
                  <a:lnTo>
                    <a:pt x="832" y="272"/>
                  </a:lnTo>
                  <a:lnTo>
                    <a:pt x="832" y="268"/>
                  </a:lnTo>
                  <a:lnTo>
                    <a:pt x="832" y="272"/>
                  </a:lnTo>
                  <a:lnTo>
                    <a:pt x="828" y="272"/>
                  </a:lnTo>
                  <a:lnTo>
                    <a:pt x="832" y="276"/>
                  </a:lnTo>
                  <a:lnTo>
                    <a:pt x="832" y="280"/>
                  </a:lnTo>
                  <a:lnTo>
                    <a:pt x="836" y="280"/>
                  </a:lnTo>
                  <a:lnTo>
                    <a:pt x="836" y="284"/>
                  </a:lnTo>
                  <a:lnTo>
                    <a:pt x="832" y="284"/>
                  </a:lnTo>
                  <a:lnTo>
                    <a:pt x="832" y="288"/>
                  </a:lnTo>
                  <a:lnTo>
                    <a:pt x="828" y="288"/>
                  </a:lnTo>
                  <a:lnTo>
                    <a:pt x="832" y="288"/>
                  </a:lnTo>
                  <a:lnTo>
                    <a:pt x="828" y="292"/>
                  </a:lnTo>
                  <a:lnTo>
                    <a:pt x="828" y="288"/>
                  </a:lnTo>
                  <a:lnTo>
                    <a:pt x="828" y="292"/>
                  </a:lnTo>
                  <a:lnTo>
                    <a:pt x="828" y="288"/>
                  </a:lnTo>
                  <a:lnTo>
                    <a:pt x="828" y="284"/>
                  </a:lnTo>
                  <a:lnTo>
                    <a:pt x="828" y="288"/>
                  </a:lnTo>
                  <a:lnTo>
                    <a:pt x="828" y="284"/>
                  </a:lnTo>
                  <a:lnTo>
                    <a:pt x="824" y="284"/>
                  </a:lnTo>
                  <a:lnTo>
                    <a:pt x="824" y="280"/>
                  </a:lnTo>
                  <a:lnTo>
                    <a:pt x="828" y="280"/>
                  </a:lnTo>
                  <a:lnTo>
                    <a:pt x="824" y="280"/>
                  </a:lnTo>
                  <a:lnTo>
                    <a:pt x="824" y="276"/>
                  </a:lnTo>
                  <a:lnTo>
                    <a:pt x="828" y="276"/>
                  </a:lnTo>
                  <a:lnTo>
                    <a:pt x="824" y="276"/>
                  </a:lnTo>
                  <a:lnTo>
                    <a:pt x="828" y="272"/>
                  </a:lnTo>
                  <a:lnTo>
                    <a:pt x="824" y="272"/>
                  </a:lnTo>
                  <a:lnTo>
                    <a:pt x="828" y="272"/>
                  </a:lnTo>
                  <a:lnTo>
                    <a:pt x="824" y="272"/>
                  </a:lnTo>
                  <a:lnTo>
                    <a:pt x="824" y="276"/>
                  </a:lnTo>
                  <a:lnTo>
                    <a:pt x="824" y="272"/>
                  </a:lnTo>
                  <a:lnTo>
                    <a:pt x="824" y="276"/>
                  </a:lnTo>
                  <a:lnTo>
                    <a:pt x="820" y="276"/>
                  </a:lnTo>
                  <a:lnTo>
                    <a:pt x="824" y="276"/>
                  </a:lnTo>
                  <a:lnTo>
                    <a:pt x="820" y="280"/>
                  </a:lnTo>
                  <a:lnTo>
                    <a:pt x="824" y="280"/>
                  </a:lnTo>
                  <a:lnTo>
                    <a:pt x="824" y="284"/>
                  </a:lnTo>
                  <a:lnTo>
                    <a:pt x="820" y="280"/>
                  </a:lnTo>
                  <a:lnTo>
                    <a:pt x="820" y="284"/>
                  </a:lnTo>
                  <a:lnTo>
                    <a:pt x="824" y="284"/>
                  </a:lnTo>
                  <a:lnTo>
                    <a:pt x="820" y="284"/>
                  </a:lnTo>
                  <a:lnTo>
                    <a:pt x="816" y="284"/>
                  </a:lnTo>
                  <a:lnTo>
                    <a:pt x="816" y="280"/>
                  </a:lnTo>
                  <a:lnTo>
                    <a:pt x="816" y="284"/>
                  </a:lnTo>
                  <a:lnTo>
                    <a:pt x="820" y="284"/>
                  </a:lnTo>
                  <a:lnTo>
                    <a:pt x="824" y="284"/>
                  </a:lnTo>
                  <a:lnTo>
                    <a:pt x="820" y="284"/>
                  </a:lnTo>
                  <a:lnTo>
                    <a:pt x="824" y="288"/>
                  </a:lnTo>
                  <a:lnTo>
                    <a:pt x="820" y="284"/>
                  </a:lnTo>
                  <a:lnTo>
                    <a:pt x="820" y="288"/>
                  </a:lnTo>
                  <a:lnTo>
                    <a:pt x="824" y="288"/>
                  </a:lnTo>
                  <a:lnTo>
                    <a:pt x="824" y="292"/>
                  </a:lnTo>
                  <a:lnTo>
                    <a:pt x="820" y="288"/>
                  </a:lnTo>
                  <a:lnTo>
                    <a:pt x="820" y="292"/>
                  </a:lnTo>
                  <a:lnTo>
                    <a:pt x="824" y="292"/>
                  </a:lnTo>
                  <a:lnTo>
                    <a:pt x="824" y="296"/>
                  </a:lnTo>
                  <a:lnTo>
                    <a:pt x="820" y="292"/>
                  </a:lnTo>
                  <a:lnTo>
                    <a:pt x="824" y="296"/>
                  </a:lnTo>
                  <a:lnTo>
                    <a:pt x="828" y="296"/>
                  </a:lnTo>
                  <a:lnTo>
                    <a:pt x="828" y="300"/>
                  </a:lnTo>
                  <a:lnTo>
                    <a:pt x="832" y="304"/>
                  </a:lnTo>
                  <a:lnTo>
                    <a:pt x="828" y="304"/>
                  </a:lnTo>
                  <a:lnTo>
                    <a:pt x="828" y="296"/>
                  </a:lnTo>
                  <a:lnTo>
                    <a:pt x="828" y="300"/>
                  </a:lnTo>
                  <a:lnTo>
                    <a:pt x="828" y="304"/>
                  </a:lnTo>
                  <a:lnTo>
                    <a:pt x="828" y="300"/>
                  </a:lnTo>
                  <a:lnTo>
                    <a:pt x="824" y="300"/>
                  </a:lnTo>
                  <a:lnTo>
                    <a:pt x="824" y="304"/>
                  </a:lnTo>
                  <a:lnTo>
                    <a:pt x="824" y="300"/>
                  </a:lnTo>
                  <a:lnTo>
                    <a:pt x="824" y="304"/>
                  </a:lnTo>
                  <a:lnTo>
                    <a:pt x="820" y="304"/>
                  </a:lnTo>
                  <a:lnTo>
                    <a:pt x="820" y="300"/>
                  </a:lnTo>
                  <a:lnTo>
                    <a:pt x="820" y="304"/>
                  </a:lnTo>
                  <a:lnTo>
                    <a:pt x="824" y="304"/>
                  </a:lnTo>
                  <a:lnTo>
                    <a:pt x="828" y="304"/>
                  </a:lnTo>
                  <a:lnTo>
                    <a:pt x="824" y="304"/>
                  </a:lnTo>
                  <a:lnTo>
                    <a:pt x="828" y="308"/>
                  </a:lnTo>
                  <a:lnTo>
                    <a:pt x="828" y="304"/>
                  </a:lnTo>
                  <a:lnTo>
                    <a:pt x="828" y="308"/>
                  </a:lnTo>
                  <a:lnTo>
                    <a:pt x="824" y="308"/>
                  </a:lnTo>
                  <a:lnTo>
                    <a:pt x="820" y="308"/>
                  </a:lnTo>
                  <a:lnTo>
                    <a:pt x="816" y="308"/>
                  </a:lnTo>
                  <a:lnTo>
                    <a:pt x="820" y="308"/>
                  </a:lnTo>
                  <a:lnTo>
                    <a:pt x="824" y="308"/>
                  </a:lnTo>
                  <a:lnTo>
                    <a:pt x="820" y="312"/>
                  </a:lnTo>
                  <a:lnTo>
                    <a:pt x="816" y="312"/>
                  </a:lnTo>
                  <a:lnTo>
                    <a:pt x="820" y="312"/>
                  </a:lnTo>
                  <a:lnTo>
                    <a:pt x="824" y="312"/>
                  </a:lnTo>
                  <a:lnTo>
                    <a:pt x="820" y="316"/>
                  </a:lnTo>
                  <a:lnTo>
                    <a:pt x="816" y="316"/>
                  </a:lnTo>
                  <a:lnTo>
                    <a:pt x="812" y="320"/>
                  </a:lnTo>
                  <a:lnTo>
                    <a:pt x="808" y="320"/>
                  </a:lnTo>
                  <a:lnTo>
                    <a:pt x="804" y="324"/>
                  </a:lnTo>
                  <a:lnTo>
                    <a:pt x="800" y="324"/>
                  </a:lnTo>
                  <a:lnTo>
                    <a:pt x="800" y="328"/>
                  </a:lnTo>
                  <a:lnTo>
                    <a:pt x="796" y="328"/>
                  </a:lnTo>
                  <a:lnTo>
                    <a:pt x="796" y="332"/>
                  </a:lnTo>
                  <a:lnTo>
                    <a:pt x="792" y="332"/>
                  </a:lnTo>
                  <a:lnTo>
                    <a:pt x="788" y="332"/>
                  </a:lnTo>
                  <a:lnTo>
                    <a:pt x="784" y="336"/>
                  </a:lnTo>
                  <a:lnTo>
                    <a:pt x="780" y="340"/>
                  </a:lnTo>
                  <a:lnTo>
                    <a:pt x="780" y="344"/>
                  </a:lnTo>
                  <a:lnTo>
                    <a:pt x="780" y="348"/>
                  </a:lnTo>
                  <a:lnTo>
                    <a:pt x="780" y="356"/>
                  </a:lnTo>
                  <a:lnTo>
                    <a:pt x="780" y="360"/>
                  </a:lnTo>
                  <a:lnTo>
                    <a:pt x="784" y="360"/>
                  </a:lnTo>
                  <a:lnTo>
                    <a:pt x="788" y="368"/>
                  </a:lnTo>
                  <a:lnTo>
                    <a:pt x="788" y="376"/>
                  </a:lnTo>
                  <a:lnTo>
                    <a:pt x="792" y="380"/>
                  </a:lnTo>
                  <a:lnTo>
                    <a:pt x="788" y="380"/>
                  </a:lnTo>
                  <a:lnTo>
                    <a:pt x="792" y="380"/>
                  </a:lnTo>
                  <a:lnTo>
                    <a:pt x="792" y="384"/>
                  </a:lnTo>
                  <a:lnTo>
                    <a:pt x="792" y="392"/>
                  </a:lnTo>
                  <a:lnTo>
                    <a:pt x="788" y="392"/>
                  </a:lnTo>
                  <a:lnTo>
                    <a:pt x="788" y="396"/>
                  </a:lnTo>
                  <a:lnTo>
                    <a:pt x="788" y="400"/>
                  </a:lnTo>
                  <a:lnTo>
                    <a:pt x="788" y="396"/>
                  </a:lnTo>
                  <a:lnTo>
                    <a:pt x="784" y="396"/>
                  </a:lnTo>
                  <a:lnTo>
                    <a:pt x="780" y="392"/>
                  </a:lnTo>
                  <a:lnTo>
                    <a:pt x="776" y="392"/>
                  </a:lnTo>
                  <a:lnTo>
                    <a:pt x="776" y="388"/>
                  </a:lnTo>
                  <a:lnTo>
                    <a:pt x="776" y="384"/>
                  </a:lnTo>
                  <a:lnTo>
                    <a:pt x="772" y="384"/>
                  </a:lnTo>
                  <a:lnTo>
                    <a:pt x="768" y="380"/>
                  </a:lnTo>
                  <a:lnTo>
                    <a:pt x="768" y="376"/>
                  </a:lnTo>
                  <a:lnTo>
                    <a:pt x="772" y="376"/>
                  </a:lnTo>
                  <a:lnTo>
                    <a:pt x="772" y="372"/>
                  </a:lnTo>
                  <a:lnTo>
                    <a:pt x="768" y="376"/>
                  </a:lnTo>
                  <a:lnTo>
                    <a:pt x="768" y="372"/>
                  </a:lnTo>
                  <a:lnTo>
                    <a:pt x="768" y="368"/>
                  </a:lnTo>
                  <a:lnTo>
                    <a:pt x="768" y="364"/>
                  </a:lnTo>
                  <a:lnTo>
                    <a:pt x="764" y="360"/>
                  </a:lnTo>
                  <a:lnTo>
                    <a:pt x="760" y="356"/>
                  </a:lnTo>
                  <a:lnTo>
                    <a:pt x="756" y="356"/>
                  </a:lnTo>
                  <a:lnTo>
                    <a:pt x="752" y="356"/>
                  </a:lnTo>
                  <a:lnTo>
                    <a:pt x="748" y="360"/>
                  </a:lnTo>
                  <a:lnTo>
                    <a:pt x="744" y="356"/>
                  </a:lnTo>
                  <a:lnTo>
                    <a:pt x="744" y="352"/>
                  </a:lnTo>
                  <a:lnTo>
                    <a:pt x="740" y="352"/>
                  </a:lnTo>
                  <a:lnTo>
                    <a:pt x="736" y="352"/>
                  </a:lnTo>
                  <a:lnTo>
                    <a:pt x="732" y="352"/>
                  </a:lnTo>
                  <a:lnTo>
                    <a:pt x="728" y="352"/>
                  </a:lnTo>
                  <a:lnTo>
                    <a:pt x="724" y="352"/>
                  </a:lnTo>
                  <a:lnTo>
                    <a:pt x="724" y="348"/>
                  </a:lnTo>
                  <a:lnTo>
                    <a:pt x="720" y="352"/>
                  </a:lnTo>
                  <a:lnTo>
                    <a:pt x="716" y="352"/>
                  </a:lnTo>
                  <a:lnTo>
                    <a:pt x="712" y="352"/>
                  </a:lnTo>
                  <a:lnTo>
                    <a:pt x="708" y="352"/>
                  </a:lnTo>
                  <a:lnTo>
                    <a:pt x="704" y="352"/>
                  </a:lnTo>
                  <a:lnTo>
                    <a:pt x="704" y="356"/>
                  </a:lnTo>
                  <a:lnTo>
                    <a:pt x="708" y="352"/>
                  </a:lnTo>
                  <a:lnTo>
                    <a:pt x="708" y="356"/>
                  </a:lnTo>
                  <a:lnTo>
                    <a:pt x="712" y="356"/>
                  </a:lnTo>
                  <a:lnTo>
                    <a:pt x="708" y="356"/>
                  </a:lnTo>
                  <a:lnTo>
                    <a:pt x="708" y="360"/>
                  </a:lnTo>
                  <a:lnTo>
                    <a:pt x="712" y="360"/>
                  </a:lnTo>
                  <a:lnTo>
                    <a:pt x="716" y="364"/>
                  </a:lnTo>
                  <a:lnTo>
                    <a:pt x="712" y="364"/>
                  </a:lnTo>
                  <a:lnTo>
                    <a:pt x="708" y="360"/>
                  </a:lnTo>
                  <a:lnTo>
                    <a:pt x="704" y="360"/>
                  </a:lnTo>
                  <a:lnTo>
                    <a:pt x="704" y="364"/>
                  </a:lnTo>
                  <a:lnTo>
                    <a:pt x="704" y="360"/>
                  </a:lnTo>
                  <a:lnTo>
                    <a:pt x="700" y="360"/>
                  </a:lnTo>
                  <a:lnTo>
                    <a:pt x="700" y="364"/>
                  </a:lnTo>
                  <a:lnTo>
                    <a:pt x="696" y="360"/>
                  </a:lnTo>
                  <a:lnTo>
                    <a:pt x="692" y="360"/>
                  </a:lnTo>
                  <a:lnTo>
                    <a:pt x="688" y="356"/>
                  </a:lnTo>
                  <a:lnTo>
                    <a:pt x="688" y="360"/>
                  </a:lnTo>
                  <a:lnTo>
                    <a:pt x="684" y="360"/>
                  </a:lnTo>
                  <a:lnTo>
                    <a:pt x="680" y="356"/>
                  </a:lnTo>
                  <a:lnTo>
                    <a:pt x="676" y="356"/>
                  </a:lnTo>
                  <a:lnTo>
                    <a:pt x="672" y="356"/>
                  </a:lnTo>
                  <a:lnTo>
                    <a:pt x="668" y="360"/>
                  </a:lnTo>
                  <a:lnTo>
                    <a:pt x="664" y="360"/>
                  </a:lnTo>
                  <a:lnTo>
                    <a:pt x="664" y="356"/>
                  </a:lnTo>
                  <a:lnTo>
                    <a:pt x="664" y="360"/>
                  </a:lnTo>
                  <a:lnTo>
                    <a:pt x="660" y="364"/>
                  </a:lnTo>
                  <a:lnTo>
                    <a:pt x="656" y="364"/>
                  </a:lnTo>
                  <a:lnTo>
                    <a:pt x="652" y="368"/>
                  </a:lnTo>
                  <a:lnTo>
                    <a:pt x="648" y="368"/>
                  </a:lnTo>
                  <a:lnTo>
                    <a:pt x="648" y="372"/>
                  </a:lnTo>
                  <a:lnTo>
                    <a:pt x="644" y="372"/>
                  </a:lnTo>
                  <a:lnTo>
                    <a:pt x="640" y="372"/>
                  </a:lnTo>
                  <a:lnTo>
                    <a:pt x="644" y="376"/>
                  </a:lnTo>
                  <a:lnTo>
                    <a:pt x="640" y="376"/>
                  </a:lnTo>
                  <a:lnTo>
                    <a:pt x="640" y="380"/>
                  </a:lnTo>
                  <a:lnTo>
                    <a:pt x="640" y="384"/>
                  </a:lnTo>
                  <a:lnTo>
                    <a:pt x="640" y="388"/>
                  </a:lnTo>
                  <a:lnTo>
                    <a:pt x="644" y="392"/>
                  </a:lnTo>
                  <a:lnTo>
                    <a:pt x="640" y="392"/>
                  </a:lnTo>
                  <a:lnTo>
                    <a:pt x="640" y="388"/>
                  </a:lnTo>
                  <a:lnTo>
                    <a:pt x="636" y="388"/>
                  </a:lnTo>
                  <a:lnTo>
                    <a:pt x="632" y="388"/>
                  </a:lnTo>
                  <a:lnTo>
                    <a:pt x="628" y="388"/>
                  </a:lnTo>
                  <a:lnTo>
                    <a:pt x="624" y="384"/>
                  </a:lnTo>
                  <a:lnTo>
                    <a:pt x="624" y="380"/>
                  </a:lnTo>
                  <a:lnTo>
                    <a:pt x="624" y="376"/>
                  </a:lnTo>
                  <a:lnTo>
                    <a:pt x="620" y="372"/>
                  </a:lnTo>
                  <a:lnTo>
                    <a:pt x="616" y="368"/>
                  </a:lnTo>
                  <a:lnTo>
                    <a:pt x="612" y="364"/>
                  </a:lnTo>
                  <a:lnTo>
                    <a:pt x="612" y="360"/>
                  </a:lnTo>
                  <a:lnTo>
                    <a:pt x="608" y="360"/>
                  </a:lnTo>
                  <a:lnTo>
                    <a:pt x="604" y="356"/>
                  </a:lnTo>
                  <a:lnTo>
                    <a:pt x="600" y="356"/>
                  </a:lnTo>
                  <a:lnTo>
                    <a:pt x="596" y="360"/>
                  </a:lnTo>
                  <a:lnTo>
                    <a:pt x="592" y="364"/>
                  </a:lnTo>
                  <a:lnTo>
                    <a:pt x="588" y="364"/>
                  </a:lnTo>
                  <a:lnTo>
                    <a:pt x="584" y="360"/>
                  </a:lnTo>
                  <a:lnTo>
                    <a:pt x="580" y="360"/>
                  </a:lnTo>
                  <a:lnTo>
                    <a:pt x="580" y="356"/>
                  </a:lnTo>
                  <a:lnTo>
                    <a:pt x="576" y="352"/>
                  </a:lnTo>
                  <a:lnTo>
                    <a:pt x="576" y="348"/>
                  </a:lnTo>
                  <a:lnTo>
                    <a:pt x="572" y="348"/>
                  </a:lnTo>
                  <a:lnTo>
                    <a:pt x="568" y="344"/>
                  </a:lnTo>
                  <a:lnTo>
                    <a:pt x="564" y="340"/>
                  </a:lnTo>
                  <a:lnTo>
                    <a:pt x="556" y="340"/>
                  </a:lnTo>
                  <a:lnTo>
                    <a:pt x="548" y="340"/>
                  </a:lnTo>
                  <a:lnTo>
                    <a:pt x="548" y="344"/>
                  </a:lnTo>
                  <a:lnTo>
                    <a:pt x="540" y="344"/>
                  </a:lnTo>
                  <a:lnTo>
                    <a:pt x="536" y="344"/>
                  </a:lnTo>
                  <a:lnTo>
                    <a:pt x="532" y="344"/>
                  </a:lnTo>
                  <a:lnTo>
                    <a:pt x="524" y="344"/>
                  </a:lnTo>
                  <a:lnTo>
                    <a:pt x="508" y="340"/>
                  </a:lnTo>
                  <a:lnTo>
                    <a:pt x="500" y="336"/>
                  </a:lnTo>
                  <a:lnTo>
                    <a:pt x="492" y="336"/>
                  </a:lnTo>
                  <a:lnTo>
                    <a:pt x="492" y="332"/>
                  </a:lnTo>
                  <a:lnTo>
                    <a:pt x="484" y="332"/>
                  </a:lnTo>
                  <a:lnTo>
                    <a:pt x="472" y="332"/>
                  </a:lnTo>
                  <a:close/>
                  <a:moveTo>
                    <a:pt x="120" y="432"/>
                  </a:moveTo>
                  <a:lnTo>
                    <a:pt x="116" y="432"/>
                  </a:lnTo>
                  <a:lnTo>
                    <a:pt x="116" y="428"/>
                  </a:lnTo>
                  <a:lnTo>
                    <a:pt x="120" y="428"/>
                  </a:lnTo>
                  <a:lnTo>
                    <a:pt x="120" y="432"/>
                  </a:lnTo>
                  <a:close/>
                  <a:moveTo>
                    <a:pt x="132" y="436"/>
                  </a:moveTo>
                  <a:lnTo>
                    <a:pt x="128" y="432"/>
                  </a:lnTo>
                  <a:lnTo>
                    <a:pt x="132" y="432"/>
                  </a:lnTo>
                  <a:lnTo>
                    <a:pt x="136" y="436"/>
                  </a:lnTo>
                  <a:lnTo>
                    <a:pt x="132" y="436"/>
                  </a:lnTo>
                  <a:close/>
                  <a:moveTo>
                    <a:pt x="360" y="136"/>
                  </a:moveTo>
                  <a:lnTo>
                    <a:pt x="360" y="140"/>
                  </a:lnTo>
                  <a:lnTo>
                    <a:pt x="356" y="140"/>
                  </a:lnTo>
                  <a:lnTo>
                    <a:pt x="356" y="136"/>
                  </a:lnTo>
                  <a:lnTo>
                    <a:pt x="352" y="132"/>
                  </a:lnTo>
                  <a:lnTo>
                    <a:pt x="344" y="132"/>
                  </a:lnTo>
                  <a:lnTo>
                    <a:pt x="340" y="132"/>
                  </a:lnTo>
                  <a:lnTo>
                    <a:pt x="340" y="128"/>
                  </a:lnTo>
                  <a:lnTo>
                    <a:pt x="344" y="128"/>
                  </a:lnTo>
                  <a:lnTo>
                    <a:pt x="340" y="128"/>
                  </a:lnTo>
                  <a:lnTo>
                    <a:pt x="340" y="124"/>
                  </a:lnTo>
                  <a:lnTo>
                    <a:pt x="336" y="124"/>
                  </a:lnTo>
                  <a:lnTo>
                    <a:pt x="332" y="120"/>
                  </a:lnTo>
                  <a:lnTo>
                    <a:pt x="328" y="116"/>
                  </a:lnTo>
                  <a:lnTo>
                    <a:pt x="332" y="116"/>
                  </a:lnTo>
                  <a:lnTo>
                    <a:pt x="328" y="116"/>
                  </a:lnTo>
                  <a:lnTo>
                    <a:pt x="328" y="112"/>
                  </a:lnTo>
                  <a:lnTo>
                    <a:pt x="324" y="112"/>
                  </a:lnTo>
                  <a:lnTo>
                    <a:pt x="320" y="108"/>
                  </a:lnTo>
                  <a:lnTo>
                    <a:pt x="316" y="104"/>
                  </a:lnTo>
                  <a:lnTo>
                    <a:pt x="312" y="104"/>
                  </a:lnTo>
                  <a:lnTo>
                    <a:pt x="316" y="108"/>
                  </a:lnTo>
                  <a:lnTo>
                    <a:pt x="316" y="112"/>
                  </a:lnTo>
                  <a:lnTo>
                    <a:pt x="312" y="108"/>
                  </a:lnTo>
                  <a:lnTo>
                    <a:pt x="308" y="108"/>
                  </a:lnTo>
                  <a:lnTo>
                    <a:pt x="308" y="104"/>
                  </a:lnTo>
                  <a:lnTo>
                    <a:pt x="304" y="108"/>
                  </a:lnTo>
                  <a:lnTo>
                    <a:pt x="300" y="104"/>
                  </a:lnTo>
                  <a:lnTo>
                    <a:pt x="308" y="108"/>
                  </a:lnTo>
                  <a:lnTo>
                    <a:pt x="300" y="108"/>
                  </a:lnTo>
                  <a:lnTo>
                    <a:pt x="296" y="108"/>
                  </a:lnTo>
                  <a:lnTo>
                    <a:pt x="292" y="104"/>
                  </a:lnTo>
                  <a:lnTo>
                    <a:pt x="288" y="104"/>
                  </a:lnTo>
                  <a:lnTo>
                    <a:pt x="284" y="104"/>
                  </a:lnTo>
                  <a:lnTo>
                    <a:pt x="280" y="104"/>
                  </a:lnTo>
                  <a:lnTo>
                    <a:pt x="276" y="100"/>
                  </a:lnTo>
                  <a:lnTo>
                    <a:pt x="280" y="100"/>
                  </a:lnTo>
                  <a:lnTo>
                    <a:pt x="280" y="96"/>
                  </a:lnTo>
                  <a:lnTo>
                    <a:pt x="276" y="96"/>
                  </a:lnTo>
                  <a:lnTo>
                    <a:pt x="272" y="100"/>
                  </a:lnTo>
                  <a:lnTo>
                    <a:pt x="268" y="100"/>
                  </a:lnTo>
                  <a:lnTo>
                    <a:pt x="264" y="96"/>
                  </a:lnTo>
                  <a:lnTo>
                    <a:pt x="260" y="96"/>
                  </a:lnTo>
                  <a:lnTo>
                    <a:pt x="256" y="96"/>
                  </a:lnTo>
                  <a:lnTo>
                    <a:pt x="252" y="96"/>
                  </a:lnTo>
                  <a:lnTo>
                    <a:pt x="248" y="96"/>
                  </a:lnTo>
                  <a:lnTo>
                    <a:pt x="240" y="96"/>
                  </a:lnTo>
                  <a:lnTo>
                    <a:pt x="236" y="96"/>
                  </a:lnTo>
                  <a:lnTo>
                    <a:pt x="232" y="92"/>
                  </a:lnTo>
                  <a:lnTo>
                    <a:pt x="228" y="92"/>
                  </a:lnTo>
                  <a:lnTo>
                    <a:pt x="224" y="92"/>
                  </a:lnTo>
                  <a:lnTo>
                    <a:pt x="220" y="92"/>
                  </a:lnTo>
                  <a:lnTo>
                    <a:pt x="220" y="88"/>
                  </a:lnTo>
                  <a:lnTo>
                    <a:pt x="212" y="88"/>
                  </a:lnTo>
                  <a:lnTo>
                    <a:pt x="208" y="88"/>
                  </a:lnTo>
                  <a:lnTo>
                    <a:pt x="204" y="88"/>
                  </a:lnTo>
                  <a:lnTo>
                    <a:pt x="200" y="88"/>
                  </a:lnTo>
                  <a:lnTo>
                    <a:pt x="200" y="92"/>
                  </a:lnTo>
                  <a:lnTo>
                    <a:pt x="204" y="92"/>
                  </a:lnTo>
                  <a:lnTo>
                    <a:pt x="204" y="96"/>
                  </a:lnTo>
                  <a:lnTo>
                    <a:pt x="200" y="96"/>
                  </a:lnTo>
                  <a:lnTo>
                    <a:pt x="196" y="96"/>
                  </a:lnTo>
                  <a:lnTo>
                    <a:pt x="192" y="96"/>
                  </a:lnTo>
                  <a:lnTo>
                    <a:pt x="188" y="100"/>
                  </a:lnTo>
                  <a:lnTo>
                    <a:pt x="184" y="100"/>
                  </a:lnTo>
                  <a:lnTo>
                    <a:pt x="180" y="100"/>
                  </a:lnTo>
                  <a:lnTo>
                    <a:pt x="176" y="104"/>
                  </a:lnTo>
                  <a:lnTo>
                    <a:pt x="172" y="104"/>
                  </a:lnTo>
                  <a:lnTo>
                    <a:pt x="176" y="100"/>
                  </a:lnTo>
                  <a:lnTo>
                    <a:pt x="172" y="96"/>
                  </a:lnTo>
                  <a:lnTo>
                    <a:pt x="176" y="96"/>
                  </a:lnTo>
                  <a:lnTo>
                    <a:pt x="176" y="92"/>
                  </a:lnTo>
                  <a:lnTo>
                    <a:pt x="180" y="92"/>
                  </a:lnTo>
                  <a:lnTo>
                    <a:pt x="180" y="88"/>
                  </a:lnTo>
                  <a:lnTo>
                    <a:pt x="184" y="88"/>
                  </a:lnTo>
                  <a:lnTo>
                    <a:pt x="188" y="88"/>
                  </a:lnTo>
                  <a:lnTo>
                    <a:pt x="192" y="88"/>
                  </a:lnTo>
                  <a:lnTo>
                    <a:pt x="196" y="88"/>
                  </a:lnTo>
                  <a:lnTo>
                    <a:pt x="188" y="88"/>
                  </a:lnTo>
                  <a:lnTo>
                    <a:pt x="184" y="84"/>
                  </a:lnTo>
                  <a:lnTo>
                    <a:pt x="180" y="84"/>
                  </a:lnTo>
                  <a:lnTo>
                    <a:pt x="180" y="88"/>
                  </a:lnTo>
                  <a:lnTo>
                    <a:pt x="176" y="88"/>
                  </a:lnTo>
                  <a:lnTo>
                    <a:pt x="172" y="88"/>
                  </a:lnTo>
                  <a:lnTo>
                    <a:pt x="168" y="92"/>
                  </a:lnTo>
                  <a:lnTo>
                    <a:pt x="164" y="92"/>
                  </a:lnTo>
                  <a:lnTo>
                    <a:pt x="164" y="96"/>
                  </a:lnTo>
                  <a:lnTo>
                    <a:pt x="160" y="100"/>
                  </a:lnTo>
                  <a:lnTo>
                    <a:pt x="156" y="100"/>
                  </a:lnTo>
                  <a:lnTo>
                    <a:pt x="152" y="104"/>
                  </a:lnTo>
                  <a:lnTo>
                    <a:pt x="156" y="104"/>
                  </a:lnTo>
                  <a:lnTo>
                    <a:pt x="160" y="108"/>
                  </a:lnTo>
                  <a:lnTo>
                    <a:pt x="156" y="108"/>
                  </a:lnTo>
                  <a:lnTo>
                    <a:pt x="152" y="112"/>
                  </a:lnTo>
                  <a:lnTo>
                    <a:pt x="148" y="112"/>
                  </a:lnTo>
                  <a:lnTo>
                    <a:pt x="144" y="112"/>
                  </a:lnTo>
                  <a:lnTo>
                    <a:pt x="140" y="116"/>
                  </a:lnTo>
                  <a:lnTo>
                    <a:pt x="136" y="116"/>
                  </a:lnTo>
                  <a:lnTo>
                    <a:pt x="132" y="116"/>
                  </a:lnTo>
                  <a:lnTo>
                    <a:pt x="132" y="120"/>
                  </a:lnTo>
                  <a:lnTo>
                    <a:pt x="128" y="124"/>
                  </a:lnTo>
                  <a:lnTo>
                    <a:pt x="124" y="124"/>
                  </a:lnTo>
                  <a:lnTo>
                    <a:pt x="120" y="124"/>
                  </a:lnTo>
                  <a:lnTo>
                    <a:pt x="116" y="128"/>
                  </a:lnTo>
                  <a:lnTo>
                    <a:pt x="112" y="128"/>
                  </a:lnTo>
                  <a:lnTo>
                    <a:pt x="112" y="132"/>
                  </a:lnTo>
                  <a:lnTo>
                    <a:pt x="104" y="132"/>
                  </a:lnTo>
                  <a:lnTo>
                    <a:pt x="100" y="132"/>
                  </a:lnTo>
                  <a:lnTo>
                    <a:pt x="96" y="132"/>
                  </a:lnTo>
                  <a:lnTo>
                    <a:pt x="100" y="128"/>
                  </a:lnTo>
                  <a:lnTo>
                    <a:pt x="104" y="128"/>
                  </a:lnTo>
                  <a:lnTo>
                    <a:pt x="104" y="124"/>
                  </a:lnTo>
                  <a:lnTo>
                    <a:pt x="108" y="124"/>
                  </a:lnTo>
                  <a:lnTo>
                    <a:pt x="116" y="124"/>
                  </a:lnTo>
                  <a:lnTo>
                    <a:pt x="112" y="124"/>
                  </a:lnTo>
                  <a:lnTo>
                    <a:pt x="112" y="120"/>
                  </a:lnTo>
                  <a:lnTo>
                    <a:pt x="116" y="120"/>
                  </a:lnTo>
                  <a:lnTo>
                    <a:pt x="120" y="120"/>
                  </a:lnTo>
                  <a:lnTo>
                    <a:pt x="120" y="116"/>
                  </a:lnTo>
                  <a:lnTo>
                    <a:pt x="124" y="116"/>
                  </a:lnTo>
                  <a:lnTo>
                    <a:pt x="124" y="112"/>
                  </a:lnTo>
                  <a:lnTo>
                    <a:pt x="128" y="108"/>
                  </a:lnTo>
                  <a:lnTo>
                    <a:pt x="124" y="108"/>
                  </a:lnTo>
                  <a:lnTo>
                    <a:pt x="120" y="108"/>
                  </a:lnTo>
                  <a:lnTo>
                    <a:pt x="116" y="108"/>
                  </a:lnTo>
                  <a:lnTo>
                    <a:pt x="116" y="104"/>
                  </a:lnTo>
                  <a:lnTo>
                    <a:pt x="112" y="108"/>
                  </a:lnTo>
                  <a:lnTo>
                    <a:pt x="108" y="108"/>
                  </a:lnTo>
                  <a:lnTo>
                    <a:pt x="104" y="108"/>
                  </a:lnTo>
                  <a:lnTo>
                    <a:pt x="104" y="104"/>
                  </a:lnTo>
                  <a:lnTo>
                    <a:pt x="100" y="104"/>
                  </a:lnTo>
                  <a:lnTo>
                    <a:pt x="96" y="104"/>
                  </a:lnTo>
                  <a:lnTo>
                    <a:pt x="92" y="108"/>
                  </a:lnTo>
                  <a:lnTo>
                    <a:pt x="88" y="108"/>
                  </a:lnTo>
                  <a:lnTo>
                    <a:pt x="84" y="108"/>
                  </a:lnTo>
                  <a:lnTo>
                    <a:pt x="84" y="104"/>
                  </a:lnTo>
                  <a:lnTo>
                    <a:pt x="84" y="100"/>
                  </a:lnTo>
                  <a:lnTo>
                    <a:pt x="80" y="96"/>
                  </a:lnTo>
                  <a:lnTo>
                    <a:pt x="76" y="96"/>
                  </a:lnTo>
                  <a:lnTo>
                    <a:pt x="72" y="96"/>
                  </a:lnTo>
                  <a:lnTo>
                    <a:pt x="68" y="100"/>
                  </a:lnTo>
                  <a:lnTo>
                    <a:pt x="68" y="96"/>
                  </a:lnTo>
                  <a:lnTo>
                    <a:pt x="64" y="96"/>
                  </a:lnTo>
                  <a:lnTo>
                    <a:pt x="60" y="92"/>
                  </a:lnTo>
                  <a:lnTo>
                    <a:pt x="60" y="88"/>
                  </a:lnTo>
                  <a:lnTo>
                    <a:pt x="64" y="88"/>
                  </a:lnTo>
                  <a:lnTo>
                    <a:pt x="68" y="92"/>
                  </a:lnTo>
                  <a:lnTo>
                    <a:pt x="72" y="92"/>
                  </a:lnTo>
                  <a:lnTo>
                    <a:pt x="72" y="88"/>
                  </a:lnTo>
                  <a:lnTo>
                    <a:pt x="68" y="88"/>
                  </a:lnTo>
                  <a:lnTo>
                    <a:pt x="64" y="88"/>
                  </a:lnTo>
                  <a:lnTo>
                    <a:pt x="56" y="88"/>
                  </a:lnTo>
                  <a:lnTo>
                    <a:pt x="56" y="84"/>
                  </a:lnTo>
                  <a:lnTo>
                    <a:pt x="52" y="84"/>
                  </a:lnTo>
                  <a:lnTo>
                    <a:pt x="48" y="80"/>
                  </a:lnTo>
                  <a:lnTo>
                    <a:pt x="52" y="80"/>
                  </a:lnTo>
                  <a:lnTo>
                    <a:pt x="56" y="80"/>
                  </a:lnTo>
                  <a:lnTo>
                    <a:pt x="56" y="76"/>
                  </a:lnTo>
                  <a:lnTo>
                    <a:pt x="60" y="72"/>
                  </a:lnTo>
                  <a:lnTo>
                    <a:pt x="64" y="68"/>
                  </a:lnTo>
                  <a:lnTo>
                    <a:pt x="68" y="68"/>
                  </a:lnTo>
                  <a:lnTo>
                    <a:pt x="72" y="68"/>
                  </a:lnTo>
                  <a:lnTo>
                    <a:pt x="72" y="72"/>
                  </a:lnTo>
                  <a:lnTo>
                    <a:pt x="76" y="68"/>
                  </a:lnTo>
                  <a:lnTo>
                    <a:pt x="80" y="68"/>
                  </a:lnTo>
                  <a:lnTo>
                    <a:pt x="84" y="68"/>
                  </a:lnTo>
                  <a:lnTo>
                    <a:pt x="88" y="64"/>
                  </a:lnTo>
                  <a:lnTo>
                    <a:pt x="92" y="64"/>
                  </a:lnTo>
                  <a:lnTo>
                    <a:pt x="96" y="64"/>
                  </a:lnTo>
                  <a:lnTo>
                    <a:pt x="92" y="60"/>
                  </a:lnTo>
                  <a:lnTo>
                    <a:pt x="92" y="56"/>
                  </a:lnTo>
                  <a:lnTo>
                    <a:pt x="96" y="56"/>
                  </a:lnTo>
                  <a:lnTo>
                    <a:pt x="92" y="52"/>
                  </a:lnTo>
                  <a:lnTo>
                    <a:pt x="84" y="56"/>
                  </a:lnTo>
                  <a:lnTo>
                    <a:pt x="80" y="56"/>
                  </a:lnTo>
                  <a:lnTo>
                    <a:pt x="76" y="60"/>
                  </a:lnTo>
                  <a:lnTo>
                    <a:pt x="68" y="56"/>
                  </a:lnTo>
                  <a:lnTo>
                    <a:pt x="64" y="56"/>
                  </a:lnTo>
                  <a:lnTo>
                    <a:pt x="56" y="56"/>
                  </a:lnTo>
                  <a:lnTo>
                    <a:pt x="52" y="56"/>
                  </a:lnTo>
                  <a:lnTo>
                    <a:pt x="48" y="56"/>
                  </a:lnTo>
                  <a:lnTo>
                    <a:pt x="44" y="56"/>
                  </a:lnTo>
                  <a:lnTo>
                    <a:pt x="44" y="52"/>
                  </a:lnTo>
                  <a:lnTo>
                    <a:pt x="48" y="52"/>
                  </a:lnTo>
                  <a:lnTo>
                    <a:pt x="52" y="52"/>
                  </a:lnTo>
                  <a:lnTo>
                    <a:pt x="48" y="52"/>
                  </a:lnTo>
                  <a:lnTo>
                    <a:pt x="40" y="48"/>
                  </a:lnTo>
                  <a:lnTo>
                    <a:pt x="36" y="48"/>
                  </a:lnTo>
                  <a:lnTo>
                    <a:pt x="32" y="48"/>
                  </a:lnTo>
                  <a:lnTo>
                    <a:pt x="36" y="44"/>
                  </a:lnTo>
                  <a:lnTo>
                    <a:pt x="40" y="44"/>
                  </a:lnTo>
                  <a:lnTo>
                    <a:pt x="48" y="44"/>
                  </a:lnTo>
                  <a:lnTo>
                    <a:pt x="52" y="44"/>
                  </a:lnTo>
                  <a:lnTo>
                    <a:pt x="56" y="40"/>
                  </a:lnTo>
                  <a:lnTo>
                    <a:pt x="60" y="40"/>
                  </a:lnTo>
                  <a:lnTo>
                    <a:pt x="64" y="40"/>
                  </a:lnTo>
                  <a:lnTo>
                    <a:pt x="68" y="40"/>
                  </a:lnTo>
                  <a:lnTo>
                    <a:pt x="68" y="44"/>
                  </a:lnTo>
                  <a:lnTo>
                    <a:pt x="72" y="44"/>
                  </a:lnTo>
                  <a:lnTo>
                    <a:pt x="80" y="44"/>
                  </a:lnTo>
                  <a:lnTo>
                    <a:pt x="84" y="44"/>
                  </a:lnTo>
                  <a:lnTo>
                    <a:pt x="88" y="44"/>
                  </a:lnTo>
                  <a:lnTo>
                    <a:pt x="92" y="40"/>
                  </a:lnTo>
                  <a:lnTo>
                    <a:pt x="96" y="40"/>
                  </a:lnTo>
                  <a:lnTo>
                    <a:pt x="96" y="44"/>
                  </a:lnTo>
                  <a:lnTo>
                    <a:pt x="100" y="40"/>
                  </a:lnTo>
                  <a:lnTo>
                    <a:pt x="104" y="40"/>
                  </a:lnTo>
                  <a:lnTo>
                    <a:pt x="100" y="40"/>
                  </a:lnTo>
                  <a:lnTo>
                    <a:pt x="92" y="40"/>
                  </a:lnTo>
                  <a:lnTo>
                    <a:pt x="88" y="40"/>
                  </a:lnTo>
                  <a:lnTo>
                    <a:pt x="84" y="36"/>
                  </a:lnTo>
                  <a:lnTo>
                    <a:pt x="80" y="36"/>
                  </a:lnTo>
                  <a:lnTo>
                    <a:pt x="76" y="36"/>
                  </a:lnTo>
                  <a:lnTo>
                    <a:pt x="72" y="36"/>
                  </a:lnTo>
                  <a:lnTo>
                    <a:pt x="68" y="32"/>
                  </a:lnTo>
                  <a:lnTo>
                    <a:pt x="64" y="28"/>
                  </a:lnTo>
                  <a:lnTo>
                    <a:pt x="60" y="28"/>
                  </a:lnTo>
                  <a:lnTo>
                    <a:pt x="52" y="28"/>
                  </a:lnTo>
                  <a:lnTo>
                    <a:pt x="44" y="24"/>
                  </a:lnTo>
                  <a:lnTo>
                    <a:pt x="48" y="20"/>
                  </a:lnTo>
                  <a:lnTo>
                    <a:pt x="56" y="20"/>
                  </a:lnTo>
                  <a:lnTo>
                    <a:pt x="60" y="20"/>
                  </a:lnTo>
                  <a:lnTo>
                    <a:pt x="68" y="20"/>
                  </a:lnTo>
                  <a:lnTo>
                    <a:pt x="72" y="16"/>
                  </a:lnTo>
                  <a:lnTo>
                    <a:pt x="76" y="12"/>
                  </a:lnTo>
                  <a:lnTo>
                    <a:pt x="80" y="8"/>
                  </a:lnTo>
                  <a:lnTo>
                    <a:pt x="84" y="8"/>
                  </a:lnTo>
                  <a:lnTo>
                    <a:pt x="88" y="8"/>
                  </a:lnTo>
                  <a:lnTo>
                    <a:pt x="92" y="8"/>
                  </a:lnTo>
                  <a:lnTo>
                    <a:pt x="96" y="8"/>
                  </a:lnTo>
                  <a:lnTo>
                    <a:pt x="104" y="8"/>
                  </a:lnTo>
                  <a:lnTo>
                    <a:pt x="104" y="4"/>
                  </a:lnTo>
                  <a:lnTo>
                    <a:pt x="100" y="4"/>
                  </a:lnTo>
                  <a:lnTo>
                    <a:pt x="108" y="4"/>
                  </a:lnTo>
                  <a:lnTo>
                    <a:pt x="112" y="4"/>
                  </a:lnTo>
                  <a:lnTo>
                    <a:pt x="116" y="4"/>
                  </a:lnTo>
                  <a:lnTo>
                    <a:pt x="120" y="0"/>
                  </a:lnTo>
                  <a:lnTo>
                    <a:pt x="124" y="0"/>
                  </a:lnTo>
                  <a:lnTo>
                    <a:pt x="128" y="0"/>
                  </a:lnTo>
                  <a:lnTo>
                    <a:pt x="132" y="0"/>
                  </a:lnTo>
                  <a:lnTo>
                    <a:pt x="136" y="0"/>
                  </a:lnTo>
                  <a:lnTo>
                    <a:pt x="136" y="4"/>
                  </a:lnTo>
                  <a:lnTo>
                    <a:pt x="140" y="4"/>
                  </a:lnTo>
                  <a:lnTo>
                    <a:pt x="144" y="0"/>
                  </a:lnTo>
                  <a:lnTo>
                    <a:pt x="152" y="0"/>
                  </a:lnTo>
                  <a:lnTo>
                    <a:pt x="156" y="0"/>
                  </a:lnTo>
                  <a:lnTo>
                    <a:pt x="160" y="4"/>
                  </a:lnTo>
                  <a:lnTo>
                    <a:pt x="164" y="4"/>
                  </a:lnTo>
                  <a:lnTo>
                    <a:pt x="168" y="4"/>
                  </a:lnTo>
                  <a:lnTo>
                    <a:pt x="172" y="4"/>
                  </a:lnTo>
                  <a:lnTo>
                    <a:pt x="180" y="8"/>
                  </a:lnTo>
                  <a:lnTo>
                    <a:pt x="184" y="8"/>
                  </a:lnTo>
                  <a:lnTo>
                    <a:pt x="188" y="4"/>
                  </a:lnTo>
                  <a:lnTo>
                    <a:pt x="196" y="4"/>
                  </a:lnTo>
                  <a:lnTo>
                    <a:pt x="200" y="4"/>
                  </a:lnTo>
                  <a:lnTo>
                    <a:pt x="204" y="8"/>
                  </a:lnTo>
                  <a:lnTo>
                    <a:pt x="208" y="8"/>
                  </a:lnTo>
                  <a:lnTo>
                    <a:pt x="220" y="8"/>
                  </a:lnTo>
                  <a:lnTo>
                    <a:pt x="228" y="8"/>
                  </a:lnTo>
                  <a:lnTo>
                    <a:pt x="236" y="8"/>
                  </a:lnTo>
                  <a:lnTo>
                    <a:pt x="248" y="8"/>
                  </a:lnTo>
                  <a:lnTo>
                    <a:pt x="252" y="8"/>
                  </a:lnTo>
                  <a:lnTo>
                    <a:pt x="260" y="12"/>
                  </a:lnTo>
                  <a:lnTo>
                    <a:pt x="264" y="12"/>
                  </a:lnTo>
                  <a:lnTo>
                    <a:pt x="268" y="16"/>
                  </a:lnTo>
                  <a:lnTo>
                    <a:pt x="264" y="28"/>
                  </a:lnTo>
                  <a:lnTo>
                    <a:pt x="268" y="36"/>
                  </a:lnTo>
                  <a:lnTo>
                    <a:pt x="268" y="44"/>
                  </a:lnTo>
                  <a:lnTo>
                    <a:pt x="268" y="56"/>
                  </a:lnTo>
                  <a:lnTo>
                    <a:pt x="268" y="64"/>
                  </a:lnTo>
                  <a:lnTo>
                    <a:pt x="268" y="80"/>
                  </a:lnTo>
                  <a:lnTo>
                    <a:pt x="268" y="88"/>
                  </a:lnTo>
                  <a:lnTo>
                    <a:pt x="268" y="92"/>
                  </a:lnTo>
                  <a:lnTo>
                    <a:pt x="268" y="96"/>
                  </a:lnTo>
                  <a:lnTo>
                    <a:pt x="272" y="96"/>
                  </a:lnTo>
                  <a:lnTo>
                    <a:pt x="280" y="96"/>
                  </a:lnTo>
                  <a:lnTo>
                    <a:pt x="284" y="96"/>
                  </a:lnTo>
                  <a:lnTo>
                    <a:pt x="288" y="100"/>
                  </a:lnTo>
                  <a:lnTo>
                    <a:pt x="296" y="104"/>
                  </a:lnTo>
                  <a:lnTo>
                    <a:pt x="300" y="108"/>
                  </a:lnTo>
                  <a:lnTo>
                    <a:pt x="300" y="104"/>
                  </a:lnTo>
                  <a:lnTo>
                    <a:pt x="304" y="104"/>
                  </a:lnTo>
                  <a:lnTo>
                    <a:pt x="308" y="100"/>
                  </a:lnTo>
                  <a:lnTo>
                    <a:pt x="312" y="100"/>
                  </a:lnTo>
                  <a:lnTo>
                    <a:pt x="316" y="100"/>
                  </a:lnTo>
                  <a:lnTo>
                    <a:pt x="320" y="100"/>
                  </a:lnTo>
                  <a:lnTo>
                    <a:pt x="320" y="104"/>
                  </a:lnTo>
                  <a:lnTo>
                    <a:pt x="328" y="108"/>
                  </a:lnTo>
                  <a:lnTo>
                    <a:pt x="332" y="112"/>
                  </a:lnTo>
                  <a:lnTo>
                    <a:pt x="336" y="116"/>
                  </a:lnTo>
                  <a:lnTo>
                    <a:pt x="344" y="124"/>
                  </a:lnTo>
                  <a:lnTo>
                    <a:pt x="348" y="124"/>
                  </a:lnTo>
                  <a:lnTo>
                    <a:pt x="352" y="128"/>
                  </a:lnTo>
                  <a:lnTo>
                    <a:pt x="360" y="132"/>
                  </a:lnTo>
                  <a:lnTo>
                    <a:pt x="360" y="136"/>
                  </a:lnTo>
                  <a:close/>
                </a:path>
              </a:pathLst>
            </a:custGeom>
            <a:solidFill>
              <a:srgbClr val="CCFFFF"/>
            </a:solidFill>
            <a:ln w="6350">
              <a:solidFill>
                <a:srgbClr val="CCFFFF"/>
              </a:solidFill>
              <a:prstDash val="solid"/>
              <a:round/>
              <a:headEnd/>
              <a:tailEnd/>
            </a:ln>
          </p:spPr>
          <p:txBody>
            <a:bodyPr/>
            <a:lstStyle/>
            <a:p>
              <a:endParaRPr lang="it-IT"/>
            </a:p>
          </p:txBody>
        </p:sp>
        <p:sp>
          <p:nvSpPr>
            <p:cNvPr id="197657" name="Freeform 22">
              <a:extLst>
                <a:ext uri="{FF2B5EF4-FFF2-40B4-BE49-F238E27FC236}">
                  <a16:creationId xmlns:a16="http://schemas.microsoft.com/office/drawing/2014/main" id="{2257B73F-2E40-7B77-6A63-147331D51101}"/>
                </a:ext>
              </a:extLst>
            </p:cNvPr>
            <p:cNvSpPr>
              <a:spLocks noEditPoints="1"/>
            </p:cNvSpPr>
            <p:nvPr/>
          </p:nvSpPr>
          <p:spPr bwMode="auto">
            <a:xfrm>
              <a:off x="4436" y="1531"/>
              <a:ext cx="1013" cy="783"/>
            </a:xfrm>
            <a:custGeom>
              <a:avLst/>
              <a:gdLst>
                <a:gd name="T0" fmla="*/ 2147483646 w 528"/>
                <a:gd name="T1" fmla="*/ 2147483646 h 304"/>
                <a:gd name="T2" fmla="*/ 2147483646 w 528"/>
                <a:gd name="T3" fmla="*/ 2147483646 h 304"/>
                <a:gd name="T4" fmla="*/ 2147483646 w 528"/>
                <a:gd name="T5" fmla="*/ 2147483646 h 304"/>
                <a:gd name="T6" fmla="*/ 2147483646 w 528"/>
                <a:gd name="T7" fmla="*/ 2147483646 h 304"/>
                <a:gd name="T8" fmla="*/ 2147483646 w 528"/>
                <a:gd name="T9" fmla="*/ 2147483646 h 304"/>
                <a:gd name="T10" fmla="*/ 2147483646 w 528"/>
                <a:gd name="T11" fmla="*/ 2147483646 h 304"/>
                <a:gd name="T12" fmla="*/ 2147483646 w 528"/>
                <a:gd name="T13" fmla="*/ 2147483646 h 304"/>
                <a:gd name="T14" fmla="*/ 2147483646 w 528"/>
                <a:gd name="T15" fmla="*/ 2147483646 h 304"/>
                <a:gd name="T16" fmla="*/ 2147483646 w 528"/>
                <a:gd name="T17" fmla="*/ 2147483646 h 304"/>
                <a:gd name="T18" fmla="*/ 2147483646 w 528"/>
                <a:gd name="T19" fmla="*/ 2147483646 h 304"/>
                <a:gd name="T20" fmla="*/ 2147483646 w 528"/>
                <a:gd name="T21" fmla="*/ 2147483646 h 304"/>
                <a:gd name="T22" fmla="*/ 2147483646 w 528"/>
                <a:gd name="T23" fmla="*/ 2147483646 h 304"/>
                <a:gd name="T24" fmla="*/ 2147483646 w 528"/>
                <a:gd name="T25" fmla="*/ 2147483646 h 304"/>
                <a:gd name="T26" fmla="*/ 2005190208 w 528"/>
                <a:gd name="T27" fmla="*/ 2147483646 h 304"/>
                <a:gd name="T28" fmla="*/ 996695172 w 528"/>
                <a:gd name="T29" fmla="*/ 2147483646 h 304"/>
                <a:gd name="T30" fmla="*/ 344326203 w 528"/>
                <a:gd name="T31" fmla="*/ 2147483646 h 304"/>
                <a:gd name="T32" fmla="*/ 2147483646 w 528"/>
                <a:gd name="T33" fmla="*/ 2147483646 h 304"/>
                <a:gd name="T34" fmla="*/ 2147483646 w 528"/>
                <a:gd name="T35" fmla="*/ 2147483646 h 304"/>
                <a:gd name="T36" fmla="*/ 2147483646 w 528"/>
                <a:gd name="T37" fmla="*/ 2147483646 h 304"/>
                <a:gd name="T38" fmla="*/ 2147483646 w 528"/>
                <a:gd name="T39" fmla="*/ 2147483646 h 304"/>
                <a:gd name="T40" fmla="*/ 2147483646 w 528"/>
                <a:gd name="T41" fmla="*/ 2147483646 h 304"/>
                <a:gd name="T42" fmla="*/ 2147483646 w 528"/>
                <a:gd name="T43" fmla="*/ 2147483646 h 304"/>
                <a:gd name="T44" fmla="*/ 2147483646 w 528"/>
                <a:gd name="T45" fmla="*/ 2147483646 h 304"/>
                <a:gd name="T46" fmla="*/ 2147483646 w 528"/>
                <a:gd name="T47" fmla="*/ 2147483646 h 304"/>
                <a:gd name="T48" fmla="*/ 2147483646 w 528"/>
                <a:gd name="T49" fmla="*/ 2147483646 h 304"/>
                <a:gd name="T50" fmla="*/ 2147483646 w 528"/>
                <a:gd name="T51" fmla="*/ 2147483646 h 304"/>
                <a:gd name="T52" fmla="*/ 2147483646 w 528"/>
                <a:gd name="T53" fmla="*/ 2147483646 h 304"/>
                <a:gd name="T54" fmla="*/ 2147483646 w 528"/>
                <a:gd name="T55" fmla="*/ 2147483646 h 304"/>
                <a:gd name="T56" fmla="*/ 2147483646 w 528"/>
                <a:gd name="T57" fmla="*/ 2147483646 h 304"/>
                <a:gd name="T58" fmla="*/ 2147483646 w 528"/>
                <a:gd name="T59" fmla="*/ 2147483646 h 304"/>
                <a:gd name="T60" fmla="*/ 2147483646 w 528"/>
                <a:gd name="T61" fmla="*/ 2147483646 h 304"/>
                <a:gd name="T62" fmla="*/ 2147483646 w 528"/>
                <a:gd name="T63" fmla="*/ 2147483646 h 304"/>
                <a:gd name="T64" fmla="*/ 2147483646 w 528"/>
                <a:gd name="T65" fmla="*/ 2147483646 h 304"/>
                <a:gd name="T66" fmla="*/ 2147483646 w 528"/>
                <a:gd name="T67" fmla="*/ 2147483646 h 304"/>
                <a:gd name="T68" fmla="*/ 2147483646 w 528"/>
                <a:gd name="T69" fmla="*/ 2147483646 h 304"/>
                <a:gd name="T70" fmla="*/ 2147483646 w 528"/>
                <a:gd name="T71" fmla="*/ 0 h 304"/>
                <a:gd name="T72" fmla="*/ 2147483646 w 528"/>
                <a:gd name="T73" fmla="*/ 2147483646 h 304"/>
                <a:gd name="T74" fmla="*/ 2147483646 w 528"/>
                <a:gd name="T75" fmla="*/ 2147483646 h 304"/>
                <a:gd name="T76" fmla="*/ 2147483646 w 528"/>
                <a:gd name="T77" fmla="*/ 2147483646 h 304"/>
                <a:gd name="T78" fmla="*/ 2147483646 w 528"/>
                <a:gd name="T79" fmla="*/ 2147483646 h 304"/>
                <a:gd name="T80" fmla="*/ 2147483646 w 528"/>
                <a:gd name="T81" fmla="*/ 2147483646 h 304"/>
                <a:gd name="T82" fmla="*/ 2147483646 w 528"/>
                <a:gd name="T83" fmla="*/ 2147483646 h 304"/>
                <a:gd name="T84" fmla="*/ 2147483646 w 528"/>
                <a:gd name="T85" fmla="*/ 2147483646 h 304"/>
                <a:gd name="T86" fmla="*/ 2147483646 w 528"/>
                <a:gd name="T87" fmla="*/ 2147483646 h 304"/>
                <a:gd name="T88" fmla="*/ 2147483646 w 528"/>
                <a:gd name="T89" fmla="*/ 2147483646 h 304"/>
                <a:gd name="T90" fmla="*/ 2147483646 w 528"/>
                <a:gd name="T91" fmla="*/ 2147483646 h 304"/>
                <a:gd name="T92" fmla="*/ 2147483646 w 528"/>
                <a:gd name="T93" fmla="*/ 2147483646 h 304"/>
                <a:gd name="T94" fmla="*/ 2147483646 w 528"/>
                <a:gd name="T95" fmla="*/ 2147483646 h 304"/>
                <a:gd name="T96" fmla="*/ 2147483646 w 528"/>
                <a:gd name="T97" fmla="*/ 2147483646 h 304"/>
                <a:gd name="T98" fmla="*/ 2147483646 w 528"/>
                <a:gd name="T99" fmla="*/ 2147483646 h 304"/>
                <a:gd name="T100" fmla="*/ 2147483646 w 528"/>
                <a:gd name="T101" fmla="*/ 2147483646 h 304"/>
                <a:gd name="T102" fmla="*/ 2147483646 w 528"/>
                <a:gd name="T103" fmla="*/ 2147483646 h 304"/>
                <a:gd name="T104" fmla="*/ 2147483646 w 528"/>
                <a:gd name="T105" fmla="*/ 2147483646 h 304"/>
                <a:gd name="T106" fmla="*/ 2147483646 w 528"/>
                <a:gd name="T107" fmla="*/ 2147483646 h 304"/>
                <a:gd name="T108" fmla="*/ 2147483646 w 528"/>
                <a:gd name="T109" fmla="*/ 2147483646 h 304"/>
                <a:gd name="T110" fmla="*/ 2147483646 w 528"/>
                <a:gd name="T111" fmla="*/ 2147483646 h 304"/>
                <a:gd name="T112" fmla="*/ 2147483646 w 528"/>
                <a:gd name="T113" fmla="*/ 2147483646 h 304"/>
                <a:gd name="T114" fmla="*/ 2147483646 w 528"/>
                <a:gd name="T115" fmla="*/ 2147483646 h 304"/>
                <a:gd name="T116" fmla="*/ 2147483646 w 528"/>
                <a:gd name="T117" fmla="*/ 2147483646 h 304"/>
                <a:gd name="T118" fmla="*/ 2147483646 w 528"/>
                <a:gd name="T119" fmla="*/ 2147483646 h 304"/>
                <a:gd name="T120" fmla="*/ 2147483646 w 528"/>
                <a:gd name="T121" fmla="*/ 2147483646 h 304"/>
                <a:gd name="T122" fmla="*/ 2147483646 w 528"/>
                <a:gd name="T123" fmla="*/ 2147483646 h 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28"/>
                <a:gd name="T187" fmla="*/ 0 h 304"/>
                <a:gd name="T188" fmla="*/ 528 w 528"/>
                <a:gd name="T189" fmla="*/ 304 h 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28" h="304">
                  <a:moveTo>
                    <a:pt x="308" y="304"/>
                  </a:moveTo>
                  <a:lnTo>
                    <a:pt x="304" y="304"/>
                  </a:lnTo>
                  <a:lnTo>
                    <a:pt x="300" y="296"/>
                  </a:lnTo>
                  <a:lnTo>
                    <a:pt x="304" y="296"/>
                  </a:lnTo>
                  <a:lnTo>
                    <a:pt x="308" y="292"/>
                  </a:lnTo>
                  <a:lnTo>
                    <a:pt x="312" y="292"/>
                  </a:lnTo>
                  <a:lnTo>
                    <a:pt x="316" y="288"/>
                  </a:lnTo>
                  <a:lnTo>
                    <a:pt x="320" y="288"/>
                  </a:lnTo>
                  <a:lnTo>
                    <a:pt x="320" y="292"/>
                  </a:lnTo>
                  <a:lnTo>
                    <a:pt x="316" y="296"/>
                  </a:lnTo>
                  <a:lnTo>
                    <a:pt x="316" y="300"/>
                  </a:lnTo>
                  <a:lnTo>
                    <a:pt x="312" y="304"/>
                  </a:lnTo>
                  <a:lnTo>
                    <a:pt x="308" y="304"/>
                  </a:lnTo>
                  <a:close/>
                  <a:moveTo>
                    <a:pt x="244" y="268"/>
                  </a:moveTo>
                  <a:lnTo>
                    <a:pt x="240" y="268"/>
                  </a:lnTo>
                  <a:lnTo>
                    <a:pt x="240" y="272"/>
                  </a:lnTo>
                  <a:lnTo>
                    <a:pt x="244" y="276"/>
                  </a:lnTo>
                  <a:lnTo>
                    <a:pt x="240" y="280"/>
                  </a:lnTo>
                  <a:lnTo>
                    <a:pt x="236" y="276"/>
                  </a:lnTo>
                  <a:lnTo>
                    <a:pt x="232" y="276"/>
                  </a:lnTo>
                  <a:lnTo>
                    <a:pt x="228" y="276"/>
                  </a:lnTo>
                  <a:lnTo>
                    <a:pt x="228" y="272"/>
                  </a:lnTo>
                  <a:lnTo>
                    <a:pt x="224" y="272"/>
                  </a:lnTo>
                  <a:lnTo>
                    <a:pt x="220" y="272"/>
                  </a:lnTo>
                  <a:lnTo>
                    <a:pt x="220" y="268"/>
                  </a:lnTo>
                  <a:lnTo>
                    <a:pt x="224" y="264"/>
                  </a:lnTo>
                  <a:lnTo>
                    <a:pt x="220" y="260"/>
                  </a:lnTo>
                  <a:lnTo>
                    <a:pt x="220" y="264"/>
                  </a:lnTo>
                  <a:lnTo>
                    <a:pt x="220" y="260"/>
                  </a:lnTo>
                  <a:lnTo>
                    <a:pt x="216" y="256"/>
                  </a:lnTo>
                  <a:lnTo>
                    <a:pt x="216" y="252"/>
                  </a:lnTo>
                  <a:lnTo>
                    <a:pt x="212" y="256"/>
                  </a:lnTo>
                  <a:lnTo>
                    <a:pt x="208" y="256"/>
                  </a:lnTo>
                  <a:lnTo>
                    <a:pt x="208" y="252"/>
                  </a:lnTo>
                  <a:lnTo>
                    <a:pt x="208" y="248"/>
                  </a:lnTo>
                  <a:lnTo>
                    <a:pt x="208" y="244"/>
                  </a:lnTo>
                  <a:lnTo>
                    <a:pt x="212" y="244"/>
                  </a:lnTo>
                  <a:lnTo>
                    <a:pt x="216" y="240"/>
                  </a:lnTo>
                  <a:lnTo>
                    <a:pt x="216" y="236"/>
                  </a:lnTo>
                  <a:lnTo>
                    <a:pt x="216" y="232"/>
                  </a:lnTo>
                  <a:lnTo>
                    <a:pt x="216" y="224"/>
                  </a:lnTo>
                  <a:lnTo>
                    <a:pt x="212" y="224"/>
                  </a:lnTo>
                  <a:lnTo>
                    <a:pt x="212" y="220"/>
                  </a:lnTo>
                  <a:lnTo>
                    <a:pt x="208" y="216"/>
                  </a:lnTo>
                  <a:lnTo>
                    <a:pt x="204" y="220"/>
                  </a:lnTo>
                  <a:lnTo>
                    <a:pt x="200" y="216"/>
                  </a:lnTo>
                  <a:lnTo>
                    <a:pt x="196" y="216"/>
                  </a:lnTo>
                  <a:lnTo>
                    <a:pt x="196" y="212"/>
                  </a:lnTo>
                  <a:lnTo>
                    <a:pt x="196" y="208"/>
                  </a:lnTo>
                  <a:lnTo>
                    <a:pt x="192" y="208"/>
                  </a:lnTo>
                  <a:lnTo>
                    <a:pt x="188" y="212"/>
                  </a:lnTo>
                  <a:lnTo>
                    <a:pt x="184" y="212"/>
                  </a:lnTo>
                  <a:lnTo>
                    <a:pt x="180" y="212"/>
                  </a:lnTo>
                  <a:lnTo>
                    <a:pt x="176" y="212"/>
                  </a:lnTo>
                  <a:lnTo>
                    <a:pt x="172" y="216"/>
                  </a:lnTo>
                  <a:lnTo>
                    <a:pt x="168" y="216"/>
                  </a:lnTo>
                  <a:lnTo>
                    <a:pt x="164" y="220"/>
                  </a:lnTo>
                  <a:lnTo>
                    <a:pt x="164" y="224"/>
                  </a:lnTo>
                  <a:lnTo>
                    <a:pt x="160" y="224"/>
                  </a:lnTo>
                  <a:lnTo>
                    <a:pt x="156" y="224"/>
                  </a:lnTo>
                  <a:lnTo>
                    <a:pt x="156" y="220"/>
                  </a:lnTo>
                  <a:lnTo>
                    <a:pt x="152" y="220"/>
                  </a:lnTo>
                  <a:lnTo>
                    <a:pt x="144" y="220"/>
                  </a:lnTo>
                  <a:lnTo>
                    <a:pt x="144" y="216"/>
                  </a:lnTo>
                  <a:lnTo>
                    <a:pt x="140" y="220"/>
                  </a:lnTo>
                  <a:lnTo>
                    <a:pt x="136" y="220"/>
                  </a:lnTo>
                  <a:lnTo>
                    <a:pt x="132" y="228"/>
                  </a:lnTo>
                  <a:lnTo>
                    <a:pt x="132" y="224"/>
                  </a:lnTo>
                  <a:lnTo>
                    <a:pt x="132" y="220"/>
                  </a:lnTo>
                  <a:lnTo>
                    <a:pt x="128" y="220"/>
                  </a:lnTo>
                  <a:lnTo>
                    <a:pt x="124" y="220"/>
                  </a:lnTo>
                  <a:lnTo>
                    <a:pt x="120" y="220"/>
                  </a:lnTo>
                  <a:lnTo>
                    <a:pt x="116" y="220"/>
                  </a:lnTo>
                  <a:lnTo>
                    <a:pt x="112" y="220"/>
                  </a:lnTo>
                  <a:lnTo>
                    <a:pt x="108" y="220"/>
                  </a:lnTo>
                  <a:lnTo>
                    <a:pt x="104" y="216"/>
                  </a:lnTo>
                  <a:lnTo>
                    <a:pt x="100" y="216"/>
                  </a:lnTo>
                  <a:lnTo>
                    <a:pt x="92" y="212"/>
                  </a:lnTo>
                  <a:lnTo>
                    <a:pt x="92" y="208"/>
                  </a:lnTo>
                  <a:lnTo>
                    <a:pt x="88" y="208"/>
                  </a:lnTo>
                  <a:lnTo>
                    <a:pt x="88" y="212"/>
                  </a:lnTo>
                  <a:lnTo>
                    <a:pt x="84" y="208"/>
                  </a:lnTo>
                  <a:lnTo>
                    <a:pt x="80" y="204"/>
                  </a:lnTo>
                  <a:lnTo>
                    <a:pt x="76" y="204"/>
                  </a:lnTo>
                  <a:lnTo>
                    <a:pt x="76" y="200"/>
                  </a:lnTo>
                  <a:lnTo>
                    <a:pt x="68" y="200"/>
                  </a:lnTo>
                  <a:lnTo>
                    <a:pt x="68" y="204"/>
                  </a:lnTo>
                  <a:lnTo>
                    <a:pt x="64" y="204"/>
                  </a:lnTo>
                  <a:lnTo>
                    <a:pt x="64" y="200"/>
                  </a:lnTo>
                  <a:lnTo>
                    <a:pt x="60" y="200"/>
                  </a:lnTo>
                  <a:lnTo>
                    <a:pt x="56" y="196"/>
                  </a:lnTo>
                  <a:lnTo>
                    <a:pt x="60" y="196"/>
                  </a:lnTo>
                  <a:lnTo>
                    <a:pt x="52" y="196"/>
                  </a:lnTo>
                  <a:lnTo>
                    <a:pt x="48" y="192"/>
                  </a:lnTo>
                  <a:lnTo>
                    <a:pt x="44" y="192"/>
                  </a:lnTo>
                  <a:lnTo>
                    <a:pt x="44" y="188"/>
                  </a:lnTo>
                  <a:lnTo>
                    <a:pt x="44" y="184"/>
                  </a:lnTo>
                  <a:lnTo>
                    <a:pt x="44" y="180"/>
                  </a:lnTo>
                  <a:lnTo>
                    <a:pt x="48" y="184"/>
                  </a:lnTo>
                  <a:lnTo>
                    <a:pt x="48" y="180"/>
                  </a:lnTo>
                  <a:lnTo>
                    <a:pt x="52" y="180"/>
                  </a:lnTo>
                  <a:lnTo>
                    <a:pt x="52" y="176"/>
                  </a:lnTo>
                  <a:lnTo>
                    <a:pt x="48" y="176"/>
                  </a:lnTo>
                  <a:lnTo>
                    <a:pt x="44" y="172"/>
                  </a:lnTo>
                  <a:lnTo>
                    <a:pt x="44" y="168"/>
                  </a:lnTo>
                  <a:lnTo>
                    <a:pt x="44" y="164"/>
                  </a:lnTo>
                  <a:lnTo>
                    <a:pt x="40" y="164"/>
                  </a:lnTo>
                  <a:lnTo>
                    <a:pt x="40" y="160"/>
                  </a:lnTo>
                  <a:lnTo>
                    <a:pt x="36" y="156"/>
                  </a:lnTo>
                  <a:lnTo>
                    <a:pt x="32" y="156"/>
                  </a:lnTo>
                  <a:lnTo>
                    <a:pt x="28" y="156"/>
                  </a:lnTo>
                  <a:lnTo>
                    <a:pt x="24" y="152"/>
                  </a:lnTo>
                  <a:lnTo>
                    <a:pt x="20" y="152"/>
                  </a:lnTo>
                  <a:lnTo>
                    <a:pt x="20" y="148"/>
                  </a:lnTo>
                  <a:lnTo>
                    <a:pt x="16" y="144"/>
                  </a:lnTo>
                  <a:lnTo>
                    <a:pt x="12" y="144"/>
                  </a:lnTo>
                  <a:lnTo>
                    <a:pt x="8" y="144"/>
                  </a:lnTo>
                  <a:lnTo>
                    <a:pt x="8" y="140"/>
                  </a:lnTo>
                  <a:lnTo>
                    <a:pt x="12" y="140"/>
                  </a:lnTo>
                  <a:lnTo>
                    <a:pt x="12" y="136"/>
                  </a:lnTo>
                  <a:lnTo>
                    <a:pt x="12" y="132"/>
                  </a:lnTo>
                  <a:lnTo>
                    <a:pt x="8" y="128"/>
                  </a:lnTo>
                  <a:lnTo>
                    <a:pt x="4" y="128"/>
                  </a:lnTo>
                  <a:lnTo>
                    <a:pt x="0" y="128"/>
                  </a:lnTo>
                  <a:lnTo>
                    <a:pt x="0" y="124"/>
                  </a:lnTo>
                  <a:lnTo>
                    <a:pt x="0" y="120"/>
                  </a:lnTo>
                  <a:lnTo>
                    <a:pt x="4" y="120"/>
                  </a:lnTo>
                  <a:lnTo>
                    <a:pt x="4" y="116"/>
                  </a:lnTo>
                  <a:lnTo>
                    <a:pt x="8" y="116"/>
                  </a:lnTo>
                  <a:lnTo>
                    <a:pt x="16" y="112"/>
                  </a:lnTo>
                  <a:lnTo>
                    <a:pt x="20" y="116"/>
                  </a:lnTo>
                  <a:lnTo>
                    <a:pt x="20" y="112"/>
                  </a:lnTo>
                  <a:lnTo>
                    <a:pt x="24" y="112"/>
                  </a:lnTo>
                  <a:lnTo>
                    <a:pt x="28" y="112"/>
                  </a:lnTo>
                  <a:lnTo>
                    <a:pt x="28" y="108"/>
                  </a:lnTo>
                  <a:lnTo>
                    <a:pt x="32" y="108"/>
                  </a:lnTo>
                  <a:lnTo>
                    <a:pt x="36" y="108"/>
                  </a:lnTo>
                  <a:lnTo>
                    <a:pt x="40" y="108"/>
                  </a:lnTo>
                  <a:lnTo>
                    <a:pt x="44" y="104"/>
                  </a:lnTo>
                  <a:lnTo>
                    <a:pt x="48" y="100"/>
                  </a:lnTo>
                  <a:lnTo>
                    <a:pt x="52" y="100"/>
                  </a:lnTo>
                  <a:lnTo>
                    <a:pt x="56" y="100"/>
                  </a:lnTo>
                  <a:lnTo>
                    <a:pt x="60" y="100"/>
                  </a:lnTo>
                  <a:lnTo>
                    <a:pt x="56" y="96"/>
                  </a:lnTo>
                  <a:lnTo>
                    <a:pt x="56" y="92"/>
                  </a:lnTo>
                  <a:lnTo>
                    <a:pt x="60" y="92"/>
                  </a:lnTo>
                  <a:lnTo>
                    <a:pt x="60" y="88"/>
                  </a:lnTo>
                  <a:lnTo>
                    <a:pt x="64" y="88"/>
                  </a:lnTo>
                  <a:lnTo>
                    <a:pt x="60" y="84"/>
                  </a:lnTo>
                  <a:lnTo>
                    <a:pt x="60" y="80"/>
                  </a:lnTo>
                  <a:lnTo>
                    <a:pt x="60" y="76"/>
                  </a:lnTo>
                  <a:lnTo>
                    <a:pt x="56" y="76"/>
                  </a:lnTo>
                  <a:lnTo>
                    <a:pt x="56" y="72"/>
                  </a:lnTo>
                  <a:lnTo>
                    <a:pt x="64" y="72"/>
                  </a:lnTo>
                  <a:lnTo>
                    <a:pt x="68" y="72"/>
                  </a:lnTo>
                  <a:lnTo>
                    <a:pt x="72" y="72"/>
                  </a:lnTo>
                  <a:lnTo>
                    <a:pt x="76" y="72"/>
                  </a:lnTo>
                  <a:lnTo>
                    <a:pt x="80" y="72"/>
                  </a:lnTo>
                  <a:lnTo>
                    <a:pt x="80" y="68"/>
                  </a:lnTo>
                  <a:lnTo>
                    <a:pt x="76" y="68"/>
                  </a:lnTo>
                  <a:lnTo>
                    <a:pt x="76" y="64"/>
                  </a:lnTo>
                  <a:lnTo>
                    <a:pt x="80" y="64"/>
                  </a:lnTo>
                  <a:lnTo>
                    <a:pt x="80" y="60"/>
                  </a:lnTo>
                  <a:lnTo>
                    <a:pt x="84" y="56"/>
                  </a:lnTo>
                  <a:lnTo>
                    <a:pt x="88" y="56"/>
                  </a:lnTo>
                  <a:lnTo>
                    <a:pt x="92" y="56"/>
                  </a:lnTo>
                  <a:lnTo>
                    <a:pt x="100" y="56"/>
                  </a:lnTo>
                  <a:lnTo>
                    <a:pt x="104" y="56"/>
                  </a:lnTo>
                  <a:lnTo>
                    <a:pt x="104" y="52"/>
                  </a:lnTo>
                  <a:lnTo>
                    <a:pt x="104" y="48"/>
                  </a:lnTo>
                  <a:lnTo>
                    <a:pt x="104" y="44"/>
                  </a:lnTo>
                  <a:lnTo>
                    <a:pt x="108" y="44"/>
                  </a:lnTo>
                  <a:lnTo>
                    <a:pt x="112" y="44"/>
                  </a:lnTo>
                  <a:lnTo>
                    <a:pt x="116" y="40"/>
                  </a:lnTo>
                  <a:lnTo>
                    <a:pt x="116" y="36"/>
                  </a:lnTo>
                  <a:lnTo>
                    <a:pt x="120" y="36"/>
                  </a:lnTo>
                  <a:lnTo>
                    <a:pt x="124" y="36"/>
                  </a:lnTo>
                  <a:lnTo>
                    <a:pt x="124" y="40"/>
                  </a:lnTo>
                  <a:lnTo>
                    <a:pt x="128" y="44"/>
                  </a:lnTo>
                  <a:lnTo>
                    <a:pt x="132" y="48"/>
                  </a:lnTo>
                  <a:lnTo>
                    <a:pt x="136" y="48"/>
                  </a:lnTo>
                  <a:lnTo>
                    <a:pt x="140" y="48"/>
                  </a:lnTo>
                  <a:lnTo>
                    <a:pt x="144" y="48"/>
                  </a:lnTo>
                  <a:lnTo>
                    <a:pt x="148" y="52"/>
                  </a:lnTo>
                  <a:lnTo>
                    <a:pt x="152" y="56"/>
                  </a:lnTo>
                  <a:lnTo>
                    <a:pt x="152" y="60"/>
                  </a:lnTo>
                  <a:lnTo>
                    <a:pt x="152" y="64"/>
                  </a:lnTo>
                  <a:lnTo>
                    <a:pt x="148" y="68"/>
                  </a:lnTo>
                  <a:lnTo>
                    <a:pt x="148" y="72"/>
                  </a:lnTo>
                  <a:lnTo>
                    <a:pt x="152" y="72"/>
                  </a:lnTo>
                  <a:lnTo>
                    <a:pt x="156" y="72"/>
                  </a:lnTo>
                  <a:lnTo>
                    <a:pt x="160" y="72"/>
                  </a:lnTo>
                  <a:lnTo>
                    <a:pt x="164" y="72"/>
                  </a:lnTo>
                  <a:lnTo>
                    <a:pt x="168" y="72"/>
                  </a:lnTo>
                  <a:lnTo>
                    <a:pt x="172" y="76"/>
                  </a:lnTo>
                  <a:lnTo>
                    <a:pt x="176" y="76"/>
                  </a:lnTo>
                  <a:lnTo>
                    <a:pt x="180" y="80"/>
                  </a:lnTo>
                  <a:lnTo>
                    <a:pt x="184" y="80"/>
                  </a:lnTo>
                  <a:lnTo>
                    <a:pt x="188" y="80"/>
                  </a:lnTo>
                  <a:lnTo>
                    <a:pt x="188" y="84"/>
                  </a:lnTo>
                  <a:lnTo>
                    <a:pt x="192" y="92"/>
                  </a:lnTo>
                  <a:lnTo>
                    <a:pt x="196" y="92"/>
                  </a:lnTo>
                  <a:lnTo>
                    <a:pt x="204" y="92"/>
                  </a:lnTo>
                  <a:lnTo>
                    <a:pt x="208" y="96"/>
                  </a:lnTo>
                  <a:lnTo>
                    <a:pt x="212" y="96"/>
                  </a:lnTo>
                  <a:lnTo>
                    <a:pt x="216" y="96"/>
                  </a:lnTo>
                  <a:lnTo>
                    <a:pt x="228" y="96"/>
                  </a:lnTo>
                  <a:lnTo>
                    <a:pt x="232" y="96"/>
                  </a:lnTo>
                  <a:lnTo>
                    <a:pt x="236" y="96"/>
                  </a:lnTo>
                  <a:lnTo>
                    <a:pt x="244" y="96"/>
                  </a:lnTo>
                  <a:lnTo>
                    <a:pt x="248" y="96"/>
                  </a:lnTo>
                  <a:lnTo>
                    <a:pt x="252" y="100"/>
                  </a:lnTo>
                  <a:lnTo>
                    <a:pt x="260" y="100"/>
                  </a:lnTo>
                  <a:lnTo>
                    <a:pt x="264" y="100"/>
                  </a:lnTo>
                  <a:lnTo>
                    <a:pt x="268" y="100"/>
                  </a:lnTo>
                  <a:lnTo>
                    <a:pt x="268" y="104"/>
                  </a:lnTo>
                  <a:lnTo>
                    <a:pt x="272" y="104"/>
                  </a:lnTo>
                  <a:lnTo>
                    <a:pt x="276" y="104"/>
                  </a:lnTo>
                  <a:lnTo>
                    <a:pt x="280" y="100"/>
                  </a:lnTo>
                  <a:lnTo>
                    <a:pt x="284" y="100"/>
                  </a:lnTo>
                  <a:lnTo>
                    <a:pt x="288" y="96"/>
                  </a:lnTo>
                  <a:lnTo>
                    <a:pt x="292" y="96"/>
                  </a:lnTo>
                  <a:lnTo>
                    <a:pt x="296" y="96"/>
                  </a:lnTo>
                  <a:lnTo>
                    <a:pt x="304" y="96"/>
                  </a:lnTo>
                  <a:lnTo>
                    <a:pt x="308" y="96"/>
                  </a:lnTo>
                  <a:lnTo>
                    <a:pt x="316" y="92"/>
                  </a:lnTo>
                  <a:lnTo>
                    <a:pt x="320" y="88"/>
                  </a:lnTo>
                  <a:lnTo>
                    <a:pt x="324" y="88"/>
                  </a:lnTo>
                  <a:lnTo>
                    <a:pt x="328" y="84"/>
                  </a:lnTo>
                  <a:lnTo>
                    <a:pt x="332" y="84"/>
                  </a:lnTo>
                  <a:lnTo>
                    <a:pt x="328" y="80"/>
                  </a:lnTo>
                  <a:lnTo>
                    <a:pt x="328" y="76"/>
                  </a:lnTo>
                  <a:lnTo>
                    <a:pt x="328" y="72"/>
                  </a:lnTo>
                  <a:lnTo>
                    <a:pt x="332" y="72"/>
                  </a:lnTo>
                  <a:lnTo>
                    <a:pt x="336" y="72"/>
                  </a:lnTo>
                  <a:lnTo>
                    <a:pt x="336" y="76"/>
                  </a:lnTo>
                  <a:lnTo>
                    <a:pt x="340" y="76"/>
                  </a:lnTo>
                  <a:lnTo>
                    <a:pt x="344" y="76"/>
                  </a:lnTo>
                  <a:lnTo>
                    <a:pt x="348" y="76"/>
                  </a:lnTo>
                  <a:lnTo>
                    <a:pt x="348" y="72"/>
                  </a:lnTo>
                  <a:lnTo>
                    <a:pt x="356" y="68"/>
                  </a:lnTo>
                  <a:lnTo>
                    <a:pt x="360" y="72"/>
                  </a:lnTo>
                  <a:lnTo>
                    <a:pt x="364" y="68"/>
                  </a:lnTo>
                  <a:lnTo>
                    <a:pt x="368" y="68"/>
                  </a:lnTo>
                  <a:lnTo>
                    <a:pt x="368" y="64"/>
                  </a:lnTo>
                  <a:lnTo>
                    <a:pt x="372" y="64"/>
                  </a:lnTo>
                  <a:lnTo>
                    <a:pt x="372" y="60"/>
                  </a:lnTo>
                  <a:lnTo>
                    <a:pt x="376" y="64"/>
                  </a:lnTo>
                  <a:lnTo>
                    <a:pt x="376" y="60"/>
                  </a:lnTo>
                  <a:lnTo>
                    <a:pt x="380" y="60"/>
                  </a:lnTo>
                  <a:lnTo>
                    <a:pt x="384" y="60"/>
                  </a:lnTo>
                  <a:lnTo>
                    <a:pt x="388" y="60"/>
                  </a:lnTo>
                  <a:lnTo>
                    <a:pt x="392" y="60"/>
                  </a:lnTo>
                  <a:lnTo>
                    <a:pt x="396" y="60"/>
                  </a:lnTo>
                  <a:lnTo>
                    <a:pt x="400" y="60"/>
                  </a:lnTo>
                  <a:lnTo>
                    <a:pt x="400" y="56"/>
                  </a:lnTo>
                  <a:lnTo>
                    <a:pt x="396" y="56"/>
                  </a:lnTo>
                  <a:lnTo>
                    <a:pt x="392" y="52"/>
                  </a:lnTo>
                  <a:lnTo>
                    <a:pt x="388" y="48"/>
                  </a:lnTo>
                  <a:lnTo>
                    <a:pt x="384" y="48"/>
                  </a:lnTo>
                  <a:lnTo>
                    <a:pt x="376" y="52"/>
                  </a:lnTo>
                  <a:lnTo>
                    <a:pt x="376" y="48"/>
                  </a:lnTo>
                  <a:lnTo>
                    <a:pt x="372" y="48"/>
                  </a:lnTo>
                  <a:lnTo>
                    <a:pt x="368" y="48"/>
                  </a:lnTo>
                  <a:lnTo>
                    <a:pt x="364" y="52"/>
                  </a:lnTo>
                  <a:lnTo>
                    <a:pt x="364" y="48"/>
                  </a:lnTo>
                  <a:lnTo>
                    <a:pt x="364" y="44"/>
                  </a:lnTo>
                  <a:lnTo>
                    <a:pt x="368" y="36"/>
                  </a:lnTo>
                  <a:lnTo>
                    <a:pt x="372" y="32"/>
                  </a:lnTo>
                  <a:lnTo>
                    <a:pt x="376" y="32"/>
                  </a:lnTo>
                  <a:lnTo>
                    <a:pt x="380" y="36"/>
                  </a:lnTo>
                  <a:lnTo>
                    <a:pt x="380" y="32"/>
                  </a:lnTo>
                  <a:lnTo>
                    <a:pt x="392" y="32"/>
                  </a:lnTo>
                  <a:lnTo>
                    <a:pt x="396" y="28"/>
                  </a:lnTo>
                  <a:lnTo>
                    <a:pt x="392" y="28"/>
                  </a:lnTo>
                  <a:lnTo>
                    <a:pt x="392" y="24"/>
                  </a:lnTo>
                  <a:lnTo>
                    <a:pt x="396" y="24"/>
                  </a:lnTo>
                  <a:lnTo>
                    <a:pt x="396" y="20"/>
                  </a:lnTo>
                  <a:lnTo>
                    <a:pt x="400" y="16"/>
                  </a:lnTo>
                  <a:lnTo>
                    <a:pt x="408" y="12"/>
                  </a:lnTo>
                  <a:lnTo>
                    <a:pt x="408" y="8"/>
                  </a:lnTo>
                  <a:lnTo>
                    <a:pt x="404" y="8"/>
                  </a:lnTo>
                  <a:lnTo>
                    <a:pt x="400" y="8"/>
                  </a:lnTo>
                  <a:lnTo>
                    <a:pt x="408" y="4"/>
                  </a:lnTo>
                  <a:lnTo>
                    <a:pt x="412" y="4"/>
                  </a:lnTo>
                  <a:lnTo>
                    <a:pt x="416" y="0"/>
                  </a:lnTo>
                  <a:lnTo>
                    <a:pt x="420" y="0"/>
                  </a:lnTo>
                  <a:lnTo>
                    <a:pt x="424" y="0"/>
                  </a:lnTo>
                  <a:lnTo>
                    <a:pt x="428" y="0"/>
                  </a:lnTo>
                  <a:lnTo>
                    <a:pt x="432" y="0"/>
                  </a:lnTo>
                  <a:lnTo>
                    <a:pt x="436" y="4"/>
                  </a:lnTo>
                  <a:lnTo>
                    <a:pt x="440" y="4"/>
                  </a:lnTo>
                  <a:lnTo>
                    <a:pt x="444" y="4"/>
                  </a:lnTo>
                  <a:lnTo>
                    <a:pt x="448" y="4"/>
                  </a:lnTo>
                  <a:lnTo>
                    <a:pt x="452" y="4"/>
                  </a:lnTo>
                  <a:lnTo>
                    <a:pt x="452" y="8"/>
                  </a:lnTo>
                  <a:lnTo>
                    <a:pt x="460" y="20"/>
                  </a:lnTo>
                  <a:lnTo>
                    <a:pt x="460" y="24"/>
                  </a:lnTo>
                  <a:lnTo>
                    <a:pt x="464" y="32"/>
                  </a:lnTo>
                  <a:lnTo>
                    <a:pt x="468" y="32"/>
                  </a:lnTo>
                  <a:lnTo>
                    <a:pt x="468" y="36"/>
                  </a:lnTo>
                  <a:lnTo>
                    <a:pt x="472" y="36"/>
                  </a:lnTo>
                  <a:lnTo>
                    <a:pt x="480" y="36"/>
                  </a:lnTo>
                  <a:lnTo>
                    <a:pt x="492" y="40"/>
                  </a:lnTo>
                  <a:lnTo>
                    <a:pt x="492" y="44"/>
                  </a:lnTo>
                  <a:lnTo>
                    <a:pt x="492" y="48"/>
                  </a:lnTo>
                  <a:lnTo>
                    <a:pt x="496" y="52"/>
                  </a:lnTo>
                  <a:lnTo>
                    <a:pt x="500" y="52"/>
                  </a:lnTo>
                  <a:lnTo>
                    <a:pt x="508" y="48"/>
                  </a:lnTo>
                  <a:lnTo>
                    <a:pt x="512" y="48"/>
                  </a:lnTo>
                  <a:lnTo>
                    <a:pt x="516" y="48"/>
                  </a:lnTo>
                  <a:lnTo>
                    <a:pt x="524" y="44"/>
                  </a:lnTo>
                  <a:lnTo>
                    <a:pt x="528" y="48"/>
                  </a:lnTo>
                  <a:lnTo>
                    <a:pt x="528" y="52"/>
                  </a:lnTo>
                  <a:lnTo>
                    <a:pt x="524" y="52"/>
                  </a:lnTo>
                  <a:lnTo>
                    <a:pt x="520" y="56"/>
                  </a:lnTo>
                  <a:lnTo>
                    <a:pt x="520" y="60"/>
                  </a:lnTo>
                  <a:lnTo>
                    <a:pt x="520" y="64"/>
                  </a:lnTo>
                  <a:lnTo>
                    <a:pt x="516" y="68"/>
                  </a:lnTo>
                  <a:lnTo>
                    <a:pt x="512" y="72"/>
                  </a:lnTo>
                  <a:lnTo>
                    <a:pt x="508" y="72"/>
                  </a:lnTo>
                  <a:lnTo>
                    <a:pt x="504" y="72"/>
                  </a:lnTo>
                  <a:lnTo>
                    <a:pt x="500" y="72"/>
                  </a:lnTo>
                  <a:lnTo>
                    <a:pt x="496" y="76"/>
                  </a:lnTo>
                  <a:lnTo>
                    <a:pt x="496" y="80"/>
                  </a:lnTo>
                  <a:lnTo>
                    <a:pt x="496" y="84"/>
                  </a:lnTo>
                  <a:lnTo>
                    <a:pt x="496" y="88"/>
                  </a:lnTo>
                  <a:lnTo>
                    <a:pt x="496" y="92"/>
                  </a:lnTo>
                  <a:lnTo>
                    <a:pt x="492" y="92"/>
                  </a:lnTo>
                  <a:lnTo>
                    <a:pt x="488" y="92"/>
                  </a:lnTo>
                  <a:lnTo>
                    <a:pt x="488" y="96"/>
                  </a:lnTo>
                  <a:lnTo>
                    <a:pt x="488" y="92"/>
                  </a:lnTo>
                  <a:lnTo>
                    <a:pt x="484" y="92"/>
                  </a:lnTo>
                  <a:lnTo>
                    <a:pt x="484" y="96"/>
                  </a:lnTo>
                  <a:lnTo>
                    <a:pt x="480" y="100"/>
                  </a:lnTo>
                  <a:lnTo>
                    <a:pt x="476" y="100"/>
                  </a:lnTo>
                  <a:lnTo>
                    <a:pt x="472" y="100"/>
                  </a:lnTo>
                  <a:lnTo>
                    <a:pt x="468" y="100"/>
                  </a:lnTo>
                  <a:lnTo>
                    <a:pt x="472" y="104"/>
                  </a:lnTo>
                  <a:lnTo>
                    <a:pt x="468" y="104"/>
                  </a:lnTo>
                  <a:lnTo>
                    <a:pt x="464" y="104"/>
                  </a:lnTo>
                  <a:lnTo>
                    <a:pt x="460" y="104"/>
                  </a:lnTo>
                  <a:lnTo>
                    <a:pt x="456" y="104"/>
                  </a:lnTo>
                  <a:lnTo>
                    <a:pt x="452" y="108"/>
                  </a:lnTo>
                  <a:lnTo>
                    <a:pt x="448" y="112"/>
                  </a:lnTo>
                  <a:lnTo>
                    <a:pt x="440" y="112"/>
                  </a:lnTo>
                  <a:lnTo>
                    <a:pt x="440" y="116"/>
                  </a:lnTo>
                  <a:lnTo>
                    <a:pt x="436" y="116"/>
                  </a:lnTo>
                  <a:lnTo>
                    <a:pt x="436" y="120"/>
                  </a:lnTo>
                  <a:lnTo>
                    <a:pt x="436" y="116"/>
                  </a:lnTo>
                  <a:lnTo>
                    <a:pt x="436" y="120"/>
                  </a:lnTo>
                  <a:lnTo>
                    <a:pt x="428" y="120"/>
                  </a:lnTo>
                  <a:lnTo>
                    <a:pt x="416" y="124"/>
                  </a:lnTo>
                  <a:lnTo>
                    <a:pt x="412" y="128"/>
                  </a:lnTo>
                  <a:lnTo>
                    <a:pt x="408" y="128"/>
                  </a:lnTo>
                  <a:lnTo>
                    <a:pt x="412" y="128"/>
                  </a:lnTo>
                  <a:lnTo>
                    <a:pt x="412" y="124"/>
                  </a:lnTo>
                  <a:lnTo>
                    <a:pt x="416" y="124"/>
                  </a:lnTo>
                  <a:lnTo>
                    <a:pt x="412" y="124"/>
                  </a:lnTo>
                  <a:lnTo>
                    <a:pt x="412" y="120"/>
                  </a:lnTo>
                  <a:lnTo>
                    <a:pt x="416" y="116"/>
                  </a:lnTo>
                  <a:lnTo>
                    <a:pt x="420" y="116"/>
                  </a:lnTo>
                  <a:lnTo>
                    <a:pt x="420" y="112"/>
                  </a:lnTo>
                  <a:lnTo>
                    <a:pt x="416" y="112"/>
                  </a:lnTo>
                  <a:lnTo>
                    <a:pt x="412" y="108"/>
                  </a:lnTo>
                  <a:lnTo>
                    <a:pt x="408" y="108"/>
                  </a:lnTo>
                  <a:lnTo>
                    <a:pt x="408" y="112"/>
                  </a:lnTo>
                  <a:lnTo>
                    <a:pt x="404" y="116"/>
                  </a:lnTo>
                  <a:lnTo>
                    <a:pt x="400" y="116"/>
                  </a:lnTo>
                  <a:lnTo>
                    <a:pt x="396" y="116"/>
                  </a:lnTo>
                  <a:lnTo>
                    <a:pt x="396" y="120"/>
                  </a:lnTo>
                  <a:lnTo>
                    <a:pt x="392" y="120"/>
                  </a:lnTo>
                  <a:lnTo>
                    <a:pt x="392" y="124"/>
                  </a:lnTo>
                  <a:lnTo>
                    <a:pt x="388" y="124"/>
                  </a:lnTo>
                  <a:lnTo>
                    <a:pt x="384" y="124"/>
                  </a:lnTo>
                  <a:lnTo>
                    <a:pt x="380" y="124"/>
                  </a:lnTo>
                  <a:lnTo>
                    <a:pt x="380" y="128"/>
                  </a:lnTo>
                  <a:lnTo>
                    <a:pt x="380" y="132"/>
                  </a:lnTo>
                  <a:lnTo>
                    <a:pt x="384" y="132"/>
                  </a:lnTo>
                  <a:lnTo>
                    <a:pt x="388" y="132"/>
                  </a:lnTo>
                  <a:lnTo>
                    <a:pt x="392" y="136"/>
                  </a:lnTo>
                  <a:lnTo>
                    <a:pt x="392" y="140"/>
                  </a:lnTo>
                  <a:lnTo>
                    <a:pt x="392" y="144"/>
                  </a:lnTo>
                  <a:lnTo>
                    <a:pt x="396" y="144"/>
                  </a:lnTo>
                  <a:lnTo>
                    <a:pt x="396" y="140"/>
                  </a:lnTo>
                  <a:lnTo>
                    <a:pt x="400" y="140"/>
                  </a:lnTo>
                  <a:lnTo>
                    <a:pt x="400" y="136"/>
                  </a:lnTo>
                  <a:lnTo>
                    <a:pt x="404" y="136"/>
                  </a:lnTo>
                  <a:lnTo>
                    <a:pt x="408" y="136"/>
                  </a:lnTo>
                  <a:lnTo>
                    <a:pt x="412" y="140"/>
                  </a:lnTo>
                  <a:lnTo>
                    <a:pt x="416" y="140"/>
                  </a:lnTo>
                  <a:lnTo>
                    <a:pt x="420" y="140"/>
                  </a:lnTo>
                  <a:lnTo>
                    <a:pt x="420" y="144"/>
                  </a:lnTo>
                  <a:lnTo>
                    <a:pt x="416" y="144"/>
                  </a:lnTo>
                  <a:lnTo>
                    <a:pt x="408" y="148"/>
                  </a:lnTo>
                  <a:lnTo>
                    <a:pt x="404" y="148"/>
                  </a:lnTo>
                  <a:lnTo>
                    <a:pt x="404" y="152"/>
                  </a:lnTo>
                  <a:lnTo>
                    <a:pt x="400" y="148"/>
                  </a:lnTo>
                  <a:lnTo>
                    <a:pt x="400" y="152"/>
                  </a:lnTo>
                  <a:lnTo>
                    <a:pt x="396" y="156"/>
                  </a:lnTo>
                  <a:lnTo>
                    <a:pt x="392" y="160"/>
                  </a:lnTo>
                  <a:lnTo>
                    <a:pt x="392" y="164"/>
                  </a:lnTo>
                  <a:lnTo>
                    <a:pt x="396" y="164"/>
                  </a:lnTo>
                  <a:lnTo>
                    <a:pt x="400" y="168"/>
                  </a:lnTo>
                  <a:lnTo>
                    <a:pt x="404" y="176"/>
                  </a:lnTo>
                  <a:lnTo>
                    <a:pt x="408" y="176"/>
                  </a:lnTo>
                  <a:lnTo>
                    <a:pt x="408" y="180"/>
                  </a:lnTo>
                  <a:lnTo>
                    <a:pt x="408" y="184"/>
                  </a:lnTo>
                  <a:lnTo>
                    <a:pt x="412" y="184"/>
                  </a:lnTo>
                  <a:lnTo>
                    <a:pt x="412" y="188"/>
                  </a:lnTo>
                  <a:lnTo>
                    <a:pt x="416" y="188"/>
                  </a:lnTo>
                  <a:lnTo>
                    <a:pt x="412" y="192"/>
                  </a:lnTo>
                  <a:lnTo>
                    <a:pt x="416" y="196"/>
                  </a:lnTo>
                  <a:lnTo>
                    <a:pt x="412" y="196"/>
                  </a:lnTo>
                  <a:lnTo>
                    <a:pt x="408" y="200"/>
                  </a:lnTo>
                  <a:lnTo>
                    <a:pt x="404" y="200"/>
                  </a:lnTo>
                  <a:lnTo>
                    <a:pt x="400" y="204"/>
                  </a:lnTo>
                  <a:lnTo>
                    <a:pt x="404" y="204"/>
                  </a:lnTo>
                  <a:lnTo>
                    <a:pt x="408" y="200"/>
                  </a:lnTo>
                  <a:lnTo>
                    <a:pt x="412" y="200"/>
                  </a:lnTo>
                  <a:lnTo>
                    <a:pt x="412" y="204"/>
                  </a:lnTo>
                  <a:lnTo>
                    <a:pt x="416" y="204"/>
                  </a:lnTo>
                  <a:lnTo>
                    <a:pt x="416" y="208"/>
                  </a:lnTo>
                  <a:lnTo>
                    <a:pt x="412" y="208"/>
                  </a:lnTo>
                  <a:lnTo>
                    <a:pt x="416" y="208"/>
                  </a:lnTo>
                  <a:lnTo>
                    <a:pt x="416" y="212"/>
                  </a:lnTo>
                  <a:lnTo>
                    <a:pt x="412" y="212"/>
                  </a:lnTo>
                  <a:lnTo>
                    <a:pt x="412" y="216"/>
                  </a:lnTo>
                  <a:lnTo>
                    <a:pt x="412" y="220"/>
                  </a:lnTo>
                  <a:lnTo>
                    <a:pt x="408" y="216"/>
                  </a:lnTo>
                  <a:lnTo>
                    <a:pt x="408" y="220"/>
                  </a:lnTo>
                  <a:lnTo>
                    <a:pt x="404" y="224"/>
                  </a:lnTo>
                  <a:lnTo>
                    <a:pt x="404" y="228"/>
                  </a:lnTo>
                  <a:lnTo>
                    <a:pt x="400" y="228"/>
                  </a:lnTo>
                  <a:lnTo>
                    <a:pt x="400" y="232"/>
                  </a:lnTo>
                  <a:lnTo>
                    <a:pt x="396" y="232"/>
                  </a:lnTo>
                  <a:lnTo>
                    <a:pt x="396" y="236"/>
                  </a:lnTo>
                  <a:lnTo>
                    <a:pt x="396" y="240"/>
                  </a:lnTo>
                  <a:lnTo>
                    <a:pt x="392" y="244"/>
                  </a:lnTo>
                  <a:lnTo>
                    <a:pt x="392" y="248"/>
                  </a:lnTo>
                  <a:lnTo>
                    <a:pt x="388" y="248"/>
                  </a:lnTo>
                  <a:lnTo>
                    <a:pt x="388" y="252"/>
                  </a:lnTo>
                  <a:lnTo>
                    <a:pt x="384" y="252"/>
                  </a:lnTo>
                  <a:lnTo>
                    <a:pt x="380" y="252"/>
                  </a:lnTo>
                  <a:lnTo>
                    <a:pt x="380" y="256"/>
                  </a:lnTo>
                  <a:lnTo>
                    <a:pt x="376" y="260"/>
                  </a:lnTo>
                  <a:lnTo>
                    <a:pt x="372" y="260"/>
                  </a:lnTo>
                  <a:lnTo>
                    <a:pt x="368" y="260"/>
                  </a:lnTo>
                  <a:lnTo>
                    <a:pt x="368" y="264"/>
                  </a:lnTo>
                  <a:lnTo>
                    <a:pt x="364" y="264"/>
                  </a:lnTo>
                  <a:lnTo>
                    <a:pt x="364" y="268"/>
                  </a:lnTo>
                  <a:lnTo>
                    <a:pt x="360" y="264"/>
                  </a:lnTo>
                  <a:lnTo>
                    <a:pt x="356" y="268"/>
                  </a:lnTo>
                  <a:lnTo>
                    <a:pt x="352" y="268"/>
                  </a:lnTo>
                  <a:lnTo>
                    <a:pt x="348" y="268"/>
                  </a:lnTo>
                  <a:lnTo>
                    <a:pt x="344" y="268"/>
                  </a:lnTo>
                  <a:lnTo>
                    <a:pt x="344" y="264"/>
                  </a:lnTo>
                  <a:lnTo>
                    <a:pt x="344" y="268"/>
                  </a:lnTo>
                  <a:lnTo>
                    <a:pt x="344" y="272"/>
                  </a:lnTo>
                  <a:lnTo>
                    <a:pt x="340" y="272"/>
                  </a:lnTo>
                  <a:lnTo>
                    <a:pt x="340" y="276"/>
                  </a:lnTo>
                  <a:lnTo>
                    <a:pt x="336" y="276"/>
                  </a:lnTo>
                  <a:lnTo>
                    <a:pt x="332" y="276"/>
                  </a:lnTo>
                  <a:lnTo>
                    <a:pt x="328" y="276"/>
                  </a:lnTo>
                  <a:lnTo>
                    <a:pt x="324" y="276"/>
                  </a:lnTo>
                  <a:lnTo>
                    <a:pt x="320" y="276"/>
                  </a:lnTo>
                  <a:lnTo>
                    <a:pt x="320" y="280"/>
                  </a:lnTo>
                  <a:lnTo>
                    <a:pt x="316" y="280"/>
                  </a:lnTo>
                  <a:lnTo>
                    <a:pt x="316" y="284"/>
                  </a:lnTo>
                  <a:lnTo>
                    <a:pt x="320" y="284"/>
                  </a:lnTo>
                  <a:lnTo>
                    <a:pt x="316" y="288"/>
                  </a:lnTo>
                  <a:lnTo>
                    <a:pt x="312" y="288"/>
                  </a:lnTo>
                  <a:lnTo>
                    <a:pt x="312" y="284"/>
                  </a:lnTo>
                  <a:lnTo>
                    <a:pt x="312" y="280"/>
                  </a:lnTo>
                  <a:lnTo>
                    <a:pt x="312" y="276"/>
                  </a:lnTo>
                  <a:lnTo>
                    <a:pt x="308" y="276"/>
                  </a:lnTo>
                  <a:lnTo>
                    <a:pt x="304" y="276"/>
                  </a:lnTo>
                  <a:lnTo>
                    <a:pt x="300" y="272"/>
                  </a:lnTo>
                  <a:lnTo>
                    <a:pt x="300" y="276"/>
                  </a:lnTo>
                  <a:lnTo>
                    <a:pt x="296" y="276"/>
                  </a:lnTo>
                  <a:lnTo>
                    <a:pt x="292" y="276"/>
                  </a:lnTo>
                  <a:lnTo>
                    <a:pt x="288" y="276"/>
                  </a:lnTo>
                  <a:lnTo>
                    <a:pt x="284" y="272"/>
                  </a:lnTo>
                  <a:lnTo>
                    <a:pt x="284" y="268"/>
                  </a:lnTo>
                  <a:lnTo>
                    <a:pt x="288" y="268"/>
                  </a:lnTo>
                  <a:lnTo>
                    <a:pt x="284" y="264"/>
                  </a:lnTo>
                  <a:lnTo>
                    <a:pt x="280" y="264"/>
                  </a:lnTo>
                  <a:lnTo>
                    <a:pt x="276" y="264"/>
                  </a:lnTo>
                  <a:lnTo>
                    <a:pt x="272" y="260"/>
                  </a:lnTo>
                  <a:lnTo>
                    <a:pt x="272" y="264"/>
                  </a:lnTo>
                  <a:lnTo>
                    <a:pt x="268" y="264"/>
                  </a:lnTo>
                  <a:lnTo>
                    <a:pt x="264" y="264"/>
                  </a:lnTo>
                  <a:lnTo>
                    <a:pt x="256" y="268"/>
                  </a:lnTo>
                  <a:lnTo>
                    <a:pt x="252" y="268"/>
                  </a:lnTo>
                  <a:lnTo>
                    <a:pt x="248" y="268"/>
                  </a:lnTo>
                  <a:lnTo>
                    <a:pt x="244" y="268"/>
                  </a:lnTo>
                  <a:close/>
                </a:path>
              </a:pathLst>
            </a:custGeom>
            <a:solidFill>
              <a:srgbClr val="CCFFFF"/>
            </a:solidFill>
            <a:ln w="6350">
              <a:solidFill>
                <a:srgbClr val="CCFFFF"/>
              </a:solidFill>
              <a:prstDash val="solid"/>
              <a:round/>
              <a:headEnd/>
              <a:tailEnd/>
            </a:ln>
          </p:spPr>
          <p:txBody>
            <a:bodyPr/>
            <a:lstStyle/>
            <a:p>
              <a:endParaRPr lang="it-IT"/>
            </a:p>
          </p:txBody>
        </p:sp>
        <p:sp>
          <p:nvSpPr>
            <p:cNvPr id="197658" name="Freeform 23">
              <a:extLst>
                <a:ext uri="{FF2B5EF4-FFF2-40B4-BE49-F238E27FC236}">
                  <a16:creationId xmlns:a16="http://schemas.microsoft.com/office/drawing/2014/main" id="{0178516D-F3B6-87E8-A6DA-253D289CC51E}"/>
                </a:ext>
              </a:extLst>
            </p:cNvPr>
            <p:cNvSpPr>
              <a:spLocks/>
            </p:cNvSpPr>
            <p:nvPr/>
          </p:nvSpPr>
          <p:spPr bwMode="auto">
            <a:xfrm>
              <a:off x="1989" y="2272"/>
              <a:ext cx="45" cy="52"/>
            </a:xfrm>
            <a:custGeom>
              <a:avLst/>
              <a:gdLst>
                <a:gd name="T0" fmla="*/ 1055705499 w 24"/>
                <a:gd name="T1" fmla="*/ 2147483646 h 20"/>
                <a:gd name="T2" fmla="*/ 1055705499 w 24"/>
                <a:gd name="T3" fmla="*/ 2147483646 h 20"/>
                <a:gd name="T4" fmla="*/ 888648606 w 24"/>
                <a:gd name="T5" fmla="*/ 2147483646 h 20"/>
                <a:gd name="T6" fmla="*/ 1055705499 w 24"/>
                <a:gd name="T7" fmla="*/ 2147483646 h 20"/>
                <a:gd name="T8" fmla="*/ 888648606 w 24"/>
                <a:gd name="T9" fmla="*/ 2147483646 h 20"/>
                <a:gd name="T10" fmla="*/ 702078317 w 24"/>
                <a:gd name="T11" fmla="*/ 2147483646 h 20"/>
                <a:gd name="T12" fmla="*/ 541296724 w 24"/>
                <a:gd name="T13" fmla="*/ 2147483646 h 20"/>
                <a:gd name="T14" fmla="*/ 353686110 w 24"/>
                <a:gd name="T15" fmla="*/ 2147483646 h 20"/>
                <a:gd name="T16" fmla="*/ 184255179 w 24"/>
                <a:gd name="T17" fmla="*/ 2147483646 h 20"/>
                <a:gd name="T18" fmla="*/ 0 w 24"/>
                <a:gd name="T19" fmla="*/ 2147483646 h 20"/>
                <a:gd name="T20" fmla="*/ 0 w 24"/>
                <a:gd name="T21" fmla="*/ 2147483646 h 20"/>
                <a:gd name="T22" fmla="*/ 184255179 w 24"/>
                <a:gd name="T23" fmla="*/ 2147483646 h 20"/>
                <a:gd name="T24" fmla="*/ 353686110 w 24"/>
                <a:gd name="T25" fmla="*/ 2147483646 h 20"/>
                <a:gd name="T26" fmla="*/ 541296724 w 24"/>
                <a:gd name="T27" fmla="*/ 2147483646 h 20"/>
                <a:gd name="T28" fmla="*/ 702078317 w 24"/>
                <a:gd name="T29" fmla="*/ 2147483646 h 20"/>
                <a:gd name="T30" fmla="*/ 702078317 w 24"/>
                <a:gd name="T31" fmla="*/ 2147483646 h 20"/>
                <a:gd name="T32" fmla="*/ 888648606 w 24"/>
                <a:gd name="T33" fmla="*/ 2147483646 h 20"/>
                <a:gd name="T34" fmla="*/ 702078317 w 24"/>
                <a:gd name="T35" fmla="*/ 2147483646 h 20"/>
                <a:gd name="T36" fmla="*/ 702078317 w 24"/>
                <a:gd name="T37" fmla="*/ 2147483646 h 20"/>
                <a:gd name="T38" fmla="*/ 702078317 w 24"/>
                <a:gd name="T39" fmla="*/ 2147483646 h 20"/>
                <a:gd name="T40" fmla="*/ 541296724 w 24"/>
                <a:gd name="T41" fmla="*/ 2147483646 h 20"/>
                <a:gd name="T42" fmla="*/ 353686110 w 24"/>
                <a:gd name="T43" fmla="*/ 2147483646 h 20"/>
                <a:gd name="T44" fmla="*/ 541296724 w 24"/>
                <a:gd name="T45" fmla="*/ 2147483646 h 20"/>
                <a:gd name="T46" fmla="*/ 541296724 w 24"/>
                <a:gd name="T47" fmla="*/ 0 h 20"/>
                <a:gd name="T48" fmla="*/ 702078317 w 24"/>
                <a:gd name="T49" fmla="*/ 2147483646 h 20"/>
                <a:gd name="T50" fmla="*/ 888648606 w 24"/>
                <a:gd name="T51" fmla="*/ 2147483646 h 20"/>
                <a:gd name="T52" fmla="*/ 1055705499 w 24"/>
                <a:gd name="T53" fmla="*/ 2147483646 h 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
                <a:gd name="T82" fmla="*/ 0 h 20"/>
                <a:gd name="T83" fmla="*/ 24 w 24"/>
                <a:gd name="T84" fmla="*/ 20 h 2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 h="20">
                  <a:moveTo>
                    <a:pt x="24" y="4"/>
                  </a:moveTo>
                  <a:lnTo>
                    <a:pt x="24" y="12"/>
                  </a:lnTo>
                  <a:lnTo>
                    <a:pt x="20" y="12"/>
                  </a:lnTo>
                  <a:lnTo>
                    <a:pt x="24" y="20"/>
                  </a:lnTo>
                  <a:lnTo>
                    <a:pt x="20" y="16"/>
                  </a:lnTo>
                  <a:lnTo>
                    <a:pt x="16" y="16"/>
                  </a:lnTo>
                  <a:lnTo>
                    <a:pt x="12" y="16"/>
                  </a:lnTo>
                  <a:lnTo>
                    <a:pt x="8" y="16"/>
                  </a:lnTo>
                  <a:lnTo>
                    <a:pt x="4" y="16"/>
                  </a:lnTo>
                  <a:lnTo>
                    <a:pt x="0" y="16"/>
                  </a:lnTo>
                  <a:lnTo>
                    <a:pt x="0" y="12"/>
                  </a:lnTo>
                  <a:lnTo>
                    <a:pt x="4" y="12"/>
                  </a:lnTo>
                  <a:lnTo>
                    <a:pt x="8" y="12"/>
                  </a:lnTo>
                  <a:lnTo>
                    <a:pt x="12" y="16"/>
                  </a:lnTo>
                  <a:lnTo>
                    <a:pt x="16" y="16"/>
                  </a:lnTo>
                  <a:lnTo>
                    <a:pt x="16" y="12"/>
                  </a:lnTo>
                  <a:lnTo>
                    <a:pt x="20" y="12"/>
                  </a:lnTo>
                  <a:lnTo>
                    <a:pt x="16" y="12"/>
                  </a:lnTo>
                  <a:lnTo>
                    <a:pt x="16" y="8"/>
                  </a:lnTo>
                  <a:lnTo>
                    <a:pt x="16" y="4"/>
                  </a:lnTo>
                  <a:lnTo>
                    <a:pt x="12" y="4"/>
                  </a:lnTo>
                  <a:lnTo>
                    <a:pt x="8" y="4"/>
                  </a:lnTo>
                  <a:lnTo>
                    <a:pt x="12" y="4"/>
                  </a:lnTo>
                  <a:lnTo>
                    <a:pt x="12" y="0"/>
                  </a:lnTo>
                  <a:lnTo>
                    <a:pt x="16" y="4"/>
                  </a:lnTo>
                  <a:lnTo>
                    <a:pt x="20" y="4"/>
                  </a:lnTo>
                  <a:lnTo>
                    <a:pt x="24" y="4"/>
                  </a:lnTo>
                  <a:close/>
                </a:path>
              </a:pathLst>
            </a:custGeom>
            <a:solidFill>
              <a:srgbClr val="CCFFFF"/>
            </a:solidFill>
            <a:ln w="6350">
              <a:solidFill>
                <a:srgbClr val="CCFFFF"/>
              </a:solidFill>
              <a:prstDash val="solid"/>
              <a:round/>
              <a:headEnd/>
              <a:tailEnd/>
            </a:ln>
          </p:spPr>
          <p:txBody>
            <a:bodyPr/>
            <a:lstStyle/>
            <a:p>
              <a:endParaRPr lang="it-IT"/>
            </a:p>
          </p:txBody>
        </p:sp>
        <p:sp>
          <p:nvSpPr>
            <p:cNvPr id="197659" name="Freeform 24">
              <a:extLst>
                <a:ext uri="{FF2B5EF4-FFF2-40B4-BE49-F238E27FC236}">
                  <a16:creationId xmlns:a16="http://schemas.microsoft.com/office/drawing/2014/main" id="{BABD3BB7-16E8-E5D8-C417-EE3075F41C8C}"/>
                </a:ext>
              </a:extLst>
            </p:cNvPr>
            <p:cNvSpPr>
              <a:spLocks/>
            </p:cNvSpPr>
            <p:nvPr/>
          </p:nvSpPr>
          <p:spPr bwMode="auto">
            <a:xfrm>
              <a:off x="2027" y="2272"/>
              <a:ext cx="62" cy="52"/>
            </a:xfrm>
            <a:custGeom>
              <a:avLst/>
              <a:gdLst>
                <a:gd name="T0" fmla="*/ 469581163 w 32"/>
                <a:gd name="T1" fmla="*/ 2147483646 h 20"/>
                <a:gd name="T2" fmla="*/ 0 w 32"/>
                <a:gd name="T3" fmla="*/ 2147483646 h 20"/>
                <a:gd name="T4" fmla="*/ 469581163 w 32"/>
                <a:gd name="T5" fmla="*/ 2147483646 h 20"/>
                <a:gd name="T6" fmla="*/ 469581163 w 32"/>
                <a:gd name="T7" fmla="*/ 2147483646 h 20"/>
                <a:gd name="T8" fmla="*/ 909813503 w 32"/>
                <a:gd name="T9" fmla="*/ 2147483646 h 20"/>
                <a:gd name="T10" fmla="*/ 1321944780 w 32"/>
                <a:gd name="T11" fmla="*/ 0 h 20"/>
                <a:gd name="T12" fmla="*/ 1321944780 w 32"/>
                <a:gd name="T13" fmla="*/ 2147483646 h 20"/>
                <a:gd name="T14" fmla="*/ 1762763662 w 32"/>
                <a:gd name="T15" fmla="*/ 2147483646 h 20"/>
                <a:gd name="T16" fmla="*/ 2147483646 w 32"/>
                <a:gd name="T17" fmla="*/ 2147483646 h 20"/>
                <a:gd name="T18" fmla="*/ 2147483646 w 32"/>
                <a:gd name="T19" fmla="*/ 2147483646 h 20"/>
                <a:gd name="T20" fmla="*/ 2147483646 w 32"/>
                <a:gd name="T21" fmla="*/ 2147483646 h 20"/>
                <a:gd name="T22" fmla="*/ 2147483646 w 32"/>
                <a:gd name="T23" fmla="*/ 2147483646 h 20"/>
                <a:gd name="T24" fmla="*/ 2147483646 w 32"/>
                <a:gd name="T25" fmla="*/ 2147483646 h 20"/>
                <a:gd name="T26" fmla="*/ 2147483646 w 32"/>
                <a:gd name="T27" fmla="*/ 2147483646 h 20"/>
                <a:gd name="T28" fmla="*/ 2147483646 w 32"/>
                <a:gd name="T29" fmla="*/ 2147483646 h 20"/>
                <a:gd name="T30" fmla="*/ 2147483646 w 32"/>
                <a:gd name="T31" fmla="*/ 2147483646 h 20"/>
                <a:gd name="T32" fmla="*/ 2147483646 w 32"/>
                <a:gd name="T33" fmla="*/ 2147483646 h 20"/>
                <a:gd name="T34" fmla="*/ 2147483646 w 32"/>
                <a:gd name="T35" fmla="*/ 2147483646 h 20"/>
                <a:gd name="T36" fmla="*/ 2147483646 w 32"/>
                <a:gd name="T37" fmla="*/ 2147483646 h 20"/>
                <a:gd name="T38" fmla="*/ 1762763662 w 32"/>
                <a:gd name="T39" fmla="*/ 2147483646 h 20"/>
                <a:gd name="T40" fmla="*/ 1321944780 w 32"/>
                <a:gd name="T41" fmla="*/ 2147483646 h 20"/>
                <a:gd name="T42" fmla="*/ 909813503 w 32"/>
                <a:gd name="T43" fmla="*/ 2147483646 h 20"/>
                <a:gd name="T44" fmla="*/ 909813503 w 32"/>
                <a:gd name="T45" fmla="*/ 2147483646 h 20"/>
                <a:gd name="T46" fmla="*/ 469581163 w 32"/>
                <a:gd name="T47" fmla="*/ 2147483646 h 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
                <a:gd name="T73" fmla="*/ 0 h 20"/>
                <a:gd name="T74" fmla="*/ 32 w 32"/>
                <a:gd name="T75" fmla="*/ 20 h 2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 h="20">
                  <a:moveTo>
                    <a:pt x="4" y="20"/>
                  </a:moveTo>
                  <a:lnTo>
                    <a:pt x="0" y="12"/>
                  </a:lnTo>
                  <a:lnTo>
                    <a:pt x="4" y="12"/>
                  </a:lnTo>
                  <a:lnTo>
                    <a:pt x="4" y="4"/>
                  </a:lnTo>
                  <a:lnTo>
                    <a:pt x="8" y="4"/>
                  </a:lnTo>
                  <a:lnTo>
                    <a:pt x="12" y="0"/>
                  </a:lnTo>
                  <a:lnTo>
                    <a:pt x="12" y="4"/>
                  </a:lnTo>
                  <a:lnTo>
                    <a:pt x="16" y="4"/>
                  </a:lnTo>
                  <a:lnTo>
                    <a:pt x="20" y="4"/>
                  </a:lnTo>
                  <a:lnTo>
                    <a:pt x="20" y="8"/>
                  </a:lnTo>
                  <a:lnTo>
                    <a:pt x="24" y="8"/>
                  </a:lnTo>
                  <a:lnTo>
                    <a:pt x="28" y="8"/>
                  </a:lnTo>
                  <a:lnTo>
                    <a:pt x="28" y="12"/>
                  </a:lnTo>
                  <a:lnTo>
                    <a:pt x="32" y="12"/>
                  </a:lnTo>
                  <a:lnTo>
                    <a:pt x="32" y="16"/>
                  </a:lnTo>
                  <a:lnTo>
                    <a:pt x="28" y="16"/>
                  </a:lnTo>
                  <a:lnTo>
                    <a:pt x="24" y="16"/>
                  </a:lnTo>
                  <a:lnTo>
                    <a:pt x="20" y="12"/>
                  </a:lnTo>
                  <a:lnTo>
                    <a:pt x="20" y="16"/>
                  </a:lnTo>
                  <a:lnTo>
                    <a:pt x="16" y="16"/>
                  </a:lnTo>
                  <a:lnTo>
                    <a:pt x="12" y="16"/>
                  </a:lnTo>
                  <a:lnTo>
                    <a:pt x="8" y="16"/>
                  </a:lnTo>
                  <a:lnTo>
                    <a:pt x="8" y="20"/>
                  </a:lnTo>
                  <a:lnTo>
                    <a:pt x="4" y="20"/>
                  </a:lnTo>
                  <a:close/>
                </a:path>
              </a:pathLst>
            </a:custGeom>
            <a:solidFill>
              <a:srgbClr val="CCFFFF"/>
            </a:solidFill>
            <a:ln w="6350">
              <a:solidFill>
                <a:srgbClr val="CCFFFF"/>
              </a:solidFill>
              <a:prstDash val="solid"/>
              <a:round/>
              <a:headEnd/>
              <a:tailEnd/>
            </a:ln>
          </p:spPr>
          <p:txBody>
            <a:bodyPr/>
            <a:lstStyle/>
            <a:p>
              <a:endParaRPr lang="it-IT"/>
            </a:p>
          </p:txBody>
        </p:sp>
        <p:sp>
          <p:nvSpPr>
            <p:cNvPr id="197660" name="Freeform 25">
              <a:extLst>
                <a:ext uri="{FF2B5EF4-FFF2-40B4-BE49-F238E27FC236}">
                  <a16:creationId xmlns:a16="http://schemas.microsoft.com/office/drawing/2014/main" id="{99487209-5462-4317-EAD6-A2C27F56DC3E}"/>
                </a:ext>
              </a:extLst>
            </p:cNvPr>
            <p:cNvSpPr>
              <a:spLocks noEditPoints="1"/>
            </p:cNvSpPr>
            <p:nvPr/>
          </p:nvSpPr>
          <p:spPr bwMode="auto">
            <a:xfrm>
              <a:off x="5157" y="2302"/>
              <a:ext cx="153" cy="298"/>
            </a:xfrm>
            <a:custGeom>
              <a:avLst/>
              <a:gdLst>
                <a:gd name="T0" fmla="*/ 1840214548 w 80"/>
                <a:gd name="T1" fmla="*/ 2147483646 h 116"/>
                <a:gd name="T2" fmla="*/ 1840214548 w 80"/>
                <a:gd name="T3" fmla="*/ 2147483646 h 116"/>
                <a:gd name="T4" fmla="*/ 2147483646 w 80"/>
                <a:gd name="T5" fmla="*/ 2147483646 h 116"/>
                <a:gd name="T6" fmla="*/ 2147483646 w 80"/>
                <a:gd name="T7" fmla="*/ 2147483646 h 116"/>
                <a:gd name="T8" fmla="*/ 2147483646 w 80"/>
                <a:gd name="T9" fmla="*/ 2147483646 h 116"/>
                <a:gd name="T10" fmla="*/ 2147483646 w 80"/>
                <a:gd name="T11" fmla="*/ 2147483646 h 116"/>
                <a:gd name="T12" fmla="*/ 2147483646 w 80"/>
                <a:gd name="T13" fmla="*/ 2147483646 h 116"/>
                <a:gd name="T14" fmla="*/ 2147483646 w 80"/>
                <a:gd name="T15" fmla="*/ 2147483646 h 116"/>
                <a:gd name="T16" fmla="*/ 2147483646 w 80"/>
                <a:gd name="T17" fmla="*/ 2147483646 h 116"/>
                <a:gd name="T18" fmla="*/ 2147483646 w 80"/>
                <a:gd name="T19" fmla="*/ 2147483646 h 116"/>
                <a:gd name="T20" fmla="*/ 2147483646 w 80"/>
                <a:gd name="T21" fmla="*/ 2147483646 h 116"/>
                <a:gd name="T22" fmla="*/ 2147483646 w 80"/>
                <a:gd name="T23" fmla="*/ 2147483646 h 116"/>
                <a:gd name="T24" fmla="*/ 2147483646 w 80"/>
                <a:gd name="T25" fmla="*/ 2147483646 h 116"/>
                <a:gd name="T26" fmla="*/ 2147483646 w 80"/>
                <a:gd name="T27" fmla="*/ 2147483646 h 116"/>
                <a:gd name="T28" fmla="*/ 2147483646 w 80"/>
                <a:gd name="T29" fmla="*/ 2147483646 h 116"/>
                <a:gd name="T30" fmla="*/ 2147483646 w 80"/>
                <a:gd name="T31" fmla="*/ 2147483646 h 116"/>
                <a:gd name="T32" fmla="*/ 2147483646 w 80"/>
                <a:gd name="T33" fmla="*/ 2147483646 h 116"/>
                <a:gd name="T34" fmla="*/ 2147483646 w 80"/>
                <a:gd name="T35" fmla="*/ 2147483646 h 116"/>
                <a:gd name="T36" fmla="*/ 2147483646 w 80"/>
                <a:gd name="T37" fmla="*/ 2147483646 h 116"/>
                <a:gd name="T38" fmla="*/ 2147483646 w 80"/>
                <a:gd name="T39" fmla="*/ 2147483646 h 116"/>
                <a:gd name="T40" fmla="*/ 2147483646 w 80"/>
                <a:gd name="T41" fmla="*/ 2147483646 h 116"/>
                <a:gd name="T42" fmla="*/ 2147483646 w 80"/>
                <a:gd name="T43" fmla="*/ 2147483646 h 116"/>
                <a:gd name="T44" fmla="*/ 2147483646 w 80"/>
                <a:gd name="T45" fmla="*/ 2147483646 h 116"/>
                <a:gd name="T46" fmla="*/ 2147483646 w 80"/>
                <a:gd name="T47" fmla="*/ 2147483646 h 116"/>
                <a:gd name="T48" fmla="*/ 2147483646 w 80"/>
                <a:gd name="T49" fmla="*/ 2147483646 h 116"/>
                <a:gd name="T50" fmla="*/ 2147483646 w 80"/>
                <a:gd name="T51" fmla="*/ 2147483646 h 116"/>
                <a:gd name="T52" fmla="*/ 2147483646 w 80"/>
                <a:gd name="T53" fmla="*/ 2147483646 h 116"/>
                <a:gd name="T54" fmla="*/ 1238495128 w 80"/>
                <a:gd name="T55" fmla="*/ 2147483646 h 116"/>
                <a:gd name="T56" fmla="*/ 1537807188 w 80"/>
                <a:gd name="T57" fmla="*/ 2147483646 h 116"/>
                <a:gd name="T58" fmla="*/ 1238495128 w 80"/>
                <a:gd name="T59" fmla="*/ 2147483646 h 116"/>
                <a:gd name="T60" fmla="*/ 2147483646 w 80"/>
                <a:gd name="T61" fmla="*/ 2147483646 h 116"/>
                <a:gd name="T62" fmla="*/ 2147483646 w 80"/>
                <a:gd name="T63" fmla="*/ 2147483646 h 116"/>
                <a:gd name="T64" fmla="*/ 2147483646 w 80"/>
                <a:gd name="T65" fmla="*/ 2147483646 h 116"/>
                <a:gd name="T66" fmla="*/ 0 w 80"/>
                <a:gd name="T67" fmla="*/ 2147483646 h 116"/>
                <a:gd name="T68" fmla="*/ 601705818 w 80"/>
                <a:gd name="T69" fmla="*/ 2147483646 h 116"/>
                <a:gd name="T70" fmla="*/ 601705818 w 80"/>
                <a:gd name="T71" fmla="*/ 2147483646 h 116"/>
                <a:gd name="T72" fmla="*/ 0 w 80"/>
                <a:gd name="T73" fmla="*/ 2147483646 h 116"/>
                <a:gd name="T74" fmla="*/ 2147483646 w 80"/>
                <a:gd name="T75" fmla="*/ 2147483646 h 116"/>
                <a:gd name="T76" fmla="*/ 2147483646 w 80"/>
                <a:gd name="T77" fmla="*/ 2147483646 h 116"/>
                <a:gd name="T78" fmla="*/ 2147483646 w 80"/>
                <a:gd name="T79" fmla="*/ 2147483646 h 116"/>
                <a:gd name="T80" fmla="*/ 2147483646 w 80"/>
                <a:gd name="T81" fmla="*/ 2147483646 h 116"/>
                <a:gd name="T82" fmla="*/ 2147483646 w 80"/>
                <a:gd name="T83" fmla="*/ 2147483646 h 116"/>
                <a:gd name="T84" fmla="*/ 2147483646 w 80"/>
                <a:gd name="T85" fmla="*/ 2147483646 h 116"/>
                <a:gd name="T86" fmla="*/ 2147483646 w 80"/>
                <a:gd name="T87" fmla="*/ 2147483646 h 116"/>
                <a:gd name="T88" fmla="*/ 2147483646 w 80"/>
                <a:gd name="T89" fmla="*/ 2147483646 h 116"/>
                <a:gd name="T90" fmla="*/ 2147483646 w 80"/>
                <a:gd name="T91" fmla="*/ 2147483646 h 116"/>
                <a:gd name="T92" fmla="*/ 2147483646 w 80"/>
                <a:gd name="T93" fmla="*/ 2147483646 h 116"/>
                <a:gd name="T94" fmla="*/ 2147483646 w 80"/>
                <a:gd name="T95" fmla="*/ 2147483646 h 116"/>
                <a:gd name="T96" fmla="*/ 2147483646 w 80"/>
                <a:gd name="T97" fmla="*/ 2147483646 h 116"/>
                <a:gd name="T98" fmla="*/ 2147483646 w 80"/>
                <a:gd name="T99" fmla="*/ 2147483646 h 116"/>
                <a:gd name="T100" fmla="*/ 2147483646 w 80"/>
                <a:gd name="T101" fmla="*/ 2147483646 h 116"/>
                <a:gd name="T102" fmla="*/ 2147483646 w 80"/>
                <a:gd name="T103" fmla="*/ 2147483646 h 1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0"/>
                <a:gd name="T157" fmla="*/ 0 h 116"/>
                <a:gd name="T158" fmla="*/ 80 w 80"/>
                <a:gd name="T159" fmla="*/ 116 h 1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0" h="116">
                  <a:moveTo>
                    <a:pt x="28" y="36"/>
                  </a:moveTo>
                  <a:lnTo>
                    <a:pt x="24" y="32"/>
                  </a:lnTo>
                  <a:lnTo>
                    <a:pt x="24" y="28"/>
                  </a:lnTo>
                  <a:lnTo>
                    <a:pt x="24" y="24"/>
                  </a:lnTo>
                  <a:lnTo>
                    <a:pt x="20" y="24"/>
                  </a:lnTo>
                  <a:lnTo>
                    <a:pt x="24" y="20"/>
                  </a:lnTo>
                  <a:lnTo>
                    <a:pt x="28" y="24"/>
                  </a:lnTo>
                  <a:lnTo>
                    <a:pt x="28" y="20"/>
                  </a:lnTo>
                  <a:lnTo>
                    <a:pt x="28" y="16"/>
                  </a:lnTo>
                  <a:lnTo>
                    <a:pt x="28" y="12"/>
                  </a:lnTo>
                  <a:lnTo>
                    <a:pt x="28" y="8"/>
                  </a:lnTo>
                  <a:lnTo>
                    <a:pt x="28" y="4"/>
                  </a:lnTo>
                  <a:lnTo>
                    <a:pt x="32" y="4"/>
                  </a:lnTo>
                  <a:lnTo>
                    <a:pt x="32" y="0"/>
                  </a:lnTo>
                  <a:lnTo>
                    <a:pt x="32" y="4"/>
                  </a:lnTo>
                  <a:lnTo>
                    <a:pt x="40" y="4"/>
                  </a:lnTo>
                  <a:lnTo>
                    <a:pt x="44" y="4"/>
                  </a:lnTo>
                  <a:lnTo>
                    <a:pt x="44" y="8"/>
                  </a:lnTo>
                  <a:lnTo>
                    <a:pt x="40" y="8"/>
                  </a:lnTo>
                  <a:lnTo>
                    <a:pt x="44" y="12"/>
                  </a:lnTo>
                  <a:lnTo>
                    <a:pt x="44" y="16"/>
                  </a:lnTo>
                  <a:lnTo>
                    <a:pt x="44" y="20"/>
                  </a:lnTo>
                  <a:lnTo>
                    <a:pt x="40" y="24"/>
                  </a:lnTo>
                  <a:lnTo>
                    <a:pt x="36" y="24"/>
                  </a:lnTo>
                  <a:lnTo>
                    <a:pt x="36" y="28"/>
                  </a:lnTo>
                  <a:lnTo>
                    <a:pt x="36" y="32"/>
                  </a:lnTo>
                  <a:lnTo>
                    <a:pt x="40" y="36"/>
                  </a:lnTo>
                  <a:lnTo>
                    <a:pt x="40" y="40"/>
                  </a:lnTo>
                  <a:lnTo>
                    <a:pt x="44" y="40"/>
                  </a:lnTo>
                  <a:lnTo>
                    <a:pt x="48" y="40"/>
                  </a:lnTo>
                  <a:lnTo>
                    <a:pt x="48" y="44"/>
                  </a:lnTo>
                  <a:lnTo>
                    <a:pt x="52" y="44"/>
                  </a:lnTo>
                  <a:lnTo>
                    <a:pt x="52" y="40"/>
                  </a:lnTo>
                  <a:lnTo>
                    <a:pt x="56" y="44"/>
                  </a:lnTo>
                  <a:lnTo>
                    <a:pt x="52" y="44"/>
                  </a:lnTo>
                  <a:lnTo>
                    <a:pt x="56" y="48"/>
                  </a:lnTo>
                  <a:lnTo>
                    <a:pt x="56" y="52"/>
                  </a:lnTo>
                  <a:lnTo>
                    <a:pt x="56" y="48"/>
                  </a:lnTo>
                  <a:lnTo>
                    <a:pt x="52" y="48"/>
                  </a:lnTo>
                  <a:lnTo>
                    <a:pt x="48" y="44"/>
                  </a:lnTo>
                  <a:lnTo>
                    <a:pt x="44" y="44"/>
                  </a:lnTo>
                  <a:lnTo>
                    <a:pt x="48" y="44"/>
                  </a:lnTo>
                  <a:lnTo>
                    <a:pt x="44" y="48"/>
                  </a:lnTo>
                  <a:lnTo>
                    <a:pt x="44" y="44"/>
                  </a:lnTo>
                  <a:lnTo>
                    <a:pt x="40" y="40"/>
                  </a:lnTo>
                  <a:lnTo>
                    <a:pt x="36" y="44"/>
                  </a:lnTo>
                  <a:lnTo>
                    <a:pt x="32" y="44"/>
                  </a:lnTo>
                  <a:lnTo>
                    <a:pt x="28" y="40"/>
                  </a:lnTo>
                  <a:lnTo>
                    <a:pt x="32" y="36"/>
                  </a:lnTo>
                  <a:lnTo>
                    <a:pt x="32" y="40"/>
                  </a:lnTo>
                  <a:lnTo>
                    <a:pt x="36" y="40"/>
                  </a:lnTo>
                  <a:lnTo>
                    <a:pt x="36" y="36"/>
                  </a:lnTo>
                  <a:lnTo>
                    <a:pt x="32" y="36"/>
                  </a:lnTo>
                  <a:lnTo>
                    <a:pt x="28" y="36"/>
                  </a:lnTo>
                  <a:close/>
                  <a:moveTo>
                    <a:pt x="32" y="56"/>
                  </a:moveTo>
                  <a:lnTo>
                    <a:pt x="32" y="52"/>
                  </a:lnTo>
                  <a:lnTo>
                    <a:pt x="28" y="48"/>
                  </a:lnTo>
                  <a:lnTo>
                    <a:pt x="32" y="48"/>
                  </a:lnTo>
                  <a:lnTo>
                    <a:pt x="36" y="48"/>
                  </a:lnTo>
                  <a:lnTo>
                    <a:pt x="36" y="52"/>
                  </a:lnTo>
                  <a:lnTo>
                    <a:pt x="36" y="56"/>
                  </a:lnTo>
                  <a:lnTo>
                    <a:pt x="32" y="56"/>
                  </a:lnTo>
                  <a:close/>
                  <a:moveTo>
                    <a:pt x="72" y="64"/>
                  </a:moveTo>
                  <a:lnTo>
                    <a:pt x="68" y="64"/>
                  </a:lnTo>
                  <a:lnTo>
                    <a:pt x="68" y="60"/>
                  </a:lnTo>
                  <a:lnTo>
                    <a:pt x="64" y="60"/>
                  </a:lnTo>
                  <a:lnTo>
                    <a:pt x="60" y="56"/>
                  </a:lnTo>
                  <a:lnTo>
                    <a:pt x="64" y="56"/>
                  </a:lnTo>
                  <a:lnTo>
                    <a:pt x="68" y="52"/>
                  </a:lnTo>
                  <a:lnTo>
                    <a:pt x="68" y="56"/>
                  </a:lnTo>
                  <a:lnTo>
                    <a:pt x="72" y="60"/>
                  </a:lnTo>
                  <a:lnTo>
                    <a:pt x="72" y="64"/>
                  </a:lnTo>
                  <a:close/>
                  <a:moveTo>
                    <a:pt x="40" y="72"/>
                  </a:moveTo>
                  <a:lnTo>
                    <a:pt x="40" y="64"/>
                  </a:lnTo>
                  <a:lnTo>
                    <a:pt x="40" y="60"/>
                  </a:lnTo>
                  <a:lnTo>
                    <a:pt x="44" y="60"/>
                  </a:lnTo>
                  <a:lnTo>
                    <a:pt x="44" y="64"/>
                  </a:lnTo>
                  <a:lnTo>
                    <a:pt x="48" y="64"/>
                  </a:lnTo>
                  <a:lnTo>
                    <a:pt x="48" y="68"/>
                  </a:lnTo>
                  <a:lnTo>
                    <a:pt x="44" y="68"/>
                  </a:lnTo>
                  <a:lnTo>
                    <a:pt x="40" y="72"/>
                  </a:lnTo>
                  <a:close/>
                  <a:moveTo>
                    <a:pt x="16" y="76"/>
                  </a:moveTo>
                  <a:lnTo>
                    <a:pt x="12" y="76"/>
                  </a:lnTo>
                  <a:lnTo>
                    <a:pt x="16" y="72"/>
                  </a:lnTo>
                  <a:lnTo>
                    <a:pt x="16" y="68"/>
                  </a:lnTo>
                  <a:lnTo>
                    <a:pt x="16" y="64"/>
                  </a:lnTo>
                  <a:lnTo>
                    <a:pt x="20" y="64"/>
                  </a:lnTo>
                  <a:lnTo>
                    <a:pt x="20" y="68"/>
                  </a:lnTo>
                  <a:lnTo>
                    <a:pt x="20" y="72"/>
                  </a:lnTo>
                  <a:lnTo>
                    <a:pt x="16" y="72"/>
                  </a:lnTo>
                  <a:lnTo>
                    <a:pt x="16" y="76"/>
                  </a:lnTo>
                  <a:close/>
                  <a:moveTo>
                    <a:pt x="48" y="84"/>
                  </a:moveTo>
                  <a:lnTo>
                    <a:pt x="44" y="80"/>
                  </a:lnTo>
                  <a:lnTo>
                    <a:pt x="44" y="76"/>
                  </a:lnTo>
                  <a:lnTo>
                    <a:pt x="48" y="76"/>
                  </a:lnTo>
                  <a:lnTo>
                    <a:pt x="48" y="68"/>
                  </a:lnTo>
                  <a:lnTo>
                    <a:pt x="52" y="68"/>
                  </a:lnTo>
                  <a:lnTo>
                    <a:pt x="52" y="72"/>
                  </a:lnTo>
                  <a:lnTo>
                    <a:pt x="52" y="80"/>
                  </a:lnTo>
                  <a:lnTo>
                    <a:pt x="52" y="84"/>
                  </a:lnTo>
                  <a:lnTo>
                    <a:pt x="48" y="84"/>
                  </a:lnTo>
                  <a:close/>
                  <a:moveTo>
                    <a:pt x="0" y="88"/>
                  </a:moveTo>
                  <a:lnTo>
                    <a:pt x="0" y="84"/>
                  </a:lnTo>
                  <a:lnTo>
                    <a:pt x="4" y="84"/>
                  </a:lnTo>
                  <a:lnTo>
                    <a:pt x="8" y="80"/>
                  </a:lnTo>
                  <a:lnTo>
                    <a:pt x="12" y="76"/>
                  </a:lnTo>
                  <a:lnTo>
                    <a:pt x="12" y="80"/>
                  </a:lnTo>
                  <a:lnTo>
                    <a:pt x="8" y="80"/>
                  </a:lnTo>
                  <a:lnTo>
                    <a:pt x="8" y="84"/>
                  </a:lnTo>
                  <a:lnTo>
                    <a:pt x="4" y="88"/>
                  </a:lnTo>
                  <a:lnTo>
                    <a:pt x="0" y="88"/>
                  </a:lnTo>
                  <a:close/>
                  <a:moveTo>
                    <a:pt x="76" y="104"/>
                  </a:moveTo>
                  <a:lnTo>
                    <a:pt x="76" y="100"/>
                  </a:lnTo>
                  <a:lnTo>
                    <a:pt x="72" y="100"/>
                  </a:lnTo>
                  <a:lnTo>
                    <a:pt x="72" y="104"/>
                  </a:lnTo>
                  <a:lnTo>
                    <a:pt x="72" y="108"/>
                  </a:lnTo>
                  <a:lnTo>
                    <a:pt x="72" y="112"/>
                  </a:lnTo>
                  <a:lnTo>
                    <a:pt x="72" y="116"/>
                  </a:lnTo>
                  <a:lnTo>
                    <a:pt x="68" y="112"/>
                  </a:lnTo>
                  <a:lnTo>
                    <a:pt x="68" y="108"/>
                  </a:lnTo>
                  <a:lnTo>
                    <a:pt x="64" y="112"/>
                  </a:lnTo>
                  <a:lnTo>
                    <a:pt x="60" y="108"/>
                  </a:lnTo>
                  <a:lnTo>
                    <a:pt x="56" y="104"/>
                  </a:lnTo>
                  <a:lnTo>
                    <a:pt x="60" y="100"/>
                  </a:lnTo>
                  <a:lnTo>
                    <a:pt x="60" y="96"/>
                  </a:lnTo>
                  <a:lnTo>
                    <a:pt x="56" y="96"/>
                  </a:lnTo>
                  <a:lnTo>
                    <a:pt x="52" y="96"/>
                  </a:lnTo>
                  <a:lnTo>
                    <a:pt x="48" y="96"/>
                  </a:lnTo>
                  <a:lnTo>
                    <a:pt x="44" y="96"/>
                  </a:lnTo>
                  <a:lnTo>
                    <a:pt x="44" y="100"/>
                  </a:lnTo>
                  <a:lnTo>
                    <a:pt x="40" y="104"/>
                  </a:lnTo>
                  <a:lnTo>
                    <a:pt x="40" y="100"/>
                  </a:lnTo>
                  <a:lnTo>
                    <a:pt x="40" y="96"/>
                  </a:lnTo>
                  <a:lnTo>
                    <a:pt x="44" y="96"/>
                  </a:lnTo>
                  <a:lnTo>
                    <a:pt x="44" y="92"/>
                  </a:lnTo>
                  <a:lnTo>
                    <a:pt x="48" y="92"/>
                  </a:lnTo>
                  <a:lnTo>
                    <a:pt x="48" y="88"/>
                  </a:lnTo>
                  <a:lnTo>
                    <a:pt x="52" y="88"/>
                  </a:lnTo>
                  <a:lnTo>
                    <a:pt x="56" y="88"/>
                  </a:lnTo>
                  <a:lnTo>
                    <a:pt x="56" y="92"/>
                  </a:lnTo>
                  <a:lnTo>
                    <a:pt x="60" y="92"/>
                  </a:lnTo>
                  <a:lnTo>
                    <a:pt x="60" y="88"/>
                  </a:lnTo>
                  <a:lnTo>
                    <a:pt x="64" y="88"/>
                  </a:lnTo>
                  <a:lnTo>
                    <a:pt x="64" y="84"/>
                  </a:lnTo>
                  <a:lnTo>
                    <a:pt x="68" y="84"/>
                  </a:lnTo>
                  <a:lnTo>
                    <a:pt x="68" y="88"/>
                  </a:lnTo>
                  <a:lnTo>
                    <a:pt x="68" y="84"/>
                  </a:lnTo>
                  <a:lnTo>
                    <a:pt x="72" y="84"/>
                  </a:lnTo>
                  <a:lnTo>
                    <a:pt x="72" y="80"/>
                  </a:lnTo>
                  <a:lnTo>
                    <a:pt x="72" y="76"/>
                  </a:lnTo>
                  <a:lnTo>
                    <a:pt x="72" y="80"/>
                  </a:lnTo>
                  <a:lnTo>
                    <a:pt x="76" y="84"/>
                  </a:lnTo>
                  <a:lnTo>
                    <a:pt x="76" y="88"/>
                  </a:lnTo>
                  <a:lnTo>
                    <a:pt x="80" y="88"/>
                  </a:lnTo>
                  <a:lnTo>
                    <a:pt x="80" y="92"/>
                  </a:lnTo>
                  <a:lnTo>
                    <a:pt x="80" y="96"/>
                  </a:lnTo>
                  <a:lnTo>
                    <a:pt x="80" y="100"/>
                  </a:lnTo>
                  <a:lnTo>
                    <a:pt x="76" y="104"/>
                  </a:lnTo>
                  <a:close/>
                </a:path>
              </a:pathLst>
            </a:custGeom>
            <a:solidFill>
              <a:srgbClr val="CCFFFF"/>
            </a:solidFill>
            <a:ln w="6350">
              <a:solidFill>
                <a:srgbClr val="CCFFFF"/>
              </a:solidFill>
              <a:prstDash val="solid"/>
              <a:round/>
              <a:headEnd/>
              <a:tailEnd/>
            </a:ln>
          </p:spPr>
          <p:txBody>
            <a:bodyPr/>
            <a:lstStyle/>
            <a:p>
              <a:endParaRPr lang="it-IT"/>
            </a:p>
          </p:txBody>
        </p:sp>
        <p:sp>
          <p:nvSpPr>
            <p:cNvPr id="197661" name="Freeform 26">
              <a:extLst>
                <a:ext uri="{FF2B5EF4-FFF2-40B4-BE49-F238E27FC236}">
                  <a16:creationId xmlns:a16="http://schemas.microsoft.com/office/drawing/2014/main" id="{E7320123-CE6E-6F4A-5FBA-6215F0159F18}"/>
                </a:ext>
              </a:extLst>
            </p:cNvPr>
            <p:cNvSpPr>
              <a:spLocks/>
            </p:cNvSpPr>
            <p:nvPr/>
          </p:nvSpPr>
          <p:spPr bwMode="auto">
            <a:xfrm>
              <a:off x="2112" y="2302"/>
              <a:ext cx="22" cy="22"/>
            </a:xfrm>
            <a:custGeom>
              <a:avLst/>
              <a:gdLst>
                <a:gd name="T0" fmla="*/ 0 w 12"/>
                <a:gd name="T1" fmla="*/ 2147483646 h 8"/>
                <a:gd name="T2" fmla="*/ 0 w 12"/>
                <a:gd name="T3" fmla="*/ 2147483646 h 8"/>
                <a:gd name="T4" fmla="*/ 0 w 12"/>
                <a:gd name="T5" fmla="*/ 0 h 8"/>
                <a:gd name="T6" fmla="*/ 0 w 12"/>
                <a:gd name="T7" fmla="*/ 2147483646 h 8"/>
                <a:gd name="T8" fmla="*/ 92238775 w 12"/>
                <a:gd name="T9" fmla="*/ 2147483646 h 8"/>
                <a:gd name="T10" fmla="*/ 194319389 w 12"/>
                <a:gd name="T11" fmla="*/ 2147483646 h 8"/>
                <a:gd name="T12" fmla="*/ 278929772 w 12"/>
                <a:gd name="T13" fmla="*/ 2147483646 h 8"/>
                <a:gd name="T14" fmla="*/ 194319389 w 12"/>
                <a:gd name="T15" fmla="*/ 2147483646 h 8"/>
                <a:gd name="T16" fmla="*/ 92238775 w 12"/>
                <a:gd name="T17" fmla="*/ 2147483646 h 8"/>
                <a:gd name="T18" fmla="*/ 0 w 12"/>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8"/>
                <a:gd name="T32" fmla="*/ 12 w 12"/>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8">
                  <a:moveTo>
                    <a:pt x="0" y="8"/>
                  </a:moveTo>
                  <a:lnTo>
                    <a:pt x="0" y="4"/>
                  </a:lnTo>
                  <a:lnTo>
                    <a:pt x="0" y="0"/>
                  </a:lnTo>
                  <a:lnTo>
                    <a:pt x="0" y="4"/>
                  </a:lnTo>
                  <a:lnTo>
                    <a:pt x="4" y="4"/>
                  </a:lnTo>
                  <a:lnTo>
                    <a:pt x="8" y="4"/>
                  </a:lnTo>
                  <a:lnTo>
                    <a:pt x="12" y="4"/>
                  </a:lnTo>
                  <a:lnTo>
                    <a:pt x="8" y="8"/>
                  </a:lnTo>
                  <a:lnTo>
                    <a:pt x="4" y="8"/>
                  </a:lnTo>
                  <a:lnTo>
                    <a:pt x="0" y="8"/>
                  </a:lnTo>
                  <a:close/>
                </a:path>
              </a:pathLst>
            </a:custGeom>
            <a:solidFill>
              <a:srgbClr val="CCFFFF"/>
            </a:solidFill>
            <a:ln w="6350">
              <a:solidFill>
                <a:srgbClr val="CCFFFF"/>
              </a:solidFill>
              <a:prstDash val="solid"/>
              <a:round/>
              <a:headEnd/>
              <a:tailEnd/>
            </a:ln>
          </p:spPr>
          <p:txBody>
            <a:bodyPr/>
            <a:lstStyle/>
            <a:p>
              <a:endParaRPr lang="it-IT"/>
            </a:p>
          </p:txBody>
        </p:sp>
        <p:sp>
          <p:nvSpPr>
            <p:cNvPr id="197662" name="Freeform 27">
              <a:extLst>
                <a:ext uri="{FF2B5EF4-FFF2-40B4-BE49-F238E27FC236}">
                  <a16:creationId xmlns:a16="http://schemas.microsoft.com/office/drawing/2014/main" id="{4D014FB5-BB8E-D5AC-1B5F-3FCDA931D132}"/>
                </a:ext>
              </a:extLst>
            </p:cNvPr>
            <p:cNvSpPr>
              <a:spLocks/>
            </p:cNvSpPr>
            <p:nvPr/>
          </p:nvSpPr>
          <p:spPr bwMode="auto">
            <a:xfrm>
              <a:off x="1928" y="2314"/>
              <a:ext cx="30" cy="10"/>
            </a:xfrm>
            <a:custGeom>
              <a:avLst/>
              <a:gdLst>
                <a:gd name="T0" fmla="*/ 353686110 w 16"/>
                <a:gd name="T1" fmla="*/ 2147483646 h 4"/>
                <a:gd name="T2" fmla="*/ 184255179 w 16"/>
                <a:gd name="T3" fmla="*/ 2147483646 h 4"/>
                <a:gd name="T4" fmla="*/ 0 w 16"/>
                <a:gd name="T5" fmla="*/ 0 h 4"/>
                <a:gd name="T6" fmla="*/ 184255179 w 16"/>
                <a:gd name="T7" fmla="*/ 0 h 4"/>
                <a:gd name="T8" fmla="*/ 353686110 w 16"/>
                <a:gd name="T9" fmla="*/ 0 h 4"/>
                <a:gd name="T10" fmla="*/ 541296724 w 16"/>
                <a:gd name="T11" fmla="*/ 0 h 4"/>
                <a:gd name="T12" fmla="*/ 702078317 w 16"/>
                <a:gd name="T13" fmla="*/ 0 h 4"/>
                <a:gd name="T14" fmla="*/ 702078317 w 16"/>
                <a:gd name="T15" fmla="*/ 2147483646 h 4"/>
                <a:gd name="T16" fmla="*/ 541296724 w 16"/>
                <a:gd name="T17" fmla="*/ 2147483646 h 4"/>
                <a:gd name="T18" fmla="*/ 353686110 w 16"/>
                <a:gd name="T19" fmla="*/ 2147483646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4"/>
                <a:gd name="T32" fmla="*/ 16 w 16"/>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4">
                  <a:moveTo>
                    <a:pt x="8" y="4"/>
                  </a:moveTo>
                  <a:lnTo>
                    <a:pt x="4" y="4"/>
                  </a:lnTo>
                  <a:lnTo>
                    <a:pt x="0" y="0"/>
                  </a:lnTo>
                  <a:lnTo>
                    <a:pt x="4" y="0"/>
                  </a:lnTo>
                  <a:lnTo>
                    <a:pt x="8" y="0"/>
                  </a:lnTo>
                  <a:lnTo>
                    <a:pt x="12" y="0"/>
                  </a:lnTo>
                  <a:lnTo>
                    <a:pt x="16" y="0"/>
                  </a:lnTo>
                  <a:lnTo>
                    <a:pt x="16" y="4"/>
                  </a:lnTo>
                  <a:lnTo>
                    <a:pt x="12" y="4"/>
                  </a:lnTo>
                  <a:lnTo>
                    <a:pt x="8" y="4"/>
                  </a:lnTo>
                  <a:close/>
                </a:path>
              </a:pathLst>
            </a:custGeom>
            <a:solidFill>
              <a:srgbClr val="CCFFFF"/>
            </a:solidFill>
            <a:ln w="6350">
              <a:solidFill>
                <a:srgbClr val="CCFFFF"/>
              </a:solidFill>
              <a:prstDash val="solid"/>
              <a:round/>
              <a:headEnd/>
              <a:tailEnd/>
            </a:ln>
          </p:spPr>
          <p:txBody>
            <a:bodyPr/>
            <a:lstStyle/>
            <a:p>
              <a:endParaRPr lang="it-IT"/>
            </a:p>
          </p:txBody>
        </p:sp>
        <p:sp>
          <p:nvSpPr>
            <p:cNvPr id="197663" name="Freeform 28">
              <a:extLst>
                <a:ext uri="{FF2B5EF4-FFF2-40B4-BE49-F238E27FC236}">
                  <a16:creationId xmlns:a16="http://schemas.microsoft.com/office/drawing/2014/main" id="{43B5E67B-3AC6-A511-BAEE-D82A7EBE9BAB}"/>
                </a:ext>
              </a:extLst>
            </p:cNvPr>
            <p:cNvSpPr>
              <a:spLocks/>
            </p:cNvSpPr>
            <p:nvPr/>
          </p:nvSpPr>
          <p:spPr bwMode="auto">
            <a:xfrm>
              <a:off x="3123" y="2385"/>
              <a:ext cx="138" cy="123"/>
            </a:xfrm>
            <a:custGeom>
              <a:avLst/>
              <a:gdLst>
                <a:gd name="T0" fmla="*/ 2147483646 w 72"/>
                <a:gd name="T1" fmla="*/ 2147483646 h 48"/>
                <a:gd name="T2" fmla="*/ 2147483646 w 72"/>
                <a:gd name="T3" fmla="*/ 2147483646 h 48"/>
                <a:gd name="T4" fmla="*/ 2147483646 w 72"/>
                <a:gd name="T5" fmla="*/ 2147483646 h 48"/>
                <a:gd name="T6" fmla="*/ 2147483646 w 72"/>
                <a:gd name="T7" fmla="*/ 2147483646 h 48"/>
                <a:gd name="T8" fmla="*/ 2147483646 w 72"/>
                <a:gd name="T9" fmla="*/ 2147483646 h 48"/>
                <a:gd name="T10" fmla="*/ 2147483646 w 72"/>
                <a:gd name="T11" fmla="*/ 2147483646 h 48"/>
                <a:gd name="T12" fmla="*/ 1957264609 w 72"/>
                <a:gd name="T13" fmla="*/ 2147483646 h 48"/>
                <a:gd name="T14" fmla="*/ 2147483646 w 72"/>
                <a:gd name="T15" fmla="*/ 2147483646 h 48"/>
                <a:gd name="T16" fmla="*/ 2147483646 w 72"/>
                <a:gd name="T17" fmla="*/ 2147483646 h 48"/>
                <a:gd name="T18" fmla="*/ 1957264609 w 72"/>
                <a:gd name="T19" fmla="*/ 2147483646 h 48"/>
                <a:gd name="T20" fmla="*/ 1957264609 w 72"/>
                <a:gd name="T21" fmla="*/ 2147483646 h 48"/>
                <a:gd name="T22" fmla="*/ 1619921286 w 72"/>
                <a:gd name="T23" fmla="*/ 2147483646 h 48"/>
                <a:gd name="T24" fmla="*/ 1311109244 w 72"/>
                <a:gd name="T25" fmla="*/ 2147483646 h 48"/>
                <a:gd name="T26" fmla="*/ 973742563 w 72"/>
                <a:gd name="T27" fmla="*/ 2147483646 h 48"/>
                <a:gd name="T28" fmla="*/ 646051815 w 72"/>
                <a:gd name="T29" fmla="*/ 2147483646 h 48"/>
                <a:gd name="T30" fmla="*/ 646051815 w 72"/>
                <a:gd name="T31" fmla="*/ 2147483646 h 48"/>
                <a:gd name="T32" fmla="*/ 337070512 w 72"/>
                <a:gd name="T33" fmla="*/ 2147483646 h 48"/>
                <a:gd name="T34" fmla="*/ 0 w 72"/>
                <a:gd name="T35" fmla="*/ 2147483646 h 48"/>
                <a:gd name="T36" fmla="*/ 337070512 w 72"/>
                <a:gd name="T37" fmla="*/ 2147483646 h 48"/>
                <a:gd name="T38" fmla="*/ 337070512 w 72"/>
                <a:gd name="T39" fmla="*/ 2147483646 h 48"/>
                <a:gd name="T40" fmla="*/ 337070512 w 72"/>
                <a:gd name="T41" fmla="*/ 2147483646 h 48"/>
                <a:gd name="T42" fmla="*/ 337070512 w 72"/>
                <a:gd name="T43" fmla="*/ 2147483646 h 48"/>
                <a:gd name="T44" fmla="*/ 646051815 w 72"/>
                <a:gd name="T45" fmla="*/ 2147483646 h 48"/>
                <a:gd name="T46" fmla="*/ 646051815 w 72"/>
                <a:gd name="T47" fmla="*/ 2147483646 h 48"/>
                <a:gd name="T48" fmla="*/ 973742563 w 72"/>
                <a:gd name="T49" fmla="*/ 2147483646 h 48"/>
                <a:gd name="T50" fmla="*/ 973742563 w 72"/>
                <a:gd name="T51" fmla="*/ 2147483646 h 48"/>
                <a:gd name="T52" fmla="*/ 973742563 w 72"/>
                <a:gd name="T53" fmla="*/ 2147483646 h 48"/>
                <a:gd name="T54" fmla="*/ 1311109244 w 72"/>
                <a:gd name="T55" fmla="*/ 2147483646 h 48"/>
                <a:gd name="T56" fmla="*/ 1311109244 w 72"/>
                <a:gd name="T57" fmla="*/ 2147483646 h 48"/>
                <a:gd name="T58" fmla="*/ 1311109244 w 72"/>
                <a:gd name="T59" fmla="*/ 2147483646 h 48"/>
                <a:gd name="T60" fmla="*/ 1619921286 w 72"/>
                <a:gd name="T61" fmla="*/ 2147483646 h 48"/>
                <a:gd name="T62" fmla="*/ 1957264609 w 72"/>
                <a:gd name="T63" fmla="*/ 2147483646 h 48"/>
                <a:gd name="T64" fmla="*/ 1957264609 w 72"/>
                <a:gd name="T65" fmla="*/ 2147483646 h 48"/>
                <a:gd name="T66" fmla="*/ 2147483646 w 72"/>
                <a:gd name="T67" fmla="*/ 2147483646 h 48"/>
                <a:gd name="T68" fmla="*/ 2147483646 w 72"/>
                <a:gd name="T69" fmla="*/ 2147483646 h 48"/>
                <a:gd name="T70" fmla="*/ 2147483646 w 72"/>
                <a:gd name="T71" fmla="*/ 2147483646 h 48"/>
                <a:gd name="T72" fmla="*/ 2147483646 w 72"/>
                <a:gd name="T73" fmla="*/ 2147483646 h 48"/>
                <a:gd name="T74" fmla="*/ 2147483646 w 72"/>
                <a:gd name="T75" fmla="*/ 0 h 48"/>
                <a:gd name="T76" fmla="*/ 2147483646 w 72"/>
                <a:gd name="T77" fmla="*/ 0 h 48"/>
                <a:gd name="T78" fmla="*/ 2147483646 w 72"/>
                <a:gd name="T79" fmla="*/ 0 h 48"/>
                <a:gd name="T80" fmla="*/ 2147483646 w 72"/>
                <a:gd name="T81" fmla="*/ 2147483646 h 48"/>
                <a:gd name="T82" fmla="*/ 2147483646 w 72"/>
                <a:gd name="T83" fmla="*/ 2147483646 h 48"/>
                <a:gd name="T84" fmla="*/ 2147483646 w 72"/>
                <a:gd name="T85" fmla="*/ 2147483646 h 48"/>
                <a:gd name="T86" fmla="*/ 2147483646 w 72"/>
                <a:gd name="T87" fmla="*/ 2147483646 h 48"/>
                <a:gd name="T88" fmla="*/ 2147483646 w 72"/>
                <a:gd name="T89" fmla="*/ 2147483646 h 48"/>
                <a:gd name="T90" fmla="*/ 2147483646 w 72"/>
                <a:gd name="T91" fmla="*/ 2147483646 h 48"/>
                <a:gd name="T92" fmla="*/ 2147483646 w 72"/>
                <a:gd name="T93" fmla="*/ 2147483646 h 48"/>
                <a:gd name="T94" fmla="*/ 2147483646 w 72"/>
                <a:gd name="T95" fmla="*/ 2147483646 h 48"/>
                <a:gd name="T96" fmla="*/ 2147483646 w 72"/>
                <a:gd name="T97" fmla="*/ 2147483646 h 48"/>
                <a:gd name="T98" fmla="*/ 2147483646 w 72"/>
                <a:gd name="T99" fmla="*/ 2147483646 h 48"/>
                <a:gd name="T100" fmla="*/ 2147483646 w 72"/>
                <a:gd name="T101" fmla="*/ 2147483646 h 48"/>
                <a:gd name="T102" fmla="*/ 2147483646 w 72"/>
                <a:gd name="T103" fmla="*/ 2147483646 h 48"/>
                <a:gd name="T104" fmla="*/ 2147483646 w 72"/>
                <a:gd name="T105" fmla="*/ 2147483646 h 48"/>
                <a:gd name="T106" fmla="*/ 2147483646 w 72"/>
                <a:gd name="T107" fmla="*/ 2147483646 h 48"/>
                <a:gd name="T108" fmla="*/ 2147483646 w 72"/>
                <a:gd name="T109" fmla="*/ 2147483646 h 48"/>
                <a:gd name="T110" fmla="*/ 2147483646 w 72"/>
                <a:gd name="T111" fmla="*/ 2147483646 h 48"/>
                <a:gd name="T112" fmla="*/ 2147483646 w 72"/>
                <a:gd name="T113" fmla="*/ 2147483646 h 48"/>
                <a:gd name="T114" fmla="*/ 2147483646 w 72"/>
                <a:gd name="T115" fmla="*/ 2147483646 h 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2"/>
                <a:gd name="T175" fmla="*/ 0 h 48"/>
                <a:gd name="T176" fmla="*/ 72 w 72"/>
                <a:gd name="T177" fmla="*/ 48 h 4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2" h="48">
                  <a:moveTo>
                    <a:pt x="52" y="36"/>
                  </a:moveTo>
                  <a:lnTo>
                    <a:pt x="48" y="32"/>
                  </a:lnTo>
                  <a:lnTo>
                    <a:pt x="44" y="36"/>
                  </a:lnTo>
                  <a:lnTo>
                    <a:pt x="40" y="36"/>
                  </a:lnTo>
                  <a:lnTo>
                    <a:pt x="36" y="36"/>
                  </a:lnTo>
                  <a:lnTo>
                    <a:pt x="28" y="36"/>
                  </a:lnTo>
                  <a:lnTo>
                    <a:pt x="24" y="36"/>
                  </a:lnTo>
                  <a:lnTo>
                    <a:pt x="28" y="44"/>
                  </a:lnTo>
                  <a:lnTo>
                    <a:pt x="28" y="48"/>
                  </a:lnTo>
                  <a:lnTo>
                    <a:pt x="24" y="48"/>
                  </a:lnTo>
                  <a:lnTo>
                    <a:pt x="24" y="44"/>
                  </a:lnTo>
                  <a:lnTo>
                    <a:pt x="20" y="44"/>
                  </a:lnTo>
                  <a:lnTo>
                    <a:pt x="16" y="44"/>
                  </a:lnTo>
                  <a:lnTo>
                    <a:pt x="12" y="48"/>
                  </a:lnTo>
                  <a:lnTo>
                    <a:pt x="8" y="48"/>
                  </a:lnTo>
                  <a:lnTo>
                    <a:pt x="8" y="44"/>
                  </a:lnTo>
                  <a:lnTo>
                    <a:pt x="4" y="40"/>
                  </a:lnTo>
                  <a:lnTo>
                    <a:pt x="0" y="40"/>
                  </a:lnTo>
                  <a:lnTo>
                    <a:pt x="4" y="40"/>
                  </a:lnTo>
                  <a:lnTo>
                    <a:pt x="4" y="36"/>
                  </a:lnTo>
                  <a:lnTo>
                    <a:pt x="4" y="32"/>
                  </a:lnTo>
                  <a:lnTo>
                    <a:pt x="4" y="28"/>
                  </a:lnTo>
                  <a:lnTo>
                    <a:pt x="8" y="28"/>
                  </a:lnTo>
                  <a:lnTo>
                    <a:pt x="8" y="24"/>
                  </a:lnTo>
                  <a:lnTo>
                    <a:pt x="12" y="24"/>
                  </a:lnTo>
                  <a:lnTo>
                    <a:pt x="12" y="20"/>
                  </a:lnTo>
                  <a:lnTo>
                    <a:pt x="12" y="16"/>
                  </a:lnTo>
                  <a:lnTo>
                    <a:pt x="16" y="16"/>
                  </a:lnTo>
                  <a:lnTo>
                    <a:pt x="16" y="12"/>
                  </a:lnTo>
                  <a:lnTo>
                    <a:pt x="16" y="16"/>
                  </a:lnTo>
                  <a:lnTo>
                    <a:pt x="20" y="16"/>
                  </a:lnTo>
                  <a:lnTo>
                    <a:pt x="24" y="12"/>
                  </a:lnTo>
                  <a:lnTo>
                    <a:pt x="24" y="8"/>
                  </a:lnTo>
                  <a:lnTo>
                    <a:pt x="28" y="8"/>
                  </a:lnTo>
                  <a:lnTo>
                    <a:pt x="32" y="8"/>
                  </a:lnTo>
                  <a:lnTo>
                    <a:pt x="36" y="4"/>
                  </a:lnTo>
                  <a:lnTo>
                    <a:pt x="40" y="4"/>
                  </a:lnTo>
                  <a:lnTo>
                    <a:pt x="44" y="0"/>
                  </a:lnTo>
                  <a:lnTo>
                    <a:pt x="48" y="0"/>
                  </a:lnTo>
                  <a:lnTo>
                    <a:pt x="52" y="0"/>
                  </a:lnTo>
                  <a:lnTo>
                    <a:pt x="52" y="4"/>
                  </a:lnTo>
                  <a:lnTo>
                    <a:pt x="52" y="8"/>
                  </a:lnTo>
                  <a:lnTo>
                    <a:pt x="56" y="12"/>
                  </a:lnTo>
                  <a:lnTo>
                    <a:pt x="60" y="12"/>
                  </a:lnTo>
                  <a:lnTo>
                    <a:pt x="60" y="16"/>
                  </a:lnTo>
                  <a:lnTo>
                    <a:pt x="56" y="16"/>
                  </a:lnTo>
                  <a:lnTo>
                    <a:pt x="60" y="16"/>
                  </a:lnTo>
                  <a:lnTo>
                    <a:pt x="64" y="20"/>
                  </a:lnTo>
                  <a:lnTo>
                    <a:pt x="68" y="20"/>
                  </a:lnTo>
                  <a:lnTo>
                    <a:pt x="68" y="24"/>
                  </a:lnTo>
                  <a:lnTo>
                    <a:pt x="72" y="28"/>
                  </a:lnTo>
                  <a:lnTo>
                    <a:pt x="68" y="28"/>
                  </a:lnTo>
                  <a:lnTo>
                    <a:pt x="68" y="32"/>
                  </a:lnTo>
                  <a:lnTo>
                    <a:pt x="64" y="32"/>
                  </a:lnTo>
                  <a:lnTo>
                    <a:pt x="60" y="32"/>
                  </a:lnTo>
                  <a:lnTo>
                    <a:pt x="60" y="36"/>
                  </a:lnTo>
                  <a:lnTo>
                    <a:pt x="56" y="36"/>
                  </a:lnTo>
                  <a:lnTo>
                    <a:pt x="52" y="36"/>
                  </a:lnTo>
                  <a:close/>
                </a:path>
              </a:pathLst>
            </a:custGeom>
            <a:solidFill>
              <a:srgbClr val="CCFFFF"/>
            </a:solidFill>
            <a:ln w="6350">
              <a:solidFill>
                <a:srgbClr val="CCFFFF"/>
              </a:solidFill>
              <a:prstDash val="solid"/>
              <a:round/>
              <a:headEnd/>
              <a:tailEnd/>
            </a:ln>
          </p:spPr>
          <p:txBody>
            <a:bodyPr/>
            <a:lstStyle/>
            <a:p>
              <a:endParaRPr lang="it-IT"/>
            </a:p>
          </p:txBody>
        </p:sp>
        <p:sp>
          <p:nvSpPr>
            <p:cNvPr id="197664" name="Freeform 29">
              <a:extLst>
                <a:ext uri="{FF2B5EF4-FFF2-40B4-BE49-F238E27FC236}">
                  <a16:creationId xmlns:a16="http://schemas.microsoft.com/office/drawing/2014/main" id="{C6E9029B-4CC3-2AAC-81D3-4FE1C600D3E9}"/>
                </a:ext>
              </a:extLst>
            </p:cNvPr>
            <p:cNvSpPr>
              <a:spLocks/>
            </p:cNvSpPr>
            <p:nvPr/>
          </p:nvSpPr>
          <p:spPr bwMode="auto">
            <a:xfrm>
              <a:off x="1766" y="2385"/>
              <a:ext cx="77" cy="91"/>
            </a:xfrm>
            <a:custGeom>
              <a:avLst/>
              <a:gdLst>
                <a:gd name="T0" fmla="*/ 1494310404 w 40"/>
                <a:gd name="T1" fmla="*/ 2147483646 h 36"/>
                <a:gd name="T2" fmla="*/ 1494310404 w 40"/>
                <a:gd name="T3" fmla="*/ 2147483646 h 36"/>
                <a:gd name="T4" fmla="*/ 1099444448 w 40"/>
                <a:gd name="T5" fmla="*/ 2147483646 h 36"/>
                <a:gd name="T6" fmla="*/ 723573389 w 40"/>
                <a:gd name="T7" fmla="*/ 2147483646 h 36"/>
                <a:gd name="T8" fmla="*/ 375882280 w 40"/>
                <a:gd name="T9" fmla="*/ 2147483646 h 36"/>
                <a:gd name="T10" fmla="*/ 0 w 40"/>
                <a:gd name="T11" fmla="*/ 2147483646 h 36"/>
                <a:gd name="T12" fmla="*/ 0 w 40"/>
                <a:gd name="T13" fmla="*/ 2147483646 h 36"/>
                <a:gd name="T14" fmla="*/ 375882280 w 40"/>
                <a:gd name="T15" fmla="*/ 2147483646 h 36"/>
                <a:gd name="T16" fmla="*/ 723573389 w 40"/>
                <a:gd name="T17" fmla="*/ 2147483646 h 36"/>
                <a:gd name="T18" fmla="*/ 1099444448 w 40"/>
                <a:gd name="T19" fmla="*/ 2147483646 h 36"/>
                <a:gd name="T20" fmla="*/ 1099444448 w 40"/>
                <a:gd name="T21" fmla="*/ 2147483646 h 36"/>
                <a:gd name="T22" fmla="*/ 1494310404 w 40"/>
                <a:gd name="T23" fmla="*/ 2147483646 h 36"/>
                <a:gd name="T24" fmla="*/ 1856212922 w 40"/>
                <a:gd name="T25" fmla="*/ 2147483646 h 36"/>
                <a:gd name="T26" fmla="*/ 2147483646 w 40"/>
                <a:gd name="T27" fmla="*/ 2147483646 h 36"/>
                <a:gd name="T28" fmla="*/ 2147483646 w 40"/>
                <a:gd name="T29" fmla="*/ 2147483646 h 36"/>
                <a:gd name="T30" fmla="*/ 2147483646 w 40"/>
                <a:gd name="T31" fmla="*/ 2147483646 h 36"/>
                <a:gd name="T32" fmla="*/ 2147483646 w 40"/>
                <a:gd name="T33" fmla="*/ 2147483646 h 36"/>
                <a:gd name="T34" fmla="*/ 2147483646 w 40"/>
                <a:gd name="T35" fmla="*/ 0 h 36"/>
                <a:gd name="T36" fmla="*/ 2147483646 w 40"/>
                <a:gd name="T37" fmla="*/ 2147483646 h 36"/>
                <a:gd name="T38" fmla="*/ 2147483646 w 40"/>
                <a:gd name="T39" fmla="*/ 2147483646 h 36"/>
                <a:gd name="T40" fmla="*/ 2147483646 w 40"/>
                <a:gd name="T41" fmla="*/ 2147483646 h 36"/>
                <a:gd name="T42" fmla="*/ 2147483646 w 40"/>
                <a:gd name="T43" fmla="*/ 2147483646 h 36"/>
                <a:gd name="T44" fmla="*/ 2147483646 w 40"/>
                <a:gd name="T45" fmla="*/ 2147483646 h 36"/>
                <a:gd name="T46" fmla="*/ 2147483646 w 40"/>
                <a:gd name="T47" fmla="*/ 2147483646 h 36"/>
                <a:gd name="T48" fmla="*/ 2147483646 w 40"/>
                <a:gd name="T49" fmla="*/ 2147483646 h 36"/>
                <a:gd name="T50" fmla="*/ 2147483646 w 40"/>
                <a:gd name="T51" fmla="*/ 2147483646 h 36"/>
                <a:gd name="T52" fmla="*/ 2147483646 w 40"/>
                <a:gd name="T53" fmla="*/ 2147483646 h 36"/>
                <a:gd name="T54" fmla="*/ 2147483646 w 40"/>
                <a:gd name="T55" fmla="*/ 2147483646 h 36"/>
                <a:gd name="T56" fmla="*/ 2147483646 w 40"/>
                <a:gd name="T57" fmla="*/ 2147483646 h 36"/>
                <a:gd name="T58" fmla="*/ 1856212922 w 40"/>
                <a:gd name="T59" fmla="*/ 2147483646 h 36"/>
                <a:gd name="T60" fmla="*/ 1494310404 w 40"/>
                <a:gd name="T61" fmla="*/ 2147483646 h 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0"/>
                <a:gd name="T94" fmla="*/ 0 h 36"/>
                <a:gd name="T95" fmla="*/ 40 w 40"/>
                <a:gd name="T96" fmla="*/ 36 h 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0" h="36">
                  <a:moveTo>
                    <a:pt x="16" y="36"/>
                  </a:moveTo>
                  <a:lnTo>
                    <a:pt x="16" y="32"/>
                  </a:lnTo>
                  <a:lnTo>
                    <a:pt x="12" y="28"/>
                  </a:lnTo>
                  <a:lnTo>
                    <a:pt x="8" y="24"/>
                  </a:lnTo>
                  <a:lnTo>
                    <a:pt x="4" y="20"/>
                  </a:lnTo>
                  <a:lnTo>
                    <a:pt x="0" y="20"/>
                  </a:lnTo>
                  <a:lnTo>
                    <a:pt x="0" y="16"/>
                  </a:lnTo>
                  <a:lnTo>
                    <a:pt x="4" y="16"/>
                  </a:lnTo>
                  <a:lnTo>
                    <a:pt x="8" y="16"/>
                  </a:lnTo>
                  <a:lnTo>
                    <a:pt x="12" y="16"/>
                  </a:lnTo>
                  <a:lnTo>
                    <a:pt x="12" y="12"/>
                  </a:lnTo>
                  <a:lnTo>
                    <a:pt x="16" y="8"/>
                  </a:lnTo>
                  <a:lnTo>
                    <a:pt x="20" y="12"/>
                  </a:lnTo>
                  <a:lnTo>
                    <a:pt x="24" y="8"/>
                  </a:lnTo>
                  <a:lnTo>
                    <a:pt x="24" y="4"/>
                  </a:lnTo>
                  <a:lnTo>
                    <a:pt x="28" y="4"/>
                  </a:lnTo>
                  <a:lnTo>
                    <a:pt x="32" y="4"/>
                  </a:lnTo>
                  <a:lnTo>
                    <a:pt x="40" y="0"/>
                  </a:lnTo>
                  <a:lnTo>
                    <a:pt x="40" y="4"/>
                  </a:lnTo>
                  <a:lnTo>
                    <a:pt x="40" y="8"/>
                  </a:lnTo>
                  <a:lnTo>
                    <a:pt x="36" y="12"/>
                  </a:lnTo>
                  <a:lnTo>
                    <a:pt x="36" y="16"/>
                  </a:lnTo>
                  <a:lnTo>
                    <a:pt x="36" y="20"/>
                  </a:lnTo>
                  <a:lnTo>
                    <a:pt x="36" y="24"/>
                  </a:lnTo>
                  <a:lnTo>
                    <a:pt x="36" y="32"/>
                  </a:lnTo>
                  <a:lnTo>
                    <a:pt x="36" y="36"/>
                  </a:lnTo>
                  <a:lnTo>
                    <a:pt x="32" y="36"/>
                  </a:lnTo>
                  <a:lnTo>
                    <a:pt x="28" y="36"/>
                  </a:lnTo>
                  <a:lnTo>
                    <a:pt x="24" y="36"/>
                  </a:lnTo>
                  <a:lnTo>
                    <a:pt x="20" y="32"/>
                  </a:lnTo>
                  <a:lnTo>
                    <a:pt x="16" y="36"/>
                  </a:lnTo>
                  <a:close/>
                </a:path>
              </a:pathLst>
            </a:custGeom>
            <a:solidFill>
              <a:srgbClr val="CCFFFF"/>
            </a:solidFill>
            <a:ln w="6350">
              <a:solidFill>
                <a:srgbClr val="CCFFFF"/>
              </a:solidFill>
              <a:prstDash val="solid"/>
              <a:round/>
              <a:headEnd/>
              <a:tailEnd/>
            </a:ln>
          </p:spPr>
          <p:txBody>
            <a:bodyPr/>
            <a:lstStyle/>
            <a:p>
              <a:endParaRPr lang="it-IT"/>
            </a:p>
          </p:txBody>
        </p:sp>
        <p:sp>
          <p:nvSpPr>
            <p:cNvPr id="197665" name="Freeform 30">
              <a:extLst>
                <a:ext uri="{FF2B5EF4-FFF2-40B4-BE49-F238E27FC236}">
                  <a16:creationId xmlns:a16="http://schemas.microsoft.com/office/drawing/2014/main" id="{782F0E46-D167-5E28-AA9E-F7EA977DBBAF}"/>
                </a:ext>
              </a:extLst>
            </p:cNvPr>
            <p:cNvSpPr>
              <a:spLocks/>
            </p:cNvSpPr>
            <p:nvPr/>
          </p:nvSpPr>
          <p:spPr bwMode="auto">
            <a:xfrm>
              <a:off x="4911" y="2396"/>
              <a:ext cx="84" cy="91"/>
            </a:xfrm>
            <a:custGeom>
              <a:avLst/>
              <a:gdLst>
                <a:gd name="T0" fmla="*/ 1763766963 w 44"/>
                <a:gd name="T1" fmla="*/ 2147483646 h 36"/>
                <a:gd name="T2" fmla="*/ 2022609311 w 44"/>
                <a:gd name="T3" fmla="*/ 2147483646 h 36"/>
                <a:gd name="T4" fmla="*/ 2147483646 w 44"/>
                <a:gd name="T5" fmla="*/ 2147483646 h 36"/>
                <a:gd name="T6" fmla="*/ 2147483646 w 44"/>
                <a:gd name="T7" fmla="*/ 2147483646 h 36"/>
                <a:gd name="T8" fmla="*/ 2147483646 w 44"/>
                <a:gd name="T9" fmla="*/ 0 h 36"/>
                <a:gd name="T10" fmla="*/ 2147483646 w 44"/>
                <a:gd name="T11" fmla="*/ 0 h 36"/>
                <a:gd name="T12" fmla="*/ 2147483646 w 44"/>
                <a:gd name="T13" fmla="*/ 2147483646 h 36"/>
                <a:gd name="T14" fmla="*/ 2147483646 w 44"/>
                <a:gd name="T15" fmla="*/ 0 h 36"/>
                <a:gd name="T16" fmla="*/ 2147483646 w 44"/>
                <a:gd name="T17" fmla="*/ 2147483646 h 36"/>
                <a:gd name="T18" fmla="*/ 2147483646 w 44"/>
                <a:gd name="T19" fmla="*/ 2147483646 h 36"/>
                <a:gd name="T20" fmla="*/ 2147483646 w 44"/>
                <a:gd name="T21" fmla="*/ 2147483646 h 36"/>
                <a:gd name="T22" fmla="*/ 2147483646 w 44"/>
                <a:gd name="T23" fmla="*/ 2147483646 h 36"/>
                <a:gd name="T24" fmla="*/ 2147483646 w 44"/>
                <a:gd name="T25" fmla="*/ 2147483646 h 36"/>
                <a:gd name="T26" fmla="*/ 2147483646 w 44"/>
                <a:gd name="T27" fmla="*/ 2147483646 h 36"/>
                <a:gd name="T28" fmla="*/ 2147483646 w 44"/>
                <a:gd name="T29" fmla="*/ 2147483646 h 36"/>
                <a:gd name="T30" fmla="*/ 2147483646 w 44"/>
                <a:gd name="T31" fmla="*/ 2147483646 h 36"/>
                <a:gd name="T32" fmla="*/ 2022609311 w 44"/>
                <a:gd name="T33" fmla="*/ 2147483646 h 36"/>
                <a:gd name="T34" fmla="*/ 2147483646 w 44"/>
                <a:gd name="T35" fmla="*/ 2147483646 h 36"/>
                <a:gd name="T36" fmla="*/ 2147483646 w 44"/>
                <a:gd name="T37" fmla="*/ 2147483646 h 36"/>
                <a:gd name="T38" fmla="*/ 2022609311 w 44"/>
                <a:gd name="T39" fmla="*/ 2147483646 h 36"/>
                <a:gd name="T40" fmla="*/ 1763766963 w 44"/>
                <a:gd name="T41" fmla="*/ 2147483646 h 36"/>
                <a:gd name="T42" fmla="*/ 1455695052 w 44"/>
                <a:gd name="T43" fmla="*/ 2147483646 h 36"/>
                <a:gd name="T44" fmla="*/ 1185518198 w 44"/>
                <a:gd name="T45" fmla="*/ 2147483646 h 36"/>
                <a:gd name="T46" fmla="*/ 877094621 w 44"/>
                <a:gd name="T47" fmla="*/ 2147483646 h 36"/>
                <a:gd name="T48" fmla="*/ 877094621 w 44"/>
                <a:gd name="T49" fmla="*/ 2147483646 h 36"/>
                <a:gd name="T50" fmla="*/ 575525227 w 44"/>
                <a:gd name="T51" fmla="*/ 2147483646 h 36"/>
                <a:gd name="T52" fmla="*/ 301465595 w 44"/>
                <a:gd name="T53" fmla="*/ 2147483646 h 36"/>
                <a:gd name="T54" fmla="*/ 301465595 w 44"/>
                <a:gd name="T55" fmla="*/ 2147483646 h 36"/>
                <a:gd name="T56" fmla="*/ 301465595 w 44"/>
                <a:gd name="T57" fmla="*/ 2147483646 h 36"/>
                <a:gd name="T58" fmla="*/ 0 w 44"/>
                <a:gd name="T59" fmla="*/ 2147483646 h 36"/>
                <a:gd name="T60" fmla="*/ 0 w 44"/>
                <a:gd name="T61" fmla="*/ 2147483646 h 36"/>
                <a:gd name="T62" fmla="*/ 0 w 44"/>
                <a:gd name="T63" fmla="*/ 2147483646 h 36"/>
                <a:gd name="T64" fmla="*/ 301465595 w 44"/>
                <a:gd name="T65" fmla="*/ 2147483646 h 36"/>
                <a:gd name="T66" fmla="*/ 575525227 w 44"/>
                <a:gd name="T67" fmla="*/ 2147483646 h 36"/>
                <a:gd name="T68" fmla="*/ 877094621 w 44"/>
                <a:gd name="T69" fmla="*/ 0 h 36"/>
                <a:gd name="T70" fmla="*/ 1185518198 w 44"/>
                <a:gd name="T71" fmla="*/ 2147483646 h 36"/>
                <a:gd name="T72" fmla="*/ 1185518198 w 44"/>
                <a:gd name="T73" fmla="*/ 0 h 36"/>
                <a:gd name="T74" fmla="*/ 1455695052 w 44"/>
                <a:gd name="T75" fmla="*/ 0 h 36"/>
                <a:gd name="T76" fmla="*/ 1763766963 w 44"/>
                <a:gd name="T77" fmla="*/ 2147483646 h 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
                <a:gd name="T118" fmla="*/ 0 h 36"/>
                <a:gd name="T119" fmla="*/ 44 w 44"/>
                <a:gd name="T120" fmla="*/ 36 h 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 h="36">
                  <a:moveTo>
                    <a:pt x="24" y="4"/>
                  </a:moveTo>
                  <a:lnTo>
                    <a:pt x="28" y="4"/>
                  </a:lnTo>
                  <a:lnTo>
                    <a:pt x="32" y="8"/>
                  </a:lnTo>
                  <a:lnTo>
                    <a:pt x="32" y="4"/>
                  </a:lnTo>
                  <a:lnTo>
                    <a:pt x="32" y="0"/>
                  </a:lnTo>
                  <a:lnTo>
                    <a:pt x="36" y="0"/>
                  </a:lnTo>
                  <a:lnTo>
                    <a:pt x="40" y="4"/>
                  </a:lnTo>
                  <a:lnTo>
                    <a:pt x="44" y="0"/>
                  </a:lnTo>
                  <a:lnTo>
                    <a:pt x="44" y="4"/>
                  </a:lnTo>
                  <a:lnTo>
                    <a:pt x="44" y="8"/>
                  </a:lnTo>
                  <a:lnTo>
                    <a:pt x="44" y="12"/>
                  </a:lnTo>
                  <a:lnTo>
                    <a:pt x="44" y="16"/>
                  </a:lnTo>
                  <a:lnTo>
                    <a:pt x="44" y="20"/>
                  </a:lnTo>
                  <a:lnTo>
                    <a:pt x="40" y="20"/>
                  </a:lnTo>
                  <a:lnTo>
                    <a:pt x="36" y="24"/>
                  </a:lnTo>
                  <a:lnTo>
                    <a:pt x="32" y="24"/>
                  </a:lnTo>
                  <a:lnTo>
                    <a:pt x="28" y="28"/>
                  </a:lnTo>
                  <a:lnTo>
                    <a:pt x="32" y="28"/>
                  </a:lnTo>
                  <a:lnTo>
                    <a:pt x="32" y="32"/>
                  </a:lnTo>
                  <a:lnTo>
                    <a:pt x="28" y="32"/>
                  </a:lnTo>
                  <a:lnTo>
                    <a:pt x="24" y="32"/>
                  </a:lnTo>
                  <a:lnTo>
                    <a:pt x="20" y="36"/>
                  </a:lnTo>
                  <a:lnTo>
                    <a:pt x="16" y="36"/>
                  </a:lnTo>
                  <a:lnTo>
                    <a:pt x="12" y="36"/>
                  </a:lnTo>
                  <a:lnTo>
                    <a:pt x="12" y="32"/>
                  </a:lnTo>
                  <a:lnTo>
                    <a:pt x="8" y="32"/>
                  </a:lnTo>
                  <a:lnTo>
                    <a:pt x="4" y="28"/>
                  </a:lnTo>
                  <a:lnTo>
                    <a:pt x="4" y="24"/>
                  </a:lnTo>
                  <a:lnTo>
                    <a:pt x="4" y="20"/>
                  </a:lnTo>
                  <a:lnTo>
                    <a:pt x="0" y="16"/>
                  </a:lnTo>
                  <a:lnTo>
                    <a:pt x="0" y="12"/>
                  </a:lnTo>
                  <a:lnTo>
                    <a:pt x="0" y="8"/>
                  </a:lnTo>
                  <a:lnTo>
                    <a:pt x="4" y="4"/>
                  </a:lnTo>
                  <a:lnTo>
                    <a:pt x="8" y="4"/>
                  </a:lnTo>
                  <a:lnTo>
                    <a:pt x="12" y="0"/>
                  </a:lnTo>
                  <a:lnTo>
                    <a:pt x="16" y="4"/>
                  </a:lnTo>
                  <a:lnTo>
                    <a:pt x="16" y="0"/>
                  </a:lnTo>
                  <a:lnTo>
                    <a:pt x="20" y="0"/>
                  </a:lnTo>
                  <a:lnTo>
                    <a:pt x="24" y="4"/>
                  </a:lnTo>
                  <a:close/>
                </a:path>
              </a:pathLst>
            </a:custGeom>
            <a:solidFill>
              <a:srgbClr val="CCFFFF"/>
            </a:solidFill>
            <a:ln w="6350">
              <a:solidFill>
                <a:srgbClr val="CCFFFF"/>
              </a:solidFill>
              <a:prstDash val="solid"/>
              <a:round/>
              <a:headEnd/>
              <a:tailEnd/>
            </a:ln>
          </p:spPr>
          <p:txBody>
            <a:bodyPr/>
            <a:lstStyle/>
            <a:p>
              <a:endParaRPr lang="it-IT"/>
            </a:p>
          </p:txBody>
        </p:sp>
        <p:sp>
          <p:nvSpPr>
            <p:cNvPr id="197666" name="Freeform 31">
              <a:extLst>
                <a:ext uri="{FF2B5EF4-FFF2-40B4-BE49-F238E27FC236}">
                  <a16:creationId xmlns:a16="http://schemas.microsoft.com/office/drawing/2014/main" id="{3A898980-A2E3-D737-2E13-A62E08CBBE95}"/>
                </a:ext>
              </a:extLst>
            </p:cNvPr>
            <p:cNvSpPr>
              <a:spLocks/>
            </p:cNvSpPr>
            <p:nvPr/>
          </p:nvSpPr>
          <p:spPr bwMode="auto">
            <a:xfrm>
              <a:off x="1797" y="2466"/>
              <a:ext cx="61" cy="72"/>
            </a:xfrm>
            <a:custGeom>
              <a:avLst/>
              <a:gdLst>
                <a:gd name="T0" fmla="*/ 1384145279 w 32"/>
                <a:gd name="T1" fmla="*/ 2147483646 h 28"/>
                <a:gd name="T2" fmla="*/ 1696447218 w 32"/>
                <a:gd name="T3" fmla="*/ 2147483646 h 28"/>
                <a:gd name="T4" fmla="*/ 1696447218 w 32"/>
                <a:gd name="T5" fmla="*/ 2147483646 h 28"/>
                <a:gd name="T6" fmla="*/ 1948869070 w 32"/>
                <a:gd name="T7" fmla="*/ 2147483646 h 28"/>
                <a:gd name="T8" fmla="*/ 2147483646 w 32"/>
                <a:gd name="T9" fmla="*/ 2147483646 h 28"/>
                <a:gd name="T10" fmla="*/ 1948869070 w 32"/>
                <a:gd name="T11" fmla="*/ 2147483646 h 28"/>
                <a:gd name="T12" fmla="*/ 1948869070 w 32"/>
                <a:gd name="T13" fmla="*/ 2147483646 h 28"/>
                <a:gd name="T14" fmla="*/ 1948869070 w 32"/>
                <a:gd name="T15" fmla="*/ 2147483646 h 28"/>
                <a:gd name="T16" fmla="*/ 1948869070 w 32"/>
                <a:gd name="T17" fmla="*/ 2147483646 h 28"/>
                <a:gd name="T18" fmla="*/ 1696447218 w 32"/>
                <a:gd name="T19" fmla="*/ 2147483646 h 28"/>
                <a:gd name="T20" fmla="*/ 1384145279 w 32"/>
                <a:gd name="T21" fmla="*/ 2147483646 h 28"/>
                <a:gd name="T22" fmla="*/ 1384145279 w 32"/>
                <a:gd name="T23" fmla="*/ 2147483646 h 28"/>
                <a:gd name="T24" fmla="*/ 1384145279 w 32"/>
                <a:gd name="T25" fmla="*/ 2147483646 h 28"/>
                <a:gd name="T26" fmla="*/ 1128757054 w 32"/>
                <a:gd name="T27" fmla="*/ 2147483646 h 28"/>
                <a:gd name="T28" fmla="*/ 847807985 w 32"/>
                <a:gd name="T29" fmla="*/ 2147483646 h 28"/>
                <a:gd name="T30" fmla="*/ 847807985 w 32"/>
                <a:gd name="T31" fmla="*/ 2147483646 h 28"/>
                <a:gd name="T32" fmla="*/ 555567986 w 32"/>
                <a:gd name="T33" fmla="*/ 2147483646 h 28"/>
                <a:gd name="T34" fmla="*/ 555567986 w 32"/>
                <a:gd name="T35" fmla="*/ 2147483646 h 28"/>
                <a:gd name="T36" fmla="*/ 847807985 w 32"/>
                <a:gd name="T37" fmla="*/ 2147483646 h 28"/>
                <a:gd name="T38" fmla="*/ 555567986 w 32"/>
                <a:gd name="T39" fmla="*/ 2147483646 h 28"/>
                <a:gd name="T40" fmla="*/ 555567986 w 32"/>
                <a:gd name="T41" fmla="*/ 2147483646 h 28"/>
                <a:gd name="T42" fmla="*/ 291445501 w 32"/>
                <a:gd name="T43" fmla="*/ 2147483646 h 28"/>
                <a:gd name="T44" fmla="*/ 0 w 32"/>
                <a:gd name="T45" fmla="*/ 2147483646 h 28"/>
                <a:gd name="T46" fmla="*/ 291445501 w 32"/>
                <a:gd name="T47" fmla="*/ 2147483646 h 28"/>
                <a:gd name="T48" fmla="*/ 291445501 w 32"/>
                <a:gd name="T49" fmla="*/ 2147483646 h 28"/>
                <a:gd name="T50" fmla="*/ 0 w 32"/>
                <a:gd name="T51" fmla="*/ 2147483646 h 28"/>
                <a:gd name="T52" fmla="*/ 291445501 w 32"/>
                <a:gd name="T53" fmla="*/ 2147483646 h 28"/>
                <a:gd name="T54" fmla="*/ 0 w 32"/>
                <a:gd name="T55" fmla="*/ 2147483646 h 28"/>
                <a:gd name="T56" fmla="*/ 291445501 w 32"/>
                <a:gd name="T57" fmla="*/ 0 h 28"/>
                <a:gd name="T58" fmla="*/ 555567986 w 32"/>
                <a:gd name="T59" fmla="*/ 2147483646 h 28"/>
                <a:gd name="T60" fmla="*/ 847807985 w 32"/>
                <a:gd name="T61" fmla="*/ 2147483646 h 28"/>
                <a:gd name="T62" fmla="*/ 1128757054 w 32"/>
                <a:gd name="T63" fmla="*/ 2147483646 h 28"/>
                <a:gd name="T64" fmla="*/ 1384145279 w 32"/>
                <a:gd name="T65" fmla="*/ 2147483646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
                <a:gd name="T100" fmla="*/ 0 h 28"/>
                <a:gd name="T101" fmla="*/ 32 w 32"/>
                <a:gd name="T102" fmla="*/ 28 h 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 h="28">
                  <a:moveTo>
                    <a:pt x="20" y="4"/>
                  </a:moveTo>
                  <a:lnTo>
                    <a:pt x="24" y="8"/>
                  </a:lnTo>
                  <a:lnTo>
                    <a:pt x="24" y="12"/>
                  </a:lnTo>
                  <a:lnTo>
                    <a:pt x="28" y="12"/>
                  </a:lnTo>
                  <a:lnTo>
                    <a:pt x="32" y="16"/>
                  </a:lnTo>
                  <a:lnTo>
                    <a:pt x="28" y="16"/>
                  </a:lnTo>
                  <a:lnTo>
                    <a:pt x="28" y="20"/>
                  </a:lnTo>
                  <a:lnTo>
                    <a:pt x="28" y="24"/>
                  </a:lnTo>
                  <a:lnTo>
                    <a:pt x="28" y="28"/>
                  </a:lnTo>
                  <a:lnTo>
                    <a:pt x="24" y="24"/>
                  </a:lnTo>
                  <a:lnTo>
                    <a:pt x="20" y="24"/>
                  </a:lnTo>
                  <a:lnTo>
                    <a:pt x="20" y="20"/>
                  </a:lnTo>
                  <a:lnTo>
                    <a:pt x="20" y="16"/>
                  </a:lnTo>
                  <a:lnTo>
                    <a:pt x="16" y="16"/>
                  </a:lnTo>
                  <a:lnTo>
                    <a:pt x="12" y="16"/>
                  </a:lnTo>
                  <a:lnTo>
                    <a:pt x="12" y="12"/>
                  </a:lnTo>
                  <a:lnTo>
                    <a:pt x="8" y="8"/>
                  </a:lnTo>
                  <a:lnTo>
                    <a:pt x="8" y="12"/>
                  </a:lnTo>
                  <a:lnTo>
                    <a:pt x="12" y="12"/>
                  </a:lnTo>
                  <a:lnTo>
                    <a:pt x="8" y="16"/>
                  </a:lnTo>
                  <a:lnTo>
                    <a:pt x="8" y="12"/>
                  </a:lnTo>
                  <a:lnTo>
                    <a:pt x="4" y="12"/>
                  </a:lnTo>
                  <a:lnTo>
                    <a:pt x="0" y="8"/>
                  </a:lnTo>
                  <a:lnTo>
                    <a:pt x="4" y="8"/>
                  </a:lnTo>
                  <a:lnTo>
                    <a:pt x="4" y="4"/>
                  </a:lnTo>
                  <a:lnTo>
                    <a:pt x="0" y="4"/>
                  </a:lnTo>
                  <a:lnTo>
                    <a:pt x="4" y="4"/>
                  </a:lnTo>
                  <a:lnTo>
                    <a:pt x="0" y="4"/>
                  </a:lnTo>
                  <a:lnTo>
                    <a:pt x="4" y="0"/>
                  </a:lnTo>
                  <a:lnTo>
                    <a:pt x="8" y="4"/>
                  </a:lnTo>
                  <a:lnTo>
                    <a:pt x="12" y="4"/>
                  </a:lnTo>
                  <a:lnTo>
                    <a:pt x="16" y="4"/>
                  </a:lnTo>
                  <a:lnTo>
                    <a:pt x="20" y="4"/>
                  </a:lnTo>
                  <a:close/>
                </a:path>
              </a:pathLst>
            </a:custGeom>
            <a:solidFill>
              <a:srgbClr val="CCFFFF"/>
            </a:solidFill>
            <a:ln w="6350">
              <a:solidFill>
                <a:srgbClr val="CCFFFF"/>
              </a:solidFill>
              <a:prstDash val="solid"/>
              <a:round/>
              <a:headEnd/>
              <a:tailEnd/>
            </a:ln>
          </p:spPr>
          <p:txBody>
            <a:bodyPr/>
            <a:lstStyle/>
            <a:p>
              <a:endParaRPr lang="it-IT"/>
            </a:p>
          </p:txBody>
        </p:sp>
        <p:sp>
          <p:nvSpPr>
            <p:cNvPr id="197667" name="Freeform 32">
              <a:extLst>
                <a:ext uri="{FF2B5EF4-FFF2-40B4-BE49-F238E27FC236}">
                  <a16:creationId xmlns:a16="http://schemas.microsoft.com/office/drawing/2014/main" id="{8868B001-CEBE-4D99-9162-722F10CE6E7F}"/>
                </a:ext>
              </a:extLst>
            </p:cNvPr>
            <p:cNvSpPr>
              <a:spLocks/>
            </p:cNvSpPr>
            <p:nvPr/>
          </p:nvSpPr>
          <p:spPr bwMode="auto">
            <a:xfrm>
              <a:off x="3461" y="2476"/>
              <a:ext cx="208" cy="196"/>
            </a:xfrm>
            <a:custGeom>
              <a:avLst/>
              <a:gdLst>
                <a:gd name="T0" fmla="*/ 1113681903 w 108"/>
                <a:gd name="T1" fmla="*/ 2147483646 h 76"/>
                <a:gd name="T2" fmla="*/ 380612796 w 108"/>
                <a:gd name="T3" fmla="*/ 2147483646 h 76"/>
                <a:gd name="T4" fmla="*/ 0 w 108"/>
                <a:gd name="T5" fmla="*/ 2147483646 h 76"/>
                <a:gd name="T6" fmla="*/ 0 w 108"/>
                <a:gd name="T7" fmla="*/ 2147483646 h 76"/>
                <a:gd name="T8" fmla="*/ 0 w 108"/>
                <a:gd name="T9" fmla="*/ 2147483646 h 76"/>
                <a:gd name="T10" fmla="*/ 380612796 w 108"/>
                <a:gd name="T11" fmla="*/ 2147483646 h 76"/>
                <a:gd name="T12" fmla="*/ 1113681903 w 108"/>
                <a:gd name="T13" fmla="*/ 2147483646 h 76"/>
                <a:gd name="T14" fmla="*/ 1877648903 w 108"/>
                <a:gd name="T15" fmla="*/ 2147483646 h 76"/>
                <a:gd name="T16" fmla="*/ 2147483646 w 108"/>
                <a:gd name="T17" fmla="*/ 2147483646 h 76"/>
                <a:gd name="T18" fmla="*/ 2147483646 w 108"/>
                <a:gd name="T19" fmla="*/ 2147483646 h 76"/>
                <a:gd name="T20" fmla="*/ 2147483646 w 108"/>
                <a:gd name="T21" fmla="*/ 2147483646 h 76"/>
                <a:gd name="T22" fmla="*/ 2147483646 w 108"/>
                <a:gd name="T23" fmla="*/ 2147483646 h 76"/>
                <a:gd name="T24" fmla="*/ 2147483646 w 108"/>
                <a:gd name="T25" fmla="*/ 0 h 76"/>
                <a:gd name="T26" fmla="*/ 2147483646 w 108"/>
                <a:gd name="T27" fmla="*/ 0 h 76"/>
                <a:gd name="T28" fmla="*/ 2147483646 w 108"/>
                <a:gd name="T29" fmla="*/ 2147483646 h 76"/>
                <a:gd name="T30" fmla="*/ 2147483646 w 108"/>
                <a:gd name="T31" fmla="*/ 2147483646 h 76"/>
                <a:gd name="T32" fmla="*/ 2147483646 w 108"/>
                <a:gd name="T33" fmla="*/ 2147483646 h 76"/>
                <a:gd name="T34" fmla="*/ 2147483646 w 108"/>
                <a:gd name="T35" fmla="*/ 2147483646 h 76"/>
                <a:gd name="T36" fmla="*/ 2147483646 w 108"/>
                <a:gd name="T37" fmla="*/ 2147483646 h 76"/>
                <a:gd name="T38" fmla="*/ 2147483646 w 108"/>
                <a:gd name="T39" fmla="*/ 2147483646 h 76"/>
                <a:gd name="T40" fmla="*/ 2147483646 w 108"/>
                <a:gd name="T41" fmla="*/ 2147483646 h 76"/>
                <a:gd name="T42" fmla="*/ 2147483646 w 108"/>
                <a:gd name="T43" fmla="*/ 2147483646 h 76"/>
                <a:gd name="T44" fmla="*/ 2147483646 w 108"/>
                <a:gd name="T45" fmla="*/ 2147483646 h 76"/>
                <a:gd name="T46" fmla="*/ 2147483646 w 108"/>
                <a:gd name="T47" fmla="*/ 2147483646 h 76"/>
                <a:gd name="T48" fmla="*/ 2147483646 w 108"/>
                <a:gd name="T49" fmla="*/ 2147483646 h 76"/>
                <a:gd name="T50" fmla="*/ 2147483646 w 108"/>
                <a:gd name="T51" fmla="*/ 2147483646 h 76"/>
                <a:gd name="T52" fmla="*/ 2147483646 w 108"/>
                <a:gd name="T53" fmla="*/ 2147483646 h 76"/>
                <a:gd name="T54" fmla="*/ 2147483646 w 108"/>
                <a:gd name="T55" fmla="*/ 2147483646 h 76"/>
                <a:gd name="T56" fmla="*/ 2147483646 w 108"/>
                <a:gd name="T57" fmla="*/ 2147483646 h 76"/>
                <a:gd name="T58" fmla="*/ 2147483646 w 108"/>
                <a:gd name="T59" fmla="*/ 2147483646 h 76"/>
                <a:gd name="T60" fmla="*/ 2147483646 w 108"/>
                <a:gd name="T61" fmla="*/ 2147483646 h 76"/>
                <a:gd name="T62" fmla="*/ 2147483646 w 108"/>
                <a:gd name="T63" fmla="*/ 2147483646 h 76"/>
                <a:gd name="T64" fmla="*/ 2147483646 w 108"/>
                <a:gd name="T65" fmla="*/ 2147483646 h 76"/>
                <a:gd name="T66" fmla="*/ 2147483646 w 108"/>
                <a:gd name="T67" fmla="*/ 2147483646 h 76"/>
                <a:gd name="T68" fmla="*/ 2147483646 w 108"/>
                <a:gd name="T69" fmla="*/ 2147483646 h 76"/>
                <a:gd name="T70" fmla="*/ 1877648903 w 108"/>
                <a:gd name="T71" fmla="*/ 2147483646 h 76"/>
                <a:gd name="T72" fmla="*/ 1510357044 w 108"/>
                <a:gd name="T73" fmla="*/ 2147483646 h 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8"/>
                <a:gd name="T112" fmla="*/ 0 h 76"/>
                <a:gd name="T113" fmla="*/ 108 w 108"/>
                <a:gd name="T114" fmla="*/ 76 h 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8" h="76">
                  <a:moveTo>
                    <a:pt x="12" y="76"/>
                  </a:moveTo>
                  <a:lnTo>
                    <a:pt x="12" y="72"/>
                  </a:lnTo>
                  <a:lnTo>
                    <a:pt x="8" y="68"/>
                  </a:lnTo>
                  <a:lnTo>
                    <a:pt x="4" y="64"/>
                  </a:lnTo>
                  <a:lnTo>
                    <a:pt x="4" y="60"/>
                  </a:lnTo>
                  <a:lnTo>
                    <a:pt x="0" y="56"/>
                  </a:lnTo>
                  <a:lnTo>
                    <a:pt x="0" y="52"/>
                  </a:lnTo>
                  <a:lnTo>
                    <a:pt x="0" y="48"/>
                  </a:lnTo>
                  <a:lnTo>
                    <a:pt x="0" y="44"/>
                  </a:lnTo>
                  <a:lnTo>
                    <a:pt x="0" y="40"/>
                  </a:lnTo>
                  <a:lnTo>
                    <a:pt x="4" y="36"/>
                  </a:lnTo>
                  <a:lnTo>
                    <a:pt x="4" y="32"/>
                  </a:lnTo>
                  <a:lnTo>
                    <a:pt x="8" y="28"/>
                  </a:lnTo>
                  <a:lnTo>
                    <a:pt x="12" y="28"/>
                  </a:lnTo>
                  <a:lnTo>
                    <a:pt x="16" y="28"/>
                  </a:lnTo>
                  <a:lnTo>
                    <a:pt x="20" y="28"/>
                  </a:lnTo>
                  <a:lnTo>
                    <a:pt x="24" y="28"/>
                  </a:lnTo>
                  <a:lnTo>
                    <a:pt x="28" y="24"/>
                  </a:lnTo>
                  <a:lnTo>
                    <a:pt x="32" y="24"/>
                  </a:lnTo>
                  <a:lnTo>
                    <a:pt x="36" y="20"/>
                  </a:lnTo>
                  <a:lnTo>
                    <a:pt x="36" y="16"/>
                  </a:lnTo>
                  <a:lnTo>
                    <a:pt x="40" y="16"/>
                  </a:lnTo>
                  <a:lnTo>
                    <a:pt x="48" y="16"/>
                  </a:lnTo>
                  <a:lnTo>
                    <a:pt x="60" y="8"/>
                  </a:lnTo>
                  <a:lnTo>
                    <a:pt x="60" y="4"/>
                  </a:lnTo>
                  <a:lnTo>
                    <a:pt x="64" y="0"/>
                  </a:lnTo>
                  <a:lnTo>
                    <a:pt x="68" y="0"/>
                  </a:lnTo>
                  <a:lnTo>
                    <a:pt x="72" y="0"/>
                  </a:lnTo>
                  <a:lnTo>
                    <a:pt x="76" y="8"/>
                  </a:lnTo>
                  <a:lnTo>
                    <a:pt x="76" y="12"/>
                  </a:lnTo>
                  <a:lnTo>
                    <a:pt x="76" y="16"/>
                  </a:lnTo>
                  <a:lnTo>
                    <a:pt x="76" y="20"/>
                  </a:lnTo>
                  <a:lnTo>
                    <a:pt x="80" y="20"/>
                  </a:lnTo>
                  <a:lnTo>
                    <a:pt x="84" y="20"/>
                  </a:lnTo>
                  <a:lnTo>
                    <a:pt x="84" y="24"/>
                  </a:lnTo>
                  <a:lnTo>
                    <a:pt x="88" y="24"/>
                  </a:lnTo>
                  <a:lnTo>
                    <a:pt x="92" y="28"/>
                  </a:lnTo>
                  <a:lnTo>
                    <a:pt x="92" y="32"/>
                  </a:lnTo>
                  <a:lnTo>
                    <a:pt x="96" y="32"/>
                  </a:lnTo>
                  <a:lnTo>
                    <a:pt x="100" y="36"/>
                  </a:lnTo>
                  <a:lnTo>
                    <a:pt x="100" y="40"/>
                  </a:lnTo>
                  <a:lnTo>
                    <a:pt x="104" y="44"/>
                  </a:lnTo>
                  <a:lnTo>
                    <a:pt x="108" y="44"/>
                  </a:lnTo>
                  <a:lnTo>
                    <a:pt x="108" y="48"/>
                  </a:lnTo>
                  <a:lnTo>
                    <a:pt x="104" y="52"/>
                  </a:lnTo>
                  <a:lnTo>
                    <a:pt x="100" y="52"/>
                  </a:lnTo>
                  <a:lnTo>
                    <a:pt x="100" y="48"/>
                  </a:lnTo>
                  <a:lnTo>
                    <a:pt x="92" y="48"/>
                  </a:lnTo>
                  <a:lnTo>
                    <a:pt x="92" y="52"/>
                  </a:lnTo>
                  <a:lnTo>
                    <a:pt x="88" y="52"/>
                  </a:lnTo>
                  <a:lnTo>
                    <a:pt x="84" y="52"/>
                  </a:lnTo>
                  <a:lnTo>
                    <a:pt x="80" y="52"/>
                  </a:lnTo>
                  <a:lnTo>
                    <a:pt x="76" y="56"/>
                  </a:lnTo>
                  <a:lnTo>
                    <a:pt x="72" y="52"/>
                  </a:lnTo>
                  <a:lnTo>
                    <a:pt x="68" y="52"/>
                  </a:lnTo>
                  <a:lnTo>
                    <a:pt x="68" y="60"/>
                  </a:lnTo>
                  <a:lnTo>
                    <a:pt x="64" y="60"/>
                  </a:lnTo>
                  <a:lnTo>
                    <a:pt x="56" y="56"/>
                  </a:lnTo>
                  <a:lnTo>
                    <a:pt x="52" y="56"/>
                  </a:lnTo>
                  <a:lnTo>
                    <a:pt x="48" y="56"/>
                  </a:lnTo>
                  <a:lnTo>
                    <a:pt x="48" y="52"/>
                  </a:lnTo>
                  <a:lnTo>
                    <a:pt x="44" y="52"/>
                  </a:lnTo>
                  <a:lnTo>
                    <a:pt x="40" y="52"/>
                  </a:lnTo>
                  <a:lnTo>
                    <a:pt x="36" y="52"/>
                  </a:lnTo>
                  <a:lnTo>
                    <a:pt x="36" y="56"/>
                  </a:lnTo>
                  <a:lnTo>
                    <a:pt x="32" y="56"/>
                  </a:lnTo>
                  <a:lnTo>
                    <a:pt x="36" y="60"/>
                  </a:lnTo>
                  <a:lnTo>
                    <a:pt x="36" y="64"/>
                  </a:lnTo>
                  <a:lnTo>
                    <a:pt x="32" y="64"/>
                  </a:lnTo>
                  <a:lnTo>
                    <a:pt x="28" y="64"/>
                  </a:lnTo>
                  <a:lnTo>
                    <a:pt x="24" y="64"/>
                  </a:lnTo>
                  <a:lnTo>
                    <a:pt x="20" y="64"/>
                  </a:lnTo>
                  <a:lnTo>
                    <a:pt x="16" y="64"/>
                  </a:lnTo>
                  <a:lnTo>
                    <a:pt x="16" y="72"/>
                  </a:lnTo>
                  <a:lnTo>
                    <a:pt x="12" y="76"/>
                  </a:lnTo>
                  <a:close/>
                </a:path>
              </a:pathLst>
            </a:custGeom>
            <a:solidFill>
              <a:srgbClr val="CCFFFF"/>
            </a:solidFill>
            <a:ln w="6350">
              <a:solidFill>
                <a:srgbClr val="CCFFFF"/>
              </a:solidFill>
              <a:prstDash val="solid"/>
              <a:round/>
              <a:headEnd/>
              <a:tailEnd/>
            </a:ln>
          </p:spPr>
          <p:txBody>
            <a:bodyPr/>
            <a:lstStyle/>
            <a:p>
              <a:endParaRPr lang="it-IT"/>
            </a:p>
          </p:txBody>
        </p:sp>
        <p:sp>
          <p:nvSpPr>
            <p:cNvPr id="197668" name="Freeform 33">
              <a:extLst>
                <a:ext uri="{FF2B5EF4-FFF2-40B4-BE49-F238E27FC236}">
                  <a16:creationId xmlns:a16="http://schemas.microsoft.com/office/drawing/2014/main" id="{B23918B6-942C-4CDA-5AF5-B9FBA323AFC3}"/>
                </a:ext>
              </a:extLst>
            </p:cNvPr>
            <p:cNvSpPr>
              <a:spLocks/>
            </p:cNvSpPr>
            <p:nvPr/>
          </p:nvSpPr>
          <p:spPr bwMode="auto">
            <a:xfrm>
              <a:off x="3000" y="2498"/>
              <a:ext cx="48" cy="72"/>
            </a:xfrm>
            <a:custGeom>
              <a:avLst/>
              <a:gdLst>
                <a:gd name="T0" fmla="*/ 0 w 24"/>
                <a:gd name="T1" fmla="*/ 2147483646 h 28"/>
                <a:gd name="T2" fmla="*/ 1073741824 w 24"/>
                <a:gd name="T3" fmla="*/ 2147483646 h 28"/>
                <a:gd name="T4" fmla="*/ 2147483646 w 24"/>
                <a:gd name="T5" fmla="*/ 0 h 28"/>
                <a:gd name="T6" fmla="*/ 2147483646 w 24"/>
                <a:gd name="T7" fmla="*/ 0 h 28"/>
                <a:gd name="T8" fmla="*/ 2147483646 w 24"/>
                <a:gd name="T9" fmla="*/ 0 h 28"/>
                <a:gd name="T10" fmla="*/ 2147483646 w 24"/>
                <a:gd name="T11" fmla="*/ 0 h 28"/>
                <a:gd name="T12" fmla="*/ 2147483646 w 24"/>
                <a:gd name="T13" fmla="*/ 2147483646 h 28"/>
                <a:gd name="T14" fmla="*/ 2147483646 w 24"/>
                <a:gd name="T15" fmla="*/ 2147483646 h 28"/>
                <a:gd name="T16" fmla="*/ 2147483646 w 24"/>
                <a:gd name="T17" fmla="*/ 2147483646 h 28"/>
                <a:gd name="T18" fmla="*/ 2147483646 w 24"/>
                <a:gd name="T19" fmla="*/ 2147483646 h 28"/>
                <a:gd name="T20" fmla="*/ 2147483646 w 24"/>
                <a:gd name="T21" fmla="*/ 2147483646 h 28"/>
                <a:gd name="T22" fmla="*/ 2147483646 w 24"/>
                <a:gd name="T23" fmla="*/ 2147483646 h 28"/>
                <a:gd name="T24" fmla="*/ 2147483646 w 24"/>
                <a:gd name="T25" fmla="*/ 2147483646 h 28"/>
                <a:gd name="T26" fmla="*/ 2147483646 w 24"/>
                <a:gd name="T27" fmla="*/ 2147483646 h 28"/>
                <a:gd name="T28" fmla="*/ 2147483646 w 24"/>
                <a:gd name="T29" fmla="*/ 2147483646 h 28"/>
                <a:gd name="T30" fmla="*/ 2147483646 w 24"/>
                <a:gd name="T31" fmla="*/ 2147483646 h 28"/>
                <a:gd name="T32" fmla="*/ 2147483646 w 24"/>
                <a:gd name="T33" fmla="*/ 2147483646 h 28"/>
                <a:gd name="T34" fmla="*/ 1073741824 w 24"/>
                <a:gd name="T35" fmla="*/ 2147483646 h 28"/>
                <a:gd name="T36" fmla="*/ 1073741824 w 24"/>
                <a:gd name="T37" fmla="*/ 2147483646 h 28"/>
                <a:gd name="T38" fmla="*/ 0 w 24"/>
                <a:gd name="T39" fmla="*/ 2147483646 h 28"/>
                <a:gd name="T40" fmla="*/ 0 w 24"/>
                <a:gd name="T41" fmla="*/ 2147483646 h 28"/>
                <a:gd name="T42" fmla="*/ 1073741824 w 24"/>
                <a:gd name="T43" fmla="*/ 2147483646 h 28"/>
                <a:gd name="T44" fmla="*/ 0 w 24"/>
                <a:gd name="T45" fmla="*/ 2147483646 h 28"/>
                <a:gd name="T46" fmla="*/ 0 w 24"/>
                <a:gd name="T47" fmla="*/ 2147483646 h 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
                <a:gd name="T73" fmla="*/ 0 h 28"/>
                <a:gd name="T74" fmla="*/ 24 w 24"/>
                <a:gd name="T75" fmla="*/ 28 h 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 h="28">
                  <a:moveTo>
                    <a:pt x="0" y="8"/>
                  </a:moveTo>
                  <a:lnTo>
                    <a:pt x="4" y="4"/>
                  </a:lnTo>
                  <a:lnTo>
                    <a:pt x="8" y="0"/>
                  </a:lnTo>
                  <a:lnTo>
                    <a:pt x="12" y="0"/>
                  </a:lnTo>
                  <a:lnTo>
                    <a:pt x="16" y="0"/>
                  </a:lnTo>
                  <a:lnTo>
                    <a:pt x="20" y="0"/>
                  </a:lnTo>
                  <a:lnTo>
                    <a:pt x="20" y="4"/>
                  </a:lnTo>
                  <a:lnTo>
                    <a:pt x="24" y="8"/>
                  </a:lnTo>
                  <a:lnTo>
                    <a:pt x="24" y="12"/>
                  </a:lnTo>
                  <a:lnTo>
                    <a:pt x="24" y="16"/>
                  </a:lnTo>
                  <a:lnTo>
                    <a:pt x="24" y="20"/>
                  </a:lnTo>
                  <a:lnTo>
                    <a:pt x="20" y="24"/>
                  </a:lnTo>
                  <a:lnTo>
                    <a:pt x="16" y="24"/>
                  </a:lnTo>
                  <a:lnTo>
                    <a:pt x="16" y="28"/>
                  </a:lnTo>
                  <a:lnTo>
                    <a:pt x="12" y="24"/>
                  </a:lnTo>
                  <a:lnTo>
                    <a:pt x="8" y="24"/>
                  </a:lnTo>
                  <a:lnTo>
                    <a:pt x="8" y="20"/>
                  </a:lnTo>
                  <a:lnTo>
                    <a:pt x="4" y="20"/>
                  </a:lnTo>
                  <a:lnTo>
                    <a:pt x="4" y="16"/>
                  </a:lnTo>
                  <a:lnTo>
                    <a:pt x="0" y="16"/>
                  </a:lnTo>
                  <a:lnTo>
                    <a:pt x="0" y="12"/>
                  </a:lnTo>
                  <a:lnTo>
                    <a:pt x="4" y="12"/>
                  </a:lnTo>
                  <a:lnTo>
                    <a:pt x="0" y="12"/>
                  </a:lnTo>
                  <a:lnTo>
                    <a:pt x="0" y="8"/>
                  </a:lnTo>
                  <a:close/>
                </a:path>
              </a:pathLst>
            </a:custGeom>
            <a:solidFill>
              <a:srgbClr val="CCFFFF"/>
            </a:solidFill>
            <a:ln w="6350">
              <a:solidFill>
                <a:srgbClr val="CCFFFF"/>
              </a:solidFill>
              <a:prstDash val="solid"/>
              <a:round/>
              <a:headEnd/>
              <a:tailEnd/>
            </a:ln>
          </p:spPr>
          <p:txBody>
            <a:bodyPr/>
            <a:lstStyle/>
            <a:p>
              <a:endParaRPr lang="it-IT"/>
            </a:p>
          </p:txBody>
        </p:sp>
        <p:sp>
          <p:nvSpPr>
            <p:cNvPr id="197669" name="Freeform 34">
              <a:extLst>
                <a:ext uri="{FF2B5EF4-FFF2-40B4-BE49-F238E27FC236}">
                  <a16:creationId xmlns:a16="http://schemas.microsoft.com/office/drawing/2014/main" id="{61832555-B69B-E594-C622-615C6E3EF666}"/>
                </a:ext>
              </a:extLst>
            </p:cNvPr>
            <p:cNvSpPr>
              <a:spLocks/>
            </p:cNvSpPr>
            <p:nvPr/>
          </p:nvSpPr>
          <p:spPr bwMode="auto">
            <a:xfrm>
              <a:off x="4536" y="2508"/>
              <a:ext cx="38" cy="82"/>
            </a:xfrm>
            <a:custGeom>
              <a:avLst/>
              <a:gdLst>
                <a:gd name="T0" fmla="*/ 509999245 w 20"/>
                <a:gd name="T1" fmla="*/ 2147483646 h 32"/>
                <a:gd name="T2" fmla="*/ 268420655 w 20"/>
                <a:gd name="T3" fmla="*/ 2147483646 h 32"/>
                <a:gd name="T4" fmla="*/ 268420655 w 20"/>
                <a:gd name="T5" fmla="*/ 2147483646 h 32"/>
                <a:gd name="T6" fmla="*/ 268420655 w 20"/>
                <a:gd name="T7" fmla="*/ 2147483646 h 32"/>
                <a:gd name="T8" fmla="*/ 268420655 w 20"/>
                <a:gd name="T9" fmla="*/ 2147483646 h 32"/>
                <a:gd name="T10" fmla="*/ 268420655 w 20"/>
                <a:gd name="T11" fmla="*/ 2147483646 h 32"/>
                <a:gd name="T12" fmla="*/ 0 w 20"/>
                <a:gd name="T13" fmla="*/ 2147483646 h 32"/>
                <a:gd name="T14" fmla="*/ 0 w 20"/>
                <a:gd name="T15" fmla="*/ 2147483646 h 32"/>
                <a:gd name="T16" fmla="*/ 268420655 w 20"/>
                <a:gd name="T17" fmla="*/ 2147483646 h 32"/>
                <a:gd name="T18" fmla="*/ 268420655 w 20"/>
                <a:gd name="T19" fmla="*/ 0 h 32"/>
                <a:gd name="T20" fmla="*/ 509999245 w 20"/>
                <a:gd name="T21" fmla="*/ 0 h 32"/>
                <a:gd name="T22" fmla="*/ 784074079 w 20"/>
                <a:gd name="T23" fmla="*/ 2147483646 h 32"/>
                <a:gd name="T24" fmla="*/ 784074079 w 20"/>
                <a:gd name="T25" fmla="*/ 2147483646 h 32"/>
                <a:gd name="T26" fmla="*/ 1002850503 w 20"/>
                <a:gd name="T27" fmla="*/ 2147483646 h 32"/>
                <a:gd name="T28" fmla="*/ 1274303354 w 20"/>
                <a:gd name="T29" fmla="*/ 2147483646 h 32"/>
                <a:gd name="T30" fmla="*/ 1274303354 w 20"/>
                <a:gd name="T31" fmla="*/ 2147483646 h 32"/>
                <a:gd name="T32" fmla="*/ 1002850503 w 20"/>
                <a:gd name="T33" fmla="*/ 2147483646 h 32"/>
                <a:gd name="T34" fmla="*/ 784074079 w 20"/>
                <a:gd name="T35" fmla="*/ 2147483646 h 32"/>
                <a:gd name="T36" fmla="*/ 784074079 w 20"/>
                <a:gd name="T37" fmla="*/ 2147483646 h 32"/>
                <a:gd name="T38" fmla="*/ 509999245 w 20"/>
                <a:gd name="T39" fmla="*/ 2147483646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
                <a:gd name="T61" fmla="*/ 0 h 32"/>
                <a:gd name="T62" fmla="*/ 20 w 20"/>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 h="32">
                  <a:moveTo>
                    <a:pt x="8" y="32"/>
                  </a:moveTo>
                  <a:lnTo>
                    <a:pt x="4" y="28"/>
                  </a:lnTo>
                  <a:lnTo>
                    <a:pt x="4" y="24"/>
                  </a:lnTo>
                  <a:lnTo>
                    <a:pt x="4" y="20"/>
                  </a:lnTo>
                  <a:lnTo>
                    <a:pt x="4" y="16"/>
                  </a:lnTo>
                  <a:lnTo>
                    <a:pt x="4" y="12"/>
                  </a:lnTo>
                  <a:lnTo>
                    <a:pt x="0" y="8"/>
                  </a:lnTo>
                  <a:lnTo>
                    <a:pt x="0" y="4"/>
                  </a:lnTo>
                  <a:lnTo>
                    <a:pt x="4" y="4"/>
                  </a:lnTo>
                  <a:lnTo>
                    <a:pt x="4" y="0"/>
                  </a:lnTo>
                  <a:lnTo>
                    <a:pt x="8" y="0"/>
                  </a:lnTo>
                  <a:lnTo>
                    <a:pt x="12" y="4"/>
                  </a:lnTo>
                  <a:lnTo>
                    <a:pt x="12" y="8"/>
                  </a:lnTo>
                  <a:lnTo>
                    <a:pt x="16" y="12"/>
                  </a:lnTo>
                  <a:lnTo>
                    <a:pt x="20" y="20"/>
                  </a:lnTo>
                  <a:lnTo>
                    <a:pt x="20" y="24"/>
                  </a:lnTo>
                  <a:lnTo>
                    <a:pt x="16" y="28"/>
                  </a:lnTo>
                  <a:lnTo>
                    <a:pt x="12" y="28"/>
                  </a:lnTo>
                  <a:lnTo>
                    <a:pt x="12" y="32"/>
                  </a:lnTo>
                  <a:lnTo>
                    <a:pt x="8" y="32"/>
                  </a:lnTo>
                  <a:close/>
                </a:path>
              </a:pathLst>
            </a:custGeom>
            <a:solidFill>
              <a:srgbClr val="CCFFFF"/>
            </a:solidFill>
            <a:ln w="6350">
              <a:solidFill>
                <a:srgbClr val="CCFFFF"/>
              </a:solidFill>
              <a:prstDash val="solid"/>
              <a:round/>
              <a:headEnd/>
              <a:tailEnd/>
            </a:ln>
          </p:spPr>
          <p:txBody>
            <a:bodyPr/>
            <a:lstStyle/>
            <a:p>
              <a:endParaRPr lang="it-IT"/>
            </a:p>
          </p:txBody>
        </p:sp>
        <p:sp>
          <p:nvSpPr>
            <p:cNvPr id="197670" name="Freeform 35">
              <a:extLst>
                <a:ext uri="{FF2B5EF4-FFF2-40B4-BE49-F238E27FC236}">
                  <a16:creationId xmlns:a16="http://schemas.microsoft.com/office/drawing/2014/main" id="{1844BA05-1264-4ECE-B471-6EBFA41BDD43}"/>
                </a:ext>
              </a:extLst>
            </p:cNvPr>
            <p:cNvSpPr>
              <a:spLocks/>
            </p:cNvSpPr>
            <p:nvPr/>
          </p:nvSpPr>
          <p:spPr bwMode="auto">
            <a:xfrm>
              <a:off x="1851" y="2508"/>
              <a:ext cx="93" cy="50"/>
            </a:xfrm>
            <a:custGeom>
              <a:avLst/>
              <a:gdLst>
                <a:gd name="T0" fmla="*/ 469581163 w 48"/>
                <a:gd name="T1" fmla="*/ 0 h 20"/>
                <a:gd name="T2" fmla="*/ 469581163 w 48"/>
                <a:gd name="T3" fmla="*/ 2147483646 h 20"/>
                <a:gd name="T4" fmla="*/ 909813503 w 48"/>
                <a:gd name="T5" fmla="*/ 2147483646 h 20"/>
                <a:gd name="T6" fmla="*/ 1321944780 w 48"/>
                <a:gd name="T7" fmla="*/ 2147483646 h 20"/>
                <a:gd name="T8" fmla="*/ 1762763662 w 48"/>
                <a:gd name="T9" fmla="*/ 2147483646 h 20"/>
                <a:gd name="T10" fmla="*/ 2147483646 w 48"/>
                <a:gd name="T11" fmla="*/ 2147483646 h 20"/>
                <a:gd name="T12" fmla="*/ 2147483646 w 48"/>
                <a:gd name="T13" fmla="*/ 2147483646 h 20"/>
                <a:gd name="T14" fmla="*/ 2147483646 w 48"/>
                <a:gd name="T15" fmla="*/ 0 h 20"/>
                <a:gd name="T16" fmla="*/ 2147483646 w 48"/>
                <a:gd name="T17" fmla="*/ 0 h 20"/>
                <a:gd name="T18" fmla="*/ 2147483646 w 48"/>
                <a:gd name="T19" fmla="*/ 0 h 20"/>
                <a:gd name="T20" fmla="*/ 2147483646 w 48"/>
                <a:gd name="T21" fmla="*/ 0 h 20"/>
                <a:gd name="T22" fmla="*/ 2147483646 w 48"/>
                <a:gd name="T23" fmla="*/ 2147483646 h 20"/>
                <a:gd name="T24" fmla="*/ 2147483646 w 48"/>
                <a:gd name="T25" fmla="*/ 2147483646 h 20"/>
                <a:gd name="T26" fmla="*/ 2147483646 w 48"/>
                <a:gd name="T27" fmla="*/ 2147483646 h 20"/>
                <a:gd name="T28" fmla="*/ 2147483646 w 48"/>
                <a:gd name="T29" fmla="*/ 2147483646 h 20"/>
                <a:gd name="T30" fmla="*/ 2147483646 w 48"/>
                <a:gd name="T31" fmla="*/ 2147483646 h 20"/>
                <a:gd name="T32" fmla="*/ 2147483646 w 48"/>
                <a:gd name="T33" fmla="*/ 2147483646 h 20"/>
                <a:gd name="T34" fmla="*/ 2147483646 w 48"/>
                <a:gd name="T35" fmla="*/ 2147483646 h 20"/>
                <a:gd name="T36" fmla="*/ 2147483646 w 48"/>
                <a:gd name="T37" fmla="*/ 2147483646 h 20"/>
                <a:gd name="T38" fmla="*/ 2147483646 w 48"/>
                <a:gd name="T39" fmla="*/ 2147483646 h 20"/>
                <a:gd name="T40" fmla="*/ 2147483646 w 48"/>
                <a:gd name="T41" fmla="*/ 2147483646 h 20"/>
                <a:gd name="T42" fmla="*/ 2147483646 w 48"/>
                <a:gd name="T43" fmla="*/ 2147483646 h 20"/>
                <a:gd name="T44" fmla="*/ 2147483646 w 48"/>
                <a:gd name="T45" fmla="*/ 2147483646 h 20"/>
                <a:gd name="T46" fmla="*/ 2147483646 w 48"/>
                <a:gd name="T47" fmla="*/ 2147483646 h 20"/>
                <a:gd name="T48" fmla="*/ 2147483646 w 48"/>
                <a:gd name="T49" fmla="*/ 2147483646 h 20"/>
                <a:gd name="T50" fmla="*/ 2147483646 w 48"/>
                <a:gd name="T51" fmla="*/ 2147483646 h 20"/>
                <a:gd name="T52" fmla="*/ 2147483646 w 48"/>
                <a:gd name="T53" fmla="*/ 2147483646 h 20"/>
                <a:gd name="T54" fmla="*/ 2147483646 w 48"/>
                <a:gd name="T55" fmla="*/ 2147483646 h 20"/>
                <a:gd name="T56" fmla="*/ 2147483646 w 48"/>
                <a:gd name="T57" fmla="*/ 2147483646 h 20"/>
                <a:gd name="T58" fmla="*/ 2147483646 w 48"/>
                <a:gd name="T59" fmla="*/ 2147483646 h 20"/>
                <a:gd name="T60" fmla="*/ 2147483646 w 48"/>
                <a:gd name="T61" fmla="*/ 2147483646 h 20"/>
                <a:gd name="T62" fmla="*/ 2147483646 w 48"/>
                <a:gd name="T63" fmla="*/ 2147483646 h 20"/>
                <a:gd name="T64" fmla="*/ 2147483646 w 48"/>
                <a:gd name="T65" fmla="*/ 2147483646 h 20"/>
                <a:gd name="T66" fmla="*/ 2147483646 w 48"/>
                <a:gd name="T67" fmla="*/ 2147483646 h 20"/>
                <a:gd name="T68" fmla="*/ 2147483646 w 48"/>
                <a:gd name="T69" fmla="*/ 2147483646 h 20"/>
                <a:gd name="T70" fmla="*/ 2147483646 w 48"/>
                <a:gd name="T71" fmla="*/ 2147483646 h 20"/>
                <a:gd name="T72" fmla="*/ 1762763662 w 48"/>
                <a:gd name="T73" fmla="*/ 2147483646 h 20"/>
                <a:gd name="T74" fmla="*/ 1762763662 w 48"/>
                <a:gd name="T75" fmla="*/ 2147483646 h 20"/>
                <a:gd name="T76" fmla="*/ 1762763662 w 48"/>
                <a:gd name="T77" fmla="*/ 2147483646 h 20"/>
                <a:gd name="T78" fmla="*/ 1321944780 w 48"/>
                <a:gd name="T79" fmla="*/ 2147483646 h 20"/>
                <a:gd name="T80" fmla="*/ 909813503 w 48"/>
                <a:gd name="T81" fmla="*/ 2147483646 h 20"/>
                <a:gd name="T82" fmla="*/ 469581163 w 48"/>
                <a:gd name="T83" fmla="*/ 2147483646 h 20"/>
                <a:gd name="T84" fmla="*/ 0 w 48"/>
                <a:gd name="T85" fmla="*/ 2147483646 h 20"/>
                <a:gd name="T86" fmla="*/ 0 w 48"/>
                <a:gd name="T87" fmla="*/ 2147483646 h 20"/>
                <a:gd name="T88" fmla="*/ 0 w 48"/>
                <a:gd name="T89" fmla="*/ 2147483646 h 20"/>
                <a:gd name="T90" fmla="*/ 0 w 48"/>
                <a:gd name="T91" fmla="*/ 0 h 20"/>
                <a:gd name="T92" fmla="*/ 469581163 w 48"/>
                <a:gd name="T93" fmla="*/ 0 h 2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
                <a:gd name="T142" fmla="*/ 0 h 20"/>
                <a:gd name="T143" fmla="*/ 48 w 48"/>
                <a:gd name="T144" fmla="*/ 20 h 2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 h="20">
                  <a:moveTo>
                    <a:pt x="4" y="0"/>
                  </a:moveTo>
                  <a:lnTo>
                    <a:pt x="4" y="4"/>
                  </a:lnTo>
                  <a:lnTo>
                    <a:pt x="8" y="4"/>
                  </a:lnTo>
                  <a:lnTo>
                    <a:pt x="12" y="4"/>
                  </a:lnTo>
                  <a:lnTo>
                    <a:pt x="16" y="4"/>
                  </a:lnTo>
                  <a:lnTo>
                    <a:pt x="20" y="4"/>
                  </a:lnTo>
                  <a:lnTo>
                    <a:pt x="24" y="4"/>
                  </a:lnTo>
                  <a:lnTo>
                    <a:pt x="28" y="0"/>
                  </a:lnTo>
                  <a:lnTo>
                    <a:pt x="32" y="0"/>
                  </a:lnTo>
                  <a:lnTo>
                    <a:pt x="36" y="0"/>
                  </a:lnTo>
                  <a:lnTo>
                    <a:pt x="40" y="0"/>
                  </a:lnTo>
                  <a:lnTo>
                    <a:pt x="40" y="4"/>
                  </a:lnTo>
                  <a:lnTo>
                    <a:pt x="44" y="4"/>
                  </a:lnTo>
                  <a:lnTo>
                    <a:pt x="44" y="8"/>
                  </a:lnTo>
                  <a:lnTo>
                    <a:pt x="48" y="8"/>
                  </a:lnTo>
                  <a:lnTo>
                    <a:pt x="48" y="12"/>
                  </a:lnTo>
                  <a:lnTo>
                    <a:pt x="48" y="16"/>
                  </a:lnTo>
                  <a:lnTo>
                    <a:pt x="44" y="16"/>
                  </a:lnTo>
                  <a:lnTo>
                    <a:pt x="44" y="20"/>
                  </a:lnTo>
                  <a:lnTo>
                    <a:pt x="40" y="16"/>
                  </a:lnTo>
                  <a:lnTo>
                    <a:pt x="40" y="12"/>
                  </a:lnTo>
                  <a:lnTo>
                    <a:pt x="44" y="12"/>
                  </a:lnTo>
                  <a:lnTo>
                    <a:pt x="40" y="12"/>
                  </a:lnTo>
                  <a:lnTo>
                    <a:pt x="40" y="8"/>
                  </a:lnTo>
                  <a:lnTo>
                    <a:pt x="36" y="8"/>
                  </a:lnTo>
                  <a:lnTo>
                    <a:pt x="36" y="4"/>
                  </a:lnTo>
                  <a:lnTo>
                    <a:pt x="36" y="8"/>
                  </a:lnTo>
                  <a:lnTo>
                    <a:pt x="36" y="4"/>
                  </a:lnTo>
                  <a:lnTo>
                    <a:pt x="32" y="4"/>
                  </a:lnTo>
                  <a:lnTo>
                    <a:pt x="28" y="4"/>
                  </a:lnTo>
                  <a:lnTo>
                    <a:pt x="28" y="8"/>
                  </a:lnTo>
                  <a:lnTo>
                    <a:pt x="24" y="8"/>
                  </a:lnTo>
                  <a:lnTo>
                    <a:pt x="20" y="8"/>
                  </a:lnTo>
                  <a:lnTo>
                    <a:pt x="20" y="12"/>
                  </a:lnTo>
                  <a:lnTo>
                    <a:pt x="24" y="16"/>
                  </a:lnTo>
                  <a:lnTo>
                    <a:pt x="20" y="20"/>
                  </a:lnTo>
                  <a:lnTo>
                    <a:pt x="16" y="20"/>
                  </a:lnTo>
                  <a:lnTo>
                    <a:pt x="16" y="16"/>
                  </a:lnTo>
                  <a:lnTo>
                    <a:pt x="16" y="12"/>
                  </a:lnTo>
                  <a:lnTo>
                    <a:pt x="12" y="16"/>
                  </a:lnTo>
                  <a:lnTo>
                    <a:pt x="8" y="12"/>
                  </a:lnTo>
                  <a:lnTo>
                    <a:pt x="4" y="12"/>
                  </a:lnTo>
                  <a:lnTo>
                    <a:pt x="0" y="12"/>
                  </a:lnTo>
                  <a:lnTo>
                    <a:pt x="0" y="8"/>
                  </a:lnTo>
                  <a:lnTo>
                    <a:pt x="0" y="4"/>
                  </a:lnTo>
                  <a:lnTo>
                    <a:pt x="0" y="0"/>
                  </a:lnTo>
                  <a:lnTo>
                    <a:pt x="4" y="0"/>
                  </a:lnTo>
                  <a:close/>
                </a:path>
              </a:pathLst>
            </a:custGeom>
            <a:solidFill>
              <a:srgbClr val="CCFFFF"/>
            </a:solidFill>
            <a:ln w="6350">
              <a:solidFill>
                <a:srgbClr val="CCFFFF"/>
              </a:solidFill>
              <a:prstDash val="solid"/>
              <a:round/>
              <a:headEnd/>
              <a:tailEnd/>
            </a:ln>
          </p:spPr>
          <p:txBody>
            <a:bodyPr/>
            <a:lstStyle/>
            <a:p>
              <a:endParaRPr lang="it-IT"/>
            </a:p>
          </p:txBody>
        </p:sp>
        <p:sp>
          <p:nvSpPr>
            <p:cNvPr id="197671" name="Freeform 36">
              <a:extLst>
                <a:ext uri="{FF2B5EF4-FFF2-40B4-BE49-F238E27FC236}">
                  <a16:creationId xmlns:a16="http://schemas.microsoft.com/office/drawing/2014/main" id="{5DF6B0C9-973F-D2C9-5E09-BCCC83784DE8}"/>
                </a:ext>
              </a:extLst>
            </p:cNvPr>
            <p:cNvSpPr>
              <a:spLocks/>
            </p:cNvSpPr>
            <p:nvPr/>
          </p:nvSpPr>
          <p:spPr bwMode="auto">
            <a:xfrm>
              <a:off x="2203" y="2528"/>
              <a:ext cx="77" cy="165"/>
            </a:xfrm>
            <a:custGeom>
              <a:avLst/>
              <a:gdLst>
                <a:gd name="T0" fmla="*/ 723573389 w 40"/>
                <a:gd name="T1" fmla="*/ 2147483646 h 64"/>
                <a:gd name="T2" fmla="*/ 375882280 w 40"/>
                <a:gd name="T3" fmla="*/ 2147483646 h 64"/>
                <a:gd name="T4" fmla="*/ 375882280 w 40"/>
                <a:gd name="T5" fmla="*/ 2147483646 h 64"/>
                <a:gd name="T6" fmla="*/ 0 w 40"/>
                <a:gd name="T7" fmla="*/ 2147483646 h 64"/>
                <a:gd name="T8" fmla="*/ 375882280 w 40"/>
                <a:gd name="T9" fmla="*/ 2147483646 h 64"/>
                <a:gd name="T10" fmla="*/ 375882280 w 40"/>
                <a:gd name="T11" fmla="*/ 2147483646 h 64"/>
                <a:gd name="T12" fmla="*/ 723573389 w 40"/>
                <a:gd name="T13" fmla="*/ 2147483646 h 64"/>
                <a:gd name="T14" fmla="*/ 1099444448 w 40"/>
                <a:gd name="T15" fmla="*/ 2147483646 h 64"/>
                <a:gd name="T16" fmla="*/ 723573389 w 40"/>
                <a:gd name="T17" fmla="*/ 2147483646 h 64"/>
                <a:gd name="T18" fmla="*/ 723573389 w 40"/>
                <a:gd name="T19" fmla="*/ 2147483646 h 64"/>
                <a:gd name="T20" fmla="*/ 1494310404 w 40"/>
                <a:gd name="T21" fmla="*/ 2147483646 h 64"/>
                <a:gd name="T22" fmla="*/ 1099444448 w 40"/>
                <a:gd name="T23" fmla="*/ 0 h 64"/>
                <a:gd name="T24" fmla="*/ 1494310404 w 40"/>
                <a:gd name="T25" fmla="*/ 0 h 64"/>
                <a:gd name="T26" fmla="*/ 1494310404 w 40"/>
                <a:gd name="T27" fmla="*/ 2147483646 h 64"/>
                <a:gd name="T28" fmla="*/ 1856212922 w 40"/>
                <a:gd name="T29" fmla="*/ 2147483646 h 64"/>
                <a:gd name="T30" fmla="*/ 2147483646 w 40"/>
                <a:gd name="T31" fmla="*/ 2147483646 h 64"/>
                <a:gd name="T32" fmla="*/ 2147483646 w 40"/>
                <a:gd name="T33" fmla="*/ 2147483646 h 64"/>
                <a:gd name="T34" fmla="*/ 2147483646 w 40"/>
                <a:gd name="T35" fmla="*/ 2147483646 h 64"/>
                <a:gd name="T36" fmla="*/ 2147483646 w 40"/>
                <a:gd name="T37" fmla="*/ 2147483646 h 64"/>
                <a:gd name="T38" fmla="*/ 2147483646 w 40"/>
                <a:gd name="T39" fmla="*/ 2147483646 h 64"/>
                <a:gd name="T40" fmla="*/ 2147483646 w 40"/>
                <a:gd name="T41" fmla="*/ 2147483646 h 64"/>
                <a:gd name="T42" fmla="*/ 2147483646 w 40"/>
                <a:gd name="T43" fmla="*/ 2147483646 h 64"/>
                <a:gd name="T44" fmla="*/ 2147483646 w 40"/>
                <a:gd name="T45" fmla="*/ 2147483646 h 64"/>
                <a:gd name="T46" fmla="*/ 2147483646 w 40"/>
                <a:gd name="T47" fmla="*/ 2147483646 h 64"/>
                <a:gd name="T48" fmla="*/ 2147483646 w 40"/>
                <a:gd name="T49" fmla="*/ 2147483646 h 64"/>
                <a:gd name="T50" fmla="*/ 2147483646 w 40"/>
                <a:gd name="T51" fmla="*/ 2147483646 h 64"/>
                <a:gd name="T52" fmla="*/ 2147483646 w 40"/>
                <a:gd name="T53" fmla="*/ 2147483646 h 64"/>
                <a:gd name="T54" fmla="*/ 2147483646 w 40"/>
                <a:gd name="T55" fmla="*/ 2147483646 h 64"/>
                <a:gd name="T56" fmla="*/ 2147483646 w 40"/>
                <a:gd name="T57" fmla="*/ 2147483646 h 64"/>
                <a:gd name="T58" fmla="*/ 2147483646 w 40"/>
                <a:gd name="T59" fmla="*/ 2147483646 h 64"/>
                <a:gd name="T60" fmla="*/ 2147483646 w 40"/>
                <a:gd name="T61" fmla="*/ 2147483646 h 64"/>
                <a:gd name="T62" fmla="*/ 2147483646 w 40"/>
                <a:gd name="T63" fmla="*/ 2147483646 h 64"/>
                <a:gd name="T64" fmla="*/ 2147483646 w 40"/>
                <a:gd name="T65" fmla="*/ 2147483646 h 64"/>
                <a:gd name="T66" fmla="*/ 2147483646 w 40"/>
                <a:gd name="T67" fmla="*/ 2147483646 h 64"/>
                <a:gd name="T68" fmla="*/ 2147483646 w 40"/>
                <a:gd name="T69" fmla="*/ 2147483646 h 64"/>
                <a:gd name="T70" fmla="*/ 2147483646 w 40"/>
                <a:gd name="T71" fmla="*/ 2147483646 h 64"/>
                <a:gd name="T72" fmla="*/ 1856212922 w 40"/>
                <a:gd name="T73" fmla="*/ 2147483646 h 64"/>
                <a:gd name="T74" fmla="*/ 1494310404 w 40"/>
                <a:gd name="T75" fmla="*/ 2147483646 h 64"/>
                <a:gd name="T76" fmla="*/ 1494310404 w 40"/>
                <a:gd name="T77" fmla="*/ 2147483646 h 64"/>
                <a:gd name="T78" fmla="*/ 1494310404 w 40"/>
                <a:gd name="T79" fmla="*/ 2147483646 h 64"/>
                <a:gd name="T80" fmla="*/ 1099444448 w 40"/>
                <a:gd name="T81" fmla="*/ 2147483646 h 64"/>
                <a:gd name="T82" fmla="*/ 1099444448 w 40"/>
                <a:gd name="T83" fmla="*/ 2147483646 h 64"/>
                <a:gd name="T84" fmla="*/ 1494310404 w 40"/>
                <a:gd name="T85" fmla="*/ 2147483646 h 64"/>
                <a:gd name="T86" fmla="*/ 1494310404 w 40"/>
                <a:gd name="T87" fmla="*/ 2147483646 h 64"/>
                <a:gd name="T88" fmla="*/ 1099444448 w 40"/>
                <a:gd name="T89" fmla="*/ 2147483646 h 64"/>
                <a:gd name="T90" fmla="*/ 1099444448 w 40"/>
                <a:gd name="T91" fmla="*/ 2147483646 h 64"/>
                <a:gd name="T92" fmla="*/ 1099444448 w 40"/>
                <a:gd name="T93" fmla="*/ 2147483646 h 64"/>
                <a:gd name="T94" fmla="*/ 723573389 w 40"/>
                <a:gd name="T95" fmla="*/ 2147483646 h 64"/>
                <a:gd name="T96" fmla="*/ 723573389 w 40"/>
                <a:gd name="T97" fmla="*/ 2147483646 h 6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4"/>
                <a:gd name="T149" fmla="*/ 40 w 40"/>
                <a:gd name="T150" fmla="*/ 64 h 6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4">
                  <a:moveTo>
                    <a:pt x="8" y="32"/>
                  </a:moveTo>
                  <a:lnTo>
                    <a:pt x="4" y="28"/>
                  </a:lnTo>
                  <a:lnTo>
                    <a:pt x="4" y="24"/>
                  </a:lnTo>
                  <a:lnTo>
                    <a:pt x="0" y="24"/>
                  </a:lnTo>
                  <a:lnTo>
                    <a:pt x="4" y="20"/>
                  </a:lnTo>
                  <a:lnTo>
                    <a:pt x="4" y="16"/>
                  </a:lnTo>
                  <a:lnTo>
                    <a:pt x="8" y="16"/>
                  </a:lnTo>
                  <a:lnTo>
                    <a:pt x="12" y="12"/>
                  </a:lnTo>
                  <a:lnTo>
                    <a:pt x="8" y="12"/>
                  </a:lnTo>
                  <a:lnTo>
                    <a:pt x="8" y="8"/>
                  </a:lnTo>
                  <a:lnTo>
                    <a:pt x="16" y="4"/>
                  </a:lnTo>
                  <a:lnTo>
                    <a:pt x="12" y="0"/>
                  </a:lnTo>
                  <a:lnTo>
                    <a:pt x="16" y="0"/>
                  </a:lnTo>
                  <a:lnTo>
                    <a:pt x="16" y="4"/>
                  </a:lnTo>
                  <a:lnTo>
                    <a:pt x="20" y="4"/>
                  </a:lnTo>
                  <a:lnTo>
                    <a:pt x="24" y="8"/>
                  </a:lnTo>
                  <a:lnTo>
                    <a:pt x="24" y="12"/>
                  </a:lnTo>
                  <a:lnTo>
                    <a:pt x="24" y="16"/>
                  </a:lnTo>
                  <a:lnTo>
                    <a:pt x="28" y="16"/>
                  </a:lnTo>
                  <a:lnTo>
                    <a:pt x="32" y="16"/>
                  </a:lnTo>
                  <a:lnTo>
                    <a:pt x="36" y="20"/>
                  </a:lnTo>
                  <a:lnTo>
                    <a:pt x="36" y="24"/>
                  </a:lnTo>
                  <a:lnTo>
                    <a:pt x="36" y="28"/>
                  </a:lnTo>
                  <a:lnTo>
                    <a:pt x="36" y="32"/>
                  </a:lnTo>
                  <a:lnTo>
                    <a:pt x="32" y="32"/>
                  </a:lnTo>
                  <a:lnTo>
                    <a:pt x="32" y="36"/>
                  </a:lnTo>
                  <a:lnTo>
                    <a:pt x="28" y="40"/>
                  </a:lnTo>
                  <a:lnTo>
                    <a:pt x="32" y="44"/>
                  </a:lnTo>
                  <a:lnTo>
                    <a:pt x="36" y="44"/>
                  </a:lnTo>
                  <a:lnTo>
                    <a:pt x="36" y="48"/>
                  </a:lnTo>
                  <a:lnTo>
                    <a:pt x="36" y="52"/>
                  </a:lnTo>
                  <a:lnTo>
                    <a:pt x="40" y="56"/>
                  </a:lnTo>
                  <a:lnTo>
                    <a:pt x="36" y="56"/>
                  </a:lnTo>
                  <a:lnTo>
                    <a:pt x="32" y="60"/>
                  </a:lnTo>
                  <a:lnTo>
                    <a:pt x="28" y="60"/>
                  </a:lnTo>
                  <a:lnTo>
                    <a:pt x="24" y="64"/>
                  </a:lnTo>
                  <a:lnTo>
                    <a:pt x="20" y="64"/>
                  </a:lnTo>
                  <a:lnTo>
                    <a:pt x="16" y="60"/>
                  </a:lnTo>
                  <a:lnTo>
                    <a:pt x="16" y="56"/>
                  </a:lnTo>
                  <a:lnTo>
                    <a:pt x="16" y="52"/>
                  </a:lnTo>
                  <a:lnTo>
                    <a:pt x="12" y="52"/>
                  </a:lnTo>
                  <a:lnTo>
                    <a:pt x="12" y="48"/>
                  </a:lnTo>
                  <a:lnTo>
                    <a:pt x="16" y="40"/>
                  </a:lnTo>
                  <a:lnTo>
                    <a:pt x="16" y="36"/>
                  </a:lnTo>
                  <a:lnTo>
                    <a:pt x="12" y="36"/>
                  </a:lnTo>
                  <a:lnTo>
                    <a:pt x="12" y="32"/>
                  </a:lnTo>
                  <a:lnTo>
                    <a:pt x="12" y="28"/>
                  </a:lnTo>
                  <a:lnTo>
                    <a:pt x="8" y="28"/>
                  </a:lnTo>
                  <a:lnTo>
                    <a:pt x="8" y="32"/>
                  </a:lnTo>
                  <a:close/>
                </a:path>
              </a:pathLst>
            </a:custGeom>
            <a:solidFill>
              <a:srgbClr val="CCFFFF"/>
            </a:solidFill>
            <a:ln w="6350">
              <a:solidFill>
                <a:srgbClr val="CCFFFF"/>
              </a:solidFill>
              <a:prstDash val="solid"/>
              <a:round/>
              <a:headEnd/>
              <a:tailEnd/>
            </a:ln>
          </p:spPr>
          <p:txBody>
            <a:bodyPr/>
            <a:lstStyle/>
            <a:p>
              <a:endParaRPr lang="it-IT"/>
            </a:p>
          </p:txBody>
        </p:sp>
        <p:sp>
          <p:nvSpPr>
            <p:cNvPr id="197672" name="Freeform 37">
              <a:extLst>
                <a:ext uri="{FF2B5EF4-FFF2-40B4-BE49-F238E27FC236}">
                  <a16:creationId xmlns:a16="http://schemas.microsoft.com/office/drawing/2014/main" id="{1B34D434-ED4D-AF29-E239-EFC0C0FF2D12}"/>
                </a:ext>
              </a:extLst>
            </p:cNvPr>
            <p:cNvSpPr>
              <a:spLocks/>
            </p:cNvSpPr>
            <p:nvPr/>
          </p:nvSpPr>
          <p:spPr bwMode="auto">
            <a:xfrm>
              <a:off x="3032" y="2528"/>
              <a:ext cx="69" cy="92"/>
            </a:xfrm>
            <a:custGeom>
              <a:avLst/>
              <a:gdLst>
                <a:gd name="T0" fmla="*/ 646051815 w 36"/>
                <a:gd name="T1" fmla="*/ 2147483646 h 36"/>
                <a:gd name="T2" fmla="*/ 973742563 w 36"/>
                <a:gd name="T3" fmla="*/ 0 h 36"/>
                <a:gd name="T4" fmla="*/ 1311109244 w 36"/>
                <a:gd name="T5" fmla="*/ 0 h 36"/>
                <a:gd name="T6" fmla="*/ 1311109244 w 36"/>
                <a:gd name="T7" fmla="*/ 2147483646 h 36"/>
                <a:gd name="T8" fmla="*/ 1311109244 w 36"/>
                <a:gd name="T9" fmla="*/ 2147483646 h 36"/>
                <a:gd name="T10" fmla="*/ 1311109244 w 36"/>
                <a:gd name="T11" fmla="*/ 2147483646 h 36"/>
                <a:gd name="T12" fmla="*/ 1619921286 w 36"/>
                <a:gd name="T13" fmla="*/ 2147483646 h 36"/>
                <a:gd name="T14" fmla="*/ 1957264609 w 36"/>
                <a:gd name="T15" fmla="*/ 2147483646 h 36"/>
                <a:gd name="T16" fmla="*/ 2147483646 w 36"/>
                <a:gd name="T17" fmla="*/ 2147483646 h 36"/>
                <a:gd name="T18" fmla="*/ 2147483646 w 36"/>
                <a:gd name="T19" fmla="*/ 2147483646 h 36"/>
                <a:gd name="T20" fmla="*/ 2147483646 w 36"/>
                <a:gd name="T21" fmla="*/ 2147483646 h 36"/>
                <a:gd name="T22" fmla="*/ 1957264609 w 36"/>
                <a:gd name="T23" fmla="*/ 2147483646 h 36"/>
                <a:gd name="T24" fmla="*/ 1957264609 w 36"/>
                <a:gd name="T25" fmla="*/ 2147483646 h 36"/>
                <a:gd name="T26" fmla="*/ 2147483646 w 36"/>
                <a:gd name="T27" fmla="*/ 2147483646 h 36"/>
                <a:gd name="T28" fmla="*/ 2147483646 w 36"/>
                <a:gd name="T29" fmla="*/ 2147483646 h 36"/>
                <a:gd name="T30" fmla="*/ 2147483646 w 36"/>
                <a:gd name="T31" fmla="*/ 2147483646 h 36"/>
                <a:gd name="T32" fmla="*/ 2147483646 w 36"/>
                <a:gd name="T33" fmla="*/ 2147483646 h 36"/>
                <a:gd name="T34" fmla="*/ 2147483646 w 36"/>
                <a:gd name="T35" fmla="*/ 2147483646 h 36"/>
                <a:gd name="T36" fmla="*/ 2147483646 w 36"/>
                <a:gd name="T37" fmla="*/ 2147483646 h 36"/>
                <a:gd name="T38" fmla="*/ 2147483646 w 36"/>
                <a:gd name="T39" fmla="*/ 2147483646 h 36"/>
                <a:gd name="T40" fmla="*/ 1957264609 w 36"/>
                <a:gd name="T41" fmla="*/ 2147483646 h 36"/>
                <a:gd name="T42" fmla="*/ 1619921286 w 36"/>
                <a:gd name="T43" fmla="*/ 2147483646 h 36"/>
                <a:gd name="T44" fmla="*/ 1311109244 w 36"/>
                <a:gd name="T45" fmla="*/ 2147483646 h 36"/>
                <a:gd name="T46" fmla="*/ 973742563 w 36"/>
                <a:gd name="T47" fmla="*/ 2147483646 h 36"/>
                <a:gd name="T48" fmla="*/ 646051815 w 36"/>
                <a:gd name="T49" fmla="*/ 2147483646 h 36"/>
                <a:gd name="T50" fmla="*/ 337070512 w 36"/>
                <a:gd name="T51" fmla="*/ 2147483646 h 36"/>
                <a:gd name="T52" fmla="*/ 0 w 36"/>
                <a:gd name="T53" fmla="*/ 2147483646 h 36"/>
                <a:gd name="T54" fmla="*/ 0 w 36"/>
                <a:gd name="T55" fmla="*/ 2147483646 h 36"/>
                <a:gd name="T56" fmla="*/ 337070512 w 36"/>
                <a:gd name="T57" fmla="*/ 2147483646 h 36"/>
                <a:gd name="T58" fmla="*/ 646051815 w 36"/>
                <a:gd name="T59" fmla="*/ 2147483646 h 36"/>
                <a:gd name="T60" fmla="*/ 646051815 w 36"/>
                <a:gd name="T61" fmla="*/ 2147483646 h 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6"/>
                <a:gd name="T94" fmla="*/ 0 h 36"/>
                <a:gd name="T95" fmla="*/ 36 w 36"/>
                <a:gd name="T96" fmla="*/ 36 h 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6" h="36">
                  <a:moveTo>
                    <a:pt x="8" y="4"/>
                  </a:moveTo>
                  <a:lnTo>
                    <a:pt x="12" y="0"/>
                  </a:lnTo>
                  <a:lnTo>
                    <a:pt x="16" y="0"/>
                  </a:lnTo>
                  <a:lnTo>
                    <a:pt x="16" y="4"/>
                  </a:lnTo>
                  <a:lnTo>
                    <a:pt x="16" y="8"/>
                  </a:lnTo>
                  <a:lnTo>
                    <a:pt x="16" y="12"/>
                  </a:lnTo>
                  <a:lnTo>
                    <a:pt x="20" y="12"/>
                  </a:lnTo>
                  <a:lnTo>
                    <a:pt x="24" y="8"/>
                  </a:lnTo>
                  <a:lnTo>
                    <a:pt x="28" y="8"/>
                  </a:lnTo>
                  <a:lnTo>
                    <a:pt x="28" y="12"/>
                  </a:lnTo>
                  <a:lnTo>
                    <a:pt x="28" y="16"/>
                  </a:lnTo>
                  <a:lnTo>
                    <a:pt x="24" y="16"/>
                  </a:lnTo>
                  <a:lnTo>
                    <a:pt x="24" y="20"/>
                  </a:lnTo>
                  <a:lnTo>
                    <a:pt x="28" y="20"/>
                  </a:lnTo>
                  <a:lnTo>
                    <a:pt x="32" y="24"/>
                  </a:lnTo>
                  <a:lnTo>
                    <a:pt x="36" y="24"/>
                  </a:lnTo>
                  <a:lnTo>
                    <a:pt x="36" y="28"/>
                  </a:lnTo>
                  <a:lnTo>
                    <a:pt x="32" y="32"/>
                  </a:lnTo>
                  <a:lnTo>
                    <a:pt x="32" y="36"/>
                  </a:lnTo>
                  <a:lnTo>
                    <a:pt x="28" y="32"/>
                  </a:lnTo>
                  <a:lnTo>
                    <a:pt x="24" y="32"/>
                  </a:lnTo>
                  <a:lnTo>
                    <a:pt x="20" y="28"/>
                  </a:lnTo>
                  <a:lnTo>
                    <a:pt x="16" y="28"/>
                  </a:lnTo>
                  <a:lnTo>
                    <a:pt x="12" y="24"/>
                  </a:lnTo>
                  <a:lnTo>
                    <a:pt x="8" y="20"/>
                  </a:lnTo>
                  <a:lnTo>
                    <a:pt x="4" y="20"/>
                  </a:lnTo>
                  <a:lnTo>
                    <a:pt x="0" y="16"/>
                  </a:lnTo>
                  <a:lnTo>
                    <a:pt x="0" y="12"/>
                  </a:lnTo>
                  <a:lnTo>
                    <a:pt x="4" y="12"/>
                  </a:lnTo>
                  <a:lnTo>
                    <a:pt x="8" y="8"/>
                  </a:lnTo>
                  <a:lnTo>
                    <a:pt x="8" y="4"/>
                  </a:lnTo>
                  <a:close/>
                </a:path>
              </a:pathLst>
            </a:custGeom>
            <a:solidFill>
              <a:srgbClr val="CCFFFF"/>
            </a:solidFill>
            <a:ln w="6350">
              <a:solidFill>
                <a:srgbClr val="CCFFFF"/>
              </a:solidFill>
              <a:prstDash val="solid"/>
              <a:round/>
              <a:headEnd/>
              <a:tailEnd/>
            </a:ln>
          </p:spPr>
          <p:txBody>
            <a:bodyPr/>
            <a:lstStyle/>
            <a:p>
              <a:endParaRPr lang="it-IT"/>
            </a:p>
          </p:txBody>
        </p:sp>
        <p:sp>
          <p:nvSpPr>
            <p:cNvPr id="197673" name="Freeform 38">
              <a:extLst>
                <a:ext uri="{FF2B5EF4-FFF2-40B4-BE49-F238E27FC236}">
                  <a16:creationId xmlns:a16="http://schemas.microsoft.com/office/drawing/2014/main" id="{3D35FBF1-6FC5-3358-C675-573D89AA59A9}"/>
                </a:ext>
              </a:extLst>
            </p:cNvPr>
            <p:cNvSpPr>
              <a:spLocks/>
            </p:cNvSpPr>
            <p:nvPr/>
          </p:nvSpPr>
          <p:spPr bwMode="auto">
            <a:xfrm>
              <a:off x="3423" y="2600"/>
              <a:ext cx="315" cy="412"/>
            </a:xfrm>
            <a:custGeom>
              <a:avLst/>
              <a:gdLst>
                <a:gd name="T0" fmla="*/ 1035266388 w 164"/>
                <a:gd name="T1" fmla="*/ 2147483646 h 160"/>
                <a:gd name="T2" fmla="*/ 1710737772 w 164"/>
                <a:gd name="T3" fmla="*/ 2147483646 h 160"/>
                <a:gd name="T4" fmla="*/ 2147483646 w 164"/>
                <a:gd name="T5" fmla="*/ 2147483646 h 160"/>
                <a:gd name="T6" fmla="*/ 2147483646 w 164"/>
                <a:gd name="T7" fmla="*/ 2147483646 h 160"/>
                <a:gd name="T8" fmla="*/ 2147483646 w 164"/>
                <a:gd name="T9" fmla="*/ 2147483646 h 160"/>
                <a:gd name="T10" fmla="*/ 2147483646 w 164"/>
                <a:gd name="T11" fmla="*/ 2147483646 h 160"/>
                <a:gd name="T12" fmla="*/ 2147483646 w 164"/>
                <a:gd name="T13" fmla="*/ 2147483646 h 160"/>
                <a:gd name="T14" fmla="*/ 2147483646 w 164"/>
                <a:gd name="T15" fmla="*/ 2147483646 h 160"/>
                <a:gd name="T16" fmla="*/ 2147483646 w 164"/>
                <a:gd name="T17" fmla="*/ 2147483646 h 160"/>
                <a:gd name="T18" fmla="*/ 2147483646 w 164"/>
                <a:gd name="T19" fmla="*/ 2147483646 h 160"/>
                <a:gd name="T20" fmla="*/ 2147483646 w 164"/>
                <a:gd name="T21" fmla="*/ 2147483646 h 160"/>
                <a:gd name="T22" fmla="*/ 2147483646 w 164"/>
                <a:gd name="T23" fmla="*/ 2147483646 h 160"/>
                <a:gd name="T24" fmla="*/ 2147483646 w 164"/>
                <a:gd name="T25" fmla="*/ 2147483646 h 160"/>
                <a:gd name="T26" fmla="*/ 2147483646 w 164"/>
                <a:gd name="T27" fmla="*/ 2147483646 h 160"/>
                <a:gd name="T28" fmla="*/ 2147483646 w 164"/>
                <a:gd name="T29" fmla="*/ 0 h 160"/>
                <a:gd name="T30" fmla="*/ 2147483646 w 164"/>
                <a:gd name="T31" fmla="*/ 2147483646 h 160"/>
                <a:gd name="T32" fmla="*/ 2147483646 w 164"/>
                <a:gd name="T33" fmla="*/ 2147483646 h 160"/>
                <a:gd name="T34" fmla="*/ 2147483646 w 164"/>
                <a:gd name="T35" fmla="*/ 2147483646 h 160"/>
                <a:gd name="T36" fmla="*/ 2147483646 w 164"/>
                <a:gd name="T37" fmla="*/ 2147483646 h 160"/>
                <a:gd name="T38" fmla="*/ 2147483646 w 164"/>
                <a:gd name="T39" fmla="*/ 2147483646 h 160"/>
                <a:gd name="T40" fmla="*/ 2147483646 w 164"/>
                <a:gd name="T41" fmla="*/ 2147483646 h 160"/>
                <a:gd name="T42" fmla="*/ 2147483646 w 164"/>
                <a:gd name="T43" fmla="*/ 2147483646 h 160"/>
                <a:gd name="T44" fmla="*/ 2147483646 w 164"/>
                <a:gd name="T45" fmla="*/ 2147483646 h 160"/>
                <a:gd name="T46" fmla="*/ 2147483646 w 164"/>
                <a:gd name="T47" fmla="*/ 2147483646 h 160"/>
                <a:gd name="T48" fmla="*/ 2147483646 w 164"/>
                <a:gd name="T49" fmla="*/ 2147483646 h 160"/>
                <a:gd name="T50" fmla="*/ 2147483646 w 164"/>
                <a:gd name="T51" fmla="*/ 2147483646 h 160"/>
                <a:gd name="T52" fmla="*/ 2147483646 w 164"/>
                <a:gd name="T53" fmla="*/ 2147483646 h 160"/>
                <a:gd name="T54" fmla="*/ 2147483646 w 164"/>
                <a:gd name="T55" fmla="*/ 2147483646 h 160"/>
                <a:gd name="T56" fmla="*/ 2147483646 w 164"/>
                <a:gd name="T57" fmla="*/ 2147483646 h 160"/>
                <a:gd name="T58" fmla="*/ 2147483646 w 164"/>
                <a:gd name="T59" fmla="*/ 2147483646 h 160"/>
                <a:gd name="T60" fmla="*/ 2147483646 w 164"/>
                <a:gd name="T61" fmla="*/ 2147483646 h 160"/>
                <a:gd name="T62" fmla="*/ 2147483646 w 164"/>
                <a:gd name="T63" fmla="*/ 2147483646 h 160"/>
                <a:gd name="T64" fmla="*/ 2147483646 w 164"/>
                <a:gd name="T65" fmla="*/ 2147483646 h 160"/>
                <a:gd name="T66" fmla="*/ 2147483646 w 164"/>
                <a:gd name="T67" fmla="*/ 2147483646 h 160"/>
                <a:gd name="T68" fmla="*/ 2147483646 w 164"/>
                <a:gd name="T69" fmla="*/ 2147483646 h 160"/>
                <a:gd name="T70" fmla="*/ 2147483646 w 164"/>
                <a:gd name="T71" fmla="*/ 2147483646 h 160"/>
                <a:gd name="T72" fmla="*/ 2147483646 w 164"/>
                <a:gd name="T73" fmla="*/ 2147483646 h 160"/>
                <a:gd name="T74" fmla="*/ 2147483646 w 164"/>
                <a:gd name="T75" fmla="*/ 2147483646 h 160"/>
                <a:gd name="T76" fmla="*/ 2147483646 w 164"/>
                <a:gd name="T77" fmla="*/ 2147483646 h 160"/>
                <a:gd name="T78" fmla="*/ 2147483646 w 164"/>
                <a:gd name="T79" fmla="*/ 2147483646 h 160"/>
                <a:gd name="T80" fmla="*/ 2147483646 w 164"/>
                <a:gd name="T81" fmla="*/ 2147483646 h 160"/>
                <a:gd name="T82" fmla="*/ 2147483646 w 164"/>
                <a:gd name="T83" fmla="*/ 2147483646 h 160"/>
                <a:gd name="T84" fmla="*/ 2147483646 w 164"/>
                <a:gd name="T85" fmla="*/ 2147483646 h 160"/>
                <a:gd name="T86" fmla="*/ 2147483646 w 164"/>
                <a:gd name="T87" fmla="*/ 2147483646 h 160"/>
                <a:gd name="T88" fmla="*/ 2147483646 w 164"/>
                <a:gd name="T89" fmla="*/ 2147483646 h 160"/>
                <a:gd name="T90" fmla="*/ 2147483646 w 164"/>
                <a:gd name="T91" fmla="*/ 2147483646 h 160"/>
                <a:gd name="T92" fmla="*/ 2147483646 w 164"/>
                <a:gd name="T93" fmla="*/ 2147483646 h 160"/>
                <a:gd name="T94" fmla="*/ 1710737772 w 164"/>
                <a:gd name="T95" fmla="*/ 2147483646 h 160"/>
                <a:gd name="T96" fmla="*/ 685249145 w 164"/>
                <a:gd name="T97" fmla="*/ 2147483646 h 160"/>
                <a:gd name="T98" fmla="*/ 0 w 164"/>
                <a:gd name="T99" fmla="*/ 2147483646 h 160"/>
                <a:gd name="T100" fmla="*/ 356764634 w 164"/>
                <a:gd name="T101" fmla="*/ 2147483646 h 1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4"/>
                <a:gd name="T154" fmla="*/ 0 h 160"/>
                <a:gd name="T155" fmla="*/ 164 w 164"/>
                <a:gd name="T156" fmla="*/ 160 h 1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4" h="160">
                  <a:moveTo>
                    <a:pt x="8" y="88"/>
                  </a:moveTo>
                  <a:lnTo>
                    <a:pt x="12" y="88"/>
                  </a:lnTo>
                  <a:lnTo>
                    <a:pt x="12" y="84"/>
                  </a:lnTo>
                  <a:lnTo>
                    <a:pt x="16" y="84"/>
                  </a:lnTo>
                  <a:lnTo>
                    <a:pt x="16" y="88"/>
                  </a:lnTo>
                  <a:lnTo>
                    <a:pt x="20" y="88"/>
                  </a:lnTo>
                  <a:lnTo>
                    <a:pt x="24" y="84"/>
                  </a:lnTo>
                  <a:lnTo>
                    <a:pt x="28" y="80"/>
                  </a:lnTo>
                  <a:lnTo>
                    <a:pt x="32" y="76"/>
                  </a:lnTo>
                  <a:lnTo>
                    <a:pt x="32" y="72"/>
                  </a:lnTo>
                  <a:lnTo>
                    <a:pt x="32" y="64"/>
                  </a:lnTo>
                  <a:lnTo>
                    <a:pt x="36" y="60"/>
                  </a:lnTo>
                  <a:lnTo>
                    <a:pt x="36" y="56"/>
                  </a:lnTo>
                  <a:lnTo>
                    <a:pt x="40" y="56"/>
                  </a:lnTo>
                  <a:lnTo>
                    <a:pt x="44" y="56"/>
                  </a:lnTo>
                  <a:lnTo>
                    <a:pt x="44" y="52"/>
                  </a:lnTo>
                  <a:lnTo>
                    <a:pt x="44" y="48"/>
                  </a:lnTo>
                  <a:lnTo>
                    <a:pt x="44" y="44"/>
                  </a:lnTo>
                  <a:lnTo>
                    <a:pt x="48" y="40"/>
                  </a:lnTo>
                  <a:lnTo>
                    <a:pt x="48" y="32"/>
                  </a:lnTo>
                  <a:lnTo>
                    <a:pt x="48" y="28"/>
                  </a:lnTo>
                  <a:lnTo>
                    <a:pt x="52" y="24"/>
                  </a:lnTo>
                  <a:lnTo>
                    <a:pt x="52" y="20"/>
                  </a:lnTo>
                  <a:lnTo>
                    <a:pt x="52" y="16"/>
                  </a:lnTo>
                  <a:lnTo>
                    <a:pt x="56" y="16"/>
                  </a:lnTo>
                  <a:lnTo>
                    <a:pt x="56" y="12"/>
                  </a:lnTo>
                  <a:lnTo>
                    <a:pt x="52" y="8"/>
                  </a:lnTo>
                  <a:lnTo>
                    <a:pt x="56" y="8"/>
                  </a:lnTo>
                  <a:lnTo>
                    <a:pt x="56" y="4"/>
                  </a:lnTo>
                  <a:lnTo>
                    <a:pt x="60" y="4"/>
                  </a:lnTo>
                  <a:lnTo>
                    <a:pt x="64" y="4"/>
                  </a:lnTo>
                  <a:lnTo>
                    <a:pt x="68" y="4"/>
                  </a:lnTo>
                  <a:lnTo>
                    <a:pt x="68" y="8"/>
                  </a:lnTo>
                  <a:lnTo>
                    <a:pt x="72" y="8"/>
                  </a:lnTo>
                  <a:lnTo>
                    <a:pt x="76" y="8"/>
                  </a:lnTo>
                  <a:lnTo>
                    <a:pt x="84" y="12"/>
                  </a:lnTo>
                  <a:lnTo>
                    <a:pt x="88" y="12"/>
                  </a:lnTo>
                  <a:lnTo>
                    <a:pt x="88" y="4"/>
                  </a:lnTo>
                  <a:lnTo>
                    <a:pt x="92" y="4"/>
                  </a:lnTo>
                  <a:lnTo>
                    <a:pt x="96" y="8"/>
                  </a:lnTo>
                  <a:lnTo>
                    <a:pt x="100" y="4"/>
                  </a:lnTo>
                  <a:lnTo>
                    <a:pt x="104" y="4"/>
                  </a:lnTo>
                  <a:lnTo>
                    <a:pt x="108" y="4"/>
                  </a:lnTo>
                  <a:lnTo>
                    <a:pt x="112" y="4"/>
                  </a:lnTo>
                  <a:lnTo>
                    <a:pt x="112" y="0"/>
                  </a:lnTo>
                  <a:lnTo>
                    <a:pt x="120" y="0"/>
                  </a:lnTo>
                  <a:lnTo>
                    <a:pt x="120" y="4"/>
                  </a:lnTo>
                  <a:lnTo>
                    <a:pt x="124" y="4"/>
                  </a:lnTo>
                  <a:lnTo>
                    <a:pt x="128" y="0"/>
                  </a:lnTo>
                  <a:lnTo>
                    <a:pt x="128" y="4"/>
                  </a:lnTo>
                  <a:lnTo>
                    <a:pt x="132" y="4"/>
                  </a:lnTo>
                  <a:lnTo>
                    <a:pt x="132" y="8"/>
                  </a:lnTo>
                  <a:lnTo>
                    <a:pt x="136" y="8"/>
                  </a:lnTo>
                  <a:lnTo>
                    <a:pt x="140" y="8"/>
                  </a:lnTo>
                  <a:lnTo>
                    <a:pt x="144" y="8"/>
                  </a:lnTo>
                  <a:lnTo>
                    <a:pt x="148" y="8"/>
                  </a:lnTo>
                  <a:lnTo>
                    <a:pt x="152" y="12"/>
                  </a:lnTo>
                  <a:lnTo>
                    <a:pt x="160" y="16"/>
                  </a:lnTo>
                  <a:lnTo>
                    <a:pt x="160" y="20"/>
                  </a:lnTo>
                  <a:lnTo>
                    <a:pt x="160" y="24"/>
                  </a:lnTo>
                  <a:lnTo>
                    <a:pt x="160" y="28"/>
                  </a:lnTo>
                  <a:lnTo>
                    <a:pt x="164" y="28"/>
                  </a:lnTo>
                  <a:lnTo>
                    <a:pt x="164" y="32"/>
                  </a:lnTo>
                  <a:lnTo>
                    <a:pt x="156" y="36"/>
                  </a:lnTo>
                  <a:lnTo>
                    <a:pt x="152" y="40"/>
                  </a:lnTo>
                  <a:lnTo>
                    <a:pt x="148" y="44"/>
                  </a:lnTo>
                  <a:lnTo>
                    <a:pt x="148" y="48"/>
                  </a:lnTo>
                  <a:lnTo>
                    <a:pt x="148" y="52"/>
                  </a:lnTo>
                  <a:lnTo>
                    <a:pt x="148" y="56"/>
                  </a:lnTo>
                  <a:lnTo>
                    <a:pt x="148" y="60"/>
                  </a:lnTo>
                  <a:lnTo>
                    <a:pt x="144" y="60"/>
                  </a:lnTo>
                  <a:lnTo>
                    <a:pt x="144" y="64"/>
                  </a:lnTo>
                  <a:lnTo>
                    <a:pt x="144" y="68"/>
                  </a:lnTo>
                  <a:lnTo>
                    <a:pt x="144" y="72"/>
                  </a:lnTo>
                  <a:lnTo>
                    <a:pt x="144" y="76"/>
                  </a:lnTo>
                  <a:lnTo>
                    <a:pt x="144" y="80"/>
                  </a:lnTo>
                  <a:lnTo>
                    <a:pt x="148" y="80"/>
                  </a:lnTo>
                  <a:lnTo>
                    <a:pt x="148" y="88"/>
                  </a:lnTo>
                  <a:lnTo>
                    <a:pt x="148" y="96"/>
                  </a:lnTo>
                  <a:lnTo>
                    <a:pt x="148" y="100"/>
                  </a:lnTo>
                  <a:lnTo>
                    <a:pt x="152" y="104"/>
                  </a:lnTo>
                  <a:lnTo>
                    <a:pt x="152" y="108"/>
                  </a:lnTo>
                  <a:lnTo>
                    <a:pt x="156" y="112"/>
                  </a:lnTo>
                  <a:lnTo>
                    <a:pt x="160" y="116"/>
                  </a:lnTo>
                  <a:lnTo>
                    <a:pt x="156" y="116"/>
                  </a:lnTo>
                  <a:lnTo>
                    <a:pt x="144" y="120"/>
                  </a:lnTo>
                  <a:lnTo>
                    <a:pt x="140" y="128"/>
                  </a:lnTo>
                  <a:lnTo>
                    <a:pt x="140" y="136"/>
                  </a:lnTo>
                  <a:lnTo>
                    <a:pt x="140" y="140"/>
                  </a:lnTo>
                  <a:lnTo>
                    <a:pt x="136" y="144"/>
                  </a:lnTo>
                  <a:lnTo>
                    <a:pt x="140" y="148"/>
                  </a:lnTo>
                  <a:lnTo>
                    <a:pt x="144" y="152"/>
                  </a:lnTo>
                  <a:lnTo>
                    <a:pt x="148" y="152"/>
                  </a:lnTo>
                  <a:lnTo>
                    <a:pt x="152" y="152"/>
                  </a:lnTo>
                  <a:lnTo>
                    <a:pt x="152" y="156"/>
                  </a:lnTo>
                  <a:lnTo>
                    <a:pt x="152" y="160"/>
                  </a:lnTo>
                  <a:lnTo>
                    <a:pt x="148" y="160"/>
                  </a:lnTo>
                  <a:lnTo>
                    <a:pt x="144" y="160"/>
                  </a:lnTo>
                  <a:lnTo>
                    <a:pt x="140" y="160"/>
                  </a:lnTo>
                  <a:lnTo>
                    <a:pt x="140" y="156"/>
                  </a:lnTo>
                  <a:lnTo>
                    <a:pt x="136" y="152"/>
                  </a:lnTo>
                  <a:lnTo>
                    <a:pt x="132" y="152"/>
                  </a:lnTo>
                  <a:lnTo>
                    <a:pt x="128" y="144"/>
                  </a:lnTo>
                  <a:lnTo>
                    <a:pt x="128" y="148"/>
                  </a:lnTo>
                  <a:lnTo>
                    <a:pt x="124" y="148"/>
                  </a:lnTo>
                  <a:lnTo>
                    <a:pt x="120" y="148"/>
                  </a:lnTo>
                  <a:lnTo>
                    <a:pt x="116" y="148"/>
                  </a:lnTo>
                  <a:lnTo>
                    <a:pt x="112" y="148"/>
                  </a:lnTo>
                  <a:lnTo>
                    <a:pt x="112" y="144"/>
                  </a:lnTo>
                  <a:lnTo>
                    <a:pt x="104" y="144"/>
                  </a:lnTo>
                  <a:lnTo>
                    <a:pt x="104" y="140"/>
                  </a:lnTo>
                  <a:lnTo>
                    <a:pt x="100" y="140"/>
                  </a:lnTo>
                  <a:lnTo>
                    <a:pt x="96" y="140"/>
                  </a:lnTo>
                  <a:lnTo>
                    <a:pt x="92" y="140"/>
                  </a:lnTo>
                  <a:lnTo>
                    <a:pt x="88" y="140"/>
                  </a:lnTo>
                  <a:lnTo>
                    <a:pt x="84" y="144"/>
                  </a:lnTo>
                  <a:lnTo>
                    <a:pt x="84" y="140"/>
                  </a:lnTo>
                  <a:lnTo>
                    <a:pt x="84" y="136"/>
                  </a:lnTo>
                  <a:lnTo>
                    <a:pt x="84" y="132"/>
                  </a:lnTo>
                  <a:lnTo>
                    <a:pt x="80" y="128"/>
                  </a:lnTo>
                  <a:lnTo>
                    <a:pt x="84" y="124"/>
                  </a:lnTo>
                  <a:lnTo>
                    <a:pt x="84" y="120"/>
                  </a:lnTo>
                  <a:lnTo>
                    <a:pt x="80" y="116"/>
                  </a:lnTo>
                  <a:lnTo>
                    <a:pt x="80" y="112"/>
                  </a:lnTo>
                  <a:lnTo>
                    <a:pt x="80" y="108"/>
                  </a:lnTo>
                  <a:lnTo>
                    <a:pt x="76" y="108"/>
                  </a:lnTo>
                  <a:lnTo>
                    <a:pt x="72" y="108"/>
                  </a:lnTo>
                  <a:lnTo>
                    <a:pt x="64" y="108"/>
                  </a:lnTo>
                  <a:lnTo>
                    <a:pt x="64" y="112"/>
                  </a:lnTo>
                  <a:lnTo>
                    <a:pt x="60" y="112"/>
                  </a:lnTo>
                  <a:lnTo>
                    <a:pt x="60" y="116"/>
                  </a:lnTo>
                  <a:lnTo>
                    <a:pt x="56" y="116"/>
                  </a:lnTo>
                  <a:lnTo>
                    <a:pt x="52" y="116"/>
                  </a:lnTo>
                  <a:lnTo>
                    <a:pt x="48" y="116"/>
                  </a:lnTo>
                  <a:lnTo>
                    <a:pt x="44" y="116"/>
                  </a:lnTo>
                  <a:lnTo>
                    <a:pt x="44" y="112"/>
                  </a:lnTo>
                  <a:lnTo>
                    <a:pt x="40" y="108"/>
                  </a:lnTo>
                  <a:lnTo>
                    <a:pt x="36" y="104"/>
                  </a:lnTo>
                  <a:lnTo>
                    <a:pt x="36" y="100"/>
                  </a:lnTo>
                  <a:lnTo>
                    <a:pt x="36" y="96"/>
                  </a:lnTo>
                  <a:lnTo>
                    <a:pt x="32" y="96"/>
                  </a:lnTo>
                  <a:lnTo>
                    <a:pt x="28" y="96"/>
                  </a:lnTo>
                  <a:lnTo>
                    <a:pt x="24" y="96"/>
                  </a:lnTo>
                  <a:lnTo>
                    <a:pt x="20" y="96"/>
                  </a:lnTo>
                  <a:lnTo>
                    <a:pt x="16" y="96"/>
                  </a:lnTo>
                  <a:lnTo>
                    <a:pt x="12" y="96"/>
                  </a:lnTo>
                  <a:lnTo>
                    <a:pt x="8" y="96"/>
                  </a:lnTo>
                  <a:lnTo>
                    <a:pt x="4" y="96"/>
                  </a:lnTo>
                  <a:lnTo>
                    <a:pt x="4" y="100"/>
                  </a:lnTo>
                  <a:lnTo>
                    <a:pt x="0" y="100"/>
                  </a:lnTo>
                  <a:lnTo>
                    <a:pt x="0" y="96"/>
                  </a:lnTo>
                  <a:lnTo>
                    <a:pt x="0" y="92"/>
                  </a:lnTo>
                  <a:lnTo>
                    <a:pt x="4" y="92"/>
                  </a:lnTo>
                  <a:lnTo>
                    <a:pt x="4" y="88"/>
                  </a:lnTo>
                  <a:lnTo>
                    <a:pt x="8" y="88"/>
                  </a:lnTo>
                  <a:close/>
                </a:path>
              </a:pathLst>
            </a:custGeom>
            <a:solidFill>
              <a:srgbClr val="CCFFFF"/>
            </a:solidFill>
            <a:ln w="6350">
              <a:solidFill>
                <a:srgbClr val="CCFFFF"/>
              </a:solidFill>
              <a:prstDash val="solid"/>
              <a:round/>
              <a:headEnd/>
              <a:tailEnd/>
            </a:ln>
          </p:spPr>
          <p:txBody>
            <a:bodyPr/>
            <a:lstStyle/>
            <a:p>
              <a:endParaRPr lang="it-IT"/>
            </a:p>
          </p:txBody>
        </p:sp>
        <p:sp>
          <p:nvSpPr>
            <p:cNvPr id="197674" name="Freeform 39">
              <a:extLst>
                <a:ext uri="{FF2B5EF4-FFF2-40B4-BE49-F238E27FC236}">
                  <a16:creationId xmlns:a16="http://schemas.microsoft.com/office/drawing/2014/main" id="{60CE428A-6845-F206-6A4D-18E7673666BD}"/>
                </a:ext>
              </a:extLst>
            </p:cNvPr>
            <p:cNvSpPr>
              <a:spLocks/>
            </p:cNvSpPr>
            <p:nvPr/>
          </p:nvSpPr>
          <p:spPr bwMode="auto">
            <a:xfrm>
              <a:off x="3707" y="2744"/>
              <a:ext cx="183" cy="237"/>
            </a:xfrm>
            <a:custGeom>
              <a:avLst/>
              <a:gdLst>
                <a:gd name="T0" fmla="*/ 555567986 w 96"/>
                <a:gd name="T1" fmla="*/ 0 h 92"/>
                <a:gd name="T2" fmla="*/ 1128757054 w 96"/>
                <a:gd name="T3" fmla="*/ 0 h 92"/>
                <a:gd name="T4" fmla="*/ 2147483646 w 96"/>
                <a:gd name="T5" fmla="*/ 0 h 92"/>
                <a:gd name="T6" fmla="*/ 2147483646 w 96"/>
                <a:gd name="T7" fmla="*/ 0 h 92"/>
                <a:gd name="T8" fmla="*/ 2147483646 w 96"/>
                <a:gd name="T9" fmla="*/ 2147483646 h 92"/>
                <a:gd name="T10" fmla="*/ 2147483646 w 96"/>
                <a:gd name="T11" fmla="*/ 2147483646 h 92"/>
                <a:gd name="T12" fmla="*/ 2147483646 w 96"/>
                <a:gd name="T13" fmla="*/ 2147483646 h 92"/>
                <a:gd name="T14" fmla="*/ 2147483646 w 96"/>
                <a:gd name="T15" fmla="*/ 2147483646 h 92"/>
                <a:gd name="T16" fmla="*/ 2147483646 w 96"/>
                <a:gd name="T17" fmla="*/ 2147483646 h 92"/>
                <a:gd name="T18" fmla="*/ 2147483646 w 96"/>
                <a:gd name="T19" fmla="*/ 2147483646 h 92"/>
                <a:gd name="T20" fmla="*/ 2147483646 w 96"/>
                <a:gd name="T21" fmla="*/ 2147483646 h 92"/>
                <a:gd name="T22" fmla="*/ 2147483646 w 96"/>
                <a:gd name="T23" fmla="*/ 2147483646 h 92"/>
                <a:gd name="T24" fmla="*/ 2147483646 w 96"/>
                <a:gd name="T25" fmla="*/ 2147483646 h 92"/>
                <a:gd name="T26" fmla="*/ 2147483646 w 96"/>
                <a:gd name="T27" fmla="*/ 2147483646 h 92"/>
                <a:gd name="T28" fmla="*/ 2147483646 w 96"/>
                <a:gd name="T29" fmla="*/ 2147483646 h 92"/>
                <a:gd name="T30" fmla="*/ 2147483646 w 96"/>
                <a:gd name="T31" fmla="*/ 2147483646 h 92"/>
                <a:gd name="T32" fmla="*/ 2147483646 w 96"/>
                <a:gd name="T33" fmla="*/ 2147483646 h 92"/>
                <a:gd name="T34" fmla="*/ 2147483646 w 96"/>
                <a:gd name="T35" fmla="*/ 2147483646 h 92"/>
                <a:gd name="T36" fmla="*/ 2147483646 w 96"/>
                <a:gd name="T37" fmla="*/ 2147483646 h 92"/>
                <a:gd name="T38" fmla="*/ 2147483646 w 96"/>
                <a:gd name="T39" fmla="*/ 2147483646 h 92"/>
                <a:gd name="T40" fmla="*/ 2147483646 w 96"/>
                <a:gd name="T41" fmla="*/ 2147483646 h 92"/>
                <a:gd name="T42" fmla="*/ 2147483646 w 96"/>
                <a:gd name="T43" fmla="*/ 2147483646 h 92"/>
                <a:gd name="T44" fmla="*/ 2147483646 w 96"/>
                <a:gd name="T45" fmla="*/ 2147483646 h 92"/>
                <a:gd name="T46" fmla="*/ 2147483646 w 96"/>
                <a:gd name="T47" fmla="*/ 2147483646 h 92"/>
                <a:gd name="T48" fmla="*/ 2147483646 w 96"/>
                <a:gd name="T49" fmla="*/ 2147483646 h 92"/>
                <a:gd name="T50" fmla="*/ 2147483646 w 96"/>
                <a:gd name="T51" fmla="*/ 2147483646 h 92"/>
                <a:gd name="T52" fmla="*/ 2147483646 w 96"/>
                <a:gd name="T53" fmla="*/ 2147483646 h 92"/>
                <a:gd name="T54" fmla="*/ 2147483646 w 96"/>
                <a:gd name="T55" fmla="*/ 2147483646 h 92"/>
                <a:gd name="T56" fmla="*/ 2147483646 w 96"/>
                <a:gd name="T57" fmla="*/ 2147483646 h 92"/>
                <a:gd name="T58" fmla="*/ 2147483646 w 96"/>
                <a:gd name="T59" fmla="*/ 2147483646 h 92"/>
                <a:gd name="T60" fmla="*/ 2147483646 w 96"/>
                <a:gd name="T61" fmla="*/ 2147483646 h 92"/>
                <a:gd name="T62" fmla="*/ 2147483646 w 96"/>
                <a:gd name="T63" fmla="*/ 2147483646 h 92"/>
                <a:gd name="T64" fmla="*/ 2147483646 w 96"/>
                <a:gd name="T65" fmla="*/ 2147483646 h 92"/>
                <a:gd name="T66" fmla="*/ 2147483646 w 96"/>
                <a:gd name="T67" fmla="*/ 2147483646 h 92"/>
                <a:gd name="T68" fmla="*/ 2147483646 w 96"/>
                <a:gd name="T69" fmla="*/ 2147483646 h 92"/>
                <a:gd name="T70" fmla="*/ 2147483646 w 96"/>
                <a:gd name="T71" fmla="*/ 2147483646 h 92"/>
                <a:gd name="T72" fmla="*/ 2147483646 w 96"/>
                <a:gd name="T73" fmla="*/ 2147483646 h 92"/>
                <a:gd name="T74" fmla="*/ 2147483646 w 96"/>
                <a:gd name="T75" fmla="*/ 2147483646 h 92"/>
                <a:gd name="T76" fmla="*/ 2147483646 w 96"/>
                <a:gd name="T77" fmla="*/ 2147483646 h 92"/>
                <a:gd name="T78" fmla="*/ 2147483646 w 96"/>
                <a:gd name="T79" fmla="*/ 2147483646 h 92"/>
                <a:gd name="T80" fmla="*/ 2147483646 w 96"/>
                <a:gd name="T81" fmla="*/ 2147483646 h 92"/>
                <a:gd name="T82" fmla="*/ 2147483646 w 96"/>
                <a:gd name="T83" fmla="*/ 2147483646 h 92"/>
                <a:gd name="T84" fmla="*/ 1952064917 w 96"/>
                <a:gd name="T85" fmla="*/ 2147483646 h 92"/>
                <a:gd name="T86" fmla="*/ 1384145279 w 96"/>
                <a:gd name="T87" fmla="*/ 2147483646 h 92"/>
                <a:gd name="T88" fmla="*/ 1128757054 w 96"/>
                <a:gd name="T89" fmla="*/ 2147483646 h 92"/>
                <a:gd name="T90" fmla="*/ 847807985 w 96"/>
                <a:gd name="T91" fmla="*/ 2147483646 h 92"/>
                <a:gd name="T92" fmla="*/ 847807985 w 96"/>
                <a:gd name="T93" fmla="*/ 2147483646 h 92"/>
                <a:gd name="T94" fmla="*/ 555567986 w 96"/>
                <a:gd name="T95" fmla="*/ 2147483646 h 92"/>
                <a:gd name="T96" fmla="*/ 291445501 w 96"/>
                <a:gd name="T97" fmla="*/ 2147483646 h 92"/>
                <a:gd name="T98" fmla="*/ 291445501 w 96"/>
                <a:gd name="T99" fmla="*/ 2147483646 h 92"/>
                <a:gd name="T100" fmla="*/ 0 w 96"/>
                <a:gd name="T101" fmla="*/ 2147483646 h 92"/>
                <a:gd name="T102" fmla="*/ 0 w 96"/>
                <a:gd name="T103" fmla="*/ 2147483646 h 92"/>
                <a:gd name="T104" fmla="*/ 0 w 96"/>
                <a:gd name="T105" fmla="*/ 2147483646 h 92"/>
                <a:gd name="T106" fmla="*/ 291445501 w 96"/>
                <a:gd name="T107" fmla="*/ 2147483646 h 92"/>
                <a:gd name="T108" fmla="*/ 555567986 w 96"/>
                <a:gd name="T109" fmla="*/ 2147483646 h 92"/>
                <a:gd name="T110" fmla="*/ 847807985 w 96"/>
                <a:gd name="T111" fmla="*/ 2147483646 h 92"/>
                <a:gd name="T112" fmla="*/ 847807985 w 96"/>
                <a:gd name="T113" fmla="*/ 2147483646 h 92"/>
                <a:gd name="T114" fmla="*/ 555567986 w 96"/>
                <a:gd name="T115" fmla="*/ 2147483646 h 92"/>
                <a:gd name="T116" fmla="*/ 555567986 w 96"/>
                <a:gd name="T117" fmla="*/ 2147483646 h 92"/>
                <a:gd name="T118" fmla="*/ 847807985 w 96"/>
                <a:gd name="T119" fmla="*/ 2147483646 h 92"/>
                <a:gd name="T120" fmla="*/ 847807985 w 96"/>
                <a:gd name="T121" fmla="*/ 2147483646 h 92"/>
                <a:gd name="T122" fmla="*/ 847807985 w 96"/>
                <a:gd name="T123" fmla="*/ 2147483646 h 92"/>
                <a:gd name="T124" fmla="*/ 555567986 w 96"/>
                <a:gd name="T125" fmla="*/ 0 h 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6"/>
                <a:gd name="T190" fmla="*/ 0 h 92"/>
                <a:gd name="T191" fmla="*/ 96 w 96"/>
                <a:gd name="T192" fmla="*/ 92 h 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6" h="92">
                  <a:moveTo>
                    <a:pt x="8" y="0"/>
                  </a:moveTo>
                  <a:lnTo>
                    <a:pt x="16" y="0"/>
                  </a:lnTo>
                  <a:lnTo>
                    <a:pt x="32" y="0"/>
                  </a:lnTo>
                  <a:lnTo>
                    <a:pt x="40" y="0"/>
                  </a:lnTo>
                  <a:lnTo>
                    <a:pt x="56" y="8"/>
                  </a:lnTo>
                  <a:lnTo>
                    <a:pt x="72" y="16"/>
                  </a:lnTo>
                  <a:lnTo>
                    <a:pt x="72" y="20"/>
                  </a:lnTo>
                  <a:lnTo>
                    <a:pt x="80" y="28"/>
                  </a:lnTo>
                  <a:lnTo>
                    <a:pt x="84" y="32"/>
                  </a:lnTo>
                  <a:lnTo>
                    <a:pt x="80" y="40"/>
                  </a:lnTo>
                  <a:lnTo>
                    <a:pt x="80" y="44"/>
                  </a:lnTo>
                  <a:lnTo>
                    <a:pt x="84" y="48"/>
                  </a:lnTo>
                  <a:lnTo>
                    <a:pt x="88" y="52"/>
                  </a:lnTo>
                  <a:lnTo>
                    <a:pt x="84" y="52"/>
                  </a:lnTo>
                  <a:lnTo>
                    <a:pt x="84" y="56"/>
                  </a:lnTo>
                  <a:lnTo>
                    <a:pt x="88" y="60"/>
                  </a:lnTo>
                  <a:lnTo>
                    <a:pt x="84" y="60"/>
                  </a:lnTo>
                  <a:lnTo>
                    <a:pt x="84" y="64"/>
                  </a:lnTo>
                  <a:lnTo>
                    <a:pt x="88" y="72"/>
                  </a:lnTo>
                  <a:lnTo>
                    <a:pt x="88" y="76"/>
                  </a:lnTo>
                  <a:lnTo>
                    <a:pt x="92" y="80"/>
                  </a:lnTo>
                  <a:lnTo>
                    <a:pt x="96" y="80"/>
                  </a:lnTo>
                  <a:lnTo>
                    <a:pt x="92" y="84"/>
                  </a:lnTo>
                  <a:lnTo>
                    <a:pt x="88" y="84"/>
                  </a:lnTo>
                  <a:lnTo>
                    <a:pt x="84" y="88"/>
                  </a:lnTo>
                  <a:lnTo>
                    <a:pt x="80" y="88"/>
                  </a:lnTo>
                  <a:lnTo>
                    <a:pt x="76" y="88"/>
                  </a:lnTo>
                  <a:lnTo>
                    <a:pt x="72" y="88"/>
                  </a:lnTo>
                  <a:lnTo>
                    <a:pt x="72" y="92"/>
                  </a:lnTo>
                  <a:lnTo>
                    <a:pt x="68" y="92"/>
                  </a:lnTo>
                  <a:lnTo>
                    <a:pt x="64" y="92"/>
                  </a:lnTo>
                  <a:lnTo>
                    <a:pt x="60" y="92"/>
                  </a:lnTo>
                  <a:lnTo>
                    <a:pt x="56" y="92"/>
                  </a:lnTo>
                  <a:lnTo>
                    <a:pt x="56" y="88"/>
                  </a:lnTo>
                  <a:lnTo>
                    <a:pt x="52" y="92"/>
                  </a:lnTo>
                  <a:lnTo>
                    <a:pt x="48" y="88"/>
                  </a:lnTo>
                  <a:lnTo>
                    <a:pt x="44" y="88"/>
                  </a:lnTo>
                  <a:lnTo>
                    <a:pt x="40" y="84"/>
                  </a:lnTo>
                  <a:lnTo>
                    <a:pt x="40" y="80"/>
                  </a:lnTo>
                  <a:lnTo>
                    <a:pt x="40" y="76"/>
                  </a:lnTo>
                  <a:lnTo>
                    <a:pt x="36" y="72"/>
                  </a:lnTo>
                  <a:lnTo>
                    <a:pt x="32" y="72"/>
                  </a:lnTo>
                  <a:lnTo>
                    <a:pt x="28" y="72"/>
                  </a:lnTo>
                  <a:lnTo>
                    <a:pt x="20" y="68"/>
                  </a:lnTo>
                  <a:lnTo>
                    <a:pt x="16" y="64"/>
                  </a:lnTo>
                  <a:lnTo>
                    <a:pt x="12" y="64"/>
                  </a:lnTo>
                  <a:lnTo>
                    <a:pt x="12" y="60"/>
                  </a:lnTo>
                  <a:lnTo>
                    <a:pt x="8" y="56"/>
                  </a:lnTo>
                  <a:lnTo>
                    <a:pt x="4" y="52"/>
                  </a:lnTo>
                  <a:lnTo>
                    <a:pt x="4" y="48"/>
                  </a:lnTo>
                  <a:lnTo>
                    <a:pt x="0" y="44"/>
                  </a:lnTo>
                  <a:lnTo>
                    <a:pt x="0" y="40"/>
                  </a:lnTo>
                  <a:lnTo>
                    <a:pt x="0" y="32"/>
                  </a:lnTo>
                  <a:lnTo>
                    <a:pt x="4" y="28"/>
                  </a:lnTo>
                  <a:lnTo>
                    <a:pt x="8" y="24"/>
                  </a:lnTo>
                  <a:lnTo>
                    <a:pt x="12" y="20"/>
                  </a:lnTo>
                  <a:lnTo>
                    <a:pt x="12" y="16"/>
                  </a:lnTo>
                  <a:lnTo>
                    <a:pt x="8" y="16"/>
                  </a:lnTo>
                  <a:lnTo>
                    <a:pt x="8" y="12"/>
                  </a:lnTo>
                  <a:lnTo>
                    <a:pt x="12" y="12"/>
                  </a:lnTo>
                  <a:lnTo>
                    <a:pt x="12" y="8"/>
                  </a:lnTo>
                  <a:lnTo>
                    <a:pt x="12" y="4"/>
                  </a:lnTo>
                  <a:lnTo>
                    <a:pt x="8" y="0"/>
                  </a:lnTo>
                  <a:close/>
                </a:path>
              </a:pathLst>
            </a:custGeom>
            <a:solidFill>
              <a:srgbClr val="CCFFFF"/>
            </a:solidFill>
            <a:ln w="6350">
              <a:solidFill>
                <a:srgbClr val="CCFFFF"/>
              </a:solidFill>
              <a:prstDash val="solid"/>
              <a:round/>
              <a:headEnd/>
              <a:tailEnd/>
            </a:ln>
          </p:spPr>
          <p:txBody>
            <a:bodyPr/>
            <a:lstStyle/>
            <a:p>
              <a:endParaRPr lang="it-IT"/>
            </a:p>
          </p:txBody>
        </p:sp>
        <p:sp>
          <p:nvSpPr>
            <p:cNvPr id="197675" name="Freeform 40">
              <a:extLst>
                <a:ext uri="{FF2B5EF4-FFF2-40B4-BE49-F238E27FC236}">
                  <a16:creationId xmlns:a16="http://schemas.microsoft.com/office/drawing/2014/main" id="{75786C1A-0D72-91C3-5DC0-B6E2FB8569E2}"/>
                </a:ext>
              </a:extLst>
            </p:cNvPr>
            <p:cNvSpPr>
              <a:spLocks/>
            </p:cNvSpPr>
            <p:nvPr/>
          </p:nvSpPr>
          <p:spPr bwMode="auto">
            <a:xfrm>
              <a:off x="3700" y="2744"/>
              <a:ext cx="30" cy="41"/>
            </a:xfrm>
            <a:custGeom>
              <a:avLst/>
              <a:gdLst>
                <a:gd name="T0" fmla="*/ 0 w 16"/>
                <a:gd name="T1" fmla="*/ 2147483646 h 16"/>
                <a:gd name="T2" fmla="*/ 0 w 16"/>
                <a:gd name="T3" fmla="*/ 2147483646 h 16"/>
                <a:gd name="T4" fmla="*/ 0 w 16"/>
                <a:gd name="T5" fmla="*/ 2147483646 h 16"/>
                <a:gd name="T6" fmla="*/ 184255179 w 16"/>
                <a:gd name="T7" fmla="*/ 2147483646 h 16"/>
                <a:gd name="T8" fmla="*/ 353686110 w 16"/>
                <a:gd name="T9" fmla="*/ 2147483646 h 16"/>
                <a:gd name="T10" fmla="*/ 541296724 w 16"/>
                <a:gd name="T11" fmla="*/ 0 h 16"/>
                <a:gd name="T12" fmla="*/ 702078317 w 16"/>
                <a:gd name="T13" fmla="*/ 2147483646 h 16"/>
                <a:gd name="T14" fmla="*/ 702078317 w 16"/>
                <a:gd name="T15" fmla="*/ 2147483646 h 16"/>
                <a:gd name="T16" fmla="*/ 702078317 w 16"/>
                <a:gd name="T17" fmla="*/ 2147483646 h 16"/>
                <a:gd name="T18" fmla="*/ 541296724 w 16"/>
                <a:gd name="T19" fmla="*/ 2147483646 h 16"/>
                <a:gd name="T20" fmla="*/ 353686110 w 16"/>
                <a:gd name="T21" fmla="*/ 2147483646 h 16"/>
                <a:gd name="T22" fmla="*/ 353686110 w 16"/>
                <a:gd name="T23" fmla="*/ 2147483646 h 16"/>
                <a:gd name="T24" fmla="*/ 184255179 w 16"/>
                <a:gd name="T25" fmla="*/ 2147483646 h 16"/>
                <a:gd name="T26" fmla="*/ 0 w 16"/>
                <a:gd name="T27" fmla="*/ 2147483646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16"/>
                <a:gd name="T44" fmla="*/ 16 w 16"/>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16">
                  <a:moveTo>
                    <a:pt x="0" y="12"/>
                  </a:moveTo>
                  <a:lnTo>
                    <a:pt x="0" y="8"/>
                  </a:lnTo>
                  <a:lnTo>
                    <a:pt x="0" y="4"/>
                  </a:lnTo>
                  <a:lnTo>
                    <a:pt x="4" y="4"/>
                  </a:lnTo>
                  <a:lnTo>
                    <a:pt x="8" y="4"/>
                  </a:lnTo>
                  <a:lnTo>
                    <a:pt x="12" y="0"/>
                  </a:lnTo>
                  <a:lnTo>
                    <a:pt x="16" y="4"/>
                  </a:lnTo>
                  <a:lnTo>
                    <a:pt x="16" y="8"/>
                  </a:lnTo>
                  <a:lnTo>
                    <a:pt x="16" y="12"/>
                  </a:lnTo>
                  <a:lnTo>
                    <a:pt x="12" y="12"/>
                  </a:lnTo>
                  <a:lnTo>
                    <a:pt x="8" y="12"/>
                  </a:lnTo>
                  <a:lnTo>
                    <a:pt x="8" y="16"/>
                  </a:lnTo>
                  <a:lnTo>
                    <a:pt x="4" y="16"/>
                  </a:lnTo>
                  <a:lnTo>
                    <a:pt x="0" y="12"/>
                  </a:lnTo>
                  <a:close/>
                </a:path>
              </a:pathLst>
            </a:custGeom>
            <a:solidFill>
              <a:srgbClr val="CCFFFF"/>
            </a:solidFill>
            <a:ln w="6350">
              <a:solidFill>
                <a:srgbClr val="CCFFFF"/>
              </a:solidFill>
              <a:prstDash val="solid"/>
              <a:round/>
              <a:headEnd/>
              <a:tailEnd/>
            </a:ln>
          </p:spPr>
          <p:txBody>
            <a:bodyPr/>
            <a:lstStyle/>
            <a:p>
              <a:endParaRPr lang="it-IT"/>
            </a:p>
          </p:txBody>
        </p:sp>
        <p:sp>
          <p:nvSpPr>
            <p:cNvPr id="197676" name="Freeform 41">
              <a:extLst>
                <a:ext uri="{FF2B5EF4-FFF2-40B4-BE49-F238E27FC236}">
                  <a16:creationId xmlns:a16="http://schemas.microsoft.com/office/drawing/2014/main" id="{B23A6FF8-ED94-BA13-0084-FD574399DEF6}"/>
                </a:ext>
              </a:extLst>
            </p:cNvPr>
            <p:cNvSpPr>
              <a:spLocks/>
            </p:cNvSpPr>
            <p:nvPr/>
          </p:nvSpPr>
          <p:spPr bwMode="auto">
            <a:xfrm>
              <a:off x="3700" y="2775"/>
              <a:ext cx="30" cy="52"/>
            </a:xfrm>
            <a:custGeom>
              <a:avLst/>
              <a:gdLst>
                <a:gd name="T0" fmla="*/ 184255179 w 16"/>
                <a:gd name="T1" fmla="*/ 2147483646 h 20"/>
                <a:gd name="T2" fmla="*/ 184255179 w 16"/>
                <a:gd name="T3" fmla="*/ 2147483646 h 20"/>
                <a:gd name="T4" fmla="*/ 0 w 16"/>
                <a:gd name="T5" fmla="*/ 2147483646 h 20"/>
                <a:gd name="T6" fmla="*/ 0 w 16"/>
                <a:gd name="T7" fmla="*/ 2147483646 h 20"/>
                <a:gd name="T8" fmla="*/ 0 w 16"/>
                <a:gd name="T9" fmla="*/ 2147483646 h 20"/>
                <a:gd name="T10" fmla="*/ 0 w 16"/>
                <a:gd name="T11" fmla="*/ 0 h 20"/>
                <a:gd name="T12" fmla="*/ 184255179 w 16"/>
                <a:gd name="T13" fmla="*/ 2147483646 h 20"/>
                <a:gd name="T14" fmla="*/ 353686110 w 16"/>
                <a:gd name="T15" fmla="*/ 2147483646 h 20"/>
                <a:gd name="T16" fmla="*/ 353686110 w 16"/>
                <a:gd name="T17" fmla="*/ 0 h 20"/>
                <a:gd name="T18" fmla="*/ 541296724 w 16"/>
                <a:gd name="T19" fmla="*/ 0 h 20"/>
                <a:gd name="T20" fmla="*/ 541296724 w 16"/>
                <a:gd name="T21" fmla="*/ 2147483646 h 20"/>
                <a:gd name="T22" fmla="*/ 702078317 w 16"/>
                <a:gd name="T23" fmla="*/ 2147483646 h 20"/>
                <a:gd name="T24" fmla="*/ 702078317 w 16"/>
                <a:gd name="T25" fmla="*/ 2147483646 h 20"/>
                <a:gd name="T26" fmla="*/ 541296724 w 16"/>
                <a:gd name="T27" fmla="*/ 2147483646 h 20"/>
                <a:gd name="T28" fmla="*/ 353686110 w 16"/>
                <a:gd name="T29" fmla="*/ 2147483646 h 20"/>
                <a:gd name="T30" fmla="*/ 184255179 w 16"/>
                <a:gd name="T31" fmla="*/ 2147483646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
                <a:gd name="T49" fmla="*/ 0 h 20"/>
                <a:gd name="T50" fmla="*/ 16 w 16"/>
                <a:gd name="T51" fmla="*/ 20 h 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 h="20">
                  <a:moveTo>
                    <a:pt x="4" y="20"/>
                  </a:moveTo>
                  <a:lnTo>
                    <a:pt x="4" y="12"/>
                  </a:lnTo>
                  <a:lnTo>
                    <a:pt x="0" y="12"/>
                  </a:lnTo>
                  <a:lnTo>
                    <a:pt x="0" y="8"/>
                  </a:lnTo>
                  <a:lnTo>
                    <a:pt x="0" y="4"/>
                  </a:lnTo>
                  <a:lnTo>
                    <a:pt x="0" y="0"/>
                  </a:lnTo>
                  <a:lnTo>
                    <a:pt x="4" y="4"/>
                  </a:lnTo>
                  <a:lnTo>
                    <a:pt x="8" y="4"/>
                  </a:lnTo>
                  <a:lnTo>
                    <a:pt x="8" y="0"/>
                  </a:lnTo>
                  <a:lnTo>
                    <a:pt x="12" y="0"/>
                  </a:lnTo>
                  <a:lnTo>
                    <a:pt x="12" y="4"/>
                  </a:lnTo>
                  <a:lnTo>
                    <a:pt x="16" y="4"/>
                  </a:lnTo>
                  <a:lnTo>
                    <a:pt x="16" y="8"/>
                  </a:lnTo>
                  <a:lnTo>
                    <a:pt x="12" y="12"/>
                  </a:lnTo>
                  <a:lnTo>
                    <a:pt x="8" y="16"/>
                  </a:lnTo>
                  <a:lnTo>
                    <a:pt x="4" y="20"/>
                  </a:lnTo>
                  <a:close/>
                </a:path>
              </a:pathLst>
            </a:custGeom>
            <a:solidFill>
              <a:srgbClr val="CCFFFF"/>
            </a:solidFill>
            <a:ln w="6350">
              <a:solidFill>
                <a:srgbClr val="CCFFFF"/>
              </a:solidFill>
              <a:prstDash val="solid"/>
              <a:round/>
              <a:headEnd/>
              <a:tailEnd/>
            </a:ln>
          </p:spPr>
          <p:txBody>
            <a:bodyPr/>
            <a:lstStyle/>
            <a:p>
              <a:endParaRPr lang="it-IT"/>
            </a:p>
          </p:txBody>
        </p:sp>
        <p:sp>
          <p:nvSpPr>
            <p:cNvPr id="197677" name="Freeform 42">
              <a:extLst>
                <a:ext uri="{FF2B5EF4-FFF2-40B4-BE49-F238E27FC236}">
                  <a16:creationId xmlns:a16="http://schemas.microsoft.com/office/drawing/2014/main" id="{B529037A-F840-8059-4DEE-19B675A93699}"/>
                </a:ext>
              </a:extLst>
            </p:cNvPr>
            <p:cNvSpPr>
              <a:spLocks noEditPoints="1"/>
            </p:cNvSpPr>
            <p:nvPr/>
          </p:nvSpPr>
          <p:spPr bwMode="auto">
            <a:xfrm>
              <a:off x="3416" y="2817"/>
              <a:ext cx="199" cy="297"/>
            </a:xfrm>
            <a:custGeom>
              <a:avLst/>
              <a:gdLst>
                <a:gd name="T0" fmla="*/ 319026798 w 104"/>
                <a:gd name="T1" fmla="*/ 2147483646 h 116"/>
                <a:gd name="T2" fmla="*/ 933249039 w 104"/>
                <a:gd name="T3" fmla="*/ 2147483646 h 116"/>
                <a:gd name="T4" fmla="*/ 610445508 w 104"/>
                <a:gd name="T5" fmla="*/ 2147483646 h 116"/>
                <a:gd name="T6" fmla="*/ 319026798 w 104"/>
                <a:gd name="T7" fmla="*/ 2147483646 h 116"/>
                <a:gd name="T8" fmla="*/ 0 w 104"/>
                <a:gd name="T9" fmla="*/ 2147483646 h 116"/>
                <a:gd name="T10" fmla="*/ 610445508 w 104"/>
                <a:gd name="T11" fmla="*/ 2147483646 h 116"/>
                <a:gd name="T12" fmla="*/ 933249039 w 104"/>
                <a:gd name="T13" fmla="*/ 2147483646 h 116"/>
                <a:gd name="T14" fmla="*/ 1556351326 w 104"/>
                <a:gd name="T15" fmla="*/ 2147483646 h 116"/>
                <a:gd name="T16" fmla="*/ 2147483646 w 104"/>
                <a:gd name="T17" fmla="*/ 2147483646 h 116"/>
                <a:gd name="T18" fmla="*/ 2147483646 w 104"/>
                <a:gd name="T19" fmla="*/ 2147483646 h 116"/>
                <a:gd name="T20" fmla="*/ 2147483646 w 104"/>
                <a:gd name="T21" fmla="*/ 2147483646 h 116"/>
                <a:gd name="T22" fmla="*/ 2147483646 w 104"/>
                <a:gd name="T23" fmla="*/ 2147483646 h 116"/>
                <a:gd name="T24" fmla="*/ 2147483646 w 104"/>
                <a:gd name="T25" fmla="*/ 2147483646 h 116"/>
                <a:gd name="T26" fmla="*/ 2147483646 w 104"/>
                <a:gd name="T27" fmla="*/ 2147483646 h 116"/>
                <a:gd name="T28" fmla="*/ 2147483646 w 104"/>
                <a:gd name="T29" fmla="*/ 2147483646 h 116"/>
                <a:gd name="T30" fmla="*/ 2147483646 w 104"/>
                <a:gd name="T31" fmla="*/ 2147483646 h 116"/>
                <a:gd name="T32" fmla="*/ 2147483646 w 104"/>
                <a:gd name="T33" fmla="*/ 2147483646 h 116"/>
                <a:gd name="T34" fmla="*/ 2147483646 w 104"/>
                <a:gd name="T35" fmla="*/ 2147483646 h 116"/>
                <a:gd name="T36" fmla="*/ 2147483646 w 104"/>
                <a:gd name="T37" fmla="*/ 2147483646 h 116"/>
                <a:gd name="T38" fmla="*/ 2147483646 w 104"/>
                <a:gd name="T39" fmla="*/ 2147483646 h 116"/>
                <a:gd name="T40" fmla="*/ 2147483646 w 104"/>
                <a:gd name="T41" fmla="*/ 2147483646 h 116"/>
                <a:gd name="T42" fmla="*/ 2147483646 w 104"/>
                <a:gd name="T43" fmla="*/ 2147483646 h 116"/>
                <a:gd name="T44" fmla="*/ 2147483646 w 104"/>
                <a:gd name="T45" fmla="*/ 2147483646 h 116"/>
                <a:gd name="T46" fmla="*/ 2147483646 w 104"/>
                <a:gd name="T47" fmla="*/ 2147483646 h 116"/>
                <a:gd name="T48" fmla="*/ 2147483646 w 104"/>
                <a:gd name="T49" fmla="*/ 2147483646 h 116"/>
                <a:gd name="T50" fmla="*/ 2147483646 w 104"/>
                <a:gd name="T51" fmla="*/ 2147483646 h 116"/>
                <a:gd name="T52" fmla="*/ 2147483646 w 104"/>
                <a:gd name="T53" fmla="*/ 2147483646 h 116"/>
                <a:gd name="T54" fmla="*/ 2147483646 w 104"/>
                <a:gd name="T55" fmla="*/ 2147483646 h 116"/>
                <a:gd name="T56" fmla="*/ 2147483646 w 104"/>
                <a:gd name="T57" fmla="*/ 2147483646 h 116"/>
                <a:gd name="T58" fmla="*/ 2147483646 w 104"/>
                <a:gd name="T59" fmla="*/ 2147483646 h 116"/>
                <a:gd name="T60" fmla="*/ 2147483646 w 104"/>
                <a:gd name="T61" fmla="*/ 2147483646 h 116"/>
                <a:gd name="T62" fmla="*/ 2147483646 w 104"/>
                <a:gd name="T63" fmla="*/ 2147483646 h 116"/>
                <a:gd name="T64" fmla="*/ 2147483646 w 104"/>
                <a:gd name="T65" fmla="*/ 2147483646 h 116"/>
                <a:gd name="T66" fmla="*/ 2147483646 w 104"/>
                <a:gd name="T67" fmla="*/ 2147483646 h 116"/>
                <a:gd name="T68" fmla="*/ 2147483646 w 104"/>
                <a:gd name="T69" fmla="*/ 2147483646 h 116"/>
                <a:gd name="T70" fmla="*/ 2147483646 w 104"/>
                <a:gd name="T71" fmla="*/ 2147483646 h 116"/>
                <a:gd name="T72" fmla="*/ 2147483646 w 104"/>
                <a:gd name="T73" fmla="*/ 2147483646 h 116"/>
                <a:gd name="T74" fmla="*/ 2147483646 w 104"/>
                <a:gd name="T75" fmla="*/ 2147483646 h 116"/>
                <a:gd name="T76" fmla="*/ 1252477522 w 104"/>
                <a:gd name="T77" fmla="*/ 2147483646 h 116"/>
                <a:gd name="T78" fmla="*/ 610445508 w 104"/>
                <a:gd name="T79" fmla="*/ 2147483646 h 116"/>
                <a:gd name="T80" fmla="*/ 0 w 104"/>
                <a:gd name="T81" fmla="*/ 2147483646 h 116"/>
                <a:gd name="T82" fmla="*/ 0 w 104"/>
                <a:gd name="T83" fmla="*/ 2147483646 h 116"/>
                <a:gd name="T84" fmla="*/ 0 w 104"/>
                <a:gd name="T85" fmla="*/ 2147483646 h 116"/>
                <a:gd name="T86" fmla="*/ 319026798 w 104"/>
                <a:gd name="T87" fmla="*/ 2147483646 h 116"/>
                <a:gd name="T88" fmla="*/ 610445508 w 104"/>
                <a:gd name="T89" fmla="*/ 2147483646 h 116"/>
                <a:gd name="T90" fmla="*/ 933249039 w 104"/>
                <a:gd name="T91" fmla="*/ 2147483646 h 116"/>
                <a:gd name="T92" fmla="*/ 1252477522 w 104"/>
                <a:gd name="T93" fmla="*/ 2147483646 h 116"/>
                <a:gd name="T94" fmla="*/ 1252477522 w 104"/>
                <a:gd name="T95" fmla="*/ 2147483646 h 116"/>
                <a:gd name="T96" fmla="*/ 1252477522 w 104"/>
                <a:gd name="T97" fmla="*/ 2147483646 h 116"/>
                <a:gd name="T98" fmla="*/ 933249039 w 104"/>
                <a:gd name="T99" fmla="*/ 2147483646 h 116"/>
                <a:gd name="T100" fmla="*/ 933249039 w 104"/>
                <a:gd name="T101" fmla="*/ 2147483646 h 116"/>
                <a:gd name="T102" fmla="*/ 933249039 w 104"/>
                <a:gd name="T103" fmla="*/ 2147483646 h 116"/>
                <a:gd name="T104" fmla="*/ 610445508 w 104"/>
                <a:gd name="T105" fmla="*/ 2147483646 h 116"/>
                <a:gd name="T106" fmla="*/ 610445508 w 104"/>
                <a:gd name="T107" fmla="*/ 2147483646 h 11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4"/>
                <a:gd name="T163" fmla="*/ 0 h 116"/>
                <a:gd name="T164" fmla="*/ 104 w 104"/>
                <a:gd name="T165" fmla="*/ 116 h 11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4" h="116">
                  <a:moveTo>
                    <a:pt x="0" y="4"/>
                  </a:moveTo>
                  <a:lnTo>
                    <a:pt x="4" y="4"/>
                  </a:lnTo>
                  <a:lnTo>
                    <a:pt x="8" y="0"/>
                  </a:lnTo>
                  <a:lnTo>
                    <a:pt x="12" y="4"/>
                  </a:lnTo>
                  <a:lnTo>
                    <a:pt x="8" y="4"/>
                  </a:lnTo>
                  <a:lnTo>
                    <a:pt x="8" y="8"/>
                  </a:lnTo>
                  <a:lnTo>
                    <a:pt x="4" y="8"/>
                  </a:lnTo>
                  <a:lnTo>
                    <a:pt x="4" y="12"/>
                  </a:lnTo>
                  <a:lnTo>
                    <a:pt x="4" y="8"/>
                  </a:lnTo>
                  <a:lnTo>
                    <a:pt x="0" y="4"/>
                  </a:lnTo>
                  <a:close/>
                  <a:moveTo>
                    <a:pt x="4" y="16"/>
                  </a:moveTo>
                  <a:lnTo>
                    <a:pt x="8" y="16"/>
                  </a:lnTo>
                  <a:lnTo>
                    <a:pt x="8" y="12"/>
                  </a:lnTo>
                  <a:lnTo>
                    <a:pt x="12" y="12"/>
                  </a:lnTo>
                  <a:lnTo>
                    <a:pt x="16" y="12"/>
                  </a:lnTo>
                  <a:lnTo>
                    <a:pt x="20" y="12"/>
                  </a:lnTo>
                  <a:lnTo>
                    <a:pt x="24" y="12"/>
                  </a:lnTo>
                  <a:lnTo>
                    <a:pt x="28" y="12"/>
                  </a:lnTo>
                  <a:lnTo>
                    <a:pt x="32" y="12"/>
                  </a:lnTo>
                  <a:lnTo>
                    <a:pt x="36" y="12"/>
                  </a:lnTo>
                  <a:lnTo>
                    <a:pt x="40" y="12"/>
                  </a:lnTo>
                  <a:lnTo>
                    <a:pt x="40" y="16"/>
                  </a:lnTo>
                  <a:lnTo>
                    <a:pt x="40" y="20"/>
                  </a:lnTo>
                  <a:lnTo>
                    <a:pt x="44" y="24"/>
                  </a:lnTo>
                  <a:lnTo>
                    <a:pt x="48" y="28"/>
                  </a:lnTo>
                  <a:lnTo>
                    <a:pt x="48" y="32"/>
                  </a:lnTo>
                  <a:lnTo>
                    <a:pt x="52" y="32"/>
                  </a:lnTo>
                  <a:lnTo>
                    <a:pt x="56" y="32"/>
                  </a:lnTo>
                  <a:lnTo>
                    <a:pt x="60" y="32"/>
                  </a:lnTo>
                  <a:lnTo>
                    <a:pt x="64" y="32"/>
                  </a:lnTo>
                  <a:lnTo>
                    <a:pt x="64" y="28"/>
                  </a:lnTo>
                  <a:lnTo>
                    <a:pt x="68" y="28"/>
                  </a:lnTo>
                  <a:lnTo>
                    <a:pt x="68" y="24"/>
                  </a:lnTo>
                  <a:lnTo>
                    <a:pt x="76" y="24"/>
                  </a:lnTo>
                  <a:lnTo>
                    <a:pt x="80" y="24"/>
                  </a:lnTo>
                  <a:lnTo>
                    <a:pt x="84" y="24"/>
                  </a:lnTo>
                  <a:lnTo>
                    <a:pt x="84" y="28"/>
                  </a:lnTo>
                  <a:lnTo>
                    <a:pt x="84" y="32"/>
                  </a:lnTo>
                  <a:lnTo>
                    <a:pt x="88" y="36"/>
                  </a:lnTo>
                  <a:lnTo>
                    <a:pt x="88" y="40"/>
                  </a:lnTo>
                  <a:lnTo>
                    <a:pt x="84" y="44"/>
                  </a:lnTo>
                  <a:lnTo>
                    <a:pt x="88" y="48"/>
                  </a:lnTo>
                  <a:lnTo>
                    <a:pt x="88" y="52"/>
                  </a:lnTo>
                  <a:lnTo>
                    <a:pt x="88" y="56"/>
                  </a:lnTo>
                  <a:lnTo>
                    <a:pt x="88" y="60"/>
                  </a:lnTo>
                  <a:lnTo>
                    <a:pt x="92" y="56"/>
                  </a:lnTo>
                  <a:lnTo>
                    <a:pt x="96" y="56"/>
                  </a:lnTo>
                  <a:lnTo>
                    <a:pt x="100" y="56"/>
                  </a:lnTo>
                  <a:lnTo>
                    <a:pt x="104" y="56"/>
                  </a:lnTo>
                  <a:lnTo>
                    <a:pt x="104" y="64"/>
                  </a:lnTo>
                  <a:lnTo>
                    <a:pt x="104" y="68"/>
                  </a:lnTo>
                  <a:lnTo>
                    <a:pt x="104" y="72"/>
                  </a:lnTo>
                  <a:lnTo>
                    <a:pt x="104" y="76"/>
                  </a:lnTo>
                  <a:lnTo>
                    <a:pt x="100" y="76"/>
                  </a:lnTo>
                  <a:lnTo>
                    <a:pt x="88" y="76"/>
                  </a:lnTo>
                  <a:lnTo>
                    <a:pt x="88" y="84"/>
                  </a:lnTo>
                  <a:lnTo>
                    <a:pt x="88" y="96"/>
                  </a:lnTo>
                  <a:lnTo>
                    <a:pt x="88" y="100"/>
                  </a:lnTo>
                  <a:lnTo>
                    <a:pt x="88" y="104"/>
                  </a:lnTo>
                  <a:lnTo>
                    <a:pt x="92" y="108"/>
                  </a:lnTo>
                  <a:lnTo>
                    <a:pt x="96" y="112"/>
                  </a:lnTo>
                  <a:lnTo>
                    <a:pt x="100" y="116"/>
                  </a:lnTo>
                  <a:lnTo>
                    <a:pt x="96" y="116"/>
                  </a:lnTo>
                  <a:lnTo>
                    <a:pt x="88" y="116"/>
                  </a:lnTo>
                  <a:lnTo>
                    <a:pt x="84" y="116"/>
                  </a:lnTo>
                  <a:lnTo>
                    <a:pt x="80" y="116"/>
                  </a:lnTo>
                  <a:lnTo>
                    <a:pt x="76" y="116"/>
                  </a:lnTo>
                  <a:lnTo>
                    <a:pt x="72" y="116"/>
                  </a:lnTo>
                  <a:lnTo>
                    <a:pt x="64" y="116"/>
                  </a:lnTo>
                  <a:lnTo>
                    <a:pt x="60" y="116"/>
                  </a:lnTo>
                  <a:lnTo>
                    <a:pt x="56" y="112"/>
                  </a:lnTo>
                  <a:lnTo>
                    <a:pt x="52" y="112"/>
                  </a:lnTo>
                  <a:lnTo>
                    <a:pt x="40" y="112"/>
                  </a:lnTo>
                  <a:lnTo>
                    <a:pt x="36" y="112"/>
                  </a:lnTo>
                  <a:lnTo>
                    <a:pt x="32" y="112"/>
                  </a:lnTo>
                  <a:lnTo>
                    <a:pt x="28" y="112"/>
                  </a:lnTo>
                  <a:lnTo>
                    <a:pt x="20" y="112"/>
                  </a:lnTo>
                  <a:lnTo>
                    <a:pt x="16" y="112"/>
                  </a:lnTo>
                  <a:lnTo>
                    <a:pt x="12" y="108"/>
                  </a:lnTo>
                  <a:lnTo>
                    <a:pt x="8" y="108"/>
                  </a:lnTo>
                  <a:lnTo>
                    <a:pt x="4" y="112"/>
                  </a:lnTo>
                  <a:lnTo>
                    <a:pt x="0" y="108"/>
                  </a:lnTo>
                  <a:lnTo>
                    <a:pt x="0" y="112"/>
                  </a:lnTo>
                  <a:lnTo>
                    <a:pt x="0" y="104"/>
                  </a:lnTo>
                  <a:lnTo>
                    <a:pt x="0" y="100"/>
                  </a:lnTo>
                  <a:lnTo>
                    <a:pt x="0" y="96"/>
                  </a:lnTo>
                  <a:lnTo>
                    <a:pt x="4" y="92"/>
                  </a:lnTo>
                  <a:lnTo>
                    <a:pt x="4" y="84"/>
                  </a:lnTo>
                  <a:lnTo>
                    <a:pt x="4" y="80"/>
                  </a:lnTo>
                  <a:lnTo>
                    <a:pt x="8" y="76"/>
                  </a:lnTo>
                  <a:lnTo>
                    <a:pt x="8" y="72"/>
                  </a:lnTo>
                  <a:lnTo>
                    <a:pt x="12" y="72"/>
                  </a:lnTo>
                  <a:lnTo>
                    <a:pt x="12" y="68"/>
                  </a:lnTo>
                  <a:lnTo>
                    <a:pt x="16" y="68"/>
                  </a:lnTo>
                  <a:lnTo>
                    <a:pt x="16" y="64"/>
                  </a:lnTo>
                  <a:lnTo>
                    <a:pt x="16" y="60"/>
                  </a:lnTo>
                  <a:lnTo>
                    <a:pt x="16" y="56"/>
                  </a:lnTo>
                  <a:lnTo>
                    <a:pt x="16" y="52"/>
                  </a:lnTo>
                  <a:lnTo>
                    <a:pt x="12" y="48"/>
                  </a:lnTo>
                  <a:lnTo>
                    <a:pt x="12" y="44"/>
                  </a:lnTo>
                  <a:lnTo>
                    <a:pt x="12" y="40"/>
                  </a:lnTo>
                  <a:lnTo>
                    <a:pt x="12" y="36"/>
                  </a:lnTo>
                  <a:lnTo>
                    <a:pt x="16" y="36"/>
                  </a:lnTo>
                  <a:lnTo>
                    <a:pt x="12" y="32"/>
                  </a:lnTo>
                  <a:lnTo>
                    <a:pt x="12" y="28"/>
                  </a:lnTo>
                  <a:lnTo>
                    <a:pt x="8" y="28"/>
                  </a:lnTo>
                  <a:lnTo>
                    <a:pt x="8" y="24"/>
                  </a:lnTo>
                  <a:lnTo>
                    <a:pt x="8" y="20"/>
                  </a:lnTo>
                  <a:lnTo>
                    <a:pt x="4" y="16"/>
                  </a:lnTo>
                  <a:close/>
                </a:path>
              </a:pathLst>
            </a:custGeom>
            <a:solidFill>
              <a:srgbClr val="CCFFFF"/>
            </a:solidFill>
            <a:ln w="6350">
              <a:solidFill>
                <a:srgbClr val="CCFFFF"/>
              </a:solidFill>
              <a:prstDash val="solid"/>
              <a:round/>
              <a:headEnd/>
              <a:tailEnd/>
            </a:ln>
          </p:spPr>
          <p:txBody>
            <a:bodyPr/>
            <a:lstStyle/>
            <a:p>
              <a:endParaRPr lang="it-IT"/>
            </a:p>
          </p:txBody>
        </p:sp>
        <p:sp>
          <p:nvSpPr>
            <p:cNvPr id="197678" name="Freeform 43">
              <a:extLst>
                <a:ext uri="{FF2B5EF4-FFF2-40B4-BE49-F238E27FC236}">
                  <a16:creationId xmlns:a16="http://schemas.microsoft.com/office/drawing/2014/main" id="{016AAB67-26B2-29F8-5C3B-A29D13CB6D27}"/>
                </a:ext>
              </a:extLst>
            </p:cNvPr>
            <p:cNvSpPr>
              <a:spLocks/>
            </p:cNvSpPr>
            <p:nvPr/>
          </p:nvSpPr>
          <p:spPr bwMode="auto">
            <a:xfrm>
              <a:off x="3584" y="2899"/>
              <a:ext cx="193" cy="225"/>
            </a:xfrm>
            <a:custGeom>
              <a:avLst/>
              <a:gdLst>
                <a:gd name="T0" fmla="*/ 768123429 w 100"/>
                <a:gd name="T1" fmla="*/ 2147483646 h 88"/>
                <a:gd name="T2" fmla="*/ 0 w 100"/>
                <a:gd name="T3" fmla="*/ 2147483646 h 88"/>
                <a:gd name="T4" fmla="*/ 0 w 100"/>
                <a:gd name="T5" fmla="*/ 2147483646 h 88"/>
                <a:gd name="T6" fmla="*/ 0 w 100"/>
                <a:gd name="T7" fmla="*/ 2147483646 h 88"/>
                <a:gd name="T8" fmla="*/ 1597776962 w 100"/>
                <a:gd name="T9" fmla="*/ 2147483646 h 88"/>
                <a:gd name="T10" fmla="*/ 1597776962 w 100"/>
                <a:gd name="T11" fmla="*/ 2147483646 h 88"/>
                <a:gd name="T12" fmla="*/ 1597776962 w 100"/>
                <a:gd name="T13" fmla="*/ 2147483646 h 88"/>
                <a:gd name="T14" fmla="*/ 1995625724 w 100"/>
                <a:gd name="T15" fmla="*/ 2147483646 h 88"/>
                <a:gd name="T16" fmla="*/ 2147483646 w 100"/>
                <a:gd name="T17" fmla="*/ 2147483646 h 88"/>
                <a:gd name="T18" fmla="*/ 2147483646 w 100"/>
                <a:gd name="T19" fmla="*/ 2147483646 h 88"/>
                <a:gd name="T20" fmla="*/ 2147483646 w 100"/>
                <a:gd name="T21" fmla="*/ 2147483646 h 88"/>
                <a:gd name="T22" fmla="*/ 2147483646 w 100"/>
                <a:gd name="T23" fmla="*/ 2147483646 h 88"/>
                <a:gd name="T24" fmla="*/ 2147483646 w 100"/>
                <a:gd name="T25" fmla="*/ 2147483646 h 88"/>
                <a:gd name="T26" fmla="*/ 2147483646 w 100"/>
                <a:gd name="T27" fmla="*/ 2147483646 h 88"/>
                <a:gd name="T28" fmla="*/ 2147483646 w 100"/>
                <a:gd name="T29" fmla="*/ 2147483646 h 88"/>
                <a:gd name="T30" fmla="*/ 2147483646 w 100"/>
                <a:gd name="T31" fmla="*/ 2147483646 h 88"/>
                <a:gd name="T32" fmla="*/ 2147483646 w 100"/>
                <a:gd name="T33" fmla="*/ 2147483646 h 88"/>
                <a:gd name="T34" fmla="*/ 2147483646 w 100"/>
                <a:gd name="T35" fmla="*/ 2147483646 h 88"/>
                <a:gd name="T36" fmla="*/ 2147483646 w 100"/>
                <a:gd name="T37" fmla="*/ 2147483646 h 88"/>
                <a:gd name="T38" fmla="*/ 2147483646 w 100"/>
                <a:gd name="T39" fmla="*/ 2147483646 h 88"/>
                <a:gd name="T40" fmla="*/ 2147483646 w 100"/>
                <a:gd name="T41" fmla="*/ 0 h 88"/>
                <a:gd name="T42" fmla="*/ 2147483646 w 100"/>
                <a:gd name="T43" fmla="*/ 2147483646 h 88"/>
                <a:gd name="T44" fmla="*/ 2147483646 w 100"/>
                <a:gd name="T45" fmla="*/ 2147483646 h 88"/>
                <a:gd name="T46" fmla="*/ 2147483646 w 100"/>
                <a:gd name="T47" fmla="*/ 2147483646 h 88"/>
                <a:gd name="T48" fmla="*/ 2147483646 w 100"/>
                <a:gd name="T49" fmla="*/ 2147483646 h 88"/>
                <a:gd name="T50" fmla="*/ 2147483646 w 100"/>
                <a:gd name="T51" fmla="*/ 2147483646 h 88"/>
                <a:gd name="T52" fmla="*/ 2147483646 w 100"/>
                <a:gd name="T53" fmla="*/ 2147483646 h 88"/>
                <a:gd name="T54" fmla="*/ 2147483646 w 100"/>
                <a:gd name="T55" fmla="*/ 2147483646 h 88"/>
                <a:gd name="T56" fmla="*/ 2147483646 w 100"/>
                <a:gd name="T57" fmla="*/ 2147483646 h 88"/>
                <a:gd name="T58" fmla="*/ 2147483646 w 100"/>
                <a:gd name="T59" fmla="*/ 2147483646 h 88"/>
                <a:gd name="T60" fmla="*/ 2147483646 w 100"/>
                <a:gd name="T61" fmla="*/ 2147483646 h 88"/>
                <a:gd name="T62" fmla="*/ 2147483646 w 100"/>
                <a:gd name="T63" fmla="*/ 2147483646 h 88"/>
                <a:gd name="T64" fmla="*/ 2147483646 w 100"/>
                <a:gd name="T65" fmla="*/ 2147483646 h 88"/>
                <a:gd name="T66" fmla="*/ 2147483646 w 100"/>
                <a:gd name="T67" fmla="*/ 2147483646 h 88"/>
                <a:gd name="T68" fmla="*/ 2147483646 w 100"/>
                <a:gd name="T69" fmla="*/ 2147483646 h 88"/>
                <a:gd name="T70" fmla="*/ 2147483646 w 100"/>
                <a:gd name="T71" fmla="*/ 2147483646 h 88"/>
                <a:gd name="T72" fmla="*/ 2147483646 w 100"/>
                <a:gd name="T73" fmla="*/ 2147483646 h 88"/>
                <a:gd name="T74" fmla="*/ 2147483646 w 100"/>
                <a:gd name="T75" fmla="*/ 2147483646 h 88"/>
                <a:gd name="T76" fmla="*/ 2147483646 w 100"/>
                <a:gd name="T77" fmla="*/ 2147483646 h 88"/>
                <a:gd name="T78" fmla="*/ 2147483646 w 100"/>
                <a:gd name="T79" fmla="*/ 2147483646 h 88"/>
                <a:gd name="T80" fmla="*/ 2147483646 w 100"/>
                <a:gd name="T81" fmla="*/ 2147483646 h 88"/>
                <a:gd name="T82" fmla="*/ 1597776962 w 100"/>
                <a:gd name="T83" fmla="*/ 2147483646 h 8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0"/>
                <a:gd name="T127" fmla="*/ 0 h 88"/>
                <a:gd name="T128" fmla="*/ 100 w 100"/>
                <a:gd name="T129" fmla="*/ 88 h 8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0" h="88">
                  <a:moveTo>
                    <a:pt x="12" y="84"/>
                  </a:moveTo>
                  <a:lnTo>
                    <a:pt x="8" y="80"/>
                  </a:lnTo>
                  <a:lnTo>
                    <a:pt x="4" y="76"/>
                  </a:lnTo>
                  <a:lnTo>
                    <a:pt x="0" y="72"/>
                  </a:lnTo>
                  <a:lnTo>
                    <a:pt x="0" y="68"/>
                  </a:lnTo>
                  <a:lnTo>
                    <a:pt x="0" y="64"/>
                  </a:lnTo>
                  <a:lnTo>
                    <a:pt x="0" y="52"/>
                  </a:lnTo>
                  <a:lnTo>
                    <a:pt x="0" y="44"/>
                  </a:lnTo>
                  <a:lnTo>
                    <a:pt x="12" y="44"/>
                  </a:lnTo>
                  <a:lnTo>
                    <a:pt x="16" y="44"/>
                  </a:lnTo>
                  <a:lnTo>
                    <a:pt x="16" y="40"/>
                  </a:lnTo>
                  <a:lnTo>
                    <a:pt x="16" y="36"/>
                  </a:lnTo>
                  <a:lnTo>
                    <a:pt x="16" y="32"/>
                  </a:lnTo>
                  <a:lnTo>
                    <a:pt x="16" y="24"/>
                  </a:lnTo>
                  <a:lnTo>
                    <a:pt x="20" y="24"/>
                  </a:lnTo>
                  <a:lnTo>
                    <a:pt x="20" y="28"/>
                  </a:lnTo>
                  <a:lnTo>
                    <a:pt x="28" y="28"/>
                  </a:lnTo>
                  <a:lnTo>
                    <a:pt x="28" y="32"/>
                  </a:lnTo>
                  <a:lnTo>
                    <a:pt x="32" y="32"/>
                  </a:lnTo>
                  <a:lnTo>
                    <a:pt x="36" y="32"/>
                  </a:lnTo>
                  <a:lnTo>
                    <a:pt x="40" y="32"/>
                  </a:lnTo>
                  <a:lnTo>
                    <a:pt x="44" y="32"/>
                  </a:lnTo>
                  <a:lnTo>
                    <a:pt x="44" y="28"/>
                  </a:lnTo>
                  <a:lnTo>
                    <a:pt x="48" y="36"/>
                  </a:lnTo>
                  <a:lnTo>
                    <a:pt x="52" y="36"/>
                  </a:lnTo>
                  <a:lnTo>
                    <a:pt x="56" y="40"/>
                  </a:lnTo>
                  <a:lnTo>
                    <a:pt x="56" y="44"/>
                  </a:lnTo>
                  <a:lnTo>
                    <a:pt x="60" y="44"/>
                  </a:lnTo>
                  <a:lnTo>
                    <a:pt x="64" y="44"/>
                  </a:lnTo>
                  <a:lnTo>
                    <a:pt x="68" y="44"/>
                  </a:lnTo>
                  <a:lnTo>
                    <a:pt x="68" y="40"/>
                  </a:lnTo>
                  <a:lnTo>
                    <a:pt x="68" y="36"/>
                  </a:lnTo>
                  <a:lnTo>
                    <a:pt x="64" y="36"/>
                  </a:lnTo>
                  <a:lnTo>
                    <a:pt x="60" y="36"/>
                  </a:lnTo>
                  <a:lnTo>
                    <a:pt x="56" y="32"/>
                  </a:lnTo>
                  <a:lnTo>
                    <a:pt x="52" y="28"/>
                  </a:lnTo>
                  <a:lnTo>
                    <a:pt x="56" y="24"/>
                  </a:lnTo>
                  <a:lnTo>
                    <a:pt x="56" y="20"/>
                  </a:lnTo>
                  <a:lnTo>
                    <a:pt x="56" y="12"/>
                  </a:lnTo>
                  <a:lnTo>
                    <a:pt x="60" y="4"/>
                  </a:lnTo>
                  <a:lnTo>
                    <a:pt x="72" y="0"/>
                  </a:lnTo>
                  <a:lnTo>
                    <a:pt x="76" y="0"/>
                  </a:lnTo>
                  <a:lnTo>
                    <a:pt x="76" y="4"/>
                  </a:lnTo>
                  <a:lnTo>
                    <a:pt x="80" y="4"/>
                  </a:lnTo>
                  <a:lnTo>
                    <a:pt x="84" y="8"/>
                  </a:lnTo>
                  <a:lnTo>
                    <a:pt x="92" y="12"/>
                  </a:lnTo>
                  <a:lnTo>
                    <a:pt x="96" y="12"/>
                  </a:lnTo>
                  <a:lnTo>
                    <a:pt x="100" y="16"/>
                  </a:lnTo>
                  <a:lnTo>
                    <a:pt x="100" y="20"/>
                  </a:lnTo>
                  <a:lnTo>
                    <a:pt x="100" y="24"/>
                  </a:lnTo>
                  <a:lnTo>
                    <a:pt x="96" y="24"/>
                  </a:lnTo>
                  <a:lnTo>
                    <a:pt x="96" y="28"/>
                  </a:lnTo>
                  <a:lnTo>
                    <a:pt x="96" y="32"/>
                  </a:lnTo>
                  <a:lnTo>
                    <a:pt x="96" y="36"/>
                  </a:lnTo>
                  <a:lnTo>
                    <a:pt x="100" y="36"/>
                  </a:lnTo>
                  <a:lnTo>
                    <a:pt x="96" y="40"/>
                  </a:lnTo>
                  <a:lnTo>
                    <a:pt x="92" y="40"/>
                  </a:lnTo>
                  <a:lnTo>
                    <a:pt x="92" y="44"/>
                  </a:lnTo>
                  <a:lnTo>
                    <a:pt x="92" y="48"/>
                  </a:lnTo>
                  <a:lnTo>
                    <a:pt x="92" y="52"/>
                  </a:lnTo>
                  <a:lnTo>
                    <a:pt x="96" y="52"/>
                  </a:lnTo>
                  <a:lnTo>
                    <a:pt x="92" y="52"/>
                  </a:lnTo>
                  <a:lnTo>
                    <a:pt x="84" y="56"/>
                  </a:lnTo>
                  <a:lnTo>
                    <a:pt x="80" y="56"/>
                  </a:lnTo>
                  <a:lnTo>
                    <a:pt x="72" y="60"/>
                  </a:lnTo>
                  <a:lnTo>
                    <a:pt x="72" y="64"/>
                  </a:lnTo>
                  <a:lnTo>
                    <a:pt x="68" y="64"/>
                  </a:lnTo>
                  <a:lnTo>
                    <a:pt x="64" y="64"/>
                  </a:lnTo>
                  <a:lnTo>
                    <a:pt x="60" y="68"/>
                  </a:lnTo>
                  <a:lnTo>
                    <a:pt x="60" y="72"/>
                  </a:lnTo>
                  <a:lnTo>
                    <a:pt x="56" y="72"/>
                  </a:lnTo>
                  <a:lnTo>
                    <a:pt x="52" y="72"/>
                  </a:lnTo>
                  <a:lnTo>
                    <a:pt x="52" y="76"/>
                  </a:lnTo>
                  <a:lnTo>
                    <a:pt x="48" y="80"/>
                  </a:lnTo>
                  <a:lnTo>
                    <a:pt x="44" y="84"/>
                  </a:lnTo>
                  <a:lnTo>
                    <a:pt x="40" y="84"/>
                  </a:lnTo>
                  <a:lnTo>
                    <a:pt x="40" y="88"/>
                  </a:lnTo>
                  <a:lnTo>
                    <a:pt x="36" y="84"/>
                  </a:lnTo>
                  <a:lnTo>
                    <a:pt x="32" y="84"/>
                  </a:lnTo>
                  <a:lnTo>
                    <a:pt x="28" y="84"/>
                  </a:lnTo>
                  <a:lnTo>
                    <a:pt x="24" y="84"/>
                  </a:lnTo>
                  <a:lnTo>
                    <a:pt x="24" y="80"/>
                  </a:lnTo>
                  <a:lnTo>
                    <a:pt x="20" y="80"/>
                  </a:lnTo>
                  <a:lnTo>
                    <a:pt x="16" y="80"/>
                  </a:lnTo>
                  <a:lnTo>
                    <a:pt x="12" y="84"/>
                  </a:lnTo>
                  <a:close/>
                </a:path>
              </a:pathLst>
            </a:custGeom>
            <a:solidFill>
              <a:srgbClr val="CCFFFF"/>
            </a:solidFill>
            <a:ln w="6350">
              <a:solidFill>
                <a:srgbClr val="CCFFFF"/>
              </a:solidFill>
              <a:prstDash val="solid"/>
              <a:round/>
              <a:headEnd/>
              <a:tailEnd/>
            </a:ln>
          </p:spPr>
          <p:txBody>
            <a:bodyPr/>
            <a:lstStyle/>
            <a:p>
              <a:endParaRPr lang="it-IT"/>
            </a:p>
          </p:txBody>
        </p:sp>
        <p:sp>
          <p:nvSpPr>
            <p:cNvPr id="197679" name="Freeform 44">
              <a:extLst>
                <a:ext uri="{FF2B5EF4-FFF2-40B4-BE49-F238E27FC236}">
                  <a16:creationId xmlns:a16="http://schemas.microsoft.com/office/drawing/2014/main" id="{F80A9973-981F-8C4C-8FBE-50EC189ED61A}"/>
                </a:ext>
              </a:extLst>
            </p:cNvPr>
            <p:cNvSpPr>
              <a:spLocks/>
            </p:cNvSpPr>
            <p:nvPr/>
          </p:nvSpPr>
          <p:spPr bwMode="auto">
            <a:xfrm>
              <a:off x="3760" y="2929"/>
              <a:ext cx="54" cy="165"/>
            </a:xfrm>
            <a:custGeom>
              <a:avLst/>
              <a:gdLst>
                <a:gd name="T0" fmla="*/ 1570251765 w 28"/>
                <a:gd name="T1" fmla="*/ 2147483646 h 64"/>
                <a:gd name="T2" fmla="*/ 1570251765 w 28"/>
                <a:gd name="T3" fmla="*/ 2147483646 h 64"/>
                <a:gd name="T4" fmla="*/ 1148071995 w 28"/>
                <a:gd name="T5" fmla="*/ 2147483646 h 64"/>
                <a:gd name="T6" fmla="*/ 1570251765 w 28"/>
                <a:gd name="T7" fmla="*/ 2147483646 h 64"/>
                <a:gd name="T8" fmla="*/ 1570251765 w 28"/>
                <a:gd name="T9" fmla="*/ 2147483646 h 64"/>
                <a:gd name="T10" fmla="*/ 1570251765 w 28"/>
                <a:gd name="T11" fmla="*/ 2147483646 h 64"/>
                <a:gd name="T12" fmla="*/ 1962265089 w 28"/>
                <a:gd name="T13" fmla="*/ 2147483646 h 64"/>
                <a:gd name="T14" fmla="*/ 2147483646 w 28"/>
                <a:gd name="T15" fmla="*/ 2147483646 h 64"/>
                <a:gd name="T16" fmla="*/ 2147483646 w 28"/>
                <a:gd name="T17" fmla="*/ 2147483646 h 64"/>
                <a:gd name="T18" fmla="*/ 2147483646 w 28"/>
                <a:gd name="T19" fmla="*/ 2147483646 h 64"/>
                <a:gd name="T20" fmla="*/ 2147483646 w 28"/>
                <a:gd name="T21" fmla="*/ 2147483646 h 64"/>
                <a:gd name="T22" fmla="*/ 1962265089 w 28"/>
                <a:gd name="T23" fmla="*/ 2147483646 h 64"/>
                <a:gd name="T24" fmla="*/ 1962265089 w 28"/>
                <a:gd name="T25" fmla="*/ 2147483646 h 64"/>
                <a:gd name="T26" fmla="*/ 1570251765 w 28"/>
                <a:gd name="T27" fmla="*/ 2147483646 h 64"/>
                <a:gd name="T28" fmla="*/ 1148071995 w 28"/>
                <a:gd name="T29" fmla="*/ 2147483646 h 64"/>
                <a:gd name="T30" fmla="*/ 1570251765 w 28"/>
                <a:gd name="T31" fmla="*/ 2147483646 h 64"/>
                <a:gd name="T32" fmla="*/ 1570251765 w 28"/>
                <a:gd name="T33" fmla="*/ 2147483646 h 64"/>
                <a:gd name="T34" fmla="*/ 1570251765 w 28"/>
                <a:gd name="T35" fmla="*/ 2147483646 h 64"/>
                <a:gd name="T36" fmla="*/ 1148071995 w 28"/>
                <a:gd name="T37" fmla="*/ 2147483646 h 64"/>
                <a:gd name="T38" fmla="*/ 755634343 w 28"/>
                <a:gd name="T39" fmla="*/ 2147483646 h 64"/>
                <a:gd name="T40" fmla="*/ 391810400 w 28"/>
                <a:gd name="T41" fmla="*/ 2147483646 h 64"/>
                <a:gd name="T42" fmla="*/ 0 w 28"/>
                <a:gd name="T43" fmla="*/ 2147483646 h 64"/>
                <a:gd name="T44" fmla="*/ 0 w 28"/>
                <a:gd name="T45" fmla="*/ 2147483646 h 64"/>
                <a:gd name="T46" fmla="*/ 0 w 28"/>
                <a:gd name="T47" fmla="*/ 2147483646 h 64"/>
                <a:gd name="T48" fmla="*/ 0 w 28"/>
                <a:gd name="T49" fmla="*/ 2147483646 h 64"/>
                <a:gd name="T50" fmla="*/ 391810400 w 28"/>
                <a:gd name="T51" fmla="*/ 2147483646 h 64"/>
                <a:gd name="T52" fmla="*/ 755634343 w 28"/>
                <a:gd name="T53" fmla="*/ 2147483646 h 64"/>
                <a:gd name="T54" fmla="*/ 391810400 w 28"/>
                <a:gd name="T55" fmla="*/ 2147483646 h 64"/>
                <a:gd name="T56" fmla="*/ 391810400 w 28"/>
                <a:gd name="T57" fmla="*/ 2147483646 h 64"/>
                <a:gd name="T58" fmla="*/ 391810400 w 28"/>
                <a:gd name="T59" fmla="*/ 2147483646 h 64"/>
                <a:gd name="T60" fmla="*/ 391810400 w 28"/>
                <a:gd name="T61" fmla="*/ 2147483646 h 64"/>
                <a:gd name="T62" fmla="*/ 755634343 w 28"/>
                <a:gd name="T63" fmla="*/ 2147483646 h 64"/>
                <a:gd name="T64" fmla="*/ 755634343 w 28"/>
                <a:gd name="T65" fmla="*/ 2147483646 h 64"/>
                <a:gd name="T66" fmla="*/ 755634343 w 28"/>
                <a:gd name="T67" fmla="*/ 2147483646 h 64"/>
                <a:gd name="T68" fmla="*/ 391810400 w 28"/>
                <a:gd name="T69" fmla="*/ 0 h 64"/>
                <a:gd name="T70" fmla="*/ 755634343 w 28"/>
                <a:gd name="T71" fmla="*/ 0 h 64"/>
                <a:gd name="T72" fmla="*/ 1148071995 w 28"/>
                <a:gd name="T73" fmla="*/ 2147483646 h 64"/>
                <a:gd name="T74" fmla="*/ 1148071995 w 28"/>
                <a:gd name="T75" fmla="*/ 2147483646 h 64"/>
                <a:gd name="T76" fmla="*/ 1148071995 w 28"/>
                <a:gd name="T77" fmla="*/ 2147483646 h 64"/>
                <a:gd name="T78" fmla="*/ 1570251765 w 28"/>
                <a:gd name="T79" fmla="*/ 2147483646 h 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8"/>
                <a:gd name="T121" fmla="*/ 0 h 64"/>
                <a:gd name="T122" fmla="*/ 28 w 28"/>
                <a:gd name="T123" fmla="*/ 64 h 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8" h="64">
                  <a:moveTo>
                    <a:pt x="16" y="16"/>
                  </a:moveTo>
                  <a:lnTo>
                    <a:pt x="16" y="24"/>
                  </a:lnTo>
                  <a:lnTo>
                    <a:pt x="12" y="24"/>
                  </a:lnTo>
                  <a:lnTo>
                    <a:pt x="16" y="28"/>
                  </a:lnTo>
                  <a:lnTo>
                    <a:pt x="16" y="32"/>
                  </a:lnTo>
                  <a:lnTo>
                    <a:pt x="16" y="36"/>
                  </a:lnTo>
                  <a:lnTo>
                    <a:pt x="20" y="36"/>
                  </a:lnTo>
                  <a:lnTo>
                    <a:pt x="24" y="40"/>
                  </a:lnTo>
                  <a:lnTo>
                    <a:pt x="28" y="44"/>
                  </a:lnTo>
                  <a:lnTo>
                    <a:pt x="28" y="56"/>
                  </a:lnTo>
                  <a:lnTo>
                    <a:pt x="24" y="56"/>
                  </a:lnTo>
                  <a:lnTo>
                    <a:pt x="20" y="60"/>
                  </a:lnTo>
                  <a:lnTo>
                    <a:pt x="20" y="64"/>
                  </a:lnTo>
                  <a:lnTo>
                    <a:pt x="16" y="60"/>
                  </a:lnTo>
                  <a:lnTo>
                    <a:pt x="12" y="56"/>
                  </a:lnTo>
                  <a:lnTo>
                    <a:pt x="16" y="52"/>
                  </a:lnTo>
                  <a:lnTo>
                    <a:pt x="16" y="48"/>
                  </a:lnTo>
                  <a:lnTo>
                    <a:pt x="16" y="44"/>
                  </a:lnTo>
                  <a:lnTo>
                    <a:pt x="12" y="44"/>
                  </a:lnTo>
                  <a:lnTo>
                    <a:pt x="8" y="44"/>
                  </a:lnTo>
                  <a:lnTo>
                    <a:pt x="4" y="40"/>
                  </a:lnTo>
                  <a:lnTo>
                    <a:pt x="0" y="40"/>
                  </a:lnTo>
                  <a:lnTo>
                    <a:pt x="0" y="36"/>
                  </a:lnTo>
                  <a:lnTo>
                    <a:pt x="0" y="32"/>
                  </a:lnTo>
                  <a:lnTo>
                    <a:pt x="0" y="28"/>
                  </a:lnTo>
                  <a:lnTo>
                    <a:pt x="4" y="28"/>
                  </a:lnTo>
                  <a:lnTo>
                    <a:pt x="8" y="24"/>
                  </a:lnTo>
                  <a:lnTo>
                    <a:pt x="4" y="24"/>
                  </a:lnTo>
                  <a:lnTo>
                    <a:pt x="4" y="20"/>
                  </a:lnTo>
                  <a:lnTo>
                    <a:pt x="4" y="16"/>
                  </a:lnTo>
                  <a:lnTo>
                    <a:pt x="4" y="12"/>
                  </a:lnTo>
                  <a:lnTo>
                    <a:pt x="8" y="12"/>
                  </a:lnTo>
                  <a:lnTo>
                    <a:pt x="8" y="8"/>
                  </a:lnTo>
                  <a:lnTo>
                    <a:pt x="8" y="4"/>
                  </a:lnTo>
                  <a:lnTo>
                    <a:pt x="4" y="0"/>
                  </a:lnTo>
                  <a:lnTo>
                    <a:pt x="8" y="0"/>
                  </a:lnTo>
                  <a:lnTo>
                    <a:pt x="12" y="4"/>
                  </a:lnTo>
                  <a:lnTo>
                    <a:pt x="12" y="8"/>
                  </a:lnTo>
                  <a:lnTo>
                    <a:pt x="12" y="12"/>
                  </a:lnTo>
                  <a:lnTo>
                    <a:pt x="16" y="16"/>
                  </a:lnTo>
                  <a:close/>
                </a:path>
              </a:pathLst>
            </a:custGeom>
            <a:solidFill>
              <a:srgbClr val="CCFFFF"/>
            </a:solidFill>
            <a:ln w="6350">
              <a:solidFill>
                <a:srgbClr val="CCFFFF"/>
              </a:solidFill>
              <a:prstDash val="solid"/>
              <a:round/>
              <a:headEnd/>
              <a:tailEnd/>
            </a:ln>
          </p:spPr>
          <p:txBody>
            <a:bodyPr/>
            <a:lstStyle/>
            <a:p>
              <a:endParaRPr lang="it-IT"/>
            </a:p>
          </p:txBody>
        </p:sp>
        <p:sp>
          <p:nvSpPr>
            <p:cNvPr id="197680" name="Freeform 45">
              <a:extLst>
                <a:ext uri="{FF2B5EF4-FFF2-40B4-BE49-F238E27FC236}">
                  <a16:creationId xmlns:a16="http://schemas.microsoft.com/office/drawing/2014/main" id="{6549EC15-BC01-E51C-1B6D-0450B1A545EE}"/>
                </a:ext>
              </a:extLst>
            </p:cNvPr>
            <p:cNvSpPr>
              <a:spLocks/>
            </p:cNvSpPr>
            <p:nvPr/>
          </p:nvSpPr>
          <p:spPr bwMode="auto">
            <a:xfrm>
              <a:off x="2066" y="2939"/>
              <a:ext cx="198" cy="289"/>
            </a:xfrm>
            <a:custGeom>
              <a:avLst/>
              <a:gdLst>
                <a:gd name="T0" fmla="*/ 283664264 w 104"/>
                <a:gd name="T1" fmla="*/ 2147483646 h 112"/>
                <a:gd name="T2" fmla="*/ 824390755 w 104"/>
                <a:gd name="T3" fmla="*/ 2147483646 h 112"/>
                <a:gd name="T4" fmla="*/ 1342081856 w 104"/>
                <a:gd name="T5" fmla="*/ 2147483646 h 112"/>
                <a:gd name="T6" fmla="*/ 1644738634 w 104"/>
                <a:gd name="T7" fmla="*/ 0 h 112"/>
                <a:gd name="T8" fmla="*/ 2147483646 w 104"/>
                <a:gd name="T9" fmla="*/ 0 h 112"/>
                <a:gd name="T10" fmla="*/ 2147483646 w 104"/>
                <a:gd name="T11" fmla="*/ 2147483646 h 112"/>
                <a:gd name="T12" fmla="*/ 2147483646 w 104"/>
                <a:gd name="T13" fmla="*/ 2147483646 h 112"/>
                <a:gd name="T14" fmla="*/ 2147483646 w 104"/>
                <a:gd name="T15" fmla="*/ 2147483646 h 112"/>
                <a:gd name="T16" fmla="*/ 2147483646 w 104"/>
                <a:gd name="T17" fmla="*/ 2147483646 h 112"/>
                <a:gd name="T18" fmla="*/ 2147483646 w 104"/>
                <a:gd name="T19" fmla="*/ 2147483646 h 112"/>
                <a:gd name="T20" fmla="*/ 2147483646 w 104"/>
                <a:gd name="T21" fmla="*/ 2147483646 h 112"/>
                <a:gd name="T22" fmla="*/ 2147483646 w 104"/>
                <a:gd name="T23" fmla="*/ 2147483646 h 112"/>
                <a:gd name="T24" fmla="*/ 2147483646 w 104"/>
                <a:gd name="T25" fmla="*/ 2147483646 h 112"/>
                <a:gd name="T26" fmla="*/ 2147483646 w 104"/>
                <a:gd name="T27" fmla="*/ 2147483646 h 112"/>
                <a:gd name="T28" fmla="*/ 2147483646 w 104"/>
                <a:gd name="T29" fmla="*/ 2147483646 h 112"/>
                <a:gd name="T30" fmla="*/ 2147483646 w 104"/>
                <a:gd name="T31" fmla="*/ 2147483646 h 112"/>
                <a:gd name="T32" fmla="*/ 2147483646 w 104"/>
                <a:gd name="T33" fmla="*/ 2147483646 h 112"/>
                <a:gd name="T34" fmla="*/ 2147483646 w 104"/>
                <a:gd name="T35" fmla="*/ 2147483646 h 112"/>
                <a:gd name="T36" fmla="*/ 2147483646 w 104"/>
                <a:gd name="T37" fmla="*/ 2147483646 h 112"/>
                <a:gd name="T38" fmla="*/ 2147483646 w 104"/>
                <a:gd name="T39" fmla="*/ 2147483646 h 112"/>
                <a:gd name="T40" fmla="*/ 2147483646 w 104"/>
                <a:gd name="T41" fmla="*/ 2147483646 h 112"/>
                <a:gd name="T42" fmla="*/ 2147483646 w 104"/>
                <a:gd name="T43" fmla="*/ 2147483646 h 112"/>
                <a:gd name="T44" fmla="*/ 2147483646 w 104"/>
                <a:gd name="T45" fmla="*/ 2147483646 h 112"/>
                <a:gd name="T46" fmla="*/ 2147483646 w 104"/>
                <a:gd name="T47" fmla="*/ 2147483646 h 112"/>
                <a:gd name="T48" fmla="*/ 2147483646 w 104"/>
                <a:gd name="T49" fmla="*/ 2147483646 h 112"/>
                <a:gd name="T50" fmla="*/ 2147483646 w 104"/>
                <a:gd name="T51" fmla="*/ 2147483646 h 112"/>
                <a:gd name="T52" fmla="*/ 2147483646 w 104"/>
                <a:gd name="T53" fmla="*/ 2147483646 h 112"/>
                <a:gd name="T54" fmla="*/ 2147483646 w 104"/>
                <a:gd name="T55" fmla="*/ 2147483646 h 112"/>
                <a:gd name="T56" fmla="*/ 2147483646 w 104"/>
                <a:gd name="T57" fmla="*/ 2147483646 h 112"/>
                <a:gd name="T58" fmla="*/ 2147483646 w 104"/>
                <a:gd name="T59" fmla="*/ 2147483646 h 112"/>
                <a:gd name="T60" fmla="*/ 2147483646 w 104"/>
                <a:gd name="T61" fmla="*/ 2147483646 h 112"/>
                <a:gd name="T62" fmla="*/ 2147483646 w 104"/>
                <a:gd name="T63" fmla="*/ 2147483646 h 112"/>
                <a:gd name="T64" fmla="*/ 2147483646 w 104"/>
                <a:gd name="T65" fmla="*/ 2147483646 h 112"/>
                <a:gd name="T66" fmla="*/ 1342081856 w 104"/>
                <a:gd name="T67" fmla="*/ 2147483646 h 112"/>
                <a:gd name="T68" fmla="*/ 1070146727 w 104"/>
                <a:gd name="T69" fmla="*/ 2147483646 h 112"/>
                <a:gd name="T70" fmla="*/ 824390755 w 104"/>
                <a:gd name="T71" fmla="*/ 2147483646 h 112"/>
                <a:gd name="T72" fmla="*/ 824390755 w 104"/>
                <a:gd name="T73" fmla="*/ 2147483646 h 112"/>
                <a:gd name="T74" fmla="*/ 824390755 w 104"/>
                <a:gd name="T75" fmla="*/ 2147483646 h 112"/>
                <a:gd name="T76" fmla="*/ 540053118 w 104"/>
                <a:gd name="T77" fmla="*/ 2147483646 h 112"/>
                <a:gd name="T78" fmla="*/ 283664264 w 104"/>
                <a:gd name="T79" fmla="*/ 2147483646 h 112"/>
                <a:gd name="T80" fmla="*/ 283664264 w 104"/>
                <a:gd name="T81" fmla="*/ 2147483646 h 112"/>
                <a:gd name="T82" fmla="*/ 283664264 w 104"/>
                <a:gd name="T83" fmla="*/ 2147483646 h 112"/>
                <a:gd name="T84" fmla="*/ 283664264 w 104"/>
                <a:gd name="T85" fmla="*/ 2147483646 h 112"/>
                <a:gd name="T86" fmla="*/ 540053118 w 104"/>
                <a:gd name="T87" fmla="*/ 2147483646 h 112"/>
                <a:gd name="T88" fmla="*/ 540053118 w 104"/>
                <a:gd name="T89" fmla="*/ 2147483646 h 112"/>
                <a:gd name="T90" fmla="*/ 540053118 w 104"/>
                <a:gd name="T91" fmla="*/ 2147483646 h 112"/>
                <a:gd name="T92" fmla="*/ 540053118 w 104"/>
                <a:gd name="T93" fmla="*/ 2147483646 h 112"/>
                <a:gd name="T94" fmla="*/ 0 w 104"/>
                <a:gd name="T95" fmla="*/ 2147483646 h 1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4"/>
                <a:gd name="T145" fmla="*/ 0 h 112"/>
                <a:gd name="T146" fmla="*/ 104 w 104"/>
                <a:gd name="T147" fmla="*/ 112 h 11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4" h="112">
                  <a:moveTo>
                    <a:pt x="0" y="8"/>
                  </a:moveTo>
                  <a:lnTo>
                    <a:pt x="4" y="8"/>
                  </a:lnTo>
                  <a:lnTo>
                    <a:pt x="8" y="8"/>
                  </a:lnTo>
                  <a:lnTo>
                    <a:pt x="12" y="8"/>
                  </a:lnTo>
                  <a:lnTo>
                    <a:pt x="16" y="8"/>
                  </a:lnTo>
                  <a:lnTo>
                    <a:pt x="20" y="8"/>
                  </a:lnTo>
                  <a:lnTo>
                    <a:pt x="20" y="4"/>
                  </a:lnTo>
                  <a:lnTo>
                    <a:pt x="24" y="0"/>
                  </a:lnTo>
                  <a:lnTo>
                    <a:pt x="28" y="0"/>
                  </a:lnTo>
                  <a:lnTo>
                    <a:pt x="32" y="0"/>
                  </a:lnTo>
                  <a:lnTo>
                    <a:pt x="40" y="0"/>
                  </a:lnTo>
                  <a:lnTo>
                    <a:pt x="40" y="4"/>
                  </a:lnTo>
                  <a:lnTo>
                    <a:pt x="40" y="8"/>
                  </a:lnTo>
                  <a:lnTo>
                    <a:pt x="40" y="12"/>
                  </a:lnTo>
                  <a:lnTo>
                    <a:pt x="40" y="16"/>
                  </a:lnTo>
                  <a:lnTo>
                    <a:pt x="44" y="16"/>
                  </a:lnTo>
                  <a:lnTo>
                    <a:pt x="48" y="20"/>
                  </a:lnTo>
                  <a:lnTo>
                    <a:pt x="52" y="20"/>
                  </a:lnTo>
                  <a:lnTo>
                    <a:pt x="56" y="24"/>
                  </a:lnTo>
                  <a:lnTo>
                    <a:pt x="60" y="24"/>
                  </a:lnTo>
                  <a:lnTo>
                    <a:pt x="60" y="28"/>
                  </a:lnTo>
                  <a:lnTo>
                    <a:pt x="64" y="28"/>
                  </a:lnTo>
                  <a:lnTo>
                    <a:pt x="68" y="28"/>
                  </a:lnTo>
                  <a:lnTo>
                    <a:pt x="68" y="32"/>
                  </a:lnTo>
                  <a:lnTo>
                    <a:pt x="72" y="32"/>
                  </a:lnTo>
                  <a:lnTo>
                    <a:pt x="76" y="32"/>
                  </a:lnTo>
                  <a:lnTo>
                    <a:pt x="80" y="32"/>
                  </a:lnTo>
                  <a:lnTo>
                    <a:pt x="80" y="36"/>
                  </a:lnTo>
                  <a:lnTo>
                    <a:pt x="84" y="40"/>
                  </a:lnTo>
                  <a:lnTo>
                    <a:pt x="84" y="44"/>
                  </a:lnTo>
                  <a:lnTo>
                    <a:pt x="84" y="52"/>
                  </a:lnTo>
                  <a:lnTo>
                    <a:pt x="84" y="56"/>
                  </a:lnTo>
                  <a:lnTo>
                    <a:pt x="88" y="56"/>
                  </a:lnTo>
                  <a:lnTo>
                    <a:pt x="96" y="56"/>
                  </a:lnTo>
                  <a:lnTo>
                    <a:pt x="100" y="56"/>
                  </a:lnTo>
                  <a:lnTo>
                    <a:pt x="100" y="60"/>
                  </a:lnTo>
                  <a:lnTo>
                    <a:pt x="100" y="64"/>
                  </a:lnTo>
                  <a:lnTo>
                    <a:pt x="104" y="64"/>
                  </a:lnTo>
                  <a:lnTo>
                    <a:pt x="104" y="68"/>
                  </a:lnTo>
                  <a:lnTo>
                    <a:pt x="104" y="72"/>
                  </a:lnTo>
                  <a:lnTo>
                    <a:pt x="104" y="76"/>
                  </a:lnTo>
                  <a:lnTo>
                    <a:pt x="104" y="80"/>
                  </a:lnTo>
                  <a:lnTo>
                    <a:pt x="104" y="84"/>
                  </a:lnTo>
                  <a:lnTo>
                    <a:pt x="100" y="84"/>
                  </a:lnTo>
                  <a:lnTo>
                    <a:pt x="92" y="80"/>
                  </a:lnTo>
                  <a:lnTo>
                    <a:pt x="88" y="80"/>
                  </a:lnTo>
                  <a:lnTo>
                    <a:pt x="84" y="80"/>
                  </a:lnTo>
                  <a:lnTo>
                    <a:pt x="80" y="80"/>
                  </a:lnTo>
                  <a:lnTo>
                    <a:pt x="76" y="84"/>
                  </a:lnTo>
                  <a:lnTo>
                    <a:pt x="72" y="84"/>
                  </a:lnTo>
                  <a:lnTo>
                    <a:pt x="68" y="84"/>
                  </a:lnTo>
                  <a:lnTo>
                    <a:pt x="68" y="88"/>
                  </a:lnTo>
                  <a:lnTo>
                    <a:pt x="68" y="92"/>
                  </a:lnTo>
                  <a:lnTo>
                    <a:pt x="64" y="92"/>
                  </a:lnTo>
                  <a:lnTo>
                    <a:pt x="64" y="96"/>
                  </a:lnTo>
                  <a:lnTo>
                    <a:pt x="64" y="100"/>
                  </a:lnTo>
                  <a:lnTo>
                    <a:pt x="64" y="104"/>
                  </a:lnTo>
                  <a:lnTo>
                    <a:pt x="60" y="104"/>
                  </a:lnTo>
                  <a:lnTo>
                    <a:pt x="56" y="104"/>
                  </a:lnTo>
                  <a:lnTo>
                    <a:pt x="52" y="104"/>
                  </a:lnTo>
                  <a:lnTo>
                    <a:pt x="48" y="112"/>
                  </a:lnTo>
                  <a:lnTo>
                    <a:pt x="48" y="108"/>
                  </a:lnTo>
                  <a:lnTo>
                    <a:pt x="44" y="104"/>
                  </a:lnTo>
                  <a:lnTo>
                    <a:pt x="40" y="104"/>
                  </a:lnTo>
                  <a:lnTo>
                    <a:pt x="36" y="104"/>
                  </a:lnTo>
                  <a:lnTo>
                    <a:pt x="32" y="104"/>
                  </a:lnTo>
                  <a:lnTo>
                    <a:pt x="24" y="112"/>
                  </a:lnTo>
                  <a:lnTo>
                    <a:pt x="20" y="112"/>
                  </a:lnTo>
                  <a:lnTo>
                    <a:pt x="16" y="112"/>
                  </a:lnTo>
                  <a:lnTo>
                    <a:pt x="16" y="104"/>
                  </a:lnTo>
                  <a:lnTo>
                    <a:pt x="16" y="100"/>
                  </a:lnTo>
                  <a:lnTo>
                    <a:pt x="12" y="96"/>
                  </a:lnTo>
                  <a:lnTo>
                    <a:pt x="12" y="92"/>
                  </a:lnTo>
                  <a:lnTo>
                    <a:pt x="12" y="88"/>
                  </a:lnTo>
                  <a:lnTo>
                    <a:pt x="12" y="84"/>
                  </a:lnTo>
                  <a:lnTo>
                    <a:pt x="12" y="80"/>
                  </a:lnTo>
                  <a:lnTo>
                    <a:pt x="8" y="80"/>
                  </a:lnTo>
                  <a:lnTo>
                    <a:pt x="8" y="76"/>
                  </a:lnTo>
                  <a:lnTo>
                    <a:pt x="8" y="72"/>
                  </a:lnTo>
                  <a:lnTo>
                    <a:pt x="4" y="68"/>
                  </a:lnTo>
                  <a:lnTo>
                    <a:pt x="4" y="64"/>
                  </a:lnTo>
                  <a:lnTo>
                    <a:pt x="4" y="60"/>
                  </a:lnTo>
                  <a:lnTo>
                    <a:pt x="8" y="56"/>
                  </a:lnTo>
                  <a:lnTo>
                    <a:pt x="4" y="52"/>
                  </a:lnTo>
                  <a:lnTo>
                    <a:pt x="4" y="48"/>
                  </a:lnTo>
                  <a:lnTo>
                    <a:pt x="4" y="44"/>
                  </a:lnTo>
                  <a:lnTo>
                    <a:pt x="4" y="40"/>
                  </a:lnTo>
                  <a:lnTo>
                    <a:pt x="8" y="40"/>
                  </a:lnTo>
                  <a:lnTo>
                    <a:pt x="8" y="36"/>
                  </a:lnTo>
                  <a:lnTo>
                    <a:pt x="8" y="32"/>
                  </a:lnTo>
                  <a:lnTo>
                    <a:pt x="8" y="28"/>
                  </a:lnTo>
                  <a:lnTo>
                    <a:pt x="8" y="24"/>
                  </a:lnTo>
                  <a:lnTo>
                    <a:pt x="12" y="24"/>
                  </a:lnTo>
                  <a:lnTo>
                    <a:pt x="8" y="20"/>
                  </a:lnTo>
                  <a:lnTo>
                    <a:pt x="8" y="16"/>
                  </a:lnTo>
                  <a:lnTo>
                    <a:pt x="0" y="8"/>
                  </a:lnTo>
                  <a:close/>
                </a:path>
              </a:pathLst>
            </a:custGeom>
            <a:solidFill>
              <a:srgbClr val="CCFFFF"/>
            </a:solidFill>
            <a:ln w="6350">
              <a:solidFill>
                <a:srgbClr val="CCFFFF"/>
              </a:solidFill>
              <a:prstDash val="solid"/>
              <a:round/>
              <a:headEnd/>
              <a:tailEnd/>
            </a:ln>
          </p:spPr>
          <p:txBody>
            <a:bodyPr/>
            <a:lstStyle/>
            <a:p>
              <a:endParaRPr lang="it-IT"/>
            </a:p>
          </p:txBody>
        </p:sp>
        <p:sp>
          <p:nvSpPr>
            <p:cNvPr id="197681" name="Freeform 46">
              <a:extLst>
                <a:ext uri="{FF2B5EF4-FFF2-40B4-BE49-F238E27FC236}">
                  <a16:creationId xmlns:a16="http://schemas.microsoft.com/office/drawing/2014/main" id="{27EE3144-1741-629F-38A4-51C3C948B234}"/>
                </a:ext>
              </a:extLst>
            </p:cNvPr>
            <p:cNvSpPr>
              <a:spLocks/>
            </p:cNvSpPr>
            <p:nvPr/>
          </p:nvSpPr>
          <p:spPr bwMode="auto">
            <a:xfrm>
              <a:off x="3722" y="2950"/>
              <a:ext cx="178" cy="370"/>
            </a:xfrm>
            <a:custGeom>
              <a:avLst/>
              <a:gdLst>
                <a:gd name="T0" fmla="*/ 1694196781 w 92"/>
                <a:gd name="T1" fmla="*/ 2147483646 h 144"/>
                <a:gd name="T2" fmla="*/ 1272337286 w 92"/>
                <a:gd name="T3" fmla="*/ 2147483646 h 144"/>
                <a:gd name="T4" fmla="*/ 1272337286 w 92"/>
                <a:gd name="T5" fmla="*/ 2147483646 h 144"/>
                <a:gd name="T6" fmla="*/ 1272337286 w 92"/>
                <a:gd name="T7" fmla="*/ 2147483646 h 144"/>
                <a:gd name="T8" fmla="*/ 1272337286 w 92"/>
                <a:gd name="T9" fmla="*/ 2147483646 h 144"/>
                <a:gd name="T10" fmla="*/ 817383873 w 92"/>
                <a:gd name="T11" fmla="*/ 2147483646 h 144"/>
                <a:gd name="T12" fmla="*/ 1272337286 w 92"/>
                <a:gd name="T13" fmla="*/ 2147483646 h 144"/>
                <a:gd name="T14" fmla="*/ 1694196781 w 92"/>
                <a:gd name="T15" fmla="*/ 2147483646 h 144"/>
                <a:gd name="T16" fmla="*/ 2129401308 w 92"/>
                <a:gd name="T17" fmla="*/ 2147483646 h 144"/>
                <a:gd name="T18" fmla="*/ 2147483646 w 92"/>
                <a:gd name="T19" fmla="*/ 2147483646 h 144"/>
                <a:gd name="T20" fmla="*/ 2129401308 w 92"/>
                <a:gd name="T21" fmla="*/ 2147483646 h 144"/>
                <a:gd name="T22" fmla="*/ 2129401308 w 92"/>
                <a:gd name="T23" fmla="*/ 2147483646 h 144"/>
                <a:gd name="T24" fmla="*/ 2147483646 w 92"/>
                <a:gd name="T25" fmla="*/ 2147483646 h 144"/>
                <a:gd name="T26" fmla="*/ 2129401308 w 92"/>
                <a:gd name="T27" fmla="*/ 2147483646 h 144"/>
                <a:gd name="T28" fmla="*/ 2129401308 w 92"/>
                <a:gd name="T29" fmla="*/ 2147483646 h 144"/>
                <a:gd name="T30" fmla="*/ 1272337286 w 92"/>
                <a:gd name="T31" fmla="*/ 2147483646 h 144"/>
                <a:gd name="T32" fmla="*/ 0 w 92"/>
                <a:gd name="T33" fmla="*/ 2147483646 h 144"/>
                <a:gd name="T34" fmla="*/ 0 w 92"/>
                <a:gd name="T35" fmla="*/ 2147483646 h 144"/>
                <a:gd name="T36" fmla="*/ 1272337286 w 92"/>
                <a:gd name="T37" fmla="*/ 2147483646 h 144"/>
                <a:gd name="T38" fmla="*/ 2147483646 w 92"/>
                <a:gd name="T39" fmla="*/ 2147483646 h 144"/>
                <a:gd name="T40" fmla="*/ 2147483646 w 92"/>
                <a:gd name="T41" fmla="*/ 2147483646 h 144"/>
                <a:gd name="T42" fmla="*/ 2147483646 w 92"/>
                <a:gd name="T43" fmla="*/ 2147483646 h 144"/>
                <a:gd name="T44" fmla="*/ 2147483646 w 92"/>
                <a:gd name="T45" fmla="*/ 2147483646 h 144"/>
                <a:gd name="T46" fmla="*/ 2147483646 w 92"/>
                <a:gd name="T47" fmla="*/ 2147483646 h 144"/>
                <a:gd name="T48" fmla="*/ 2147483646 w 92"/>
                <a:gd name="T49" fmla="*/ 2147483646 h 144"/>
                <a:gd name="T50" fmla="*/ 2147483646 w 92"/>
                <a:gd name="T51" fmla="*/ 2147483646 h 144"/>
                <a:gd name="T52" fmla="*/ 2147483646 w 92"/>
                <a:gd name="T53" fmla="*/ 2147483646 h 144"/>
                <a:gd name="T54" fmla="*/ 2147483646 w 92"/>
                <a:gd name="T55" fmla="*/ 2147483646 h 144"/>
                <a:gd name="T56" fmla="*/ 2147483646 w 92"/>
                <a:gd name="T57" fmla="*/ 2147483646 h 144"/>
                <a:gd name="T58" fmla="*/ 2147483646 w 92"/>
                <a:gd name="T59" fmla="*/ 2147483646 h 144"/>
                <a:gd name="T60" fmla="*/ 2147483646 w 92"/>
                <a:gd name="T61" fmla="*/ 2147483646 h 144"/>
                <a:gd name="T62" fmla="*/ 2147483646 w 92"/>
                <a:gd name="T63" fmla="*/ 2147483646 h 144"/>
                <a:gd name="T64" fmla="*/ 2147483646 w 92"/>
                <a:gd name="T65" fmla="*/ 2147483646 h 144"/>
                <a:gd name="T66" fmla="*/ 2147483646 w 92"/>
                <a:gd name="T67" fmla="*/ 2147483646 h 144"/>
                <a:gd name="T68" fmla="*/ 2147483646 w 92"/>
                <a:gd name="T69" fmla="*/ 2147483646 h 144"/>
                <a:gd name="T70" fmla="*/ 2147483646 w 92"/>
                <a:gd name="T71" fmla="*/ 2147483646 h 144"/>
                <a:gd name="T72" fmla="*/ 2147483646 w 92"/>
                <a:gd name="T73" fmla="*/ 2147483646 h 144"/>
                <a:gd name="T74" fmla="*/ 2147483646 w 92"/>
                <a:gd name="T75" fmla="*/ 2147483646 h 144"/>
                <a:gd name="T76" fmla="*/ 2147483646 w 92"/>
                <a:gd name="T77" fmla="*/ 2147483646 h 144"/>
                <a:gd name="T78" fmla="*/ 2147483646 w 92"/>
                <a:gd name="T79" fmla="*/ 2147483646 h 144"/>
                <a:gd name="T80" fmla="*/ 2147483646 w 92"/>
                <a:gd name="T81" fmla="*/ 2147483646 h 144"/>
                <a:gd name="T82" fmla="*/ 2147483646 w 92"/>
                <a:gd name="T83" fmla="*/ 2147483646 h 144"/>
                <a:gd name="T84" fmla="*/ 2147483646 w 92"/>
                <a:gd name="T85" fmla="*/ 2147483646 h 144"/>
                <a:gd name="T86" fmla="*/ 2147483646 w 92"/>
                <a:gd name="T87" fmla="*/ 2147483646 h 144"/>
                <a:gd name="T88" fmla="*/ 2147483646 w 92"/>
                <a:gd name="T89" fmla="*/ 2147483646 h 144"/>
                <a:gd name="T90" fmla="*/ 2147483646 w 92"/>
                <a:gd name="T91" fmla="*/ 2147483646 h 144"/>
                <a:gd name="T92" fmla="*/ 2147483646 w 92"/>
                <a:gd name="T93" fmla="*/ 2147483646 h 144"/>
                <a:gd name="T94" fmla="*/ 2147483646 w 92"/>
                <a:gd name="T95" fmla="*/ 2147483646 h 144"/>
                <a:gd name="T96" fmla="*/ 2147483646 w 92"/>
                <a:gd name="T97" fmla="*/ 2147483646 h 144"/>
                <a:gd name="T98" fmla="*/ 2147483646 w 92"/>
                <a:gd name="T99" fmla="*/ 2147483646 h 144"/>
                <a:gd name="T100" fmla="*/ 2147483646 w 92"/>
                <a:gd name="T101" fmla="*/ 2147483646 h 144"/>
                <a:gd name="T102" fmla="*/ 2147483646 w 92"/>
                <a:gd name="T103" fmla="*/ 2147483646 h 144"/>
                <a:gd name="T104" fmla="*/ 2147483646 w 92"/>
                <a:gd name="T105" fmla="*/ 2147483646 h 144"/>
                <a:gd name="T106" fmla="*/ 2147483646 w 92"/>
                <a:gd name="T107" fmla="*/ 2147483646 h 144"/>
                <a:gd name="T108" fmla="*/ 2147483646 w 92"/>
                <a:gd name="T109" fmla="*/ 2147483646 h 144"/>
                <a:gd name="T110" fmla="*/ 2147483646 w 92"/>
                <a:gd name="T111" fmla="*/ 2147483646 h 144"/>
                <a:gd name="T112" fmla="*/ 2147483646 w 92"/>
                <a:gd name="T113" fmla="*/ 2147483646 h 144"/>
                <a:gd name="T114" fmla="*/ 2147483646 w 92"/>
                <a:gd name="T115" fmla="*/ 2147483646 h 144"/>
                <a:gd name="T116" fmla="*/ 2129401308 w 92"/>
                <a:gd name="T117" fmla="*/ 2147483646 h 144"/>
                <a:gd name="T118" fmla="*/ 2129401308 w 92"/>
                <a:gd name="T119" fmla="*/ 2147483646 h 14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2"/>
                <a:gd name="T181" fmla="*/ 0 h 144"/>
                <a:gd name="T182" fmla="*/ 92 w 92"/>
                <a:gd name="T183" fmla="*/ 144 h 14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2" h="144">
                  <a:moveTo>
                    <a:pt x="20" y="144"/>
                  </a:moveTo>
                  <a:lnTo>
                    <a:pt x="16" y="144"/>
                  </a:lnTo>
                  <a:lnTo>
                    <a:pt x="16" y="140"/>
                  </a:lnTo>
                  <a:lnTo>
                    <a:pt x="12" y="136"/>
                  </a:lnTo>
                  <a:lnTo>
                    <a:pt x="16" y="136"/>
                  </a:lnTo>
                  <a:lnTo>
                    <a:pt x="12" y="136"/>
                  </a:lnTo>
                  <a:lnTo>
                    <a:pt x="12" y="132"/>
                  </a:lnTo>
                  <a:lnTo>
                    <a:pt x="12" y="124"/>
                  </a:lnTo>
                  <a:lnTo>
                    <a:pt x="12" y="120"/>
                  </a:lnTo>
                  <a:lnTo>
                    <a:pt x="12" y="116"/>
                  </a:lnTo>
                  <a:lnTo>
                    <a:pt x="12" y="112"/>
                  </a:lnTo>
                  <a:lnTo>
                    <a:pt x="8" y="108"/>
                  </a:lnTo>
                  <a:lnTo>
                    <a:pt x="8" y="104"/>
                  </a:lnTo>
                  <a:lnTo>
                    <a:pt x="12" y="100"/>
                  </a:lnTo>
                  <a:lnTo>
                    <a:pt x="16" y="96"/>
                  </a:lnTo>
                  <a:lnTo>
                    <a:pt x="16" y="92"/>
                  </a:lnTo>
                  <a:lnTo>
                    <a:pt x="16" y="88"/>
                  </a:lnTo>
                  <a:lnTo>
                    <a:pt x="20" y="88"/>
                  </a:lnTo>
                  <a:lnTo>
                    <a:pt x="20" y="84"/>
                  </a:lnTo>
                  <a:lnTo>
                    <a:pt x="24" y="84"/>
                  </a:lnTo>
                  <a:lnTo>
                    <a:pt x="24" y="80"/>
                  </a:lnTo>
                  <a:lnTo>
                    <a:pt x="20" y="80"/>
                  </a:lnTo>
                  <a:lnTo>
                    <a:pt x="20" y="76"/>
                  </a:lnTo>
                  <a:lnTo>
                    <a:pt x="20" y="72"/>
                  </a:lnTo>
                  <a:lnTo>
                    <a:pt x="20" y="68"/>
                  </a:lnTo>
                  <a:lnTo>
                    <a:pt x="24" y="68"/>
                  </a:lnTo>
                  <a:lnTo>
                    <a:pt x="24" y="64"/>
                  </a:lnTo>
                  <a:lnTo>
                    <a:pt x="20" y="60"/>
                  </a:lnTo>
                  <a:lnTo>
                    <a:pt x="20" y="56"/>
                  </a:lnTo>
                  <a:lnTo>
                    <a:pt x="20" y="52"/>
                  </a:lnTo>
                  <a:lnTo>
                    <a:pt x="16" y="52"/>
                  </a:lnTo>
                  <a:lnTo>
                    <a:pt x="12" y="52"/>
                  </a:lnTo>
                  <a:lnTo>
                    <a:pt x="8" y="48"/>
                  </a:lnTo>
                  <a:lnTo>
                    <a:pt x="0" y="48"/>
                  </a:lnTo>
                  <a:lnTo>
                    <a:pt x="0" y="44"/>
                  </a:lnTo>
                  <a:lnTo>
                    <a:pt x="0" y="40"/>
                  </a:lnTo>
                  <a:lnTo>
                    <a:pt x="8" y="36"/>
                  </a:lnTo>
                  <a:lnTo>
                    <a:pt x="12" y="36"/>
                  </a:lnTo>
                  <a:lnTo>
                    <a:pt x="20" y="32"/>
                  </a:lnTo>
                  <a:lnTo>
                    <a:pt x="24" y="32"/>
                  </a:lnTo>
                  <a:lnTo>
                    <a:pt x="28" y="36"/>
                  </a:lnTo>
                  <a:lnTo>
                    <a:pt x="32" y="36"/>
                  </a:lnTo>
                  <a:lnTo>
                    <a:pt x="36" y="36"/>
                  </a:lnTo>
                  <a:lnTo>
                    <a:pt x="36" y="40"/>
                  </a:lnTo>
                  <a:lnTo>
                    <a:pt x="36" y="44"/>
                  </a:lnTo>
                  <a:lnTo>
                    <a:pt x="32" y="48"/>
                  </a:lnTo>
                  <a:lnTo>
                    <a:pt x="36" y="52"/>
                  </a:lnTo>
                  <a:lnTo>
                    <a:pt x="40" y="56"/>
                  </a:lnTo>
                  <a:lnTo>
                    <a:pt x="40" y="52"/>
                  </a:lnTo>
                  <a:lnTo>
                    <a:pt x="44" y="48"/>
                  </a:lnTo>
                  <a:lnTo>
                    <a:pt x="48" y="48"/>
                  </a:lnTo>
                  <a:lnTo>
                    <a:pt x="48" y="36"/>
                  </a:lnTo>
                  <a:lnTo>
                    <a:pt x="44" y="32"/>
                  </a:lnTo>
                  <a:lnTo>
                    <a:pt x="40" y="28"/>
                  </a:lnTo>
                  <a:lnTo>
                    <a:pt x="36" y="28"/>
                  </a:lnTo>
                  <a:lnTo>
                    <a:pt x="36" y="24"/>
                  </a:lnTo>
                  <a:lnTo>
                    <a:pt x="36" y="20"/>
                  </a:lnTo>
                  <a:lnTo>
                    <a:pt x="32" y="16"/>
                  </a:lnTo>
                  <a:lnTo>
                    <a:pt x="36" y="16"/>
                  </a:lnTo>
                  <a:lnTo>
                    <a:pt x="36" y="8"/>
                  </a:lnTo>
                  <a:lnTo>
                    <a:pt x="40" y="8"/>
                  </a:lnTo>
                  <a:lnTo>
                    <a:pt x="44" y="12"/>
                  </a:lnTo>
                  <a:lnTo>
                    <a:pt x="48" y="8"/>
                  </a:lnTo>
                  <a:lnTo>
                    <a:pt x="48" y="12"/>
                  </a:lnTo>
                  <a:lnTo>
                    <a:pt x="52" y="12"/>
                  </a:lnTo>
                  <a:lnTo>
                    <a:pt x="56" y="12"/>
                  </a:lnTo>
                  <a:lnTo>
                    <a:pt x="60" y="12"/>
                  </a:lnTo>
                  <a:lnTo>
                    <a:pt x="64" y="12"/>
                  </a:lnTo>
                  <a:lnTo>
                    <a:pt x="64" y="8"/>
                  </a:lnTo>
                  <a:lnTo>
                    <a:pt x="68" y="8"/>
                  </a:lnTo>
                  <a:lnTo>
                    <a:pt x="72" y="8"/>
                  </a:lnTo>
                  <a:lnTo>
                    <a:pt x="76" y="8"/>
                  </a:lnTo>
                  <a:lnTo>
                    <a:pt x="80" y="4"/>
                  </a:lnTo>
                  <a:lnTo>
                    <a:pt x="84" y="4"/>
                  </a:lnTo>
                  <a:lnTo>
                    <a:pt x="88" y="0"/>
                  </a:lnTo>
                  <a:lnTo>
                    <a:pt x="88" y="4"/>
                  </a:lnTo>
                  <a:lnTo>
                    <a:pt x="88" y="8"/>
                  </a:lnTo>
                  <a:lnTo>
                    <a:pt x="84" y="8"/>
                  </a:lnTo>
                  <a:lnTo>
                    <a:pt x="88" y="8"/>
                  </a:lnTo>
                  <a:lnTo>
                    <a:pt x="88" y="12"/>
                  </a:lnTo>
                  <a:lnTo>
                    <a:pt x="88" y="20"/>
                  </a:lnTo>
                  <a:lnTo>
                    <a:pt x="84" y="20"/>
                  </a:lnTo>
                  <a:lnTo>
                    <a:pt x="88" y="24"/>
                  </a:lnTo>
                  <a:lnTo>
                    <a:pt x="88" y="28"/>
                  </a:lnTo>
                  <a:lnTo>
                    <a:pt x="88" y="32"/>
                  </a:lnTo>
                  <a:lnTo>
                    <a:pt x="88" y="36"/>
                  </a:lnTo>
                  <a:lnTo>
                    <a:pt x="92" y="36"/>
                  </a:lnTo>
                  <a:lnTo>
                    <a:pt x="88" y="40"/>
                  </a:lnTo>
                  <a:lnTo>
                    <a:pt x="88" y="44"/>
                  </a:lnTo>
                  <a:lnTo>
                    <a:pt x="84" y="48"/>
                  </a:lnTo>
                  <a:lnTo>
                    <a:pt x="80" y="52"/>
                  </a:lnTo>
                  <a:lnTo>
                    <a:pt x="72" y="56"/>
                  </a:lnTo>
                  <a:lnTo>
                    <a:pt x="68" y="60"/>
                  </a:lnTo>
                  <a:lnTo>
                    <a:pt x="64" y="60"/>
                  </a:lnTo>
                  <a:lnTo>
                    <a:pt x="60" y="64"/>
                  </a:lnTo>
                  <a:lnTo>
                    <a:pt x="56" y="64"/>
                  </a:lnTo>
                  <a:lnTo>
                    <a:pt x="52" y="72"/>
                  </a:lnTo>
                  <a:lnTo>
                    <a:pt x="48" y="72"/>
                  </a:lnTo>
                  <a:lnTo>
                    <a:pt x="44" y="76"/>
                  </a:lnTo>
                  <a:lnTo>
                    <a:pt x="40" y="80"/>
                  </a:lnTo>
                  <a:lnTo>
                    <a:pt x="36" y="80"/>
                  </a:lnTo>
                  <a:lnTo>
                    <a:pt x="36" y="84"/>
                  </a:lnTo>
                  <a:lnTo>
                    <a:pt x="36" y="88"/>
                  </a:lnTo>
                  <a:lnTo>
                    <a:pt x="40" y="88"/>
                  </a:lnTo>
                  <a:lnTo>
                    <a:pt x="40" y="92"/>
                  </a:lnTo>
                  <a:lnTo>
                    <a:pt x="40" y="100"/>
                  </a:lnTo>
                  <a:lnTo>
                    <a:pt x="44" y="100"/>
                  </a:lnTo>
                  <a:lnTo>
                    <a:pt x="44" y="104"/>
                  </a:lnTo>
                  <a:lnTo>
                    <a:pt x="44" y="112"/>
                  </a:lnTo>
                  <a:lnTo>
                    <a:pt x="44" y="116"/>
                  </a:lnTo>
                  <a:lnTo>
                    <a:pt x="44" y="120"/>
                  </a:lnTo>
                  <a:lnTo>
                    <a:pt x="40" y="120"/>
                  </a:lnTo>
                  <a:lnTo>
                    <a:pt x="40" y="124"/>
                  </a:lnTo>
                  <a:lnTo>
                    <a:pt x="36" y="124"/>
                  </a:lnTo>
                  <a:lnTo>
                    <a:pt x="32" y="124"/>
                  </a:lnTo>
                  <a:lnTo>
                    <a:pt x="28" y="128"/>
                  </a:lnTo>
                  <a:lnTo>
                    <a:pt x="24" y="128"/>
                  </a:lnTo>
                  <a:lnTo>
                    <a:pt x="20" y="132"/>
                  </a:lnTo>
                  <a:lnTo>
                    <a:pt x="20" y="136"/>
                  </a:lnTo>
                  <a:lnTo>
                    <a:pt x="20" y="140"/>
                  </a:lnTo>
                  <a:lnTo>
                    <a:pt x="20" y="144"/>
                  </a:lnTo>
                  <a:close/>
                </a:path>
              </a:pathLst>
            </a:custGeom>
            <a:solidFill>
              <a:srgbClr val="CCFFFF"/>
            </a:solidFill>
            <a:ln w="6350">
              <a:solidFill>
                <a:srgbClr val="CCFFFF"/>
              </a:solidFill>
              <a:prstDash val="solid"/>
              <a:round/>
              <a:headEnd/>
              <a:tailEnd/>
            </a:ln>
          </p:spPr>
          <p:txBody>
            <a:bodyPr/>
            <a:lstStyle/>
            <a:p>
              <a:endParaRPr lang="it-IT"/>
            </a:p>
          </p:txBody>
        </p:sp>
        <p:sp>
          <p:nvSpPr>
            <p:cNvPr id="197682" name="Freeform 47">
              <a:extLst>
                <a:ext uri="{FF2B5EF4-FFF2-40B4-BE49-F238E27FC236}">
                  <a16:creationId xmlns:a16="http://schemas.microsoft.com/office/drawing/2014/main" id="{7710F596-30E6-B02B-DC1E-3821E3444776}"/>
                </a:ext>
              </a:extLst>
            </p:cNvPr>
            <p:cNvSpPr>
              <a:spLocks/>
            </p:cNvSpPr>
            <p:nvPr/>
          </p:nvSpPr>
          <p:spPr bwMode="auto">
            <a:xfrm>
              <a:off x="3937" y="2991"/>
              <a:ext cx="115" cy="298"/>
            </a:xfrm>
            <a:custGeom>
              <a:avLst/>
              <a:gdLst>
                <a:gd name="T0" fmla="*/ 1311109244 w 60"/>
                <a:gd name="T1" fmla="*/ 2147483646 h 116"/>
                <a:gd name="T2" fmla="*/ 1957264609 w 60"/>
                <a:gd name="T3" fmla="*/ 2147483646 h 116"/>
                <a:gd name="T4" fmla="*/ 1957264609 w 60"/>
                <a:gd name="T5" fmla="*/ 2147483646 h 116"/>
                <a:gd name="T6" fmla="*/ 2147483646 w 60"/>
                <a:gd name="T7" fmla="*/ 2147483646 h 116"/>
                <a:gd name="T8" fmla="*/ 2147483646 w 60"/>
                <a:gd name="T9" fmla="*/ 2147483646 h 116"/>
                <a:gd name="T10" fmla="*/ 2147483646 w 60"/>
                <a:gd name="T11" fmla="*/ 2147483646 h 116"/>
                <a:gd name="T12" fmla="*/ 2147483646 w 60"/>
                <a:gd name="T13" fmla="*/ 2147483646 h 116"/>
                <a:gd name="T14" fmla="*/ 2147483646 w 60"/>
                <a:gd name="T15" fmla="*/ 2147483646 h 116"/>
                <a:gd name="T16" fmla="*/ 2147483646 w 60"/>
                <a:gd name="T17" fmla="*/ 2147483646 h 116"/>
                <a:gd name="T18" fmla="*/ 2147483646 w 60"/>
                <a:gd name="T19" fmla="*/ 0 h 116"/>
                <a:gd name="T20" fmla="*/ 2147483646 w 60"/>
                <a:gd name="T21" fmla="*/ 2147483646 h 116"/>
                <a:gd name="T22" fmla="*/ 2147483646 w 60"/>
                <a:gd name="T23" fmla="*/ 2147483646 h 116"/>
                <a:gd name="T24" fmla="*/ 2147483646 w 60"/>
                <a:gd name="T25" fmla="*/ 2147483646 h 116"/>
                <a:gd name="T26" fmla="*/ 2147483646 w 60"/>
                <a:gd name="T27" fmla="*/ 2147483646 h 116"/>
                <a:gd name="T28" fmla="*/ 2147483646 w 60"/>
                <a:gd name="T29" fmla="*/ 2147483646 h 116"/>
                <a:gd name="T30" fmla="*/ 2147483646 w 60"/>
                <a:gd name="T31" fmla="*/ 2147483646 h 116"/>
                <a:gd name="T32" fmla="*/ 2147483646 w 60"/>
                <a:gd name="T33" fmla="*/ 2147483646 h 116"/>
                <a:gd name="T34" fmla="*/ 2147483646 w 60"/>
                <a:gd name="T35" fmla="*/ 2147483646 h 116"/>
                <a:gd name="T36" fmla="*/ 2147483646 w 60"/>
                <a:gd name="T37" fmla="*/ 2147483646 h 116"/>
                <a:gd name="T38" fmla="*/ 2147483646 w 60"/>
                <a:gd name="T39" fmla="*/ 2147483646 h 116"/>
                <a:gd name="T40" fmla="*/ 2147483646 w 60"/>
                <a:gd name="T41" fmla="*/ 2147483646 h 116"/>
                <a:gd name="T42" fmla="*/ 2147483646 w 60"/>
                <a:gd name="T43" fmla="*/ 2147483646 h 116"/>
                <a:gd name="T44" fmla="*/ 1957264609 w 60"/>
                <a:gd name="T45" fmla="*/ 2147483646 h 116"/>
                <a:gd name="T46" fmla="*/ 1619921286 w 60"/>
                <a:gd name="T47" fmla="*/ 2147483646 h 116"/>
                <a:gd name="T48" fmla="*/ 1311109244 w 60"/>
                <a:gd name="T49" fmla="*/ 2147483646 h 116"/>
                <a:gd name="T50" fmla="*/ 646051815 w 60"/>
                <a:gd name="T51" fmla="*/ 2147483646 h 116"/>
                <a:gd name="T52" fmla="*/ 337070512 w 60"/>
                <a:gd name="T53" fmla="*/ 2147483646 h 116"/>
                <a:gd name="T54" fmla="*/ 337070512 w 60"/>
                <a:gd name="T55" fmla="*/ 2147483646 h 116"/>
                <a:gd name="T56" fmla="*/ 0 w 60"/>
                <a:gd name="T57" fmla="*/ 2147483646 h 116"/>
                <a:gd name="T58" fmla="*/ 0 w 60"/>
                <a:gd name="T59" fmla="*/ 2147483646 h 116"/>
                <a:gd name="T60" fmla="*/ 646051815 w 60"/>
                <a:gd name="T61" fmla="*/ 2147483646 h 116"/>
                <a:gd name="T62" fmla="*/ 973742563 w 60"/>
                <a:gd name="T63" fmla="*/ 2147483646 h 116"/>
                <a:gd name="T64" fmla="*/ 646051815 w 60"/>
                <a:gd name="T65" fmla="*/ 2147483646 h 116"/>
                <a:gd name="T66" fmla="*/ 646051815 w 60"/>
                <a:gd name="T67" fmla="*/ 2147483646 h 116"/>
                <a:gd name="T68" fmla="*/ 337070512 w 60"/>
                <a:gd name="T69" fmla="*/ 2147483646 h 116"/>
                <a:gd name="T70" fmla="*/ 646051815 w 60"/>
                <a:gd name="T71" fmla="*/ 2147483646 h 116"/>
                <a:gd name="T72" fmla="*/ 973742563 w 60"/>
                <a:gd name="T73" fmla="*/ 2147483646 h 1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0"/>
                <a:gd name="T112" fmla="*/ 0 h 116"/>
                <a:gd name="T113" fmla="*/ 60 w 60"/>
                <a:gd name="T114" fmla="*/ 116 h 11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0" h="116">
                  <a:moveTo>
                    <a:pt x="12" y="32"/>
                  </a:moveTo>
                  <a:lnTo>
                    <a:pt x="16" y="32"/>
                  </a:lnTo>
                  <a:lnTo>
                    <a:pt x="20" y="32"/>
                  </a:lnTo>
                  <a:lnTo>
                    <a:pt x="24" y="32"/>
                  </a:lnTo>
                  <a:lnTo>
                    <a:pt x="28" y="32"/>
                  </a:lnTo>
                  <a:lnTo>
                    <a:pt x="24" y="28"/>
                  </a:lnTo>
                  <a:lnTo>
                    <a:pt x="28" y="28"/>
                  </a:lnTo>
                  <a:lnTo>
                    <a:pt x="32" y="28"/>
                  </a:lnTo>
                  <a:lnTo>
                    <a:pt x="32" y="24"/>
                  </a:lnTo>
                  <a:lnTo>
                    <a:pt x="36" y="20"/>
                  </a:lnTo>
                  <a:lnTo>
                    <a:pt x="36" y="24"/>
                  </a:lnTo>
                  <a:lnTo>
                    <a:pt x="40" y="20"/>
                  </a:lnTo>
                  <a:lnTo>
                    <a:pt x="36" y="20"/>
                  </a:lnTo>
                  <a:lnTo>
                    <a:pt x="36" y="16"/>
                  </a:lnTo>
                  <a:lnTo>
                    <a:pt x="40" y="16"/>
                  </a:lnTo>
                  <a:lnTo>
                    <a:pt x="40" y="12"/>
                  </a:lnTo>
                  <a:lnTo>
                    <a:pt x="44" y="12"/>
                  </a:lnTo>
                  <a:lnTo>
                    <a:pt x="48" y="8"/>
                  </a:lnTo>
                  <a:lnTo>
                    <a:pt x="48" y="4"/>
                  </a:lnTo>
                  <a:lnTo>
                    <a:pt x="48" y="0"/>
                  </a:lnTo>
                  <a:lnTo>
                    <a:pt x="52" y="0"/>
                  </a:lnTo>
                  <a:lnTo>
                    <a:pt x="52" y="4"/>
                  </a:lnTo>
                  <a:lnTo>
                    <a:pt x="56" y="4"/>
                  </a:lnTo>
                  <a:lnTo>
                    <a:pt x="56" y="8"/>
                  </a:lnTo>
                  <a:lnTo>
                    <a:pt x="56" y="16"/>
                  </a:lnTo>
                  <a:lnTo>
                    <a:pt x="60" y="20"/>
                  </a:lnTo>
                  <a:lnTo>
                    <a:pt x="60" y="24"/>
                  </a:lnTo>
                  <a:lnTo>
                    <a:pt x="60" y="28"/>
                  </a:lnTo>
                  <a:lnTo>
                    <a:pt x="60" y="32"/>
                  </a:lnTo>
                  <a:lnTo>
                    <a:pt x="56" y="32"/>
                  </a:lnTo>
                  <a:lnTo>
                    <a:pt x="56" y="28"/>
                  </a:lnTo>
                  <a:lnTo>
                    <a:pt x="52" y="28"/>
                  </a:lnTo>
                  <a:lnTo>
                    <a:pt x="56" y="32"/>
                  </a:lnTo>
                  <a:lnTo>
                    <a:pt x="56" y="36"/>
                  </a:lnTo>
                  <a:lnTo>
                    <a:pt x="56" y="40"/>
                  </a:lnTo>
                  <a:lnTo>
                    <a:pt x="52" y="44"/>
                  </a:lnTo>
                  <a:lnTo>
                    <a:pt x="52" y="48"/>
                  </a:lnTo>
                  <a:lnTo>
                    <a:pt x="52" y="52"/>
                  </a:lnTo>
                  <a:lnTo>
                    <a:pt x="48" y="60"/>
                  </a:lnTo>
                  <a:lnTo>
                    <a:pt x="44" y="68"/>
                  </a:lnTo>
                  <a:lnTo>
                    <a:pt x="40" y="84"/>
                  </a:lnTo>
                  <a:lnTo>
                    <a:pt x="36" y="100"/>
                  </a:lnTo>
                  <a:lnTo>
                    <a:pt x="32" y="108"/>
                  </a:lnTo>
                  <a:lnTo>
                    <a:pt x="32" y="112"/>
                  </a:lnTo>
                  <a:lnTo>
                    <a:pt x="28" y="112"/>
                  </a:lnTo>
                  <a:lnTo>
                    <a:pt x="24" y="112"/>
                  </a:lnTo>
                  <a:lnTo>
                    <a:pt x="20" y="112"/>
                  </a:lnTo>
                  <a:lnTo>
                    <a:pt x="20" y="116"/>
                  </a:lnTo>
                  <a:lnTo>
                    <a:pt x="16" y="116"/>
                  </a:lnTo>
                  <a:lnTo>
                    <a:pt x="16" y="112"/>
                  </a:lnTo>
                  <a:lnTo>
                    <a:pt x="12" y="112"/>
                  </a:lnTo>
                  <a:lnTo>
                    <a:pt x="8" y="112"/>
                  </a:lnTo>
                  <a:lnTo>
                    <a:pt x="4" y="108"/>
                  </a:lnTo>
                  <a:lnTo>
                    <a:pt x="4" y="104"/>
                  </a:lnTo>
                  <a:lnTo>
                    <a:pt x="4" y="100"/>
                  </a:lnTo>
                  <a:lnTo>
                    <a:pt x="4" y="96"/>
                  </a:lnTo>
                  <a:lnTo>
                    <a:pt x="4" y="92"/>
                  </a:lnTo>
                  <a:lnTo>
                    <a:pt x="0" y="88"/>
                  </a:lnTo>
                  <a:lnTo>
                    <a:pt x="0" y="84"/>
                  </a:lnTo>
                  <a:lnTo>
                    <a:pt x="0" y="80"/>
                  </a:lnTo>
                  <a:lnTo>
                    <a:pt x="4" y="76"/>
                  </a:lnTo>
                  <a:lnTo>
                    <a:pt x="8" y="72"/>
                  </a:lnTo>
                  <a:lnTo>
                    <a:pt x="8" y="68"/>
                  </a:lnTo>
                  <a:lnTo>
                    <a:pt x="12" y="64"/>
                  </a:lnTo>
                  <a:lnTo>
                    <a:pt x="8" y="60"/>
                  </a:lnTo>
                  <a:lnTo>
                    <a:pt x="8" y="56"/>
                  </a:lnTo>
                  <a:lnTo>
                    <a:pt x="8" y="52"/>
                  </a:lnTo>
                  <a:lnTo>
                    <a:pt x="8" y="48"/>
                  </a:lnTo>
                  <a:lnTo>
                    <a:pt x="4" y="48"/>
                  </a:lnTo>
                  <a:lnTo>
                    <a:pt x="4" y="44"/>
                  </a:lnTo>
                  <a:lnTo>
                    <a:pt x="8" y="44"/>
                  </a:lnTo>
                  <a:lnTo>
                    <a:pt x="8" y="40"/>
                  </a:lnTo>
                  <a:lnTo>
                    <a:pt x="8" y="32"/>
                  </a:lnTo>
                  <a:lnTo>
                    <a:pt x="12" y="32"/>
                  </a:lnTo>
                  <a:close/>
                </a:path>
              </a:pathLst>
            </a:custGeom>
            <a:solidFill>
              <a:srgbClr val="CCFFFF"/>
            </a:solidFill>
            <a:ln w="6350">
              <a:solidFill>
                <a:srgbClr val="CCFFFF"/>
              </a:solidFill>
              <a:prstDash val="solid"/>
              <a:round/>
              <a:headEnd/>
              <a:tailEnd/>
            </a:ln>
          </p:spPr>
          <p:txBody>
            <a:bodyPr/>
            <a:lstStyle/>
            <a:p>
              <a:endParaRPr lang="it-IT"/>
            </a:p>
          </p:txBody>
        </p:sp>
        <p:sp>
          <p:nvSpPr>
            <p:cNvPr id="197683" name="Freeform 48">
              <a:extLst>
                <a:ext uri="{FF2B5EF4-FFF2-40B4-BE49-F238E27FC236}">
                  <a16:creationId xmlns:a16="http://schemas.microsoft.com/office/drawing/2014/main" id="{233E78CB-F282-9640-1939-CB24BFB1BBC3}"/>
                </a:ext>
              </a:extLst>
            </p:cNvPr>
            <p:cNvSpPr>
              <a:spLocks/>
            </p:cNvSpPr>
            <p:nvPr/>
          </p:nvSpPr>
          <p:spPr bwMode="auto">
            <a:xfrm>
              <a:off x="3638" y="3063"/>
              <a:ext cx="130" cy="154"/>
            </a:xfrm>
            <a:custGeom>
              <a:avLst/>
              <a:gdLst>
                <a:gd name="T0" fmla="*/ 2147483646 w 68"/>
                <a:gd name="T1" fmla="*/ 0 h 60"/>
                <a:gd name="T2" fmla="*/ 2147483646 w 68"/>
                <a:gd name="T3" fmla="*/ 2147483646 h 60"/>
                <a:gd name="T4" fmla="*/ 2147483646 w 68"/>
                <a:gd name="T5" fmla="*/ 2147483646 h 60"/>
                <a:gd name="T6" fmla="*/ 2147483646 w 68"/>
                <a:gd name="T7" fmla="*/ 2147483646 h 60"/>
                <a:gd name="T8" fmla="*/ 2147483646 w 68"/>
                <a:gd name="T9" fmla="*/ 2147483646 h 60"/>
                <a:gd name="T10" fmla="*/ 2147483646 w 68"/>
                <a:gd name="T11" fmla="*/ 2147483646 h 60"/>
                <a:gd name="T12" fmla="*/ 2147483646 w 68"/>
                <a:gd name="T13" fmla="*/ 2147483646 h 60"/>
                <a:gd name="T14" fmla="*/ 2147483646 w 68"/>
                <a:gd name="T15" fmla="*/ 2147483646 h 60"/>
                <a:gd name="T16" fmla="*/ 2147483646 w 68"/>
                <a:gd name="T17" fmla="*/ 2147483646 h 60"/>
                <a:gd name="T18" fmla="*/ 2147483646 w 68"/>
                <a:gd name="T19" fmla="*/ 2147483646 h 60"/>
                <a:gd name="T20" fmla="*/ 2147483646 w 68"/>
                <a:gd name="T21" fmla="*/ 2147483646 h 60"/>
                <a:gd name="T22" fmla="*/ 2147483646 w 68"/>
                <a:gd name="T23" fmla="*/ 2147483646 h 60"/>
                <a:gd name="T24" fmla="*/ 2147483646 w 68"/>
                <a:gd name="T25" fmla="*/ 2147483646 h 60"/>
                <a:gd name="T26" fmla="*/ 2147483646 w 68"/>
                <a:gd name="T27" fmla="*/ 2147483646 h 60"/>
                <a:gd name="T28" fmla="*/ 2147483646 w 68"/>
                <a:gd name="T29" fmla="*/ 2147483646 h 60"/>
                <a:gd name="T30" fmla="*/ 2147483646 w 68"/>
                <a:gd name="T31" fmla="*/ 2147483646 h 60"/>
                <a:gd name="T32" fmla="*/ 2147483646 w 68"/>
                <a:gd name="T33" fmla="*/ 2147483646 h 60"/>
                <a:gd name="T34" fmla="*/ 2147483646 w 68"/>
                <a:gd name="T35" fmla="*/ 2147483646 h 60"/>
                <a:gd name="T36" fmla="*/ 2147483646 w 68"/>
                <a:gd name="T37" fmla="*/ 2147483646 h 60"/>
                <a:gd name="T38" fmla="*/ 2147483646 w 68"/>
                <a:gd name="T39" fmla="*/ 2147483646 h 60"/>
                <a:gd name="T40" fmla="*/ 2147483646 w 68"/>
                <a:gd name="T41" fmla="*/ 2147483646 h 60"/>
                <a:gd name="T42" fmla="*/ 2147483646 w 68"/>
                <a:gd name="T43" fmla="*/ 2147483646 h 60"/>
                <a:gd name="T44" fmla="*/ 2147483646 w 68"/>
                <a:gd name="T45" fmla="*/ 2147483646 h 60"/>
                <a:gd name="T46" fmla="*/ 2147483646 w 68"/>
                <a:gd name="T47" fmla="*/ 2147483646 h 60"/>
                <a:gd name="T48" fmla="*/ 2147483646 w 68"/>
                <a:gd name="T49" fmla="*/ 2147483646 h 60"/>
                <a:gd name="T50" fmla="*/ 2147483646 w 68"/>
                <a:gd name="T51" fmla="*/ 2147483646 h 60"/>
                <a:gd name="T52" fmla="*/ 2147483646 w 68"/>
                <a:gd name="T53" fmla="*/ 2147483646 h 60"/>
                <a:gd name="T54" fmla="*/ 2147483646 w 68"/>
                <a:gd name="T55" fmla="*/ 2147483646 h 60"/>
                <a:gd name="T56" fmla="*/ 2147483646 w 68"/>
                <a:gd name="T57" fmla="*/ 2147483646 h 60"/>
                <a:gd name="T58" fmla="*/ 2141789560 w 68"/>
                <a:gd name="T59" fmla="*/ 2147483646 h 60"/>
                <a:gd name="T60" fmla="*/ 1824368231 w 68"/>
                <a:gd name="T61" fmla="*/ 2147483646 h 60"/>
                <a:gd name="T62" fmla="*/ 1522070716 w 68"/>
                <a:gd name="T63" fmla="*/ 2147483646 h 60"/>
                <a:gd name="T64" fmla="*/ 1522070716 w 68"/>
                <a:gd name="T65" fmla="*/ 2147483646 h 60"/>
                <a:gd name="T66" fmla="*/ 1227740634 w 68"/>
                <a:gd name="T67" fmla="*/ 2147483646 h 60"/>
                <a:gd name="T68" fmla="*/ 1227740634 w 68"/>
                <a:gd name="T69" fmla="*/ 2147483646 h 60"/>
                <a:gd name="T70" fmla="*/ 915696724 w 68"/>
                <a:gd name="T71" fmla="*/ 2147483646 h 60"/>
                <a:gd name="T72" fmla="*/ 915696724 w 68"/>
                <a:gd name="T73" fmla="*/ 2147483646 h 60"/>
                <a:gd name="T74" fmla="*/ 596627395 w 68"/>
                <a:gd name="T75" fmla="*/ 2147483646 h 60"/>
                <a:gd name="T76" fmla="*/ 312082022 w 68"/>
                <a:gd name="T77" fmla="*/ 2147483646 h 60"/>
                <a:gd name="T78" fmla="*/ 312082022 w 68"/>
                <a:gd name="T79" fmla="*/ 2147483646 h 60"/>
                <a:gd name="T80" fmla="*/ 312082022 w 68"/>
                <a:gd name="T81" fmla="*/ 2147483646 h 60"/>
                <a:gd name="T82" fmla="*/ 0 w 68"/>
                <a:gd name="T83" fmla="*/ 2147483646 h 60"/>
                <a:gd name="T84" fmla="*/ 0 w 68"/>
                <a:gd name="T85" fmla="*/ 2147483646 h 60"/>
                <a:gd name="T86" fmla="*/ 312082022 w 68"/>
                <a:gd name="T87" fmla="*/ 2147483646 h 60"/>
                <a:gd name="T88" fmla="*/ 596627395 w 68"/>
                <a:gd name="T89" fmla="*/ 2147483646 h 60"/>
                <a:gd name="T90" fmla="*/ 915696724 w 68"/>
                <a:gd name="T91" fmla="*/ 2147483646 h 60"/>
                <a:gd name="T92" fmla="*/ 915696724 w 68"/>
                <a:gd name="T93" fmla="*/ 2147483646 h 60"/>
                <a:gd name="T94" fmla="*/ 1227740634 w 68"/>
                <a:gd name="T95" fmla="*/ 2147483646 h 60"/>
                <a:gd name="T96" fmla="*/ 1522070716 w 68"/>
                <a:gd name="T97" fmla="*/ 2147483646 h 60"/>
                <a:gd name="T98" fmla="*/ 1824368231 w 68"/>
                <a:gd name="T99" fmla="*/ 2147483646 h 60"/>
                <a:gd name="T100" fmla="*/ 1824368231 w 68"/>
                <a:gd name="T101" fmla="*/ 2147483646 h 60"/>
                <a:gd name="T102" fmla="*/ 2141789560 w 68"/>
                <a:gd name="T103" fmla="*/ 2147483646 h 60"/>
                <a:gd name="T104" fmla="*/ 2147483646 w 68"/>
                <a:gd name="T105" fmla="*/ 2147483646 h 60"/>
                <a:gd name="T106" fmla="*/ 2147483646 w 68"/>
                <a:gd name="T107" fmla="*/ 2147483646 h 60"/>
                <a:gd name="T108" fmla="*/ 2147483646 w 68"/>
                <a:gd name="T109" fmla="*/ 0 h 60"/>
                <a:gd name="T110" fmla="*/ 2147483646 w 68"/>
                <a:gd name="T111" fmla="*/ 0 h 60"/>
                <a:gd name="T112" fmla="*/ 2147483646 w 68"/>
                <a:gd name="T113" fmla="*/ 0 h 6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8"/>
                <a:gd name="T172" fmla="*/ 0 h 60"/>
                <a:gd name="T173" fmla="*/ 68 w 68"/>
                <a:gd name="T174" fmla="*/ 60 h 6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8" h="60">
                  <a:moveTo>
                    <a:pt x="44" y="0"/>
                  </a:moveTo>
                  <a:lnTo>
                    <a:pt x="44" y="4"/>
                  </a:lnTo>
                  <a:lnTo>
                    <a:pt x="52" y="4"/>
                  </a:lnTo>
                  <a:lnTo>
                    <a:pt x="56" y="8"/>
                  </a:lnTo>
                  <a:lnTo>
                    <a:pt x="60" y="8"/>
                  </a:lnTo>
                  <a:lnTo>
                    <a:pt x="64" y="8"/>
                  </a:lnTo>
                  <a:lnTo>
                    <a:pt x="64" y="12"/>
                  </a:lnTo>
                  <a:lnTo>
                    <a:pt x="64" y="16"/>
                  </a:lnTo>
                  <a:lnTo>
                    <a:pt x="68" y="20"/>
                  </a:lnTo>
                  <a:lnTo>
                    <a:pt x="68" y="24"/>
                  </a:lnTo>
                  <a:lnTo>
                    <a:pt x="64" y="24"/>
                  </a:lnTo>
                  <a:lnTo>
                    <a:pt x="64" y="28"/>
                  </a:lnTo>
                  <a:lnTo>
                    <a:pt x="64" y="32"/>
                  </a:lnTo>
                  <a:lnTo>
                    <a:pt x="64" y="36"/>
                  </a:lnTo>
                  <a:lnTo>
                    <a:pt x="68" y="36"/>
                  </a:lnTo>
                  <a:lnTo>
                    <a:pt x="68" y="40"/>
                  </a:lnTo>
                  <a:lnTo>
                    <a:pt x="64" y="40"/>
                  </a:lnTo>
                  <a:lnTo>
                    <a:pt x="64" y="44"/>
                  </a:lnTo>
                  <a:lnTo>
                    <a:pt x="60" y="44"/>
                  </a:lnTo>
                  <a:lnTo>
                    <a:pt x="60" y="48"/>
                  </a:lnTo>
                  <a:lnTo>
                    <a:pt x="60" y="52"/>
                  </a:lnTo>
                  <a:lnTo>
                    <a:pt x="56" y="56"/>
                  </a:lnTo>
                  <a:lnTo>
                    <a:pt x="52" y="60"/>
                  </a:lnTo>
                  <a:lnTo>
                    <a:pt x="48" y="60"/>
                  </a:lnTo>
                  <a:lnTo>
                    <a:pt x="44" y="60"/>
                  </a:lnTo>
                  <a:lnTo>
                    <a:pt x="40" y="56"/>
                  </a:lnTo>
                  <a:lnTo>
                    <a:pt x="36" y="56"/>
                  </a:lnTo>
                  <a:lnTo>
                    <a:pt x="32" y="56"/>
                  </a:lnTo>
                  <a:lnTo>
                    <a:pt x="32" y="52"/>
                  </a:lnTo>
                  <a:lnTo>
                    <a:pt x="28" y="52"/>
                  </a:lnTo>
                  <a:lnTo>
                    <a:pt x="24" y="52"/>
                  </a:lnTo>
                  <a:lnTo>
                    <a:pt x="20" y="48"/>
                  </a:lnTo>
                  <a:lnTo>
                    <a:pt x="20" y="44"/>
                  </a:lnTo>
                  <a:lnTo>
                    <a:pt x="16" y="44"/>
                  </a:lnTo>
                  <a:lnTo>
                    <a:pt x="16" y="40"/>
                  </a:lnTo>
                  <a:lnTo>
                    <a:pt x="12" y="40"/>
                  </a:lnTo>
                  <a:lnTo>
                    <a:pt x="12" y="36"/>
                  </a:lnTo>
                  <a:lnTo>
                    <a:pt x="8" y="36"/>
                  </a:lnTo>
                  <a:lnTo>
                    <a:pt x="4" y="32"/>
                  </a:lnTo>
                  <a:lnTo>
                    <a:pt x="4" y="28"/>
                  </a:lnTo>
                  <a:lnTo>
                    <a:pt x="4" y="24"/>
                  </a:lnTo>
                  <a:lnTo>
                    <a:pt x="0" y="24"/>
                  </a:lnTo>
                  <a:lnTo>
                    <a:pt x="0" y="20"/>
                  </a:lnTo>
                  <a:lnTo>
                    <a:pt x="4" y="20"/>
                  </a:lnTo>
                  <a:lnTo>
                    <a:pt x="8" y="20"/>
                  </a:lnTo>
                  <a:lnTo>
                    <a:pt x="12" y="24"/>
                  </a:lnTo>
                  <a:lnTo>
                    <a:pt x="12" y="20"/>
                  </a:lnTo>
                  <a:lnTo>
                    <a:pt x="16" y="20"/>
                  </a:lnTo>
                  <a:lnTo>
                    <a:pt x="20" y="16"/>
                  </a:lnTo>
                  <a:lnTo>
                    <a:pt x="24" y="12"/>
                  </a:lnTo>
                  <a:lnTo>
                    <a:pt x="24" y="8"/>
                  </a:lnTo>
                  <a:lnTo>
                    <a:pt x="28" y="8"/>
                  </a:lnTo>
                  <a:lnTo>
                    <a:pt x="32" y="8"/>
                  </a:lnTo>
                  <a:lnTo>
                    <a:pt x="32" y="4"/>
                  </a:lnTo>
                  <a:lnTo>
                    <a:pt x="36" y="0"/>
                  </a:lnTo>
                  <a:lnTo>
                    <a:pt x="40" y="0"/>
                  </a:lnTo>
                  <a:lnTo>
                    <a:pt x="44" y="0"/>
                  </a:lnTo>
                  <a:close/>
                </a:path>
              </a:pathLst>
            </a:custGeom>
            <a:solidFill>
              <a:srgbClr val="CCFFFF"/>
            </a:solidFill>
            <a:ln w="6350">
              <a:solidFill>
                <a:srgbClr val="CCFFFF"/>
              </a:solidFill>
              <a:prstDash val="solid"/>
              <a:round/>
              <a:headEnd/>
              <a:tailEnd/>
            </a:ln>
          </p:spPr>
          <p:txBody>
            <a:bodyPr/>
            <a:lstStyle/>
            <a:p>
              <a:endParaRPr lang="it-IT"/>
            </a:p>
          </p:txBody>
        </p:sp>
        <p:sp>
          <p:nvSpPr>
            <p:cNvPr id="197684" name="Freeform 49">
              <a:extLst>
                <a:ext uri="{FF2B5EF4-FFF2-40B4-BE49-F238E27FC236}">
                  <a16:creationId xmlns:a16="http://schemas.microsoft.com/office/drawing/2014/main" id="{BC586CF3-3A6E-3B8D-1300-B080518EA002}"/>
                </a:ext>
              </a:extLst>
            </p:cNvPr>
            <p:cNvSpPr>
              <a:spLocks/>
            </p:cNvSpPr>
            <p:nvPr/>
          </p:nvSpPr>
          <p:spPr bwMode="auto">
            <a:xfrm>
              <a:off x="3416" y="3094"/>
              <a:ext cx="214" cy="267"/>
            </a:xfrm>
            <a:custGeom>
              <a:avLst/>
              <a:gdLst>
                <a:gd name="T0" fmla="*/ 2147483646 w 112"/>
                <a:gd name="T1" fmla="*/ 2147483646 h 104"/>
                <a:gd name="T2" fmla="*/ 2147483646 w 112"/>
                <a:gd name="T3" fmla="*/ 2147483646 h 104"/>
                <a:gd name="T4" fmla="*/ 2147483646 w 112"/>
                <a:gd name="T5" fmla="*/ 2147483646 h 104"/>
                <a:gd name="T6" fmla="*/ 2147483646 w 112"/>
                <a:gd name="T7" fmla="*/ 2147483646 h 104"/>
                <a:gd name="T8" fmla="*/ 2147483646 w 112"/>
                <a:gd name="T9" fmla="*/ 2147483646 h 104"/>
                <a:gd name="T10" fmla="*/ 2147483646 w 112"/>
                <a:gd name="T11" fmla="*/ 2147483646 h 104"/>
                <a:gd name="T12" fmla="*/ 2147483646 w 112"/>
                <a:gd name="T13" fmla="*/ 2147483646 h 104"/>
                <a:gd name="T14" fmla="*/ 2147483646 w 112"/>
                <a:gd name="T15" fmla="*/ 2147483646 h 104"/>
                <a:gd name="T16" fmla="*/ 2107499402 w 112"/>
                <a:gd name="T17" fmla="*/ 2147483646 h 104"/>
                <a:gd name="T18" fmla="*/ 1797766773 w 112"/>
                <a:gd name="T19" fmla="*/ 2147483646 h 104"/>
                <a:gd name="T20" fmla="*/ 2107499402 w 112"/>
                <a:gd name="T21" fmla="*/ 2147483646 h 104"/>
                <a:gd name="T22" fmla="*/ 1797766773 w 112"/>
                <a:gd name="T23" fmla="*/ 2147483646 h 104"/>
                <a:gd name="T24" fmla="*/ 1797766773 w 112"/>
                <a:gd name="T25" fmla="*/ 2147483646 h 104"/>
                <a:gd name="T26" fmla="*/ 1490841492 w 112"/>
                <a:gd name="T27" fmla="*/ 2147483646 h 104"/>
                <a:gd name="T28" fmla="*/ 904344572 w 112"/>
                <a:gd name="T29" fmla="*/ 2147483646 h 104"/>
                <a:gd name="T30" fmla="*/ 308687902 w 112"/>
                <a:gd name="T31" fmla="*/ 2147483646 h 104"/>
                <a:gd name="T32" fmla="*/ 0 w 112"/>
                <a:gd name="T33" fmla="*/ 2147483646 h 104"/>
                <a:gd name="T34" fmla="*/ 0 w 112"/>
                <a:gd name="T35" fmla="*/ 0 h 104"/>
                <a:gd name="T36" fmla="*/ 589814384 w 112"/>
                <a:gd name="T37" fmla="*/ 0 h 104"/>
                <a:gd name="T38" fmla="*/ 1211881509 w 112"/>
                <a:gd name="T39" fmla="*/ 2147483646 h 104"/>
                <a:gd name="T40" fmla="*/ 2107499402 w 112"/>
                <a:gd name="T41" fmla="*/ 2147483646 h 104"/>
                <a:gd name="T42" fmla="*/ 2147483646 w 112"/>
                <a:gd name="T43" fmla="*/ 2147483646 h 104"/>
                <a:gd name="T44" fmla="*/ 2147483646 w 112"/>
                <a:gd name="T45" fmla="*/ 2147483646 h 104"/>
                <a:gd name="T46" fmla="*/ 2147483646 w 112"/>
                <a:gd name="T47" fmla="*/ 2147483646 h 104"/>
                <a:gd name="T48" fmla="*/ 2147483646 w 112"/>
                <a:gd name="T49" fmla="*/ 2147483646 h 104"/>
                <a:gd name="T50" fmla="*/ 2147483646 w 112"/>
                <a:gd name="T51" fmla="*/ 2147483646 h 104"/>
                <a:gd name="T52" fmla="*/ 2147483646 w 112"/>
                <a:gd name="T53" fmla="*/ 2147483646 h 104"/>
                <a:gd name="T54" fmla="*/ 2147483646 w 112"/>
                <a:gd name="T55" fmla="*/ 2147483646 h 104"/>
                <a:gd name="T56" fmla="*/ 2147483646 w 112"/>
                <a:gd name="T57" fmla="*/ 2147483646 h 104"/>
                <a:gd name="T58" fmla="*/ 2147483646 w 112"/>
                <a:gd name="T59" fmla="*/ 2147483646 h 104"/>
                <a:gd name="T60" fmla="*/ 2147483646 w 112"/>
                <a:gd name="T61" fmla="*/ 2147483646 h 104"/>
                <a:gd name="T62" fmla="*/ 2147483646 w 112"/>
                <a:gd name="T63" fmla="*/ 2147483646 h 104"/>
                <a:gd name="T64" fmla="*/ 2147483646 w 112"/>
                <a:gd name="T65" fmla="*/ 2147483646 h 104"/>
                <a:gd name="T66" fmla="*/ 2147483646 w 112"/>
                <a:gd name="T67" fmla="*/ 2147483646 h 104"/>
                <a:gd name="T68" fmla="*/ 2147483646 w 112"/>
                <a:gd name="T69" fmla="*/ 2147483646 h 104"/>
                <a:gd name="T70" fmla="*/ 2147483646 w 112"/>
                <a:gd name="T71" fmla="*/ 2147483646 h 104"/>
                <a:gd name="T72" fmla="*/ 2147483646 w 112"/>
                <a:gd name="T73" fmla="*/ 2147483646 h 104"/>
                <a:gd name="T74" fmla="*/ 2147483646 w 112"/>
                <a:gd name="T75" fmla="*/ 2147483646 h 1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
                <a:gd name="T115" fmla="*/ 0 h 104"/>
                <a:gd name="T116" fmla="*/ 112 w 112"/>
                <a:gd name="T117" fmla="*/ 104 h 10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 h="104">
                  <a:moveTo>
                    <a:pt x="68" y="68"/>
                  </a:moveTo>
                  <a:lnTo>
                    <a:pt x="68" y="84"/>
                  </a:lnTo>
                  <a:lnTo>
                    <a:pt x="68" y="88"/>
                  </a:lnTo>
                  <a:lnTo>
                    <a:pt x="68" y="100"/>
                  </a:lnTo>
                  <a:lnTo>
                    <a:pt x="64" y="100"/>
                  </a:lnTo>
                  <a:lnTo>
                    <a:pt x="64" y="104"/>
                  </a:lnTo>
                  <a:lnTo>
                    <a:pt x="60" y="104"/>
                  </a:lnTo>
                  <a:lnTo>
                    <a:pt x="56" y="104"/>
                  </a:lnTo>
                  <a:lnTo>
                    <a:pt x="52" y="104"/>
                  </a:lnTo>
                  <a:lnTo>
                    <a:pt x="48" y="100"/>
                  </a:lnTo>
                  <a:lnTo>
                    <a:pt x="48" y="96"/>
                  </a:lnTo>
                  <a:lnTo>
                    <a:pt x="44" y="96"/>
                  </a:lnTo>
                  <a:lnTo>
                    <a:pt x="40" y="100"/>
                  </a:lnTo>
                  <a:lnTo>
                    <a:pt x="36" y="100"/>
                  </a:lnTo>
                  <a:lnTo>
                    <a:pt x="32" y="96"/>
                  </a:lnTo>
                  <a:lnTo>
                    <a:pt x="32" y="92"/>
                  </a:lnTo>
                  <a:lnTo>
                    <a:pt x="28" y="88"/>
                  </a:lnTo>
                  <a:lnTo>
                    <a:pt x="28" y="84"/>
                  </a:lnTo>
                  <a:lnTo>
                    <a:pt x="28" y="80"/>
                  </a:lnTo>
                  <a:lnTo>
                    <a:pt x="24" y="76"/>
                  </a:lnTo>
                  <a:lnTo>
                    <a:pt x="28" y="72"/>
                  </a:lnTo>
                  <a:lnTo>
                    <a:pt x="28" y="68"/>
                  </a:lnTo>
                  <a:lnTo>
                    <a:pt x="24" y="64"/>
                  </a:lnTo>
                  <a:lnTo>
                    <a:pt x="24" y="56"/>
                  </a:lnTo>
                  <a:lnTo>
                    <a:pt x="24" y="52"/>
                  </a:lnTo>
                  <a:lnTo>
                    <a:pt x="24" y="48"/>
                  </a:lnTo>
                  <a:lnTo>
                    <a:pt x="24" y="44"/>
                  </a:lnTo>
                  <a:lnTo>
                    <a:pt x="20" y="40"/>
                  </a:lnTo>
                  <a:lnTo>
                    <a:pt x="16" y="40"/>
                  </a:lnTo>
                  <a:lnTo>
                    <a:pt x="12" y="32"/>
                  </a:lnTo>
                  <a:lnTo>
                    <a:pt x="8" y="24"/>
                  </a:lnTo>
                  <a:lnTo>
                    <a:pt x="4" y="20"/>
                  </a:lnTo>
                  <a:lnTo>
                    <a:pt x="4" y="12"/>
                  </a:lnTo>
                  <a:lnTo>
                    <a:pt x="0" y="8"/>
                  </a:lnTo>
                  <a:lnTo>
                    <a:pt x="0" y="4"/>
                  </a:lnTo>
                  <a:lnTo>
                    <a:pt x="0" y="0"/>
                  </a:lnTo>
                  <a:lnTo>
                    <a:pt x="4" y="4"/>
                  </a:lnTo>
                  <a:lnTo>
                    <a:pt x="8" y="0"/>
                  </a:lnTo>
                  <a:lnTo>
                    <a:pt x="12" y="0"/>
                  </a:lnTo>
                  <a:lnTo>
                    <a:pt x="16" y="4"/>
                  </a:lnTo>
                  <a:lnTo>
                    <a:pt x="20" y="4"/>
                  </a:lnTo>
                  <a:lnTo>
                    <a:pt x="28" y="4"/>
                  </a:lnTo>
                  <a:lnTo>
                    <a:pt x="32" y="4"/>
                  </a:lnTo>
                  <a:lnTo>
                    <a:pt x="36" y="4"/>
                  </a:lnTo>
                  <a:lnTo>
                    <a:pt x="40" y="4"/>
                  </a:lnTo>
                  <a:lnTo>
                    <a:pt x="52" y="4"/>
                  </a:lnTo>
                  <a:lnTo>
                    <a:pt x="56" y="4"/>
                  </a:lnTo>
                  <a:lnTo>
                    <a:pt x="60" y="8"/>
                  </a:lnTo>
                  <a:lnTo>
                    <a:pt x="64" y="8"/>
                  </a:lnTo>
                  <a:lnTo>
                    <a:pt x="72" y="8"/>
                  </a:lnTo>
                  <a:lnTo>
                    <a:pt x="76" y="8"/>
                  </a:lnTo>
                  <a:lnTo>
                    <a:pt x="80" y="8"/>
                  </a:lnTo>
                  <a:lnTo>
                    <a:pt x="84" y="8"/>
                  </a:lnTo>
                  <a:lnTo>
                    <a:pt x="88" y="8"/>
                  </a:lnTo>
                  <a:lnTo>
                    <a:pt x="96" y="8"/>
                  </a:lnTo>
                  <a:lnTo>
                    <a:pt x="100" y="8"/>
                  </a:lnTo>
                  <a:lnTo>
                    <a:pt x="104" y="4"/>
                  </a:lnTo>
                  <a:lnTo>
                    <a:pt x="108" y="4"/>
                  </a:lnTo>
                  <a:lnTo>
                    <a:pt x="112" y="4"/>
                  </a:lnTo>
                  <a:lnTo>
                    <a:pt x="112" y="8"/>
                  </a:lnTo>
                  <a:lnTo>
                    <a:pt x="108" y="8"/>
                  </a:lnTo>
                  <a:lnTo>
                    <a:pt x="104" y="8"/>
                  </a:lnTo>
                  <a:lnTo>
                    <a:pt x="100" y="12"/>
                  </a:lnTo>
                  <a:lnTo>
                    <a:pt x="100" y="8"/>
                  </a:lnTo>
                  <a:lnTo>
                    <a:pt x="96" y="12"/>
                  </a:lnTo>
                  <a:lnTo>
                    <a:pt x="84" y="12"/>
                  </a:lnTo>
                  <a:lnTo>
                    <a:pt x="80" y="12"/>
                  </a:lnTo>
                  <a:lnTo>
                    <a:pt x="80" y="16"/>
                  </a:lnTo>
                  <a:lnTo>
                    <a:pt x="80" y="24"/>
                  </a:lnTo>
                  <a:lnTo>
                    <a:pt x="80" y="32"/>
                  </a:lnTo>
                  <a:lnTo>
                    <a:pt x="80" y="44"/>
                  </a:lnTo>
                  <a:lnTo>
                    <a:pt x="76" y="44"/>
                  </a:lnTo>
                  <a:lnTo>
                    <a:pt x="68" y="44"/>
                  </a:lnTo>
                  <a:lnTo>
                    <a:pt x="68" y="56"/>
                  </a:lnTo>
                  <a:lnTo>
                    <a:pt x="68" y="60"/>
                  </a:lnTo>
                  <a:lnTo>
                    <a:pt x="68" y="64"/>
                  </a:lnTo>
                  <a:lnTo>
                    <a:pt x="68" y="68"/>
                  </a:lnTo>
                  <a:close/>
                </a:path>
              </a:pathLst>
            </a:custGeom>
            <a:solidFill>
              <a:srgbClr val="CCFFFF"/>
            </a:solidFill>
            <a:ln w="6350">
              <a:solidFill>
                <a:srgbClr val="CCFFFF"/>
              </a:solidFill>
              <a:prstDash val="solid"/>
              <a:round/>
              <a:headEnd/>
              <a:tailEnd/>
            </a:ln>
          </p:spPr>
          <p:txBody>
            <a:bodyPr/>
            <a:lstStyle/>
            <a:p>
              <a:endParaRPr lang="it-IT"/>
            </a:p>
          </p:txBody>
        </p:sp>
        <p:sp>
          <p:nvSpPr>
            <p:cNvPr id="197685" name="Freeform 50">
              <a:extLst>
                <a:ext uri="{FF2B5EF4-FFF2-40B4-BE49-F238E27FC236}">
                  <a16:creationId xmlns:a16="http://schemas.microsoft.com/office/drawing/2014/main" id="{5FDDCDA7-7B2E-7CDA-B13B-F71700EDBCBD}"/>
                </a:ext>
              </a:extLst>
            </p:cNvPr>
            <p:cNvSpPr>
              <a:spLocks noEditPoints="1"/>
            </p:cNvSpPr>
            <p:nvPr/>
          </p:nvSpPr>
          <p:spPr bwMode="auto">
            <a:xfrm>
              <a:off x="1973" y="3104"/>
              <a:ext cx="139" cy="832"/>
            </a:xfrm>
            <a:custGeom>
              <a:avLst/>
              <a:gdLst>
                <a:gd name="T0" fmla="*/ 2147483646 w 72"/>
                <a:gd name="T1" fmla="*/ 2147483646 h 324"/>
                <a:gd name="T2" fmla="*/ 2147483646 w 72"/>
                <a:gd name="T3" fmla="*/ 2147483646 h 324"/>
                <a:gd name="T4" fmla="*/ 2147483646 w 72"/>
                <a:gd name="T5" fmla="*/ 2147483646 h 324"/>
                <a:gd name="T6" fmla="*/ 2147483646 w 72"/>
                <a:gd name="T7" fmla="*/ 2147483646 h 324"/>
                <a:gd name="T8" fmla="*/ 2147483646 w 72"/>
                <a:gd name="T9" fmla="*/ 2147483646 h 324"/>
                <a:gd name="T10" fmla="*/ 1180324624 w 72"/>
                <a:gd name="T11" fmla="*/ 2147483646 h 324"/>
                <a:gd name="T12" fmla="*/ 1180324624 w 72"/>
                <a:gd name="T13" fmla="*/ 2147483646 h 324"/>
                <a:gd name="T14" fmla="*/ 774719135 w 72"/>
                <a:gd name="T15" fmla="*/ 2147483646 h 324"/>
                <a:gd name="T16" fmla="*/ 774719135 w 72"/>
                <a:gd name="T17" fmla="*/ 2147483646 h 324"/>
                <a:gd name="T18" fmla="*/ 774719135 w 72"/>
                <a:gd name="T19" fmla="*/ 2147483646 h 324"/>
                <a:gd name="T20" fmla="*/ 0 w 72"/>
                <a:gd name="T21" fmla="*/ 2147483646 h 324"/>
                <a:gd name="T22" fmla="*/ 774719135 w 72"/>
                <a:gd name="T23" fmla="*/ 2147483646 h 324"/>
                <a:gd name="T24" fmla="*/ 1607340020 w 72"/>
                <a:gd name="T25" fmla="*/ 2147483646 h 324"/>
                <a:gd name="T26" fmla="*/ 2012943697 w 72"/>
                <a:gd name="T27" fmla="*/ 2147483646 h 324"/>
                <a:gd name="T28" fmla="*/ 2012943697 w 72"/>
                <a:gd name="T29" fmla="*/ 2147483646 h 324"/>
                <a:gd name="T30" fmla="*/ 2012943697 w 72"/>
                <a:gd name="T31" fmla="*/ 2147483646 h 324"/>
                <a:gd name="T32" fmla="*/ 1180324624 w 72"/>
                <a:gd name="T33" fmla="*/ 2147483646 h 324"/>
                <a:gd name="T34" fmla="*/ 1607340020 w 72"/>
                <a:gd name="T35" fmla="*/ 2147483646 h 324"/>
                <a:gd name="T36" fmla="*/ 2147483646 w 72"/>
                <a:gd name="T37" fmla="*/ 2147483646 h 324"/>
                <a:gd name="T38" fmla="*/ 2147483646 w 72"/>
                <a:gd name="T39" fmla="*/ 2147483646 h 324"/>
                <a:gd name="T40" fmla="*/ 2147483646 w 72"/>
                <a:gd name="T41" fmla="*/ 2147483646 h 324"/>
                <a:gd name="T42" fmla="*/ 2147483646 w 72"/>
                <a:gd name="T43" fmla="*/ 2147483646 h 324"/>
                <a:gd name="T44" fmla="*/ 2147483646 w 72"/>
                <a:gd name="T45" fmla="*/ 2147483646 h 324"/>
                <a:gd name="T46" fmla="*/ 2147483646 w 72"/>
                <a:gd name="T47" fmla="*/ 2147483646 h 324"/>
                <a:gd name="T48" fmla="*/ 2147483646 w 72"/>
                <a:gd name="T49" fmla="*/ 2147483646 h 324"/>
                <a:gd name="T50" fmla="*/ 2147483646 w 72"/>
                <a:gd name="T51" fmla="*/ 2147483646 h 324"/>
                <a:gd name="T52" fmla="*/ 2147483646 w 72"/>
                <a:gd name="T53" fmla="*/ 2147483646 h 324"/>
                <a:gd name="T54" fmla="*/ 2147483646 w 72"/>
                <a:gd name="T55" fmla="*/ 0 h 324"/>
                <a:gd name="T56" fmla="*/ 2147483646 w 72"/>
                <a:gd name="T57" fmla="*/ 2147483646 h 324"/>
                <a:gd name="T58" fmla="*/ 2147483646 w 72"/>
                <a:gd name="T59" fmla="*/ 2147483646 h 324"/>
                <a:gd name="T60" fmla="*/ 2147483646 w 72"/>
                <a:gd name="T61" fmla="*/ 2147483646 h 324"/>
                <a:gd name="T62" fmla="*/ 2147483646 w 72"/>
                <a:gd name="T63" fmla="*/ 2147483646 h 324"/>
                <a:gd name="T64" fmla="*/ 2147483646 w 72"/>
                <a:gd name="T65" fmla="*/ 2147483646 h 324"/>
                <a:gd name="T66" fmla="*/ 2147483646 w 72"/>
                <a:gd name="T67" fmla="*/ 2147483646 h 324"/>
                <a:gd name="T68" fmla="*/ 2147483646 w 72"/>
                <a:gd name="T69" fmla="*/ 2147483646 h 324"/>
                <a:gd name="T70" fmla="*/ 2147483646 w 72"/>
                <a:gd name="T71" fmla="*/ 2147483646 h 324"/>
                <a:gd name="T72" fmla="*/ 2147483646 w 72"/>
                <a:gd name="T73" fmla="*/ 2147483646 h 324"/>
                <a:gd name="T74" fmla="*/ 2147483646 w 72"/>
                <a:gd name="T75" fmla="*/ 2147483646 h 324"/>
                <a:gd name="T76" fmla="*/ 2147483646 w 72"/>
                <a:gd name="T77" fmla="*/ 2147483646 h 324"/>
                <a:gd name="T78" fmla="*/ 2147483646 w 72"/>
                <a:gd name="T79" fmla="*/ 2147483646 h 324"/>
                <a:gd name="T80" fmla="*/ 2147483646 w 72"/>
                <a:gd name="T81" fmla="*/ 2147483646 h 324"/>
                <a:gd name="T82" fmla="*/ 2147483646 w 72"/>
                <a:gd name="T83" fmla="*/ 2147483646 h 324"/>
                <a:gd name="T84" fmla="*/ 2147483646 w 72"/>
                <a:gd name="T85" fmla="*/ 2147483646 h 324"/>
                <a:gd name="T86" fmla="*/ 1607340020 w 72"/>
                <a:gd name="T87" fmla="*/ 2147483646 h 324"/>
                <a:gd name="T88" fmla="*/ 2147483646 w 72"/>
                <a:gd name="T89" fmla="*/ 2147483646 h 324"/>
                <a:gd name="T90" fmla="*/ 1180324624 w 72"/>
                <a:gd name="T91" fmla="*/ 2147483646 h 324"/>
                <a:gd name="T92" fmla="*/ 1607340020 w 72"/>
                <a:gd name="T93" fmla="*/ 2147483646 h 324"/>
                <a:gd name="T94" fmla="*/ 1180324624 w 72"/>
                <a:gd name="T95" fmla="*/ 2147483646 h 324"/>
                <a:gd name="T96" fmla="*/ 2012943697 w 72"/>
                <a:gd name="T97" fmla="*/ 2147483646 h 324"/>
                <a:gd name="T98" fmla="*/ 2147483646 w 72"/>
                <a:gd name="T99" fmla="*/ 2147483646 h 324"/>
                <a:gd name="T100" fmla="*/ 2147483646 w 72"/>
                <a:gd name="T101" fmla="*/ 2147483646 h 324"/>
                <a:gd name="T102" fmla="*/ 2147483646 w 72"/>
                <a:gd name="T103" fmla="*/ 2147483646 h 324"/>
                <a:gd name="T104" fmla="*/ 2147483646 w 72"/>
                <a:gd name="T105" fmla="*/ 2147483646 h 3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2"/>
                <a:gd name="T160" fmla="*/ 0 h 324"/>
                <a:gd name="T161" fmla="*/ 72 w 72"/>
                <a:gd name="T162" fmla="*/ 324 h 32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2" h="324">
                  <a:moveTo>
                    <a:pt x="60" y="300"/>
                  </a:moveTo>
                  <a:lnTo>
                    <a:pt x="60" y="304"/>
                  </a:lnTo>
                  <a:lnTo>
                    <a:pt x="56" y="300"/>
                  </a:lnTo>
                  <a:lnTo>
                    <a:pt x="52" y="300"/>
                  </a:lnTo>
                  <a:lnTo>
                    <a:pt x="48" y="304"/>
                  </a:lnTo>
                  <a:lnTo>
                    <a:pt x="44" y="304"/>
                  </a:lnTo>
                  <a:lnTo>
                    <a:pt x="40" y="304"/>
                  </a:lnTo>
                  <a:lnTo>
                    <a:pt x="40" y="308"/>
                  </a:lnTo>
                  <a:lnTo>
                    <a:pt x="40" y="312"/>
                  </a:lnTo>
                  <a:lnTo>
                    <a:pt x="36" y="312"/>
                  </a:lnTo>
                  <a:lnTo>
                    <a:pt x="32" y="316"/>
                  </a:lnTo>
                  <a:lnTo>
                    <a:pt x="32" y="312"/>
                  </a:lnTo>
                  <a:lnTo>
                    <a:pt x="36" y="308"/>
                  </a:lnTo>
                  <a:lnTo>
                    <a:pt x="36" y="304"/>
                  </a:lnTo>
                  <a:lnTo>
                    <a:pt x="32" y="304"/>
                  </a:lnTo>
                  <a:lnTo>
                    <a:pt x="28" y="308"/>
                  </a:lnTo>
                  <a:lnTo>
                    <a:pt x="24" y="308"/>
                  </a:lnTo>
                  <a:lnTo>
                    <a:pt x="20" y="308"/>
                  </a:lnTo>
                  <a:lnTo>
                    <a:pt x="24" y="304"/>
                  </a:lnTo>
                  <a:lnTo>
                    <a:pt x="28" y="304"/>
                  </a:lnTo>
                  <a:lnTo>
                    <a:pt x="32" y="304"/>
                  </a:lnTo>
                  <a:lnTo>
                    <a:pt x="28" y="304"/>
                  </a:lnTo>
                  <a:lnTo>
                    <a:pt x="24" y="304"/>
                  </a:lnTo>
                  <a:lnTo>
                    <a:pt x="24" y="300"/>
                  </a:lnTo>
                  <a:lnTo>
                    <a:pt x="24" y="296"/>
                  </a:lnTo>
                  <a:lnTo>
                    <a:pt x="20" y="300"/>
                  </a:lnTo>
                  <a:lnTo>
                    <a:pt x="16" y="300"/>
                  </a:lnTo>
                  <a:lnTo>
                    <a:pt x="20" y="296"/>
                  </a:lnTo>
                  <a:lnTo>
                    <a:pt x="16" y="296"/>
                  </a:lnTo>
                  <a:lnTo>
                    <a:pt x="12" y="296"/>
                  </a:lnTo>
                  <a:lnTo>
                    <a:pt x="16" y="292"/>
                  </a:lnTo>
                  <a:lnTo>
                    <a:pt x="12" y="292"/>
                  </a:lnTo>
                  <a:lnTo>
                    <a:pt x="12" y="288"/>
                  </a:lnTo>
                  <a:lnTo>
                    <a:pt x="8" y="288"/>
                  </a:lnTo>
                  <a:lnTo>
                    <a:pt x="12" y="288"/>
                  </a:lnTo>
                  <a:lnTo>
                    <a:pt x="16" y="288"/>
                  </a:lnTo>
                  <a:lnTo>
                    <a:pt x="16" y="284"/>
                  </a:lnTo>
                  <a:lnTo>
                    <a:pt x="12" y="284"/>
                  </a:lnTo>
                  <a:lnTo>
                    <a:pt x="12" y="280"/>
                  </a:lnTo>
                  <a:lnTo>
                    <a:pt x="8" y="276"/>
                  </a:lnTo>
                  <a:lnTo>
                    <a:pt x="12" y="276"/>
                  </a:lnTo>
                  <a:lnTo>
                    <a:pt x="8" y="276"/>
                  </a:lnTo>
                  <a:lnTo>
                    <a:pt x="8" y="272"/>
                  </a:lnTo>
                  <a:lnTo>
                    <a:pt x="12" y="268"/>
                  </a:lnTo>
                  <a:lnTo>
                    <a:pt x="8" y="264"/>
                  </a:lnTo>
                  <a:lnTo>
                    <a:pt x="12" y="264"/>
                  </a:lnTo>
                  <a:lnTo>
                    <a:pt x="16" y="264"/>
                  </a:lnTo>
                  <a:lnTo>
                    <a:pt x="12" y="260"/>
                  </a:lnTo>
                  <a:lnTo>
                    <a:pt x="12" y="264"/>
                  </a:lnTo>
                  <a:lnTo>
                    <a:pt x="8" y="260"/>
                  </a:lnTo>
                  <a:lnTo>
                    <a:pt x="8" y="256"/>
                  </a:lnTo>
                  <a:lnTo>
                    <a:pt x="12" y="256"/>
                  </a:lnTo>
                  <a:lnTo>
                    <a:pt x="8" y="252"/>
                  </a:lnTo>
                  <a:lnTo>
                    <a:pt x="4" y="252"/>
                  </a:lnTo>
                  <a:lnTo>
                    <a:pt x="0" y="252"/>
                  </a:lnTo>
                  <a:lnTo>
                    <a:pt x="4" y="248"/>
                  </a:lnTo>
                  <a:lnTo>
                    <a:pt x="8" y="244"/>
                  </a:lnTo>
                  <a:lnTo>
                    <a:pt x="12" y="244"/>
                  </a:lnTo>
                  <a:lnTo>
                    <a:pt x="12" y="248"/>
                  </a:lnTo>
                  <a:lnTo>
                    <a:pt x="8" y="248"/>
                  </a:lnTo>
                  <a:lnTo>
                    <a:pt x="8" y="252"/>
                  </a:lnTo>
                  <a:lnTo>
                    <a:pt x="12" y="248"/>
                  </a:lnTo>
                  <a:lnTo>
                    <a:pt x="12" y="252"/>
                  </a:lnTo>
                  <a:lnTo>
                    <a:pt x="16" y="248"/>
                  </a:lnTo>
                  <a:lnTo>
                    <a:pt x="16" y="244"/>
                  </a:lnTo>
                  <a:lnTo>
                    <a:pt x="16" y="240"/>
                  </a:lnTo>
                  <a:lnTo>
                    <a:pt x="20" y="240"/>
                  </a:lnTo>
                  <a:lnTo>
                    <a:pt x="16" y="240"/>
                  </a:lnTo>
                  <a:lnTo>
                    <a:pt x="20" y="240"/>
                  </a:lnTo>
                  <a:lnTo>
                    <a:pt x="20" y="236"/>
                  </a:lnTo>
                  <a:lnTo>
                    <a:pt x="24" y="236"/>
                  </a:lnTo>
                  <a:lnTo>
                    <a:pt x="24" y="232"/>
                  </a:lnTo>
                  <a:lnTo>
                    <a:pt x="20" y="232"/>
                  </a:lnTo>
                  <a:lnTo>
                    <a:pt x="20" y="228"/>
                  </a:lnTo>
                  <a:lnTo>
                    <a:pt x="20" y="224"/>
                  </a:lnTo>
                  <a:lnTo>
                    <a:pt x="24" y="220"/>
                  </a:lnTo>
                  <a:lnTo>
                    <a:pt x="24" y="216"/>
                  </a:lnTo>
                  <a:lnTo>
                    <a:pt x="24" y="212"/>
                  </a:lnTo>
                  <a:lnTo>
                    <a:pt x="24" y="208"/>
                  </a:lnTo>
                  <a:lnTo>
                    <a:pt x="20" y="208"/>
                  </a:lnTo>
                  <a:lnTo>
                    <a:pt x="16" y="212"/>
                  </a:lnTo>
                  <a:lnTo>
                    <a:pt x="16" y="208"/>
                  </a:lnTo>
                  <a:lnTo>
                    <a:pt x="12" y="204"/>
                  </a:lnTo>
                  <a:lnTo>
                    <a:pt x="12" y="200"/>
                  </a:lnTo>
                  <a:lnTo>
                    <a:pt x="12" y="196"/>
                  </a:lnTo>
                  <a:lnTo>
                    <a:pt x="16" y="192"/>
                  </a:lnTo>
                  <a:lnTo>
                    <a:pt x="20" y="192"/>
                  </a:lnTo>
                  <a:lnTo>
                    <a:pt x="20" y="188"/>
                  </a:lnTo>
                  <a:lnTo>
                    <a:pt x="16" y="184"/>
                  </a:lnTo>
                  <a:lnTo>
                    <a:pt x="16" y="180"/>
                  </a:lnTo>
                  <a:lnTo>
                    <a:pt x="16" y="176"/>
                  </a:lnTo>
                  <a:lnTo>
                    <a:pt x="16" y="172"/>
                  </a:lnTo>
                  <a:lnTo>
                    <a:pt x="20" y="172"/>
                  </a:lnTo>
                  <a:lnTo>
                    <a:pt x="20" y="164"/>
                  </a:lnTo>
                  <a:lnTo>
                    <a:pt x="24" y="160"/>
                  </a:lnTo>
                  <a:lnTo>
                    <a:pt x="24" y="156"/>
                  </a:lnTo>
                  <a:lnTo>
                    <a:pt x="28" y="156"/>
                  </a:lnTo>
                  <a:lnTo>
                    <a:pt x="28" y="152"/>
                  </a:lnTo>
                  <a:lnTo>
                    <a:pt x="28" y="148"/>
                  </a:lnTo>
                  <a:lnTo>
                    <a:pt x="28" y="144"/>
                  </a:lnTo>
                  <a:lnTo>
                    <a:pt x="32" y="144"/>
                  </a:lnTo>
                  <a:lnTo>
                    <a:pt x="32" y="140"/>
                  </a:lnTo>
                  <a:lnTo>
                    <a:pt x="32" y="136"/>
                  </a:lnTo>
                  <a:lnTo>
                    <a:pt x="32" y="132"/>
                  </a:lnTo>
                  <a:lnTo>
                    <a:pt x="36" y="132"/>
                  </a:lnTo>
                  <a:lnTo>
                    <a:pt x="32" y="132"/>
                  </a:lnTo>
                  <a:lnTo>
                    <a:pt x="32" y="128"/>
                  </a:lnTo>
                  <a:lnTo>
                    <a:pt x="32" y="120"/>
                  </a:lnTo>
                  <a:lnTo>
                    <a:pt x="32" y="116"/>
                  </a:lnTo>
                  <a:lnTo>
                    <a:pt x="32" y="112"/>
                  </a:lnTo>
                  <a:lnTo>
                    <a:pt x="36" y="108"/>
                  </a:lnTo>
                  <a:lnTo>
                    <a:pt x="36" y="104"/>
                  </a:lnTo>
                  <a:lnTo>
                    <a:pt x="32" y="100"/>
                  </a:lnTo>
                  <a:lnTo>
                    <a:pt x="36" y="96"/>
                  </a:lnTo>
                  <a:lnTo>
                    <a:pt x="36" y="92"/>
                  </a:lnTo>
                  <a:lnTo>
                    <a:pt x="40" y="88"/>
                  </a:lnTo>
                  <a:lnTo>
                    <a:pt x="40" y="84"/>
                  </a:lnTo>
                  <a:lnTo>
                    <a:pt x="40" y="80"/>
                  </a:lnTo>
                  <a:lnTo>
                    <a:pt x="40" y="76"/>
                  </a:lnTo>
                  <a:lnTo>
                    <a:pt x="40" y="72"/>
                  </a:lnTo>
                  <a:lnTo>
                    <a:pt x="44" y="68"/>
                  </a:lnTo>
                  <a:lnTo>
                    <a:pt x="44" y="64"/>
                  </a:lnTo>
                  <a:lnTo>
                    <a:pt x="40" y="60"/>
                  </a:lnTo>
                  <a:lnTo>
                    <a:pt x="44" y="60"/>
                  </a:lnTo>
                  <a:lnTo>
                    <a:pt x="44" y="56"/>
                  </a:lnTo>
                  <a:lnTo>
                    <a:pt x="44" y="52"/>
                  </a:lnTo>
                  <a:lnTo>
                    <a:pt x="40" y="52"/>
                  </a:lnTo>
                  <a:lnTo>
                    <a:pt x="40" y="48"/>
                  </a:lnTo>
                  <a:lnTo>
                    <a:pt x="44" y="48"/>
                  </a:lnTo>
                  <a:lnTo>
                    <a:pt x="44" y="44"/>
                  </a:lnTo>
                  <a:lnTo>
                    <a:pt x="44" y="40"/>
                  </a:lnTo>
                  <a:lnTo>
                    <a:pt x="44" y="36"/>
                  </a:lnTo>
                  <a:lnTo>
                    <a:pt x="44" y="28"/>
                  </a:lnTo>
                  <a:lnTo>
                    <a:pt x="44" y="20"/>
                  </a:lnTo>
                  <a:lnTo>
                    <a:pt x="44" y="16"/>
                  </a:lnTo>
                  <a:lnTo>
                    <a:pt x="44" y="12"/>
                  </a:lnTo>
                  <a:lnTo>
                    <a:pt x="44" y="8"/>
                  </a:lnTo>
                  <a:lnTo>
                    <a:pt x="48" y="8"/>
                  </a:lnTo>
                  <a:lnTo>
                    <a:pt x="48" y="4"/>
                  </a:lnTo>
                  <a:lnTo>
                    <a:pt x="52" y="0"/>
                  </a:lnTo>
                  <a:lnTo>
                    <a:pt x="52" y="4"/>
                  </a:lnTo>
                  <a:lnTo>
                    <a:pt x="56" y="8"/>
                  </a:lnTo>
                  <a:lnTo>
                    <a:pt x="56" y="12"/>
                  </a:lnTo>
                  <a:lnTo>
                    <a:pt x="56" y="16"/>
                  </a:lnTo>
                  <a:lnTo>
                    <a:pt x="60" y="16"/>
                  </a:lnTo>
                  <a:lnTo>
                    <a:pt x="60" y="20"/>
                  </a:lnTo>
                  <a:lnTo>
                    <a:pt x="60" y="24"/>
                  </a:lnTo>
                  <a:lnTo>
                    <a:pt x="60" y="28"/>
                  </a:lnTo>
                  <a:lnTo>
                    <a:pt x="60" y="32"/>
                  </a:lnTo>
                  <a:lnTo>
                    <a:pt x="64" y="36"/>
                  </a:lnTo>
                  <a:lnTo>
                    <a:pt x="64" y="40"/>
                  </a:lnTo>
                  <a:lnTo>
                    <a:pt x="64" y="48"/>
                  </a:lnTo>
                  <a:lnTo>
                    <a:pt x="68" y="48"/>
                  </a:lnTo>
                  <a:lnTo>
                    <a:pt x="72" y="48"/>
                  </a:lnTo>
                  <a:lnTo>
                    <a:pt x="72" y="52"/>
                  </a:lnTo>
                  <a:lnTo>
                    <a:pt x="68" y="56"/>
                  </a:lnTo>
                  <a:lnTo>
                    <a:pt x="68" y="60"/>
                  </a:lnTo>
                  <a:lnTo>
                    <a:pt x="64" y="60"/>
                  </a:lnTo>
                  <a:lnTo>
                    <a:pt x="60" y="60"/>
                  </a:lnTo>
                  <a:lnTo>
                    <a:pt x="60" y="64"/>
                  </a:lnTo>
                  <a:lnTo>
                    <a:pt x="60" y="68"/>
                  </a:lnTo>
                  <a:lnTo>
                    <a:pt x="60" y="72"/>
                  </a:lnTo>
                  <a:lnTo>
                    <a:pt x="60" y="76"/>
                  </a:lnTo>
                  <a:lnTo>
                    <a:pt x="60" y="80"/>
                  </a:lnTo>
                  <a:lnTo>
                    <a:pt x="60" y="84"/>
                  </a:lnTo>
                  <a:lnTo>
                    <a:pt x="56" y="84"/>
                  </a:lnTo>
                  <a:lnTo>
                    <a:pt x="56" y="88"/>
                  </a:lnTo>
                  <a:lnTo>
                    <a:pt x="52" y="92"/>
                  </a:lnTo>
                  <a:lnTo>
                    <a:pt x="52" y="96"/>
                  </a:lnTo>
                  <a:lnTo>
                    <a:pt x="48" y="96"/>
                  </a:lnTo>
                  <a:lnTo>
                    <a:pt x="48" y="104"/>
                  </a:lnTo>
                  <a:lnTo>
                    <a:pt x="48" y="108"/>
                  </a:lnTo>
                  <a:lnTo>
                    <a:pt x="48" y="112"/>
                  </a:lnTo>
                  <a:lnTo>
                    <a:pt x="44" y="112"/>
                  </a:lnTo>
                  <a:lnTo>
                    <a:pt x="44" y="116"/>
                  </a:lnTo>
                  <a:lnTo>
                    <a:pt x="44" y="120"/>
                  </a:lnTo>
                  <a:lnTo>
                    <a:pt x="40" y="124"/>
                  </a:lnTo>
                  <a:lnTo>
                    <a:pt x="44" y="124"/>
                  </a:lnTo>
                  <a:lnTo>
                    <a:pt x="44" y="128"/>
                  </a:lnTo>
                  <a:lnTo>
                    <a:pt x="48" y="140"/>
                  </a:lnTo>
                  <a:lnTo>
                    <a:pt x="48" y="144"/>
                  </a:lnTo>
                  <a:lnTo>
                    <a:pt x="44" y="152"/>
                  </a:lnTo>
                  <a:lnTo>
                    <a:pt x="44" y="156"/>
                  </a:lnTo>
                  <a:lnTo>
                    <a:pt x="44" y="160"/>
                  </a:lnTo>
                  <a:lnTo>
                    <a:pt x="36" y="164"/>
                  </a:lnTo>
                  <a:lnTo>
                    <a:pt x="36" y="168"/>
                  </a:lnTo>
                  <a:lnTo>
                    <a:pt x="36" y="172"/>
                  </a:lnTo>
                  <a:lnTo>
                    <a:pt x="36" y="176"/>
                  </a:lnTo>
                  <a:lnTo>
                    <a:pt x="36" y="180"/>
                  </a:lnTo>
                  <a:lnTo>
                    <a:pt x="40" y="184"/>
                  </a:lnTo>
                  <a:lnTo>
                    <a:pt x="36" y="188"/>
                  </a:lnTo>
                  <a:lnTo>
                    <a:pt x="32" y="188"/>
                  </a:lnTo>
                  <a:lnTo>
                    <a:pt x="32" y="196"/>
                  </a:lnTo>
                  <a:lnTo>
                    <a:pt x="32" y="200"/>
                  </a:lnTo>
                  <a:lnTo>
                    <a:pt x="32" y="208"/>
                  </a:lnTo>
                  <a:lnTo>
                    <a:pt x="32" y="212"/>
                  </a:lnTo>
                  <a:lnTo>
                    <a:pt x="28" y="216"/>
                  </a:lnTo>
                  <a:lnTo>
                    <a:pt x="28" y="220"/>
                  </a:lnTo>
                  <a:lnTo>
                    <a:pt x="32" y="220"/>
                  </a:lnTo>
                  <a:lnTo>
                    <a:pt x="32" y="224"/>
                  </a:lnTo>
                  <a:lnTo>
                    <a:pt x="32" y="232"/>
                  </a:lnTo>
                  <a:lnTo>
                    <a:pt x="36" y="232"/>
                  </a:lnTo>
                  <a:lnTo>
                    <a:pt x="36" y="236"/>
                  </a:lnTo>
                  <a:lnTo>
                    <a:pt x="32" y="236"/>
                  </a:lnTo>
                  <a:lnTo>
                    <a:pt x="28" y="236"/>
                  </a:lnTo>
                  <a:lnTo>
                    <a:pt x="32" y="240"/>
                  </a:lnTo>
                  <a:lnTo>
                    <a:pt x="36" y="240"/>
                  </a:lnTo>
                  <a:lnTo>
                    <a:pt x="32" y="244"/>
                  </a:lnTo>
                  <a:lnTo>
                    <a:pt x="32" y="248"/>
                  </a:lnTo>
                  <a:lnTo>
                    <a:pt x="32" y="252"/>
                  </a:lnTo>
                  <a:lnTo>
                    <a:pt x="32" y="256"/>
                  </a:lnTo>
                  <a:lnTo>
                    <a:pt x="28" y="260"/>
                  </a:lnTo>
                  <a:lnTo>
                    <a:pt x="24" y="260"/>
                  </a:lnTo>
                  <a:lnTo>
                    <a:pt x="24" y="264"/>
                  </a:lnTo>
                  <a:lnTo>
                    <a:pt x="28" y="264"/>
                  </a:lnTo>
                  <a:lnTo>
                    <a:pt x="28" y="268"/>
                  </a:lnTo>
                  <a:lnTo>
                    <a:pt x="24" y="272"/>
                  </a:lnTo>
                  <a:lnTo>
                    <a:pt x="16" y="276"/>
                  </a:lnTo>
                  <a:lnTo>
                    <a:pt x="16" y="280"/>
                  </a:lnTo>
                  <a:lnTo>
                    <a:pt x="16" y="284"/>
                  </a:lnTo>
                  <a:lnTo>
                    <a:pt x="20" y="288"/>
                  </a:lnTo>
                  <a:lnTo>
                    <a:pt x="24" y="288"/>
                  </a:lnTo>
                  <a:lnTo>
                    <a:pt x="28" y="288"/>
                  </a:lnTo>
                  <a:lnTo>
                    <a:pt x="28" y="296"/>
                  </a:lnTo>
                  <a:lnTo>
                    <a:pt x="32" y="300"/>
                  </a:lnTo>
                  <a:lnTo>
                    <a:pt x="40" y="300"/>
                  </a:lnTo>
                  <a:lnTo>
                    <a:pt x="48" y="300"/>
                  </a:lnTo>
                  <a:lnTo>
                    <a:pt x="52" y="300"/>
                  </a:lnTo>
                  <a:lnTo>
                    <a:pt x="60" y="300"/>
                  </a:lnTo>
                  <a:close/>
                  <a:moveTo>
                    <a:pt x="12" y="224"/>
                  </a:moveTo>
                  <a:lnTo>
                    <a:pt x="8" y="224"/>
                  </a:lnTo>
                  <a:lnTo>
                    <a:pt x="12" y="220"/>
                  </a:lnTo>
                  <a:lnTo>
                    <a:pt x="12" y="216"/>
                  </a:lnTo>
                  <a:lnTo>
                    <a:pt x="12" y="212"/>
                  </a:lnTo>
                  <a:lnTo>
                    <a:pt x="16" y="212"/>
                  </a:lnTo>
                  <a:lnTo>
                    <a:pt x="16" y="216"/>
                  </a:lnTo>
                  <a:lnTo>
                    <a:pt x="12" y="216"/>
                  </a:lnTo>
                  <a:lnTo>
                    <a:pt x="16" y="220"/>
                  </a:lnTo>
                  <a:lnTo>
                    <a:pt x="16" y="224"/>
                  </a:lnTo>
                  <a:lnTo>
                    <a:pt x="12" y="224"/>
                  </a:lnTo>
                  <a:close/>
                  <a:moveTo>
                    <a:pt x="20" y="308"/>
                  </a:moveTo>
                  <a:lnTo>
                    <a:pt x="20" y="304"/>
                  </a:lnTo>
                  <a:lnTo>
                    <a:pt x="16" y="304"/>
                  </a:lnTo>
                  <a:lnTo>
                    <a:pt x="16" y="300"/>
                  </a:lnTo>
                  <a:lnTo>
                    <a:pt x="20" y="300"/>
                  </a:lnTo>
                  <a:lnTo>
                    <a:pt x="20" y="304"/>
                  </a:lnTo>
                  <a:lnTo>
                    <a:pt x="20" y="308"/>
                  </a:lnTo>
                  <a:close/>
                  <a:moveTo>
                    <a:pt x="56" y="324"/>
                  </a:moveTo>
                  <a:lnTo>
                    <a:pt x="52" y="324"/>
                  </a:lnTo>
                  <a:lnTo>
                    <a:pt x="48" y="324"/>
                  </a:lnTo>
                  <a:lnTo>
                    <a:pt x="44" y="324"/>
                  </a:lnTo>
                  <a:lnTo>
                    <a:pt x="40" y="324"/>
                  </a:lnTo>
                  <a:lnTo>
                    <a:pt x="40" y="320"/>
                  </a:lnTo>
                  <a:lnTo>
                    <a:pt x="44" y="320"/>
                  </a:lnTo>
                  <a:lnTo>
                    <a:pt x="52" y="320"/>
                  </a:lnTo>
                  <a:lnTo>
                    <a:pt x="56" y="320"/>
                  </a:lnTo>
                  <a:lnTo>
                    <a:pt x="52" y="316"/>
                  </a:lnTo>
                  <a:lnTo>
                    <a:pt x="48" y="316"/>
                  </a:lnTo>
                  <a:lnTo>
                    <a:pt x="44" y="316"/>
                  </a:lnTo>
                  <a:lnTo>
                    <a:pt x="44" y="312"/>
                  </a:lnTo>
                  <a:lnTo>
                    <a:pt x="52" y="312"/>
                  </a:lnTo>
                  <a:lnTo>
                    <a:pt x="52" y="308"/>
                  </a:lnTo>
                  <a:lnTo>
                    <a:pt x="44" y="312"/>
                  </a:lnTo>
                  <a:lnTo>
                    <a:pt x="44" y="308"/>
                  </a:lnTo>
                  <a:lnTo>
                    <a:pt x="48" y="304"/>
                  </a:lnTo>
                  <a:lnTo>
                    <a:pt x="52" y="304"/>
                  </a:lnTo>
                  <a:lnTo>
                    <a:pt x="56" y="304"/>
                  </a:lnTo>
                  <a:lnTo>
                    <a:pt x="56" y="308"/>
                  </a:lnTo>
                  <a:lnTo>
                    <a:pt x="56" y="324"/>
                  </a:lnTo>
                  <a:close/>
                </a:path>
              </a:pathLst>
            </a:custGeom>
            <a:solidFill>
              <a:srgbClr val="CCFFFF"/>
            </a:solidFill>
            <a:ln w="6350">
              <a:solidFill>
                <a:srgbClr val="CCFFFF"/>
              </a:solidFill>
              <a:prstDash val="solid"/>
              <a:round/>
              <a:headEnd/>
              <a:tailEnd/>
            </a:ln>
          </p:spPr>
          <p:txBody>
            <a:bodyPr/>
            <a:lstStyle/>
            <a:p>
              <a:endParaRPr lang="it-IT"/>
            </a:p>
          </p:txBody>
        </p:sp>
        <p:sp>
          <p:nvSpPr>
            <p:cNvPr id="197686" name="Freeform 51">
              <a:extLst>
                <a:ext uri="{FF2B5EF4-FFF2-40B4-BE49-F238E27FC236}">
                  <a16:creationId xmlns:a16="http://schemas.microsoft.com/office/drawing/2014/main" id="{06631676-5C62-9D86-363B-F625BB8421CA}"/>
                </a:ext>
              </a:extLst>
            </p:cNvPr>
            <p:cNvSpPr>
              <a:spLocks/>
            </p:cNvSpPr>
            <p:nvPr/>
          </p:nvSpPr>
          <p:spPr bwMode="auto">
            <a:xfrm>
              <a:off x="3546" y="3114"/>
              <a:ext cx="154" cy="206"/>
            </a:xfrm>
            <a:custGeom>
              <a:avLst/>
              <a:gdLst>
                <a:gd name="T0" fmla="*/ 2147483646 w 80"/>
                <a:gd name="T1" fmla="*/ 0 h 80"/>
                <a:gd name="T2" fmla="*/ 2147483646 w 80"/>
                <a:gd name="T3" fmla="*/ 2147483646 h 80"/>
                <a:gd name="T4" fmla="*/ 2147483646 w 80"/>
                <a:gd name="T5" fmla="*/ 2147483646 h 80"/>
                <a:gd name="T6" fmla="*/ 2147483646 w 80"/>
                <a:gd name="T7" fmla="*/ 2147483646 h 80"/>
                <a:gd name="T8" fmla="*/ 2147483646 w 80"/>
                <a:gd name="T9" fmla="*/ 2147483646 h 80"/>
                <a:gd name="T10" fmla="*/ 2147483646 w 80"/>
                <a:gd name="T11" fmla="*/ 2147483646 h 80"/>
                <a:gd name="T12" fmla="*/ 2147483646 w 80"/>
                <a:gd name="T13" fmla="*/ 2147483646 h 80"/>
                <a:gd name="T14" fmla="*/ 2147483646 w 80"/>
                <a:gd name="T15" fmla="*/ 2147483646 h 80"/>
                <a:gd name="T16" fmla="*/ 2147483646 w 80"/>
                <a:gd name="T17" fmla="*/ 2147483646 h 80"/>
                <a:gd name="T18" fmla="*/ 2147483646 w 80"/>
                <a:gd name="T19" fmla="*/ 2147483646 h 80"/>
                <a:gd name="T20" fmla="*/ 2147483646 w 80"/>
                <a:gd name="T21" fmla="*/ 2147483646 h 80"/>
                <a:gd name="T22" fmla="*/ 2147483646 w 80"/>
                <a:gd name="T23" fmla="*/ 2147483646 h 80"/>
                <a:gd name="T24" fmla="*/ 2147483646 w 80"/>
                <a:gd name="T25" fmla="*/ 2147483646 h 80"/>
                <a:gd name="T26" fmla="*/ 2147483646 w 80"/>
                <a:gd name="T27" fmla="*/ 2147483646 h 80"/>
                <a:gd name="T28" fmla="*/ 2147483646 w 80"/>
                <a:gd name="T29" fmla="*/ 2147483646 h 80"/>
                <a:gd name="T30" fmla="*/ 2147483646 w 80"/>
                <a:gd name="T31" fmla="*/ 2147483646 h 80"/>
                <a:gd name="T32" fmla="*/ 2147483646 w 80"/>
                <a:gd name="T33" fmla="*/ 2147483646 h 80"/>
                <a:gd name="T34" fmla="*/ 2147483646 w 80"/>
                <a:gd name="T35" fmla="*/ 2147483646 h 80"/>
                <a:gd name="T36" fmla="*/ 2147483646 w 80"/>
                <a:gd name="T37" fmla="*/ 2147483646 h 80"/>
                <a:gd name="T38" fmla="*/ 1494310404 w 80"/>
                <a:gd name="T39" fmla="*/ 2147483646 h 80"/>
                <a:gd name="T40" fmla="*/ 723573389 w 80"/>
                <a:gd name="T41" fmla="*/ 2147483646 h 80"/>
                <a:gd name="T42" fmla="*/ 723573389 w 80"/>
                <a:gd name="T43" fmla="*/ 2147483646 h 80"/>
                <a:gd name="T44" fmla="*/ 375882280 w 80"/>
                <a:gd name="T45" fmla="*/ 2147483646 h 80"/>
                <a:gd name="T46" fmla="*/ 0 w 80"/>
                <a:gd name="T47" fmla="*/ 2147483646 h 80"/>
                <a:gd name="T48" fmla="*/ 0 w 80"/>
                <a:gd name="T49" fmla="*/ 2147483646 h 80"/>
                <a:gd name="T50" fmla="*/ 0 w 80"/>
                <a:gd name="T51" fmla="*/ 2147483646 h 80"/>
                <a:gd name="T52" fmla="*/ 1099444448 w 80"/>
                <a:gd name="T53" fmla="*/ 2147483646 h 80"/>
                <a:gd name="T54" fmla="*/ 1099444448 w 80"/>
                <a:gd name="T55" fmla="*/ 2147483646 h 80"/>
                <a:gd name="T56" fmla="*/ 1099444448 w 80"/>
                <a:gd name="T57" fmla="*/ 2147483646 h 80"/>
                <a:gd name="T58" fmla="*/ 2147483646 w 80"/>
                <a:gd name="T59" fmla="*/ 2147483646 h 80"/>
                <a:gd name="T60" fmla="*/ 2147483646 w 80"/>
                <a:gd name="T61" fmla="*/ 2147483646 h 80"/>
                <a:gd name="T62" fmla="*/ 2147483646 w 80"/>
                <a:gd name="T63" fmla="*/ 0 h 8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0"/>
                <a:gd name="T97" fmla="*/ 0 h 80"/>
                <a:gd name="T98" fmla="*/ 80 w 80"/>
                <a:gd name="T99" fmla="*/ 80 h 8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0" h="80">
                  <a:moveTo>
                    <a:pt x="44" y="0"/>
                  </a:moveTo>
                  <a:lnTo>
                    <a:pt x="48" y="0"/>
                  </a:lnTo>
                  <a:lnTo>
                    <a:pt x="48" y="4"/>
                  </a:lnTo>
                  <a:lnTo>
                    <a:pt x="52" y="4"/>
                  </a:lnTo>
                  <a:lnTo>
                    <a:pt x="52" y="8"/>
                  </a:lnTo>
                  <a:lnTo>
                    <a:pt x="52" y="12"/>
                  </a:lnTo>
                  <a:lnTo>
                    <a:pt x="56" y="16"/>
                  </a:lnTo>
                  <a:lnTo>
                    <a:pt x="60" y="16"/>
                  </a:lnTo>
                  <a:lnTo>
                    <a:pt x="60" y="20"/>
                  </a:lnTo>
                  <a:lnTo>
                    <a:pt x="64" y="20"/>
                  </a:lnTo>
                  <a:lnTo>
                    <a:pt x="64" y="24"/>
                  </a:lnTo>
                  <a:lnTo>
                    <a:pt x="68" y="24"/>
                  </a:lnTo>
                  <a:lnTo>
                    <a:pt x="68" y="28"/>
                  </a:lnTo>
                  <a:lnTo>
                    <a:pt x="72" y="32"/>
                  </a:lnTo>
                  <a:lnTo>
                    <a:pt x="76" y="32"/>
                  </a:lnTo>
                  <a:lnTo>
                    <a:pt x="80" y="32"/>
                  </a:lnTo>
                  <a:lnTo>
                    <a:pt x="80" y="36"/>
                  </a:lnTo>
                  <a:lnTo>
                    <a:pt x="80" y="40"/>
                  </a:lnTo>
                  <a:lnTo>
                    <a:pt x="76" y="40"/>
                  </a:lnTo>
                  <a:lnTo>
                    <a:pt x="72" y="40"/>
                  </a:lnTo>
                  <a:lnTo>
                    <a:pt x="72" y="44"/>
                  </a:lnTo>
                  <a:lnTo>
                    <a:pt x="68" y="48"/>
                  </a:lnTo>
                  <a:lnTo>
                    <a:pt x="64" y="48"/>
                  </a:lnTo>
                  <a:lnTo>
                    <a:pt x="64" y="52"/>
                  </a:lnTo>
                  <a:lnTo>
                    <a:pt x="60" y="52"/>
                  </a:lnTo>
                  <a:lnTo>
                    <a:pt x="60" y="56"/>
                  </a:lnTo>
                  <a:lnTo>
                    <a:pt x="56" y="60"/>
                  </a:lnTo>
                  <a:lnTo>
                    <a:pt x="52" y="60"/>
                  </a:lnTo>
                  <a:lnTo>
                    <a:pt x="52" y="64"/>
                  </a:lnTo>
                  <a:lnTo>
                    <a:pt x="52" y="68"/>
                  </a:lnTo>
                  <a:lnTo>
                    <a:pt x="48" y="68"/>
                  </a:lnTo>
                  <a:lnTo>
                    <a:pt x="44" y="68"/>
                  </a:lnTo>
                  <a:lnTo>
                    <a:pt x="40" y="68"/>
                  </a:lnTo>
                  <a:lnTo>
                    <a:pt x="36" y="68"/>
                  </a:lnTo>
                  <a:lnTo>
                    <a:pt x="32" y="64"/>
                  </a:lnTo>
                  <a:lnTo>
                    <a:pt x="28" y="64"/>
                  </a:lnTo>
                  <a:lnTo>
                    <a:pt x="28" y="68"/>
                  </a:lnTo>
                  <a:lnTo>
                    <a:pt x="24" y="72"/>
                  </a:lnTo>
                  <a:lnTo>
                    <a:pt x="20" y="76"/>
                  </a:lnTo>
                  <a:lnTo>
                    <a:pt x="16" y="76"/>
                  </a:lnTo>
                  <a:lnTo>
                    <a:pt x="12" y="80"/>
                  </a:lnTo>
                  <a:lnTo>
                    <a:pt x="8" y="80"/>
                  </a:lnTo>
                  <a:lnTo>
                    <a:pt x="8" y="76"/>
                  </a:lnTo>
                  <a:lnTo>
                    <a:pt x="8" y="72"/>
                  </a:lnTo>
                  <a:lnTo>
                    <a:pt x="8" y="68"/>
                  </a:lnTo>
                  <a:lnTo>
                    <a:pt x="4" y="64"/>
                  </a:lnTo>
                  <a:lnTo>
                    <a:pt x="4" y="60"/>
                  </a:lnTo>
                  <a:lnTo>
                    <a:pt x="0" y="60"/>
                  </a:lnTo>
                  <a:lnTo>
                    <a:pt x="0" y="56"/>
                  </a:lnTo>
                  <a:lnTo>
                    <a:pt x="0" y="52"/>
                  </a:lnTo>
                  <a:lnTo>
                    <a:pt x="0" y="48"/>
                  </a:lnTo>
                  <a:lnTo>
                    <a:pt x="0" y="36"/>
                  </a:lnTo>
                  <a:lnTo>
                    <a:pt x="8" y="36"/>
                  </a:lnTo>
                  <a:lnTo>
                    <a:pt x="12" y="36"/>
                  </a:lnTo>
                  <a:lnTo>
                    <a:pt x="12" y="24"/>
                  </a:lnTo>
                  <a:lnTo>
                    <a:pt x="12" y="16"/>
                  </a:lnTo>
                  <a:lnTo>
                    <a:pt x="12" y="8"/>
                  </a:lnTo>
                  <a:lnTo>
                    <a:pt x="12" y="4"/>
                  </a:lnTo>
                  <a:lnTo>
                    <a:pt x="16" y="4"/>
                  </a:lnTo>
                  <a:lnTo>
                    <a:pt x="28" y="4"/>
                  </a:lnTo>
                  <a:lnTo>
                    <a:pt x="32" y="0"/>
                  </a:lnTo>
                  <a:lnTo>
                    <a:pt x="32" y="4"/>
                  </a:lnTo>
                  <a:lnTo>
                    <a:pt x="36" y="0"/>
                  </a:lnTo>
                  <a:lnTo>
                    <a:pt x="40" y="0"/>
                  </a:lnTo>
                  <a:lnTo>
                    <a:pt x="44" y="0"/>
                  </a:lnTo>
                  <a:close/>
                </a:path>
              </a:pathLst>
            </a:custGeom>
            <a:solidFill>
              <a:srgbClr val="CCFFFF"/>
            </a:solidFill>
            <a:ln w="6350">
              <a:solidFill>
                <a:srgbClr val="CCFFFF"/>
              </a:solidFill>
              <a:prstDash val="solid"/>
              <a:round/>
              <a:headEnd/>
              <a:tailEnd/>
            </a:ln>
          </p:spPr>
          <p:txBody>
            <a:bodyPr/>
            <a:lstStyle/>
            <a:p>
              <a:endParaRPr lang="it-IT"/>
            </a:p>
          </p:txBody>
        </p:sp>
        <p:sp>
          <p:nvSpPr>
            <p:cNvPr id="197687" name="Freeform 52">
              <a:extLst>
                <a:ext uri="{FF2B5EF4-FFF2-40B4-BE49-F238E27FC236}">
                  <a16:creationId xmlns:a16="http://schemas.microsoft.com/office/drawing/2014/main" id="{499F26F9-B3A9-153E-31D5-2BF42774B019}"/>
                </a:ext>
              </a:extLst>
            </p:cNvPr>
            <p:cNvSpPr>
              <a:spLocks/>
            </p:cNvSpPr>
            <p:nvPr/>
          </p:nvSpPr>
          <p:spPr bwMode="auto">
            <a:xfrm>
              <a:off x="2189" y="3146"/>
              <a:ext cx="137" cy="185"/>
            </a:xfrm>
            <a:custGeom>
              <a:avLst/>
              <a:gdLst>
                <a:gd name="T0" fmla="*/ 2147483646 w 72"/>
                <a:gd name="T1" fmla="*/ 2147483646 h 72"/>
                <a:gd name="T2" fmla="*/ 2147483646 w 72"/>
                <a:gd name="T3" fmla="*/ 2147483646 h 72"/>
                <a:gd name="T4" fmla="*/ 2147483646 w 72"/>
                <a:gd name="T5" fmla="*/ 2147483646 h 72"/>
                <a:gd name="T6" fmla="*/ 2147483646 w 72"/>
                <a:gd name="T7" fmla="*/ 2147483646 h 72"/>
                <a:gd name="T8" fmla="*/ 2147483646 w 72"/>
                <a:gd name="T9" fmla="*/ 2147483646 h 72"/>
                <a:gd name="T10" fmla="*/ 2147483646 w 72"/>
                <a:gd name="T11" fmla="*/ 2147483646 h 72"/>
                <a:gd name="T12" fmla="*/ 2147483646 w 72"/>
                <a:gd name="T13" fmla="*/ 2147483646 h 72"/>
                <a:gd name="T14" fmla="*/ 2147483646 w 72"/>
                <a:gd name="T15" fmla="*/ 2147483646 h 72"/>
                <a:gd name="T16" fmla="*/ 2147483646 w 72"/>
                <a:gd name="T17" fmla="*/ 2147483646 h 72"/>
                <a:gd name="T18" fmla="*/ 2147483646 w 72"/>
                <a:gd name="T19" fmla="*/ 2147483646 h 72"/>
                <a:gd name="T20" fmla="*/ 2147483646 w 72"/>
                <a:gd name="T21" fmla="*/ 2147483646 h 72"/>
                <a:gd name="T22" fmla="*/ 2135806055 w 72"/>
                <a:gd name="T23" fmla="*/ 2147483646 h 72"/>
                <a:gd name="T24" fmla="*/ 2147483646 w 72"/>
                <a:gd name="T25" fmla="*/ 2147483646 h 72"/>
                <a:gd name="T26" fmla="*/ 2147483646 w 72"/>
                <a:gd name="T27" fmla="*/ 2147483646 h 72"/>
                <a:gd name="T28" fmla="*/ 2147483646 w 72"/>
                <a:gd name="T29" fmla="*/ 2147483646 h 72"/>
                <a:gd name="T30" fmla="*/ 2147483646 w 72"/>
                <a:gd name="T31" fmla="*/ 2147483646 h 72"/>
                <a:gd name="T32" fmla="*/ 2147483646 w 72"/>
                <a:gd name="T33" fmla="*/ 2147483646 h 72"/>
                <a:gd name="T34" fmla="*/ 2147483646 w 72"/>
                <a:gd name="T35" fmla="*/ 2147483646 h 72"/>
                <a:gd name="T36" fmla="*/ 1852104229 w 72"/>
                <a:gd name="T37" fmla="*/ 2147483646 h 72"/>
                <a:gd name="T38" fmla="*/ 1612808131 w 72"/>
                <a:gd name="T39" fmla="*/ 2147483646 h 72"/>
                <a:gd name="T40" fmla="*/ 1325547330 w 72"/>
                <a:gd name="T41" fmla="*/ 2147483646 h 72"/>
                <a:gd name="T42" fmla="*/ 1040027843 w 72"/>
                <a:gd name="T43" fmla="*/ 2147483646 h 72"/>
                <a:gd name="T44" fmla="*/ 810198700 w 72"/>
                <a:gd name="T45" fmla="*/ 2147483646 h 72"/>
                <a:gd name="T46" fmla="*/ 534189017 w 72"/>
                <a:gd name="T47" fmla="*/ 2147483646 h 72"/>
                <a:gd name="T48" fmla="*/ 280741673 w 72"/>
                <a:gd name="T49" fmla="*/ 2147483646 h 72"/>
                <a:gd name="T50" fmla="*/ 0 w 72"/>
                <a:gd name="T51" fmla="*/ 2147483646 h 72"/>
                <a:gd name="T52" fmla="*/ 0 w 72"/>
                <a:gd name="T53" fmla="*/ 2147483646 h 72"/>
                <a:gd name="T54" fmla="*/ 0 w 72"/>
                <a:gd name="T55" fmla="*/ 2147483646 h 72"/>
                <a:gd name="T56" fmla="*/ 0 w 72"/>
                <a:gd name="T57" fmla="*/ 2147483646 h 72"/>
                <a:gd name="T58" fmla="*/ 0 w 72"/>
                <a:gd name="T59" fmla="*/ 2147483646 h 72"/>
                <a:gd name="T60" fmla="*/ 280741673 w 72"/>
                <a:gd name="T61" fmla="*/ 2147483646 h 72"/>
                <a:gd name="T62" fmla="*/ 280741673 w 72"/>
                <a:gd name="T63" fmla="*/ 2147483646 h 72"/>
                <a:gd name="T64" fmla="*/ 280741673 w 72"/>
                <a:gd name="T65" fmla="*/ 2147483646 h 72"/>
                <a:gd name="T66" fmla="*/ 534189017 w 72"/>
                <a:gd name="T67" fmla="*/ 2147483646 h 72"/>
                <a:gd name="T68" fmla="*/ 810198700 w 72"/>
                <a:gd name="T69" fmla="*/ 2147483646 h 72"/>
                <a:gd name="T70" fmla="*/ 1040027843 w 72"/>
                <a:gd name="T71" fmla="*/ 0 h 72"/>
                <a:gd name="T72" fmla="*/ 1325547330 w 72"/>
                <a:gd name="T73" fmla="*/ 0 h 72"/>
                <a:gd name="T74" fmla="*/ 1612808131 w 72"/>
                <a:gd name="T75" fmla="*/ 0 h 72"/>
                <a:gd name="T76" fmla="*/ 1852104229 w 72"/>
                <a:gd name="T77" fmla="*/ 0 h 72"/>
                <a:gd name="T78" fmla="*/ 2147483646 w 72"/>
                <a:gd name="T79" fmla="*/ 2147483646 h 72"/>
                <a:gd name="T80" fmla="*/ 2147483646 w 72"/>
                <a:gd name="T81" fmla="*/ 2147483646 h 72"/>
                <a:gd name="T82" fmla="*/ 2147483646 w 72"/>
                <a:gd name="T83" fmla="*/ 2147483646 h 72"/>
                <a:gd name="T84" fmla="*/ 2147483646 w 72"/>
                <a:gd name="T85" fmla="*/ 2147483646 h 72"/>
                <a:gd name="T86" fmla="*/ 2147483646 w 72"/>
                <a:gd name="T87" fmla="*/ 2147483646 h 72"/>
                <a:gd name="T88" fmla="*/ 2147483646 w 72"/>
                <a:gd name="T89" fmla="*/ 2147483646 h 72"/>
                <a:gd name="T90" fmla="*/ 2147483646 w 72"/>
                <a:gd name="T91" fmla="*/ 2147483646 h 72"/>
                <a:gd name="T92" fmla="*/ 2147483646 w 72"/>
                <a:gd name="T93" fmla="*/ 2147483646 h 72"/>
                <a:gd name="T94" fmla="*/ 2147483646 w 72"/>
                <a:gd name="T95" fmla="*/ 2147483646 h 72"/>
                <a:gd name="T96" fmla="*/ 2147483646 w 72"/>
                <a:gd name="T97" fmla="*/ 2147483646 h 72"/>
                <a:gd name="T98" fmla="*/ 2147483646 w 72"/>
                <a:gd name="T99" fmla="*/ 2147483646 h 72"/>
                <a:gd name="T100" fmla="*/ 2147483646 w 72"/>
                <a:gd name="T101" fmla="*/ 2147483646 h 72"/>
                <a:gd name="T102" fmla="*/ 2147483646 w 72"/>
                <a:gd name="T103" fmla="*/ 2147483646 h 72"/>
                <a:gd name="T104" fmla="*/ 2147483646 w 72"/>
                <a:gd name="T105" fmla="*/ 2147483646 h 72"/>
                <a:gd name="T106" fmla="*/ 2147483646 w 72"/>
                <a:gd name="T107" fmla="*/ 2147483646 h 72"/>
                <a:gd name="T108" fmla="*/ 2147483646 w 72"/>
                <a:gd name="T109" fmla="*/ 2147483646 h 72"/>
                <a:gd name="T110" fmla="*/ 2147483646 w 72"/>
                <a:gd name="T111" fmla="*/ 2147483646 h 72"/>
                <a:gd name="T112" fmla="*/ 2147483646 w 72"/>
                <a:gd name="T113" fmla="*/ 2147483646 h 72"/>
                <a:gd name="T114" fmla="*/ 2147483646 w 72"/>
                <a:gd name="T115" fmla="*/ 2147483646 h 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2"/>
                <a:gd name="T175" fmla="*/ 0 h 72"/>
                <a:gd name="T176" fmla="*/ 72 w 72"/>
                <a:gd name="T177" fmla="*/ 72 h 7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2" h="72">
                  <a:moveTo>
                    <a:pt x="68" y="56"/>
                  </a:moveTo>
                  <a:lnTo>
                    <a:pt x="64" y="64"/>
                  </a:lnTo>
                  <a:lnTo>
                    <a:pt x="60" y="68"/>
                  </a:lnTo>
                  <a:lnTo>
                    <a:pt x="56" y="72"/>
                  </a:lnTo>
                  <a:lnTo>
                    <a:pt x="56" y="68"/>
                  </a:lnTo>
                  <a:lnTo>
                    <a:pt x="52" y="68"/>
                  </a:lnTo>
                  <a:lnTo>
                    <a:pt x="48" y="68"/>
                  </a:lnTo>
                  <a:lnTo>
                    <a:pt x="44" y="72"/>
                  </a:lnTo>
                  <a:lnTo>
                    <a:pt x="44" y="68"/>
                  </a:lnTo>
                  <a:lnTo>
                    <a:pt x="40" y="68"/>
                  </a:lnTo>
                  <a:lnTo>
                    <a:pt x="36" y="68"/>
                  </a:lnTo>
                  <a:lnTo>
                    <a:pt x="32" y="68"/>
                  </a:lnTo>
                  <a:lnTo>
                    <a:pt x="36" y="64"/>
                  </a:lnTo>
                  <a:lnTo>
                    <a:pt x="36" y="60"/>
                  </a:lnTo>
                  <a:lnTo>
                    <a:pt x="36" y="56"/>
                  </a:lnTo>
                  <a:lnTo>
                    <a:pt x="40" y="52"/>
                  </a:lnTo>
                  <a:lnTo>
                    <a:pt x="36" y="52"/>
                  </a:lnTo>
                  <a:lnTo>
                    <a:pt x="36" y="48"/>
                  </a:lnTo>
                  <a:lnTo>
                    <a:pt x="28" y="48"/>
                  </a:lnTo>
                  <a:lnTo>
                    <a:pt x="24" y="44"/>
                  </a:lnTo>
                  <a:lnTo>
                    <a:pt x="20" y="40"/>
                  </a:lnTo>
                  <a:lnTo>
                    <a:pt x="16" y="40"/>
                  </a:lnTo>
                  <a:lnTo>
                    <a:pt x="12" y="40"/>
                  </a:lnTo>
                  <a:lnTo>
                    <a:pt x="8" y="36"/>
                  </a:lnTo>
                  <a:lnTo>
                    <a:pt x="4" y="28"/>
                  </a:lnTo>
                  <a:lnTo>
                    <a:pt x="0" y="28"/>
                  </a:lnTo>
                  <a:lnTo>
                    <a:pt x="0" y="24"/>
                  </a:lnTo>
                  <a:lnTo>
                    <a:pt x="0" y="20"/>
                  </a:lnTo>
                  <a:lnTo>
                    <a:pt x="0" y="16"/>
                  </a:lnTo>
                  <a:lnTo>
                    <a:pt x="0" y="12"/>
                  </a:lnTo>
                  <a:lnTo>
                    <a:pt x="4" y="12"/>
                  </a:lnTo>
                  <a:lnTo>
                    <a:pt x="4" y="8"/>
                  </a:lnTo>
                  <a:lnTo>
                    <a:pt x="4" y="4"/>
                  </a:lnTo>
                  <a:lnTo>
                    <a:pt x="8" y="4"/>
                  </a:lnTo>
                  <a:lnTo>
                    <a:pt x="12" y="4"/>
                  </a:lnTo>
                  <a:lnTo>
                    <a:pt x="16" y="0"/>
                  </a:lnTo>
                  <a:lnTo>
                    <a:pt x="20" y="0"/>
                  </a:lnTo>
                  <a:lnTo>
                    <a:pt x="24" y="0"/>
                  </a:lnTo>
                  <a:lnTo>
                    <a:pt x="28" y="0"/>
                  </a:lnTo>
                  <a:lnTo>
                    <a:pt x="36" y="4"/>
                  </a:lnTo>
                  <a:lnTo>
                    <a:pt x="36" y="8"/>
                  </a:lnTo>
                  <a:lnTo>
                    <a:pt x="40" y="12"/>
                  </a:lnTo>
                  <a:lnTo>
                    <a:pt x="40" y="16"/>
                  </a:lnTo>
                  <a:lnTo>
                    <a:pt x="40" y="20"/>
                  </a:lnTo>
                  <a:lnTo>
                    <a:pt x="40" y="24"/>
                  </a:lnTo>
                  <a:lnTo>
                    <a:pt x="44" y="24"/>
                  </a:lnTo>
                  <a:lnTo>
                    <a:pt x="48" y="28"/>
                  </a:lnTo>
                  <a:lnTo>
                    <a:pt x="52" y="24"/>
                  </a:lnTo>
                  <a:lnTo>
                    <a:pt x="56" y="24"/>
                  </a:lnTo>
                  <a:lnTo>
                    <a:pt x="60" y="28"/>
                  </a:lnTo>
                  <a:lnTo>
                    <a:pt x="60" y="40"/>
                  </a:lnTo>
                  <a:lnTo>
                    <a:pt x="64" y="40"/>
                  </a:lnTo>
                  <a:lnTo>
                    <a:pt x="68" y="40"/>
                  </a:lnTo>
                  <a:lnTo>
                    <a:pt x="72" y="40"/>
                  </a:lnTo>
                  <a:lnTo>
                    <a:pt x="68" y="44"/>
                  </a:lnTo>
                  <a:lnTo>
                    <a:pt x="68" y="48"/>
                  </a:lnTo>
                  <a:lnTo>
                    <a:pt x="68" y="52"/>
                  </a:lnTo>
                  <a:lnTo>
                    <a:pt x="68" y="56"/>
                  </a:lnTo>
                  <a:close/>
                </a:path>
              </a:pathLst>
            </a:custGeom>
            <a:solidFill>
              <a:srgbClr val="CCFFFF"/>
            </a:solidFill>
            <a:ln w="6350">
              <a:solidFill>
                <a:srgbClr val="CCFFFF"/>
              </a:solidFill>
              <a:prstDash val="solid"/>
              <a:round/>
              <a:headEnd/>
              <a:tailEnd/>
            </a:ln>
          </p:spPr>
          <p:txBody>
            <a:bodyPr/>
            <a:lstStyle/>
            <a:p>
              <a:endParaRPr lang="it-IT"/>
            </a:p>
          </p:txBody>
        </p:sp>
        <p:sp>
          <p:nvSpPr>
            <p:cNvPr id="197688" name="Freeform 53">
              <a:extLst>
                <a:ext uri="{FF2B5EF4-FFF2-40B4-BE49-F238E27FC236}">
                  <a16:creationId xmlns:a16="http://schemas.microsoft.com/office/drawing/2014/main" id="{1105B20A-9E89-91DE-0F8B-0003B23C2B18}"/>
                </a:ext>
              </a:extLst>
            </p:cNvPr>
            <p:cNvSpPr>
              <a:spLocks noEditPoints="1"/>
            </p:cNvSpPr>
            <p:nvPr/>
          </p:nvSpPr>
          <p:spPr bwMode="auto">
            <a:xfrm>
              <a:off x="3454" y="3207"/>
              <a:ext cx="306" cy="287"/>
            </a:xfrm>
            <a:custGeom>
              <a:avLst/>
              <a:gdLst>
                <a:gd name="T0" fmla="*/ 2147483646 w 160"/>
                <a:gd name="T1" fmla="*/ 2147483646 h 112"/>
                <a:gd name="T2" fmla="*/ 2147483646 w 160"/>
                <a:gd name="T3" fmla="*/ 2147483646 h 112"/>
                <a:gd name="T4" fmla="*/ 2147483646 w 160"/>
                <a:gd name="T5" fmla="*/ 2147483646 h 112"/>
                <a:gd name="T6" fmla="*/ 2147483646 w 160"/>
                <a:gd name="T7" fmla="*/ 2147483646 h 112"/>
                <a:gd name="T8" fmla="*/ 2147483646 w 160"/>
                <a:gd name="T9" fmla="*/ 2147483646 h 112"/>
                <a:gd name="T10" fmla="*/ 2147483646 w 160"/>
                <a:gd name="T11" fmla="*/ 2147483646 h 112"/>
                <a:gd name="T12" fmla="*/ 2147483646 w 160"/>
                <a:gd name="T13" fmla="*/ 2147483646 h 112"/>
                <a:gd name="T14" fmla="*/ 2147483646 w 160"/>
                <a:gd name="T15" fmla="*/ 2147483646 h 112"/>
                <a:gd name="T16" fmla="*/ 2147483646 w 160"/>
                <a:gd name="T17" fmla="*/ 2147483646 h 112"/>
                <a:gd name="T18" fmla="*/ 2147483646 w 160"/>
                <a:gd name="T19" fmla="*/ 2147483646 h 112"/>
                <a:gd name="T20" fmla="*/ 2147483646 w 160"/>
                <a:gd name="T21" fmla="*/ 0 h 112"/>
                <a:gd name="T22" fmla="*/ 2147483646 w 160"/>
                <a:gd name="T23" fmla="*/ 2147483646 h 112"/>
                <a:gd name="T24" fmla="*/ 2147483646 w 160"/>
                <a:gd name="T25" fmla="*/ 2147483646 h 112"/>
                <a:gd name="T26" fmla="*/ 2147483646 w 160"/>
                <a:gd name="T27" fmla="*/ 2147483646 h 112"/>
                <a:gd name="T28" fmla="*/ 2147483646 w 160"/>
                <a:gd name="T29" fmla="*/ 2147483646 h 112"/>
                <a:gd name="T30" fmla="*/ 2147483646 w 160"/>
                <a:gd name="T31" fmla="*/ 2147483646 h 112"/>
                <a:gd name="T32" fmla="*/ 2147483646 w 160"/>
                <a:gd name="T33" fmla="*/ 2147483646 h 112"/>
                <a:gd name="T34" fmla="*/ 2147483646 w 160"/>
                <a:gd name="T35" fmla="*/ 2147483646 h 112"/>
                <a:gd name="T36" fmla="*/ 2147483646 w 160"/>
                <a:gd name="T37" fmla="*/ 2147483646 h 112"/>
                <a:gd name="T38" fmla="*/ 2147483646 w 160"/>
                <a:gd name="T39" fmla="*/ 2147483646 h 112"/>
                <a:gd name="T40" fmla="*/ 2147483646 w 160"/>
                <a:gd name="T41" fmla="*/ 2147483646 h 112"/>
                <a:gd name="T42" fmla="*/ 2147483646 w 160"/>
                <a:gd name="T43" fmla="*/ 2147483646 h 112"/>
                <a:gd name="T44" fmla="*/ 2147483646 w 160"/>
                <a:gd name="T45" fmla="*/ 2147483646 h 112"/>
                <a:gd name="T46" fmla="*/ 2147483646 w 160"/>
                <a:gd name="T47" fmla="*/ 2147483646 h 112"/>
                <a:gd name="T48" fmla="*/ 2147483646 w 160"/>
                <a:gd name="T49" fmla="*/ 2147483646 h 112"/>
                <a:gd name="T50" fmla="*/ 2147483646 w 160"/>
                <a:gd name="T51" fmla="*/ 2147483646 h 112"/>
                <a:gd name="T52" fmla="*/ 2147483646 w 160"/>
                <a:gd name="T53" fmla="*/ 2147483646 h 112"/>
                <a:gd name="T54" fmla="*/ 2147483646 w 160"/>
                <a:gd name="T55" fmla="*/ 2147483646 h 112"/>
                <a:gd name="T56" fmla="*/ 2147483646 w 160"/>
                <a:gd name="T57" fmla="*/ 2147483646 h 112"/>
                <a:gd name="T58" fmla="*/ 2147483646 w 160"/>
                <a:gd name="T59" fmla="*/ 2147483646 h 112"/>
                <a:gd name="T60" fmla="*/ 2147483646 w 160"/>
                <a:gd name="T61" fmla="*/ 2147483646 h 112"/>
                <a:gd name="T62" fmla="*/ 2147483646 w 160"/>
                <a:gd name="T63" fmla="*/ 2147483646 h 112"/>
                <a:gd name="T64" fmla="*/ 2147483646 w 160"/>
                <a:gd name="T65" fmla="*/ 2147483646 h 112"/>
                <a:gd name="T66" fmla="*/ 2147483646 w 160"/>
                <a:gd name="T67" fmla="*/ 2147483646 h 112"/>
                <a:gd name="T68" fmla="*/ 1840214548 w 160"/>
                <a:gd name="T69" fmla="*/ 2147483646 h 112"/>
                <a:gd name="T70" fmla="*/ 2147483646 w 160"/>
                <a:gd name="T71" fmla="*/ 2147483646 h 112"/>
                <a:gd name="T72" fmla="*/ 2147483646 w 160"/>
                <a:gd name="T73" fmla="*/ 2147483646 h 112"/>
                <a:gd name="T74" fmla="*/ 2147483646 w 160"/>
                <a:gd name="T75" fmla="*/ 2147483646 h 112"/>
                <a:gd name="T76" fmla="*/ 2147483646 w 160"/>
                <a:gd name="T77" fmla="*/ 2147483646 h 112"/>
                <a:gd name="T78" fmla="*/ 2147483646 w 160"/>
                <a:gd name="T79" fmla="*/ 2147483646 h 112"/>
                <a:gd name="T80" fmla="*/ 2147483646 w 160"/>
                <a:gd name="T81" fmla="*/ 2147483646 h 112"/>
                <a:gd name="T82" fmla="*/ 2147483646 w 160"/>
                <a:gd name="T83" fmla="*/ 2147483646 h 112"/>
                <a:gd name="T84" fmla="*/ 2147483646 w 160"/>
                <a:gd name="T85" fmla="*/ 2147483646 h 112"/>
                <a:gd name="T86" fmla="*/ 2147483646 w 160"/>
                <a:gd name="T87" fmla="*/ 2147483646 h 112"/>
                <a:gd name="T88" fmla="*/ 2147483646 w 160"/>
                <a:gd name="T89" fmla="*/ 2147483646 h 112"/>
                <a:gd name="T90" fmla="*/ 0 w 160"/>
                <a:gd name="T91" fmla="*/ 2147483646 h 1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0"/>
                <a:gd name="T139" fmla="*/ 0 h 112"/>
                <a:gd name="T140" fmla="*/ 160 w 160"/>
                <a:gd name="T141" fmla="*/ 112 h 11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0" h="112">
                  <a:moveTo>
                    <a:pt x="48" y="24"/>
                  </a:moveTo>
                  <a:lnTo>
                    <a:pt x="52" y="24"/>
                  </a:lnTo>
                  <a:lnTo>
                    <a:pt x="52" y="28"/>
                  </a:lnTo>
                  <a:lnTo>
                    <a:pt x="56" y="32"/>
                  </a:lnTo>
                  <a:lnTo>
                    <a:pt x="56" y="36"/>
                  </a:lnTo>
                  <a:lnTo>
                    <a:pt x="56" y="40"/>
                  </a:lnTo>
                  <a:lnTo>
                    <a:pt x="56" y="44"/>
                  </a:lnTo>
                  <a:lnTo>
                    <a:pt x="60" y="44"/>
                  </a:lnTo>
                  <a:lnTo>
                    <a:pt x="64" y="40"/>
                  </a:lnTo>
                  <a:lnTo>
                    <a:pt x="68" y="40"/>
                  </a:lnTo>
                  <a:lnTo>
                    <a:pt x="72" y="36"/>
                  </a:lnTo>
                  <a:lnTo>
                    <a:pt x="76" y="32"/>
                  </a:lnTo>
                  <a:lnTo>
                    <a:pt x="76" y="28"/>
                  </a:lnTo>
                  <a:lnTo>
                    <a:pt x="80" y="28"/>
                  </a:lnTo>
                  <a:lnTo>
                    <a:pt x="84" y="32"/>
                  </a:lnTo>
                  <a:lnTo>
                    <a:pt x="88" y="32"/>
                  </a:lnTo>
                  <a:lnTo>
                    <a:pt x="92" y="32"/>
                  </a:lnTo>
                  <a:lnTo>
                    <a:pt x="96" y="32"/>
                  </a:lnTo>
                  <a:lnTo>
                    <a:pt x="100" y="32"/>
                  </a:lnTo>
                  <a:lnTo>
                    <a:pt x="100" y="28"/>
                  </a:lnTo>
                  <a:lnTo>
                    <a:pt x="100" y="24"/>
                  </a:lnTo>
                  <a:lnTo>
                    <a:pt x="104" y="24"/>
                  </a:lnTo>
                  <a:lnTo>
                    <a:pt x="108" y="20"/>
                  </a:lnTo>
                  <a:lnTo>
                    <a:pt x="108" y="16"/>
                  </a:lnTo>
                  <a:lnTo>
                    <a:pt x="112" y="16"/>
                  </a:lnTo>
                  <a:lnTo>
                    <a:pt x="112" y="12"/>
                  </a:lnTo>
                  <a:lnTo>
                    <a:pt x="116" y="12"/>
                  </a:lnTo>
                  <a:lnTo>
                    <a:pt x="120" y="8"/>
                  </a:lnTo>
                  <a:lnTo>
                    <a:pt x="120" y="4"/>
                  </a:lnTo>
                  <a:lnTo>
                    <a:pt x="124" y="4"/>
                  </a:lnTo>
                  <a:lnTo>
                    <a:pt x="128" y="4"/>
                  </a:lnTo>
                  <a:lnTo>
                    <a:pt x="128" y="0"/>
                  </a:lnTo>
                  <a:lnTo>
                    <a:pt x="132" y="0"/>
                  </a:lnTo>
                  <a:lnTo>
                    <a:pt x="136" y="0"/>
                  </a:lnTo>
                  <a:lnTo>
                    <a:pt x="140" y="4"/>
                  </a:lnTo>
                  <a:lnTo>
                    <a:pt x="144" y="4"/>
                  </a:lnTo>
                  <a:lnTo>
                    <a:pt x="148" y="4"/>
                  </a:lnTo>
                  <a:lnTo>
                    <a:pt x="148" y="8"/>
                  </a:lnTo>
                  <a:lnTo>
                    <a:pt x="152" y="12"/>
                  </a:lnTo>
                  <a:lnTo>
                    <a:pt x="152" y="16"/>
                  </a:lnTo>
                  <a:lnTo>
                    <a:pt x="152" y="20"/>
                  </a:lnTo>
                  <a:lnTo>
                    <a:pt x="152" y="24"/>
                  </a:lnTo>
                  <a:lnTo>
                    <a:pt x="152" y="32"/>
                  </a:lnTo>
                  <a:lnTo>
                    <a:pt x="152" y="36"/>
                  </a:lnTo>
                  <a:lnTo>
                    <a:pt x="148" y="32"/>
                  </a:lnTo>
                  <a:lnTo>
                    <a:pt x="144" y="36"/>
                  </a:lnTo>
                  <a:lnTo>
                    <a:pt x="144" y="40"/>
                  </a:lnTo>
                  <a:lnTo>
                    <a:pt x="144" y="44"/>
                  </a:lnTo>
                  <a:lnTo>
                    <a:pt x="148" y="44"/>
                  </a:lnTo>
                  <a:lnTo>
                    <a:pt x="148" y="48"/>
                  </a:lnTo>
                  <a:lnTo>
                    <a:pt x="152" y="48"/>
                  </a:lnTo>
                  <a:lnTo>
                    <a:pt x="152" y="44"/>
                  </a:lnTo>
                  <a:lnTo>
                    <a:pt x="156" y="44"/>
                  </a:lnTo>
                  <a:lnTo>
                    <a:pt x="160" y="44"/>
                  </a:lnTo>
                  <a:lnTo>
                    <a:pt x="160" y="48"/>
                  </a:lnTo>
                  <a:lnTo>
                    <a:pt x="160" y="52"/>
                  </a:lnTo>
                  <a:lnTo>
                    <a:pt x="156" y="52"/>
                  </a:lnTo>
                  <a:lnTo>
                    <a:pt x="156" y="56"/>
                  </a:lnTo>
                  <a:lnTo>
                    <a:pt x="152" y="60"/>
                  </a:lnTo>
                  <a:lnTo>
                    <a:pt x="148" y="60"/>
                  </a:lnTo>
                  <a:lnTo>
                    <a:pt x="148" y="64"/>
                  </a:lnTo>
                  <a:lnTo>
                    <a:pt x="144" y="72"/>
                  </a:lnTo>
                  <a:lnTo>
                    <a:pt x="140" y="76"/>
                  </a:lnTo>
                  <a:lnTo>
                    <a:pt x="136" y="80"/>
                  </a:lnTo>
                  <a:lnTo>
                    <a:pt x="132" y="84"/>
                  </a:lnTo>
                  <a:lnTo>
                    <a:pt x="128" y="88"/>
                  </a:lnTo>
                  <a:lnTo>
                    <a:pt x="120" y="92"/>
                  </a:lnTo>
                  <a:lnTo>
                    <a:pt x="116" y="96"/>
                  </a:lnTo>
                  <a:lnTo>
                    <a:pt x="116" y="100"/>
                  </a:lnTo>
                  <a:lnTo>
                    <a:pt x="112" y="100"/>
                  </a:lnTo>
                  <a:lnTo>
                    <a:pt x="108" y="100"/>
                  </a:lnTo>
                  <a:lnTo>
                    <a:pt x="104" y="104"/>
                  </a:lnTo>
                  <a:lnTo>
                    <a:pt x="100" y="100"/>
                  </a:lnTo>
                  <a:lnTo>
                    <a:pt x="100" y="104"/>
                  </a:lnTo>
                  <a:lnTo>
                    <a:pt x="96" y="104"/>
                  </a:lnTo>
                  <a:lnTo>
                    <a:pt x="92" y="104"/>
                  </a:lnTo>
                  <a:lnTo>
                    <a:pt x="88" y="108"/>
                  </a:lnTo>
                  <a:lnTo>
                    <a:pt x="88" y="104"/>
                  </a:lnTo>
                  <a:lnTo>
                    <a:pt x="84" y="104"/>
                  </a:lnTo>
                  <a:lnTo>
                    <a:pt x="80" y="104"/>
                  </a:lnTo>
                  <a:lnTo>
                    <a:pt x="76" y="104"/>
                  </a:lnTo>
                  <a:lnTo>
                    <a:pt x="72" y="104"/>
                  </a:lnTo>
                  <a:lnTo>
                    <a:pt x="68" y="104"/>
                  </a:lnTo>
                  <a:lnTo>
                    <a:pt x="64" y="108"/>
                  </a:lnTo>
                  <a:lnTo>
                    <a:pt x="60" y="108"/>
                  </a:lnTo>
                  <a:lnTo>
                    <a:pt x="56" y="108"/>
                  </a:lnTo>
                  <a:lnTo>
                    <a:pt x="52" y="108"/>
                  </a:lnTo>
                  <a:lnTo>
                    <a:pt x="48" y="112"/>
                  </a:lnTo>
                  <a:lnTo>
                    <a:pt x="44" y="108"/>
                  </a:lnTo>
                  <a:lnTo>
                    <a:pt x="40" y="108"/>
                  </a:lnTo>
                  <a:lnTo>
                    <a:pt x="40" y="104"/>
                  </a:lnTo>
                  <a:lnTo>
                    <a:pt x="36" y="104"/>
                  </a:lnTo>
                  <a:lnTo>
                    <a:pt x="36" y="108"/>
                  </a:lnTo>
                  <a:lnTo>
                    <a:pt x="36" y="104"/>
                  </a:lnTo>
                  <a:lnTo>
                    <a:pt x="36" y="100"/>
                  </a:lnTo>
                  <a:lnTo>
                    <a:pt x="32" y="96"/>
                  </a:lnTo>
                  <a:lnTo>
                    <a:pt x="32" y="92"/>
                  </a:lnTo>
                  <a:lnTo>
                    <a:pt x="36" y="92"/>
                  </a:lnTo>
                  <a:lnTo>
                    <a:pt x="36" y="88"/>
                  </a:lnTo>
                  <a:lnTo>
                    <a:pt x="36" y="84"/>
                  </a:lnTo>
                  <a:lnTo>
                    <a:pt x="32" y="80"/>
                  </a:lnTo>
                  <a:lnTo>
                    <a:pt x="28" y="76"/>
                  </a:lnTo>
                  <a:lnTo>
                    <a:pt x="28" y="72"/>
                  </a:lnTo>
                  <a:lnTo>
                    <a:pt x="24" y="68"/>
                  </a:lnTo>
                  <a:lnTo>
                    <a:pt x="24" y="60"/>
                  </a:lnTo>
                  <a:lnTo>
                    <a:pt x="20" y="56"/>
                  </a:lnTo>
                  <a:lnTo>
                    <a:pt x="24" y="52"/>
                  </a:lnTo>
                  <a:lnTo>
                    <a:pt x="28" y="52"/>
                  </a:lnTo>
                  <a:lnTo>
                    <a:pt x="28" y="56"/>
                  </a:lnTo>
                  <a:lnTo>
                    <a:pt x="32" y="60"/>
                  </a:lnTo>
                  <a:lnTo>
                    <a:pt x="36" y="60"/>
                  </a:lnTo>
                  <a:lnTo>
                    <a:pt x="40" y="60"/>
                  </a:lnTo>
                  <a:lnTo>
                    <a:pt x="44" y="60"/>
                  </a:lnTo>
                  <a:lnTo>
                    <a:pt x="44" y="56"/>
                  </a:lnTo>
                  <a:lnTo>
                    <a:pt x="48" y="56"/>
                  </a:lnTo>
                  <a:lnTo>
                    <a:pt x="48" y="44"/>
                  </a:lnTo>
                  <a:lnTo>
                    <a:pt x="48" y="40"/>
                  </a:lnTo>
                  <a:lnTo>
                    <a:pt x="48" y="24"/>
                  </a:lnTo>
                  <a:close/>
                  <a:moveTo>
                    <a:pt x="116" y="76"/>
                  </a:moveTo>
                  <a:lnTo>
                    <a:pt x="120" y="76"/>
                  </a:lnTo>
                  <a:lnTo>
                    <a:pt x="120" y="72"/>
                  </a:lnTo>
                  <a:lnTo>
                    <a:pt x="124" y="72"/>
                  </a:lnTo>
                  <a:lnTo>
                    <a:pt x="128" y="72"/>
                  </a:lnTo>
                  <a:lnTo>
                    <a:pt x="128" y="68"/>
                  </a:lnTo>
                  <a:lnTo>
                    <a:pt x="132" y="64"/>
                  </a:lnTo>
                  <a:lnTo>
                    <a:pt x="128" y="60"/>
                  </a:lnTo>
                  <a:lnTo>
                    <a:pt x="124" y="56"/>
                  </a:lnTo>
                  <a:lnTo>
                    <a:pt x="120" y="60"/>
                  </a:lnTo>
                  <a:lnTo>
                    <a:pt x="116" y="60"/>
                  </a:lnTo>
                  <a:lnTo>
                    <a:pt x="116" y="64"/>
                  </a:lnTo>
                  <a:lnTo>
                    <a:pt x="112" y="64"/>
                  </a:lnTo>
                  <a:lnTo>
                    <a:pt x="112" y="68"/>
                  </a:lnTo>
                  <a:lnTo>
                    <a:pt x="112" y="72"/>
                  </a:lnTo>
                  <a:lnTo>
                    <a:pt x="116" y="72"/>
                  </a:lnTo>
                  <a:lnTo>
                    <a:pt x="116" y="76"/>
                  </a:lnTo>
                  <a:close/>
                  <a:moveTo>
                    <a:pt x="4" y="8"/>
                  </a:moveTo>
                  <a:lnTo>
                    <a:pt x="4" y="12"/>
                  </a:lnTo>
                  <a:lnTo>
                    <a:pt x="0" y="8"/>
                  </a:lnTo>
                  <a:lnTo>
                    <a:pt x="4" y="8"/>
                  </a:lnTo>
                  <a:close/>
                </a:path>
              </a:pathLst>
            </a:custGeom>
            <a:solidFill>
              <a:srgbClr val="CCFFFF"/>
            </a:solidFill>
            <a:ln w="6350">
              <a:solidFill>
                <a:srgbClr val="CCFFFF"/>
              </a:solidFill>
              <a:prstDash val="solid"/>
              <a:round/>
              <a:headEnd/>
              <a:tailEnd/>
            </a:ln>
          </p:spPr>
          <p:txBody>
            <a:bodyPr/>
            <a:lstStyle/>
            <a:p>
              <a:endParaRPr lang="it-IT"/>
            </a:p>
          </p:txBody>
        </p:sp>
        <p:sp>
          <p:nvSpPr>
            <p:cNvPr id="197689" name="Freeform 54">
              <a:extLst>
                <a:ext uri="{FF2B5EF4-FFF2-40B4-BE49-F238E27FC236}">
                  <a16:creationId xmlns:a16="http://schemas.microsoft.com/office/drawing/2014/main" id="{E893A32B-CF38-74D9-6404-97C937FC381A}"/>
                </a:ext>
              </a:extLst>
            </p:cNvPr>
            <p:cNvSpPr>
              <a:spLocks/>
            </p:cNvSpPr>
            <p:nvPr/>
          </p:nvSpPr>
          <p:spPr bwMode="auto">
            <a:xfrm>
              <a:off x="3730" y="3289"/>
              <a:ext cx="22" cy="42"/>
            </a:xfrm>
            <a:custGeom>
              <a:avLst/>
              <a:gdLst>
                <a:gd name="T0" fmla="*/ 194319389 w 12"/>
                <a:gd name="T1" fmla="*/ 2147483646 h 16"/>
                <a:gd name="T2" fmla="*/ 278929772 w 12"/>
                <a:gd name="T3" fmla="*/ 2147483646 h 16"/>
                <a:gd name="T4" fmla="*/ 194319389 w 12"/>
                <a:gd name="T5" fmla="*/ 2147483646 h 16"/>
                <a:gd name="T6" fmla="*/ 278929772 w 12"/>
                <a:gd name="T7" fmla="*/ 2147483646 h 16"/>
                <a:gd name="T8" fmla="*/ 278929772 w 12"/>
                <a:gd name="T9" fmla="*/ 2147483646 h 16"/>
                <a:gd name="T10" fmla="*/ 194319389 w 12"/>
                <a:gd name="T11" fmla="*/ 2147483646 h 16"/>
                <a:gd name="T12" fmla="*/ 194319389 w 12"/>
                <a:gd name="T13" fmla="*/ 2147483646 h 16"/>
                <a:gd name="T14" fmla="*/ 92238775 w 12"/>
                <a:gd name="T15" fmla="*/ 2147483646 h 16"/>
                <a:gd name="T16" fmla="*/ 92238775 w 12"/>
                <a:gd name="T17" fmla="*/ 2147483646 h 16"/>
                <a:gd name="T18" fmla="*/ 0 w 12"/>
                <a:gd name="T19" fmla="*/ 2147483646 h 16"/>
                <a:gd name="T20" fmla="*/ 0 w 12"/>
                <a:gd name="T21" fmla="*/ 2147483646 h 16"/>
                <a:gd name="T22" fmla="*/ 0 w 12"/>
                <a:gd name="T23" fmla="*/ 2147483646 h 16"/>
                <a:gd name="T24" fmla="*/ 92238775 w 12"/>
                <a:gd name="T25" fmla="*/ 0 h 16"/>
                <a:gd name="T26" fmla="*/ 194319389 w 12"/>
                <a:gd name="T27" fmla="*/ 2147483646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6"/>
                <a:gd name="T44" fmla="*/ 12 w 12"/>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6">
                  <a:moveTo>
                    <a:pt x="8" y="4"/>
                  </a:moveTo>
                  <a:lnTo>
                    <a:pt x="12" y="4"/>
                  </a:lnTo>
                  <a:lnTo>
                    <a:pt x="8" y="4"/>
                  </a:lnTo>
                  <a:lnTo>
                    <a:pt x="12" y="8"/>
                  </a:lnTo>
                  <a:lnTo>
                    <a:pt x="12" y="12"/>
                  </a:lnTo>
                  <a:lnTo>
                    <a:pt x="8" y="12"/>
                  </a:lnTo>
                  <a:lnTo>
                    <a:pt x="8" y="16"/>
                  </a:lnTo>
                  <a:lnTo>
                    <a:pt x="4" y="16"/>
                  </a:lnTo>
                  <a:lnTo>
                    <a:pt x="4" y="12"/>
                  </a:lnTo>
                  <a:lnTo>
                    <a:pt x="0" y="12"/>
                  </a:lnTo>
                  <a:lnTo>
                    <a:pt x="0" y="8"/>
                  </a:lnTo>
                  <a:lnTo>
                    <a:pt x="0" y="4"/>
                  </a:lnTo>
                  <a:lnTo>
                    <a:pt x="4" y="0"/>
                  </a:lnTo>
                  <a:lnTo>
                    <a:pt x="8" y="4"/>
                  </a:lnTo>
                  <a:close/>
                </a:path>
              </a:pathLst>
            </a:custGeom>
            <a:solidFill>
              <a:srgbClr val="CCFFFF"/>
            </a:solidFill>
            <a:ln w="6350">
              <a:solidFill>
                <a:srgbClr val="CCFFFF"/>
              </a:solidFill>
              <a:prstDash val="solid"/>
              <a:round/>
              <a:headEnd/>
              <a:tailEnd/>
            </a:ln>
          </p:spPr>
          <p:txBody>
            <a:bodyPr/>
            <a:lstStyle/>
            <a:p>
              <a:endParaRPr lang="it-IT"/>
            </a:p>
          </p:txBody>
        </p:sp>
        <p:sp>
          <p:nvSpPr>
            <p:cNvPr id="197690" name="Freeform 55">
              <a:extLst>
                <a:ext uri="{FF2B5EF4-FFF2-40B4-BE49-F238E27FC236}">
                  <a16:creationId xmlns:a16="http://schemas.microsoft.com/office/drawing/2014/main" id="{FDDB547D-8C81-67FA-936C-0031561248A1}"/>
                </a:ext>
              </a:extLst>
            </p:cNvPr>
            <p:cNvSpPr>
              <a:spLocks/>
            </p:cNvSpPr>
            <p:nvPr/>
          </p:nvSpPr>
          <p:spPr bwMode="auto">
            <a:xfrm>
              <a:off x="3669" y="3351"/>
              <a:ext cx="38" cy="52"/>
            </a:xfrm>
            <a:custGeom>
              <a:avLst/>
              <a:gdLst>
                <a:gd name="T0" fmla="*/ 268420655 w 20"/>
                <a:gd name="T1" fmla="*/ 2147483646 h 20"/>
                <a:gd name="T2" fmla="*/ 268420655 w 20"/>
                <a:gd name="T3" fmla="*/ 2147483646 h 20"/>
                <a:gd name="T4" fmla="*/ 0 w 20"/>
                <a:gd name="T5" fmla="*/ 2147483646 h 20"/>
                <a:gd name="T6" fmla="*/ 0 w 20"/>
                <a:gd name="T7" fmla="*/ 2147483646 h 20"/>
                <a:gd name="T8" fmla="*/ 0 w 20"/>
                <a:gd name="T9" fmla="*/ 2147483646 h 20"/>
                <a:gd name="T10" fmla="*/ 268420655 w 20"/>
                <a:gd name="T11" fmla="*/ 2147483646 h 20"/>
                <a:gd name="T12" fmla="*/ 268420655 w 20"/>
                <a:gd name="T13" fmla="*/ 2147483646 h 20"/>
                <a:gd name="T14" fmla="*/ 509999245 w 20"/>
                <a:gd name="T15" fmla="*/ 2147483646 h 20"/>
                <a:gd name="T16" fmla="*/ 784074079 w 20"/>
                <a:gd name="T17" fmla="*/ 0 h 20"/>
                <a:gd name="T18" fmla="*/ 1002850503 w 20"/>
                <a:gd name="T19" fmla="*/ 2147483646 h 20"/>
                <a:gd name="T20" fmla="*/ 1274303354 w 20"/>
                <a:gd name="T21" fmla="*/ 2147483646 h 20"/>
                <a:gd name="T22" fmla="*/ 1002850503 w 20"/>
                <a:gd name="T23" fmla="*/ 2147483646 h 20"/>
                <a:gd name="T24" fmla="*/ 1002850503 w 20"/>
                <a:gd name="T25" fmla="*/ 2147483646 h 20"/>
                <a:gd name="T26" fmla="*/ 784074079 w 20"/>
                <a:gd name="T27" fmla="*/ 2147483646 h 20"/>
                <a:gd name="T28" fmla="*/ 509999245 w 20"/>
                <a:gd name="T29" fmla="*/ 2147483646 h 20"/>
                <a:gd name="T30" fmla="*/ 509999245 w 20"/>
                <a:gd name="T31" fmla="*/ 2147483646 h 20"/>
                <a:gd name="T32" fmla="*/ 268420655 w 20"/>
                <a:gd name="T33" fmla="*/ 2147483646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20"/>
                <a:gd name="T53" fmla="*/ 20 w 20"/>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20">
                  <a:moveTo>
                    <a:pt x="4" y="20"/>
                  </a:moveTo>
                  <a:lnTo>
                    <a:pt x="4" y="16"/>
                  </a:lnTo>
                  <a:lnTo>
                    <a:pt x="0" y="16"/>
                  </a:lnTo>
                  <a:lnTo>
                    <a:pt x="0" y="12"/>
                  </a:lnTo>
                  <a:lnTo>
                    <a:pt x="0" y="8"/>
                  </a:lnTo>
                  <a:lnTo>
                    <a:pt x="4" y="8"/>
                  </a:lnTo>
                  <a:lnTo>
                    <a:pt x="4" y="4"/>
                  </a:lnTo>
                  <a:lnTo>
                    <a:pt x="8" y="4"/>
                  </a:lnTo>
                  <a:lnTo>
                    <a:pt x="12" y="0"/>
                  </a:lnTo>
                  <a:lnTo>
                    <a:pt x="16" y="4"/>
                  </a:lnTo>
                  <a:lnTo>
                    <a:pt x="20" y="8"/>
                  </a:lnTo>
                  <a:lnTo>
                    <a:pt x="16" y="12"/>
                  </a:lnTo>
                  <a:lnTo>
                    <a:pt x="16" y="16"/>
                  </a:lnTo>
                  <a:lnTo>
                    <a:pt x="12" y="16"/>
                  </a:lnTo>
                  <a:lnTo>
                    <a:pt x="8" y="16"/>
                  </a:lnTo>
                  <a:lnTo>
                    <a:pt x="8" y="20"/>
                  </a:lnTo>
                  <a:lnTo>
                    <a:pt x="4" y="20"/>
                  </a:lnTo>
                  <a:close/>
                </a:path>
              </a:pathLst>
            </a:custGeom>
            <a:solidFill>
              <a:srgbClr val="CCFFFF"/>
            </a:solidFill>
            <a:ln w="6350">
              <a:solidFill>
                <a:srgbClr val="CCFFFF"/>
              </a:solidFill>
              <a:prstDash val="solid"/>
              <a:round/>
              <a:headEnd/>
              <a:tailEnd/>
            </a:ln>
          </p:spPr>
          <p:txBody>
            <a:bodyPr/>
            <a:lstStyle/>
            <a:p>
              <a:endParaRPr lang="it-IT"/>
            </a:p>
          </p:txBody>
        </p:sp>
        <p:sp>
          <p:nvSpPr>
            <p:cNvPr id="197691" name="Freeform 56">
              <a:extLst>
                <a:ext uri="{FF2B5EF4-FFF2-40B4-BE49-F238E27FC236}">
                  <a16:creationId xmlns:a16="http://schemas.microsoft.com/office/drawing/2014/main" id="{ABCC08CA-91F5-E208-7941-A15A41153CD5}"/>
                </a:ext>
              </a:extLst>
            </p:cNvPr>
            <p:cNvSpPr>
              <a:spLocks noEditPoints="1"/>
            </p:cNvSpPr>
            <p:nvPr/>
          </p:nvSpPr>
          <p:spPr bwMode="auto">
            <a:xfrm>
              <a:off x="5969" y="3484"/>
              <a:ext cx="200" cy="267"/>
            </a:xfrm>
            <a:custGeom>
              <a:avLst/>
              <a:gdLst>
                <a:gd name="T0" fmla="*/ 2147483646 w 104"/>
                <a:gd name="T1" fmla="*/ 2147483646 h 104"/>
                <a:gd name="T2" fmla="*/ 2147483646 w 104"/>
                <a:gd name="T3" fmla="*/ 2147483646 h 104"/>
                <a:gd name="T4" fmla="*/ 2147483646 w 104"/>
                <a:gd name="T5" fmla="*/ 2147483646 h 104"/>
                <a:gd name="T6" fmla="*/ 2147483646 w 104"/>
                <a:gd name="T7" fmla="*/ 2147483646 h 104"/>
                <a:gd name="T8" fmla="*/ 2147483646 w 104"/>
                <a:gd name="T9" fmla="*/ 2147483646 h 104"/>
                <a:gd name="T10" fmla="*/ 2147483646 w 104"/>
                <a:gd name="T11" fmla="*/ 2147483646 h 104"/>
                <a:gd name="T12" fmla="*/ 2147483646 w 104"/>
                <a:gd name="T13" fmla="*/ 2147483646 h 104"/>
                <a:gd name="T14" fmla="*/ 2147483646 w 104"/>
                <a:gd name="T15" fmla="*/ 2147483646 h 104"/>
                <a:gd name="T16" fmla="*/ 2147483646 w 104"/>
                <a:gd name="T17" fmla="*/ 2147483646 h 104"/>
                <a:gd name="T18" fmla="*/ 2147483646 w 104"/>
                <a:gd name="T19" fmla="*/ 2147483646 h 104"/>
                <a:gd name="T20" fmla="*/ 2147483646 w 104"/>
                <a:gd name="T21" fmla="*/ 2147483646 h 104"/>
                <a:gd name="T22" fmla="*/ 2147483646 w 104"/>
                <a:gd name="T23" fmla="*/ 2147483646 h 104"/>
                <a:gd name="T24" fmla="*/ 2147483646 w 104"/>
                <a:gd name="T25" fmla="*/ 2147483646 h 104"/>
                <a:gd name="T26" fmla="*/ 2147483646 w 104"/>
                <a:gd name="T27" fmla="*/ 2147483646 h 104"/>
                <a:gd name="T28" fmla="*/ 2147483646 w 104"/>
                <a:gd name="T29" fmla="*/ 2147483646 h 104"/>
                <a:gd name="T30" fmla="*/ 2147483646 w 104"/>
                <a:gd name="T31" fmla="*/ 2147483646 h 104"/>
                <a:gd name="T32" fmla="*/ 2147483646 w 104"/>
                <a:gd name="T33" fmla="*/ 2147483646 h 104"/>
                <a:gd name="T34" fmla="*/ 2147483646 w 104"/>
                <a:gd name="T35" fmla="*/ 2147483646 h 104"/>
                <a:gd name="T36" fmla="*/ 2147483646 w 104"/>
                <a:gd name="T37" fmla="*/ 2147483646 h 104"/>
                <a:gd name="T38" fmla="*/ 2147483646 w 104"/>
                <a:gd name="T39" fmla="*/ 2147483646 h 104"/>
                <a:gd name="T40" fmla="*/ 2147483646 w 104"/>
                <a:gd name="T41" fmla="*/ 2147483646 h 104"/>
                <a:gd name="T42" fmla="*/ 2147483646 w 104"/>
                <a:gd name="T43" fmla="*/ 2147483646 h 104"/>
                <a:gd name="T44" fmla="*/ 2147483646 w 104"/>
                <a:gd name="T45" fmla="*/ 2147483646 h 104"/>
                <a:gd name="T46" fmla="*/ 2147483646 w 104"/>
                <a:gd name="T47" fmla="*/ 2147483646 h 104"/>
                <a:gd name="T48" fmla="*/ 2147483646 w 104"/>
                <a:gd name="T49" fmla="*/ 2147483646 h 104"/>
                <a:gd name="T50" fmla="*/ 2147483646 w 104"/>
                <a:gd name="T51" fmla="*/ 2147483646 h 104"/>
                <a:gd name="T52" fmla="*/ 2147483646 w 104"/>
                <a:gd name="T53" fmla="*/ 2147483646 h 104"/>
                <a:gd name="T54" fmla="*/ 2147483646 w 104"/>
                <a:gd name="T55" fmla="*/ 2147483646 h 104"/>
                <a:gd name="T56" fmla="*/ 2147483646 w 104"/>
                <a:gd name="T57" fmla="*/ 2147483646 h 104"/>
                <a:gd name="T58" fmla="*/ 2147483646 w 104"/>
                <a:gd name="T59" fmla="*/ 2147483646 h 104"/>
                <a:gd name="T60" fmla="*/ 2147483646 w 104"/>
                <a:gd name="T61" fmla="*/ 2147483646 h 104"/>
                <a:gd name="T62" fmla="*/ 2147483646 w 104"/>
                <a:gd name="T63" fmla="*/ 2147483646 h 104"/>
                <a:gd name="T64" fmla="*/ 2147483646 w 104"/>
                <a:gd name="T65" fmla="*/ 2147483646 h 104"/>
                <a:gd name="T66" fmla="*/ 2147483646 w 104"/>
                <a:gd name="T67" fmla="*/ 2147483646 h 104"/>
                <a:gd name="T68" fmla="*/ 2147483646 w 104"/>
                <a:gd name="T69" fmla="*/ 2147483646 h 104"/>
                <a:gd name="T70" fmla="*/ 2147483646 w 104"/>
                <a:gd name="T71" fmla="*/ 2147483646 h 104"/>
                <a:gd name="T72" fmla="*/ 2147483646 w 104"/>
                <a:gd name="T73" fmla="*/ 2147483646 h 104"/>
                <a:gd name="T74" fmla="*/ 2147483646 w 104"/>
                <a:gd name="T75" fmla="*/ 2147483646 h 104"/>
                <a:gd name="T76" fmla="*/ 2147483646 w 104"/>
                <a:gd name="T77" fmla="*/ 2147483646 h 104"/>
                <a:gd name="T78" fmla="*/ 1759593990 w 104"/>
                <a:gd name="T79" fmla="*/ 2147483646 h 104"/>
                <a:gd name="T80" fmla="*/ 1065877804 w 104"/>
                <a:gd name="T81" fmla="*/ 2147483646 h 104"/>
                <a:gd name="T82" fmla="*/ 367988442 w 104"/>
                <a:gd name="T83" fmla="*/ 2147483646 h 104"/>
                <a:gd name="T84" fmla="*/ 367988442 w 104"/>
                <a:gd name="T85" fmla="*/ 2147483646 h 104"/>
                <a:gd name="T86" fmla="*/ 367988442 w 104"/>
                <a:gd name="T87" fmla="*/ 2147483646 h 104"/>
                <a:gd name="T88" fmla="*/ 707670081 w 104"/>
                <a:gd name="T89" fmla="*/ 2147483646 h 104"/>
                <a:gd name="T90" fmla="*/ 1445818040 w 104"/>
                <a:gd name="T91" fmla="*/ 2147483646 h 104"/>
                <a:gd name="T92" fmla="*/ 2127621338 w 104"/>
                <a:gd name="T93" fmla="*/ 2147483646 h 104"/>
                <a:gd name="T94" fmla="*/ 2147483646 w 104"/>
                <a:gd name="T95" fmla="*/ 2147483646 h 104"/>
                <a:gd name="T96" fmla="*/ 2147483646 w 104"/>
                <a:gd name="T97" fmla="*/ 2147483646 h 104"/>
                <a:gd name="T98" fmla="*/ 2147483646 w 104"/>
                <a:gd name="T99" fmla="*/ 2147483646 h 104"/>
                <a:gd name="T100" fmla="*/ 2147483646 w 104"/>
                <a:gd name="T101" fmla="*/ 2147483646 h 104"/>
                <a:gd name="T102" fmla="*/ 2147483646 w 104"/>
                <a:gd name="T103" fmla="*/ 2147483646 h 104"/>
                <a:gd name="T104" fmla="*/ 2147483646 w 104"/>
                <a:gd name="T105" fmla="*/ 2147483646 h 104"/>
                <a:gd name="T106" fmla="*/ 2147483646 w 104"/>
                <a:gd name="T107" fmla="*/ 2147483646 h 104"/>
                <a:gd name="T108" fmla="*/ 2147483646 w 104"/>
                <a:gd name="T109" fmla="*/ 2147483646 h 104"/>
                <a:gd name="T110" fmla="*/ 2147483646 w 104"/>
                <a:gd name="T111" fmla="*/ 2147483646 h 104"/>
                <a:gd name="T112" fmla="*/ 2147483646 w 104"/>
                <a:gd name="T113" fmla="*/ 2147483646 h 104"/>
                <a:gd name="T114" fmla="*/ 2147483646 w 104"/>
                <a:gd name="T115" fmla="*/ 2147483646 h 104"/>
                <a:gd name="T116" fmla="*/ 2147483646 w 104"/>
                <a:gd name="T117" fmla="*/ 2147483646 h 104"/>
                <a:gd name="T118" fmla="*/ 2147483646 w 104"/>
                <a:gd name="T119" fmla="*/ 2147483646 h 104"/>
                <a:gd name="T120" fmla="*/ 2147483646 w 104"/>
                <a:gd name="T121" fmla="*/ 2147483646 h 1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4"/>
                <a:gd name="T184" fmla="*/ 0 h 104"/>
                <a:gd name="T185" fmla="*/ 104 w 104"/>
                <a:gd name="T186" fmla="*/ 104 h 10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4" h="104">
                  <a:moveTo>
                    <a:pt x="76" y="24"/>
                  </a:moveTo>
                  <a:lnTo>
                    <a:pt x="80" y="24"/>
                  </a:lnTo>
                  <a:lnTo>
                    <a:pt x="80" y="20"/>
                  </a:lnTo>
                  <a:lnTo>
                    <a:pt x="84" y="24"/>
                  </a:lnTo>
                  <a:lnTo>
                    <a:pt x="84" y="28"/>
                  </a:lnTo>
                  <a:lnTo>
                    <a:pt x="88" y="28"/>
                  </a:lnTo>
                  <a:lnTo>
                    <a:pt x="92" y="32"/>
                  </a:lnTo>
                  <a:lnTo>
                    <a:pt x="96" y="32"/>
                  </a:lnTo>
                  <a:lnTo>
                    <a:pt x="100" y="28"/>
                  </a:lnTo>
                  <a:lnTo>
                    <a:pt x="104" y="28"/>
                  </a:lnTo>
                  <a:lnTo>
                    <a:pt x="104" y="32"/>
                  </a:lnTo>
                  <a:lnTo>
                    <a:pt x="104" y="36"/>
                  </a:lnTo>
                  <a:lnTo>
                    <a:pt x="100" y="36"/>
                  </a:lnTo>
                  <a:lnTo>
                    <a:pt x="100" y="40"/>
                  </a:lnTo>
                  <a:lnTo>
                    <a:pt x="96" y="40"/>
                  </a:lnTo>
                  <a:lnTo>
                    <a:pt x="92" y="40"/>
                  </a:lnTo>
                  <a:lnTo>
                    <a:pt x="92" y="44"/>
                  </a:lnTo>
                  <a:lnTo>
                    <a:pt x="92" y="48"/>
                  </a:lnTo>
                  <a:lnTo>
                    <a:pt x="88" y="52"/>
                  </a:lnTo>
                  <a:lnTo>
                    <a:pt x="84" y="56"/>
                  </a:lnTo>
                  <a:lnTo>
                    <a:pt x="80" y="60"/>
                  </a:lnTo>
                  <a:lnTo>
                    <a:pt x="76" y="60"/>
                  </a:lnTo>
                  <a:lnTo>
                    <a:pt x="72" y="56"/>
                  </a:lnTo>
                  <a:lnTo>
                    <a:pt x="76" y="56"/>
                  </a:lnTo>
                  <a:lnTo>
                    <a:pt x="76" y="52"/>
                  </a:lnTo>
                  <a:lnTo>
                    <a:pt x="76" y="48"/>
                  </a:lnTo>
                  <a:lnTo>
                    <a:pt x="72" y="48"/>
                  </a:lnTo>
                  <a:lnTo>
                    <a:pt x="72" y="44"/>
                  </a:lnTo>
                  <a:lnTo>
                    <a:pt x="68" y="44"/>
                  </a:lnTo>
                  <a:lnTo>
                    <a:pt x="64" y="44"/>
                  </a:lnTo>
                  <a:lnTo>
                    <a:pt x="64" y="40"/>
                  </a:lnTo>
                  <a:lnTo>
                    <a:pt x="68" y="40"/>
                  </a:lnTo>
                  <a:lnTo>
                    <a:pt x="72" y="36"/>
                  </a:lnTo>
                  <a:lnTo>
                    <a:pt x="72" y="32"/>
                  </a:lnTo>
                  <a:lnTo>
                    <a:pt x="76" y="32"/>
                  </a:lnTo>
                  <a:lnTo>
                    <a:pt x="76" y="28"/>
                  </a:lnTo>
                  <a:lnTo>
                    <a:pt x="72" y="24"/>
                  </a:lnTo>
                  <a:lnTo>
                    <a:pt x="72" y="20"/>
                  </a:lnTo>
                  <a:lnTo>
                    <a:pt x="68" y="16"/>
                  </a:lnTo>
                  <a:lnTo>
                    <a:pt x="68" y="12"/>
                  </a:lnTo>
                  <a:lnTo>
                    <a:pt x="64" y="12"/>
                  </a:lnTo>
                  <a:lnTo>
                    <a:pt x="68" y="16"/>
                  </a:lnTo>
                  <a:lnTo>
                    <a:pt x="64" y="16"/>
                  </a:lnTo>
                  <a:lnTo>
                    <a:pt x="64" y="12"/>
                  </a:lnTo>
                  <a:lnTo>
                    <a:pt x="60" y="8"/>
                  </a:lnTo>
                  <a:lnTo>
                    <a:pt x="56" y="4"/>
                  </a:lnTo>
                  <a:lnTo>
                    <a:pt x="60" y="4"/>
                  </a:lnTo>
                  <a:lnTo>
                    <a:pt x="56" y="4"/>
                  </a:lnTo>
                  <a:lnTo>
                    <a:pt x="56" y="0"/>
                  </a:lnTo>
                  <a:lnTo>
                    <a:pt x="60" y="4"/>
                  </a:lnTo>
                  <a:lnTo>
                    <a:pt x="64" y="4"/>
                  </a:lnTo>
                  <a:lnTo>
                    <a:pt x="68" y="4"/>
                  </a:lnTo>
                  <a:lnTo>
                    <a:pt x="68" y="8"/>
                  </a:lnTo>
                  <a:lnTo>
                    <a:pt x="72" y="8"/>
                  </a:lnTo>
                  <a:lnTo>
                    <a:pt x="72" y="12"/>
                  </a:lnTo>
                  <a:lnTo>
                    <a:pt x="68" y="12"/>
                  </a:lnTo>
                  <a:lnTo>
                    <a:pt x="72" y="12"/>
                  </a:lnTo>
                  <a:lnTo>
                    <a:pt x="72" y="16"/>
                  </a:lnTo>
                  <a:lnTo>
                    <a:pt x="72" y="20"/>
                  </a:lnTo>
                  <a:lnTo>
                    <a:pt x="76" y="20"/>
                  </a:lnTo>
                  <a:lnTo>
                    <a:pt x="72" y="20"/>
                  </a:lnTo>
                  <a:lnTo>
                    <a:pt x="76" y="20"/>
                  </a:lnTo>
                  <a:lnTo>
                    <a:pt x="72" y="20"/>
                  </a:lnTo>
                  <a:lnTo>
                    <a:pt x="76" y="20"/>
                  </a:lnTo>
                  <a:lnTo>
                    <a:pt x="76" y="24"/>
                  </a:lnTo>
                  <a:close/>
                  <a:moveTo>
                    <a:pt x="48" y="80"/>
                  </a:moveTo>
                  <a:lnTo>
                    <a:pt x="44" y="84"/>
                  </a:lnTo>
                  <a:lnTo>
                    <a:pt x="40" y="84"/>
                  </a:lnTo>
                  <a:lnTo>
                    <a:pt x="44" y="84"/>
                  </a:lnTo>
                  <a:lnTo>
                    <a:pt x="40" y="88"/>
                  </a:lnTo>
                  <a:lnTo>
                    <a:pt x="36" y="88"/>
                  </a:lnTo>
                  <a:lnTo>
                    <a:pt x="40" y="88"/>
                  </a:lnTo>
                  <a:lnTo>
                    <a:pt x="40" y="92"/>
                  </a:lnTo>
                  <a:lnTo>
                    <a:pt x="36" y="96"/>
                  </a:lnTo>
                  <a:lnTo>
                    <a:pt x="36" y="100"/>
                  </a:lnTo>
                  <a:lnTo>
                    <a:pt x="32" y="100"/>
                  </a:lnTo>
                  <a:lnTo>
                    <a:pt x="32" y="104"/>
                  </a:lnTo>
                  <a:lnTo>
                    <a:pt x="28" y="104"/>
                  </a:lnTo>
                  <a:lnTo>
                    <a:pt x="24" y="104"/>
                  </a:lnTo>
                  <a:lnTo>
                    <a:pt x="20" y="104"/>
                  </a:lnTo>
                  <a:lnTo>
                    <a:pt x="16" y="104"/>
                  </a:lnTo>
                  <a:lnTo>
                    <a:pt x="12" y="100"/>
                  </a:lnTo>
                  <a:lnTo>
                    <a:pt x="8" y="100"/>
                  </a:lnTo>
                  <a:lnTo>
                    <a:pt x="4" y="100"/>
                  </a:lnTo>
                  <a:lnTo>
                    <a:pt x="0" y="100"/>
                  </a:lnTo>
                  <a:lnTo>
                    <a:pt x="4" y="100"/>
                  </a:lnTo>
                  <a:lnTo>
                    <a:pt x="0" y="100"/>
                  </a:lnTo>
                  <a:lnTo>
                    <a:pt x="4" y="96"/>
                  </a:lnTo>
                  <a:lnTo>
                    <a:pt x="8" y="96"/>
                  </a:lnTo>
                  <a:lnTo>
                    <a:pt x="8" y="92"/>
                  </a:lnTo>
                  <a:lnTo>
                    <a:pt x="12" y="88"/>
                  </a:lnTo>
                  <a:lnTo>
                    <a:pt x="16" y="84"/>
                  </a:lnTo>
                  <a:lnTo>
                    <a:pt x="24" y="84"/>
                  </a:lnTo>
                  <a:lnTo>
                    <a:pt x="24" y="80"/>
                  </a:lnTo>
                  <a:lnTo>
                    <a:pt x="28" y="80"/>
                  </a:lnTo>
                  <a:lnTo>
                    <a:pt x="32" y="76"/>
                  </a:lnTo>
                  <a:lnTo>
                    <a:pt x="36" y="76"/>
                  </a:lnTo>
                  <a:lnTo>
                    <a:pt x="36" y="72"/>
                  </a:lnTo>
                  <a:lnTo>
                    <a:pt x="40" y="72"/>
                  </a:lnTo>
                  <a:lnTo>
                    <a:pt x="40" y="68"/>
                  </a:lnTo>
                  <a:lnTo>
                    <a:pt x="44" y="68"/>
                  </a:lnTo>
                  <a:lnTo>
                    <a:pt x="44" y="64"/>
                  </a:lnTo>
                  <a:lnTo>
                    <a:pt x="48" y="64"/>
                  </a:lnTo>
                  <a:lnTo>
                    <a:pt x="48" y="60"/>
                  </a:lnTo>
                  <a:lnTo>
                    <a:pt x="52" y="60"/>
                  </a:lnTo>
                  <a:lnTo>
                    <a:pt x="52" y="56"/>
                  </a:lnTo>
                  <a:lnTo>
                    <a:pt x="52" y="52"/>
                  </a:lnTo>
                  <a:lnTo>
                    <a:pt x="56" y="52"/>
                  </a:lnTo>
                  <a:lnTo>
                    <a:pt x="56" y="56"/>
                  </a:lnTo>
                  <a:lnTo>
                    <a:pt x="60" y="60"/>
                  </a:lnTo>
                  <a:lnTo>
                    <a:pt x="64" y="56"/>
                  </a:lnTo>
                  <a:lnTo>
                    <a:pt x="68" y="56"/>
                  </a:lnTo>
                  <a:lnTo>
                    <a:pt x="68" y="60"/>
                  </a:lnTo>
                  <a:lnTo>
                    <a:pt x="68" y="64"/>
                  </a:lnTo>
                  <a:lnTo>
                    <a:pt x="64" y="68"/>
                  </a:lnTo>
                  <a:lnTo>
                    <a:pt x="60" y="72"/>
                  </a:lnTo>
                  <a:lnTo>
                    <a:pt x="56" y="72"/>
                  </a:lnTo>
                  <a:lnTo>
                    <a:pt x="56" y="76"/>
                  </a:lnTo>
                  <a:lnTo>
                    <a:pt x="52" y="76"/>
                  </a:lnTo>
                  <a:lnTo>
                    <a:pt x="56" y="80"/>
                  </a:lnTo>
                  <a:lnTo>
                    <a:pt x="52" y="80"/>
                  </a:lnTo>
                  <a:lnTo>
                    <a:pt x="48" y="80"/>
                  </a:lnTo>
                  <a:close/>
                </a:path>
              </a:pathLst>
            </a:custGeom>
            <a:solidFill>
              <a:srgbClr val="CCFFFF"/>
            </a:solidFill>
            <a:ln w="6350">
              <a:solidFill>
                <a:srgbClr val="CCFFFF"/>
              </a:solidFill>
              <a:prstDash val="solid"/>
              <a:round/>
              <a:headEnd/>
              <a:tailEnd/>
            </a:ln>
          </p:spPr>
          <p:txBody>
            <a:bodyPr/>
            <a:lstStyle/>
            <a:p>
              <a:endParaRPr lang="it-IT"/>
            </a:p>
          </p:txBody>
        </p:sp>
        <p:sp>
          <p:nvSpPr>
            <p:cNvPr id="197692" name="Freeform 57">
              <a:extLst>
                <a:ext uri="{FF2B5EF4-FFF2-40B4-BE49-F238E27FC236}">
                  <a16:creationId xmlns:a16="http://schemas.microsoft.com/office/drawing/2014/main" id="{F5C9C653-0F73-E884-4835-2FC0F9C0464A}"/>
                </a:ext>
              </a:extLst>
            </p:cNvPr>
            <p:cNvSpPr>
              <a:spLocks noEditPoints="1"/>
            </p:cNvSpPr>
            <p:nvPr/>
          </p:nvSpPr>
          <p:spPr bwMode="auto">
            <a:xfrm>
              <a:off x="2003" y="3207"/>
              <a:ext cx="331" cy="729"/>
            </a:xfrm>
            <a:custGeom>
              <a:avLst/>
              <a:gdLst>
                <a:gd name="T0" fmla="*/ 2147483646 w 172"/>
                <a:gd name="T1" fmla="*/ 2147483646 h 284"/>
                <a:gd name="T2" fmla="*/ 2147483646 w 172"/>
                <a:gd name="T3" fmla="*/ 2147483646 h 284"/>
                <a:gd name="T4" fmla="*/ 1092870860 w 172"/>
                <a:gd name="T5" fmla="*/ 2147483646 h 284"/>
                <a:gd name="T6" fmla="*/ 0 w 172"/>
                <a:gd name="T7" fmla="*/ 2147483646 h 284"/>
                <a:gd name="T8" fmla="*/ 1092870860 w 172"/>
                <a:gd name="T9" fmla="*/ 2147483646 h 284"/>
                <a:gd name="T10" fmla="*/ 1469834757 w 172"/>
                <a:gd name="T11" fmla="*/ 2147483646 h 284"/>
                <a:gd name="T12" fmla="*/ 1792181074 w 172"/>
                <a:gd name="T13" fmla="*/ 2147483646 h 284"/>
                <a:gd name="T14" fmla="*/ 1792181074 w 172"/>
                <a:gd name="T15" fmla="*/ 2147483646 h 284"/>
                <a:gd name="T16" fmla="*/ 1469834757 w 172"/>
                <a:gd name="T17" fmla="*/ 2147483646 h 284"/>
                <a:gd name="T18" fmla="*/ 1469834757 w 172"/>
                <a:gd name="T19" fmla="*/ 2147483646 h 284"/>
                <a:gd name="T20" fmla="*/ 1792181074 w 172"/>
                <a:gd name="T21" fmla="*/ 2147483646 h 284"/>
                <a:gd name="T22" fmla="*/ 1792181074 w 172"/>
                <a:gd name="T23" fmla="*/ 2147483646 h 284"/>
                <a:gd name="T24" fmla="*/ 2147483646 w 172"/>
                <a:gd name="T25" fmla="*/ 2147483646 h 284"/>
                <a:gd name="T26" fmla="*/ 2147483646 w 172"/>
                <a:gd name="T27" fmla="*/ 2147483646 h 284"/>
                <a:gd name="T28" fmla="*/ 2147483646 w 172"/>
                <a:gd name="T29" fmla="*/ 2147483646 h 284"/>
                <a:gd name="T30" fmla="*/ 2147483646 w 172"/>
                <a:gd name="T31" fmla="*/ 2147483646 h 284"/>
                <a:gd name="T32" fmla="*/ 2147483646 w 172"/>
                <a:gd name="T33" fmla="*/ 2147483646 h 284"/>
                <a:gd name="T34" fmla="*/ 2147483646 w 172"/>
                <a:gd name="T35" fmla="*/ 2147483646 h 284"/>
                <a:gd name="T36" fmla="*/ 2147483646 w 172"/>
                <a:gd name="T37" fmla="*/ 2147483646 h 284"/>
                <a:gd name="T38" fmla="*/ 2147483646 w 172"/>
                <a:gd name="T39" fmla="*/ 2147483646 h 284"/>
                <a:gd name="T40" fmla="*/ 2147483646 w 172"/>
                <a:gd name="T41" fmla="*/ 0 h 284"/>
                <a:gd name="T42" fmla="*/ 2147483646 w 172"/>
                <a:gd name="T43" fmla="*/ 0 h 284"/>
                <a:gd name="T44" fmla="*/ 2147483646 w 172"/>
                <a:gd name="T45" fmla="*/ 2147483646 h 284"/>
                <a:gd name="T46" fmla="*/ 2147483646 w 172"/>
                <a:gd name="T47" fmla="*/ 2147483646 h 284"/>
                <a:gd name="T48" fmla="*/ 2147483646 w 172"/>
                <a:gd name="T49" fmla="*/ 2147483646 h 284"/>
                <a:gd name="T50" fmla="*/ 2147483646 w 172"/>
                <a:gd name="T51" fmla="*/ 2147483646 h 284"/>
                <a:gd name="T52" fmla="*/ 2147483646 w 172"/>
                <a:gd name="T53" fmla="*/ 2147483646 h 284"/>
                <a:gd name="T54" fmla="*/ 2147483646 w 172"/>
                <a:gd name="T55" fmla="*/ 2147483646 h 284"/>
                <a:gd name="T56" fmla="*/ 2147483646 w 172"/>
                <a:gd name="T57" fmla="*/ 2147483646 h 284"/>
                <a:gd name="T58" fmla="*/ 2147483646 w 172"/>
                <a:gd name="T59" fmla="*/ 2147483646 h 284"/>
                <a:gd name="T60" fmla="*/ 2147483646 w 172"/>
                <a:gd name="T61" fmla="*/ 2147483646 h 284"/>
                <a:gd name="T62" fmla="*/ 2147483646 w 172"/>
                <a:gd name="T63" fmla="*/ 2147483646 h 284"/>
                <a:gd name="T64" fmla="*/ 2147483646 w 172"/>
                <a:gd name="T65" fmla="*/ 2147483646 h 284"/>
                <a:gd name="T66" fmla="*/ 2147483646 w 172"/>
                <a:gd name="T67" fmla="*/ 2147483646 h 284"/>
                <a:gd name="T68" fmla="*/ 2147483646 w 172"/>
                <a:gd name="T69" fmla="*/ 2147483646 h 284"/>
                <a:gd name="T70" fmla="*/ 2147483646 w 172"/>
                <a:gd name="T71" fmla="*/ 2147483646 h 284"/>
                <a:gd name="T72" fmla="*/ 2147483646 w 172"/>
                <a:gd name="T73" fmla="*/ 2147483646 h 284"/>
                <a:gd name="T74" fmla="*/ 2147483646 w 172"/>
                <a:gd name="T75" fmla="*/ 2147483646 h 284"/>
                <a:gd name="T76" fmla="*/ 2147483646 w 172"/>
                <a:gd name="T77" fmla="*/ 2147483646 h 284"/>
                <a:gd name="T78" fmla="*/ 2147483646 w 172"/>
                <a:gd name="T79" fmla="*/ 2147483646 h 284"/>
                <a:gd name="T80" fmla="*/ 2147483646 w 172"/>
                <a:gd name="T81" fmla="*/ 2147483646 h 284"/>
                <a:gd name="T82" fmla="*/ 2147483646 w 172"/>
                <a:gd name="T83" fmla="*/ 2147483646 h 284"/>
                <a:gd name="T84" fmla="*/ 2147483646 w 172"/>
                <a:gd name="T85" fmla="*/ 2147483646 h 284"/>
                <a:gd name="T86" fmla="*/ 2147483646 w 172"/>
                <a:gd name="T87" fmla="*/ 2147483646 h 284"/>
                <a:gd name="T88" fmla="*/ 2147483646 w 172"/>
                <a:gd name="T89" fmla="*/ 2147483646 h 284"/>
                <a:gd name="T90" fmla="*/ 2147483646 w 172"/>
                <a:gd name="T91" fmla="*/ 2147483646 h 284"/>
                <a:gd name="T92" fmla="*/ 2147483646 w 172"/>
                <a:gd name="T93" fmla="*/ 2147483646 h 284"/>
                <a:gd name="T94" fmla="*/ 2147483646 w 172"/>
                <a:gd name="T95" fmla="*/ 2147483646 h 284"/>
                <a:gd name="T96" fmla="*/ 2147483646 w 172"/>
                <a:gd name="T97" fmla="*/ 2147483646 h 284"/>
                <a:gd name="T98" fmla="*/ 2147483646 w 172"/>
                <a:gd name="T99" fmla="*/ 2147483646 h 284"/>
                <a:gd name="T100" fmla="*/ 2147483646 w 172"/>
                <a:gd name="T101" fmla="*/ 2147483646 h 284"/>
                <a:gd name="T102" fmla="*/ 2147483646 w 172"/>
                <a:gd name="T103" fmla="*/ 2147483646 h 284"/>
                <a:gd name="T104" fmla="*/ 2147483646 w 172"/>
                <a:gd name="T105" fmla="*/ 2147483646 h 284"/>
                <a:gd name="T106" fmla="*/ 2147483646 w 172"/>
                <a:gd name="T107" fmla="*/ 2147483646 h 284"/>
                <a:gd name="T108" fmla="*/ 2147483646 w 172"/>
                <a:gd name="T109" fmla="*/ 2147483646 h 284"/>
                <a:gd name="T110" fmla="*/ 2147483646 w 172"/>
                <a:gd name="T111" fmla="*/ 2147483646 h 284"/>
                <a:gd name="T112" fmla="*/ 2147483646 w 172"/>
                <a:gd name="T113" fmla="*/ 2147483646 h 2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2"/>
                <a:gd name="T172" fmla="*/ 0 h 284"/>
                <a:gd name="T173" fmla="*/ 172 w 172"/>
                <a:gd name="T174" fmla="*/ 284 h 28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2" h="284">
                  <a:moveTo>
                    <a:pt x="40" y="268"/>
                  </a:moveTo>
                  <a:lnTo>
                    <a:pt x="40" y="264"/>
                  </a:lnTo>
                  <a:lnTo>
                    <a:pt x="44" y="264"/>
                  </a:lnTo>
                  <a:lnTo>
                    <a:pt x="44" y="268"/>
                  </a:lnTo>
                  <a:lnTo>
                    <a:pt x="40" y="268"/>
                  </a:lnTo>
                  <a:close/>
                  <a:moveTo>
                    <a:pt x="44" y="260"/>
                  </a:moveTo>
                  <a:lnTo>
                    <a:pt x="36" y="260"/>
                  </a:lnTo>
                  <a:lnTo>
                    <a:pt x="32" y="260"/>
                  </a:lnTo>
                  <a:lnTo>
                    <a:pt x="24" y="260"/>
                  </a:lnTo>
                  <a:lnTo>
                    <a:pt x="16" y="260"/>
                  </a:lnTo>
                  <a:lnTo>
                    <a:pt x="12" y="256"/>
                  </a:lnTo>
                  <a:lnTo>
                    <a:pt x="12" y="248"/>
                  </a:lnTo>
                  <a:lnTo>
                    <a:pt x="8" y="248"/>
                  </a:lnTo>
                  <a:lnTo>
                    <a:pt x="4" y="248"/>
                  </a:lnTo>
                  <a:lnTo>
                    <a:pt x="0" y="244"/>
                  </a:lnTo>
                  <a:lnTo>
                    <a:pt x="0" y="240"/>
                  </a:lnTo>
                  <a:lnTo>
                    <a:pt x="0" y="236"/>
                  </a:lnTo>
                  <a:lnTo>
                    <a:pt x="8" y="232"/>
                  </a:lnTo>
                  <a:lnTo>
                    <a:pt x="12" y="228"/>
                  </a:lnTo>
                  <a:lnTo>
                    <a:pt x="12" y="224"/>
                  </a:lnTo>
                  <a:lnTo>
                    <a:pt x="8" y="224"/>
                  </a:lnTo>
                  <a:lnTo>
                    <a:pt x="8" y="220"/>
                  </a:lnTo>
                  <a:lnTo>
                    <a:pt x="12" y="220"/>
                  </a:lnTo>
                  <a:lnTo>
                    <a:pt x="16" y="216"/>
                  </a:lnTo>
                  <a:lnTo>
                    <a:pt x="16" y="212"/>
                  </a:lnTo>
                  <a:lnTo>
                    <a:pt x="16" y="208"/>
                  </a:lnTo>
                  <a:lnTo>
                    <a:pt x="16" y="204"/>
                  </a:lnTo>
                  <a:lnTo>
                    <a:pt x="20" y="200"/>
                  </a:lnTo>
                  <a:lnTo>
                    <a:pt x="16" y="200"/>
                  </a:lnTo>
                  <a:lnTo>
                    <a:pt x="12" y="196"/>
                  </a:lnTo>
                  <a:lnTo>
                    <a:pt x="16" y="196"/>
                  </a:lnTo>
                  <a:lnTo>
                    <a:pt x="20" y="196"/>
                  </a:lnTo>
                  <a:lnTo>
                    <a:pt x="20" y="192"/>
                  </a:lnTo>
                  <a:lnTo>
                    <a:pt x="16" y="192"/>
                  </a:lnTo>
                  <a:lnTo>
                    <a:pt x="16" y="184"/>
                  </a:lnTo>
                  <a:lnTo>
                    <a:pt x="16" y="180"/>
                  </a:lnTo>
                  <a:lnTo>
                    <a:pt x="12" y="180"/>
                  </a:lnTo>
                  <a:lnTo>
                    <a:pt x="12" y="176"/>
                  </a:lnTo>
                  <a:lnTo>
                    <a:pt x="16" y="172"/>
                  </a:lnTo>
                  <a:lnTo>
                    <a:pt x="16" y="168"/>
                  </a:lnTo>
                  <a:lnTo>
                    <a:pt x="16" y="160"/>
                  </a:lnTo>
                  <a:lnTo>
                    <a:pt x="16" y="156"/>
                  </a:lnTo>
                  <a:lnTo>
                    <a:pt x="16" y="148"/>
                  </a:lnTo>
                  <a:lnTo>
                    <a:pt x="20" y="148"/>
                  </a:lnTo>
                  <a:lnTo>
                    <a:pt x="24" y="144"/>
                  </a:lnTo>
                  <a:lnTo>
                    <a:pt x="20" y="140"/>
                  </a:lnTo>
                  <a:lnTo>
                    <a:pt x="20" y="136"/>
                  </a:lnTo>
                  <a:lnTo>
                    <a:pt x="20" y="132"/>
                  </a:lnTo>
                  <a:lnTo>
                    <a:pt x="20" y="128"/>
                  </a:lnTo>
                  <a:lnTo>
                    <a:pt x="20" y="124"/>
                  </a:lnTo>
                  <a:lnTo>
                    <a:pt x="28" y="120"/>
                  </a:lnTo>
                  <a:lnTo>
                    <a:pt x="28" y="116"/>
                  </a:lnTo>
                  <a:lnTo>
                    <a:pt x="28" y="112"/>
                  </a:lnTo>
                  <a:lnTo>
                    <a:pt x="32" y="104"/>
                  </a:lnTo>
                  <a:lnTo>
                    <a:pt x="32" y="100"/>
                  </a:lnTo>
                  <a:lnTo>
                    <a:pt x="28" y="88"/>
                  </a:lnTo>
                  <a:lnTo>
                    <a:pt x="28" y="84"/>
                  </a:lnTo>
                  <a:lnTo>
                    <a:pt x="24" y="84"/>
                  </a:lnTo>
                  <a:lnTo>
                    <a:pt x="28" y="80"/>
                  </a:lnTo>
                  <a:lnTo>
                    <a:pt x="28" y="76"/>
                  </a:lnTo>
                  <a:lnTo>
                    <a:pt x="28" y="72"/>
                  </a:lnTo>
                  <a:lnTo>
                    <a:pt x="32" y="72"/>
                  </a:lnTo>
                  <a:lnTo>
                    <a:pt x="32" y="68"/>
                  </a:lnTo>
                  <a:lnTo>
                    <a:pt x="32" y="64"/>
                  </a:lnTo>
                  <a:lnTo>
                    <a:pt x="32" y="56"/>
                  </a:lnTo>
                  <a:lnTo>
                    <a:pt x="36" y="56"/>
                  </a:lnTo>
                  <a:lnTo>
                    <a:pt x="36" y="52"/>
                  </a:lnTo>
                  <a:lnTo>
                    <a:pt x="40" y="48"/>
                  </a:lnTo>
                  <a:lnTo>
                    <a:pt x="40" y="44"/>
                  </a:lnTo>
                  <a:lnTo>
                    <a:pt x="44" y="44"/>
                  </a:lnTo>
                  <a:lnTo>
                    <a:pt x="44" y="40"/>
                  </a:lnTo>
                  <a:lnTo>
                    <a:pt x="44" y="36"/>
                  </a:lnTo>
                  <a:lnTo>
                    <a:pt x="44" y="32"/>
                  </a:lnTo>
                  <a:lnTo>
                    <a:pt x="44" y="28"/>
                  </a:lnTo>
                  <a:lnTo>
                    <a:pt x="44" y="24"/>
                  </a:lnTo>
                  <a:lnTo>
                    <a:pt x="44" y="20"/>
                  </a:lnTo>
                  <a:lnTo>
                    <a:pt x="48" y="20"/>
                  </a:lnTo>
                  <a:lnTo>
                    <a:pt x="52" y="20"/>
                  </a:lnTo>
                  <a:lnTo>
                    <a:pt x="52" y="16"/>
                  </a:lnTo>
                  <a:lnTo>
                    <a:pt x="56" y="12"/>
                  </a:lnTo>
                  <a:lnTo>
                    <a:pt x="56" y="8"/>
                  </a:lnTo>
                  <a:lnTo>
                    <a:pt x="64" y="0"/>
                  </a:lnTo>
                  <a:lnTo>
                    <a:pt x="68" y="0"/>
                  </a:lnTo>
                  <a:lnTo>
                    <a:pt x="72" y="0"/>
                  </a:lnTo>
                  <a:lnTo>
                    <a:pt x="76" y="0"/>
                  </a:lnTo>
                  <a:lnTo>
                    <a:pt x="80" y="4"/>
                  </a:lnTo>
                  <a:lnTo>
                    <a:pt x="80" y="8"/>
                  </a:lnTo>
                  <a:lnTo>
                    <a:pt x="84" y="0"/>
                  </a:lnTo>
                  <a:lnTo>
                    <a:pt x="88" y="0"/>
                  </a:lnTo>
                  <a:lnTo>
                    <a:pt x="92" y="0"/>
                  </a:lnTo>
                  <a:lnTo>
                    <a:pt x="96" y="0"/>
                  </a:lnTo>
                  <a:lnTo>
                    <a:pt x="96" y="4"/>
                  </a:lnTo>
                  <a:lnTo>
                    <a:pt x="100" y="4"/>
                  </a:lnTo>
                  <a:lnTo>
                    <a:pt x="104" y="12"/>
                  </a:lnTo>
                  <a:lnTo>
                    <a:pt x="108" y="16"/>
                  </a:lnTo>
                  <a:lnTo>
                    <a:pt x="112" y="16"/>
                  </a:lnTo>
                  <a:lnTo>
                    <a:pt x="116" y="16"/>
                  </a:lnTo>
                  <a:lnTo>
                    <a:pt x="120" y="20"/>
                  </a:lnTo>
                  <a:lnTo>
                    <a:pt x="124" y="24"/>
                  </a:lnTo>
                  <a:lnTo>
                    <a:pt x="132" y="24"/>
                  </a:lnTo>
                  <a:lnTo>
                    <a:pt x="132" y="28"/>
                  </a:lnTo>
                  <a:lnTo>
                    <a:pt x="136" y="28"/>
                  </a:lnTo>
                  <a:lnTo>
                    <a:pt x="132" y="32"/>
                  </a:lnTo>
                  <a:lnTo>
                    <a:pt x="132" y="36"/>
                  </a:lnTo>
                  <a:lnTo>
                    <a:pt x="132" y="40"/>
                  </a:lnTo>
                  <a:lnTo>
                    <a:pt x="128" y="44"/>
                  </a:lnTo>
                  <a:lnTo>
                    <a:pt x="132" y="44"/>
                  </a:lnTo>
                  <a:lnTo>
                    <a:pt x="136" y="44"/>
                  </a:lnTo>
                  <a:lnTo>
                    <a:pt x="140" y="44"/>
                  </a:lnTo>
                  <a:lnTo>
                    <a:pt x="140" y="48"/>
                  </a:lnTo>
                  <a:lnTo>
                    <a:pt x="144" y="44"/>
                  </a:lnTo>
                  <a:lnTo>
                    <a:pt x="148" y="44"/>
                  </a:lnTo>
                  <a:lnTo>
                    <a:pt x="152" y="44"/>
                  </a:lnTo>
                  <a:lnTo>
                    <a:pt x="152" y="48"/>
                  </a:lnTo>
                  <a:lnTo>
                    <a:pt x="156" y="44"/>
                  </a:lnTo>
                  <a:lnTo>
                    <a:pt x="160" y="40"/>
                  </a:lnTo>
                  <a:lnTo>
                    <a:pt x="164" y="32"/>
                  </a:lnTo>
                  <a:lnTo>
                    <a:pt x="168" y="32"/>
                  </a:lnTo>
                  <a:lnTo>
                    <a:pt x="172" y="36"/>
                  </a:lnTo>
                  <a:lnTo>
                    <a:pt x="172" y="44"/>
                  </a:lnTo>
                  <a:lnTo>
                    <a:pt x="168" y="44"/>
                  </a:lnTo>
                  <a:lnTo>
                    <a:pt x="160" y="48"/>
                  </a:lnTo>
                  <a:lnTo>
                    <a:pt x="156" y="56"/>
                  </a:lnTo>
                  <a:lnTo>
                    <a:pt x="148" y="60"/>
                  </a:lnTo>
                  <a:lnTo>
                    <a:pt x="140" y="68"/>
                  </a:lnTo>
                  <a:lnTo>
                    <a:pt x="140" y="72"/>
                  </a:lnTo>
                  <a:lnTo>
                    <a:pt x="136" y="72"/>
                  </a:lnTo>
                  <a:lnTo>
                    <a:pt x="136" y="76"/>
                  </a:lnTo>
                  <a:lnTo>
                    <a:pt x="132" y="84"/>
                  </a:lnTo>
                  <a:lnTo>
                    <a:pt x="132" y="88"/>
                  </a:lnTo>
                  <a:lnTo>
                    <a:pt x="132" y="92"/>
                  </a:lnTo>
                  <a:lnTo>
                    <a:pt x="132" y="96"/>
                  </a:lnTo>
                  <a:lnTo>
                    <a:pt x="132" y="100"/>
                  </a:lnTo>
                  <a:lnTo>
                    <a:pt x="132" y="104"/>
                  </a:lnTo>
                  <a:lnTo>
                    <a:pt x="128" y="108"/>
                  </a:lnTo>
                  <a:lnTo>
                    <a:pt x="132" y="112"/>
                  </a:lnTo>
                  <a:lnTo>
                    <a:pt x="136" y="112"/>
                  </a:lnTo>
                  <a:lnTo>
                    <a:pt x="140" y="112"/>
                  </a:lnTo>
                  <a:lnTo>
                    <a:pt x="140" y="116"/>
                  </a:lnTo>
                  <a:lnTo>
                    <a:pt x="140" y="120"/>
                  </a:lnTo>
                  <a:lnTo>
                    <a:pt x="140" y="124"/>
                  </a:lnTo>
                  <a:lnTo>
                    <a:pt x="144" y="124"/>
                  </a:lnTo>
                  <a:lnTo>
                    <a:pt x="144" y="128"/>
                  </a:lnTo>
                  <a:lnTo>
                    <a:pt x="144" y="132"/>
                  </a:lnTo>
                  <a:lnTo>
                    <a:pt x="140" y="132"/>
                  </a:lnTo>
                  <a:lnTo>
                    <a:pt x="140" y="136"/>
                  </a:lnTo>
                  <a:lnTo>
                    <a:pt x="136" y="140"/>
                  </a:lnTo>
                  <a:lnTo>
                    <a:pt x="132" y="144"/>
                  </a:lnTo>
                  <a:lnTo>
                    <a:pt x="128" y="144"/>
                  </a:lnTo>
                  <a:lnTo>
                    <a:pt x="120" y="144"/>
                  </a:lnTo>
                  <a:lnTo>
                    <a:pt x="112" y="144"/>
                  </a:lnTo>
                  <a:lnTo>
                    <a:pt x="108" y="148"/>
                  </a:lnTo>
                  <a:lnTo>
                    <a:pt x="104" y="148"/>
                  </a:lnTo>
                  <a:lnTo>
                    <a:pt x="100" y="144"/>
                  </a:lnTo>
                  <a:lnTo>
                    <a:pt x="96" y="144"/>
                  </a:lnTo>
                  <a:lnTo>
                    <a:pt x="96" y="148"/>
                  </a:lnTo>
                  <a:lnTo>
                    <a:pt x="96" y="152"/>
                  </a:lnTo>
                  <a:lnTo>
                    <a:pt x="100" y="152"/>
                  </a:lnTo>
                  <a:lnTo>
                    <a:pt x="96" y="156"/>
                  </a:lnTo>
                  <a:lnTo>
                    <a:pt x="96" y="160"/>
                  </a:lnTo>
                  <a:lnTo>
                    <a:pt x="96" y="164"/>
                  </a:lnTo>
                  <a:lnTo>
                    <a:pt x="92" y="164"/>
                  </a:lnTo>
                  <a:lnTo>
                    <a:pt x="88" y="164"/>
                  </a:lnTo>
                  <a:lnTo>
                    <a:pt x="84" y="164"/>
                  </a:lnTo>
                  <a:lnTo>
                    <a:pt x="80" y="164"/>
                  </a:lnTo>
                  <a:lnTo>
                    <a:pt x="72" y="160"/>
                  </a:lnTo>
                  <a:lnTo>
                    <a:pt x="72" y="164"/>
                  </a:lnTo>
                  <a:lnTo>
                    <a:pt x="72" y="168"/>
                  </a:lnTo>
                  <a:lnTo>
                    <a:pt x="76" y="168"/>
                  </a:lnTo>
                  <a:lnTo>
                    <a:pt x="72" y="172"/>
                  </a:lnTo>
                  <a:lnTo>
                    <a:pt x="76" y="176"/>
                  </a:lnTo>
                  <a:lnTo>
                    <a:pt x="80" y="176"/>
                  </a:lnTo>
                  <a:lnTo>
                    <a:pt x="80" y="172"/>
                  </a:lnTo>
                  <a:lnTo>
                    <a:pt x="84" y="172"/>
                  </a:lnTo>
                  <a:lnTo>
                    <a:pt x="84" y="176"/>
                  </a:lnTo>
                  <a:lnTo>
                    <a:pt x="84" y="180"/>
                  </a:lnTo>
                  <a:lnTo>
                    <a:pt x="80" y="180"/>
                  </a:lnTo>
                  <a:lnTo>
                    <a:pt x="80" y="176"/>
                  </a:lnTo>
                  <a:lnTo>
                    <a:pt x="76" y="176"/>
                  </a:lnTo>
                  <a:lnTo>
                    <a:pt x="72" y="180"/>
                  </a:lnTo>
                  <a:lnTo>
                    <a:pt x="76" y="180"/>
                  </a:lnTo>
                  <a:lnTo>
                    <a:pt x="80" y="180"/>
                  </a:lnTo>
                  <a:lnTo>
                    <a:pt x="76" y="184"/>
                  </a:lnTo>
                  <a:lnTo>
                    <a:pt x="72" y="184"/>
                  </a:lnTo>
                  <a:lnTo>
                    <a:pt x="72" y="188"/>
                  </a:lnTo>
                  <a:lnTo>
                    <a:pt x="72" y="192"/>
                  </a:lnTo>
                  <a:lnTo>
                    <a:pt x="68" y="196"/>
                  </a:lnTo>
                  <a:lnTo>
                    <a:pt x="64" y="196"/>
                  </a:lnTo>
                  <a:lnTo>
                    <a:pt x="60" y="196"/>
                  </a:lnTo>
                  <a:lnTo>
                    <a:pt x="60" y="200"/>
                  </a:lnTo>
                  <a:lnTo>
                    <a:pt x="56" y="200"/>
                  </a:lnTo>
                  <a:lnTo>
                    <a:pt x="56" y="204"/>
                  </a:lnTo>
                  <a:lnTo>
                    <a:pt x="52" y="204"/>
                  </a:lnTo>
                  <a:lnTo>
                    <a:pt x="52" y="208"/>
                  </a:lnTo>
                  <a:lnTo>
                    <a:pt x="52" y="212"/>
                  </a:lnTo>
                  <a:lnTo>
                    <a:pt x="56" y="212"/>
                  </a:lnTo>
                  <a:lnTo>
                    <a:pt x="60" y="216"/>
                  </a:lnTo>
                  <a:lnTo>
                    <a:pt x="64" y="216"/>
                  </a:lnTo>
                  <a:lnTo>
                    <a:pt x="68" y="216"/>
                  </a:lnTo>
                  <a:lnTo>
                    <a:pt x="68" y="220"/>
                  </a:lnTo>
                  <a:lnTo>
                    <a:pt x="68" y="224"/>
                  </a:lnTo>
                  <a:lnTo>
                    <a:pt x="64" y="224"/>
                  </a:lnTo>
                  <a:lnTo>
                    <a:pt x="60" y="228"/>
                  </a:lnTo>
                  <a:lnTo>
                    <a:pt x="52" y="232"/>
                  </a:lnTo>
                  <a:lnTo>
                    <a:pt x="52" y="236"/>
                  </a:lnTo>
                  <a:lnTo>
                    <a:pt x="48" y="240"/>
                  </a:lnTo>
                  <a:lnTo>
                    <a:pt x="44" y="244"/>
                  </a:lnTo>
                  <a:lnTo>
                    <a:pt x="40" y="244"/>
                  </a:lnTo>
                  <a:lnTo>
                    <a:pt x="36" y="248"/>
                  </a:lnTo>
                  <a:lnTo>
                    <a:pt x="36" y="252"/>
                  </a:lnTo>
                  <a:lnTo>
                    <a:pt x="40" y="252"/>
                  </a:lnTo>
                  <a:lnTo>
                    <a:pt x="40" y="256"/>
                  </a:lnTo>
                  <a:lnTo>
                    <a:pt x="44" y="260"/>
                  </a:lnTo>
                  <a:close/>
                  <a:moveTo>
                    <a:pt x="40" y="268"/>
                  </a:moveTo>
                  <a:lnTo>
                    <a:pt x="44" y="268"/>
                  </a:lnTo>
                  <a:lnTo>
                    <a:pt x="48" y="272"/>
                  </a:lnTo>
                  <a:lnTo>
                    <a:pt x="52" y="276"/>
                  </a:lnTo>
                  <a:lnTo>
                    <a:pt x="56" y="280"/>
                  </a:lnTo>
                  <a:lnTo>
                    <a:pt x="60" y="280"/>
                  </a:lnTo>
                  <a:lnTo>
                    <a:pt x="64" y="280"/>
                  </a:lnTo>
                  <a:lnTo>
                    <a:pt x="72" y="280"/>
                  </a:lnTo>
                  <a:lnTo>
                    <a:pt x="72" y="284"/>
                  </a:lnTo>
                  <a:lnTo>
                    <a:pt x="68" y="284"/>
                  </a:lnTo>
                  <a:lnTo>
                    <a:pt x="64" y="284"/>
                  </a:lnTo>
                  <a:lnTo>
                    <a:pt x="60" y="284"/>
                  </a:lnTo>
                  <a:lnTo>
                    <a:pt x="56" y="284"/>
                  </a:lnTo>
                  <a:lnTo>
                    <a:pt x="52" y="284"/>
                  </a:lnTo>
                  <a:lnTo>
                    <a:pt x="48" y="284"/>
                  </a:lnTo>
                  <a:lnTo>
                    <a:pt x="44" y="284"/>
                  </a:lnTo>
                  <a:lnTo>
                    <a:pt x="40" y="284"/>
                  </a:lnTo>
                  <a:lnTo>
                    <a:pt x="40" y="268"/>
                  </a:lnTo>
                  <a:close/>
                </a:path>
              </a:pathLst>
            </a:custGeom>
            <a:solidFill>
              <a:srgbClr val="CCFFFF"/>
            </a:solidFill>
            <a:ln w="6350">
              <a:solidFill>
                <a:srgbClr val="CCFFFF"/>
              </a:solidFill>
              <a:prstDash val="solid"/>
              <a:round/>
              <a:headEnd/>
              <a:tailEnd/>
            </a:ln>
          </p:spPr>
          <p:txBody>
            <a:bodyPr/>
            <a:lstStyle/>
            <a:p>
              <a:endParaRPr lang="it-IT"/>
            </a:p>
          </p:txBody>
        </p:sp>
        <p:sp>
          <p:nvSpPr>
            <p:cNvPr id="197693" name="Freeform 58">
              <a:extLst>
                <a:ext uri="{FF2B5EF4-FFF2-40B4-BE49-F238E27FC236}">
                  <a16:creationId xmlns:a16="http://schemas.microsoft.com/office/drawing/2014/main" id="{F181DD43-A993-CD47-4B32-56A8190E548E}"/>
                </a:ext>
              </a:extLst>
            </p:cNvPr>
            <p:cNvSpPr>
              <a:spLocks/>
            </p:cNvSpPr>
            <p:nvPr/>
          </p:nvSpPr>
          <p:spPr bwMode="auto">
            <a:xfrm>
              <a:off x="2817" y="1245"/>
              <a:ext cx="176" cy="72"/>
            </a:xfrm>
            <a:custGeom>
              <a:avLst/>
              <a:gdLst>
                <a:gd name="T0" fmla="*/ 317592583 w 92"/>
                <a:gd name="T1" fmla="*/ 2147483646 h 28"/>
                <a:gd name="T2" fmla="*/ 607568420 w 92"/>
                <a:gd name="T3" fmla="*/ 2147483646 h 28"/>
                <a:gd name="T4" fmla="*/ 1246177307 w 92"/>
                <a:gd name="T5" fmla="*/ 2147483646 h 28"/>
                <a:gd name="T6" fmla="*/ 1246177307 w 92"/>
                <a:gd name="T7" fmla="*/ 0 h 28"/>
                <a:gd name="T8" fmla="*/ 1853847575 w 92"/>
                <a:gd name="T9" fmla="*/ 2147483646 h 28"/>
                <a:gd name="T10" fmla="*/ 2147483646 w 92"/>
                <a:gd name="T11" fmla="*/ 2147483646 h 28"/>
                <a:gd name="T12" fmla="*/ 2147483646 w 92"/>
                <a:gd name="T13" fmla="*/ 2147483646 h 28"/>
                <a:gd name="T14" fmla="*/ 2147483646 w 92"/>
                <a:gd name="T15" fmla="*/ 2147483646 h 28"/>
                <a:gd name="T16" fmla="*/ 2147483646 w 92"/>
                <a:gd name="T17" fmla="*/ 2147483646 h 28"/>
                <a:gd name="T18" fmla="*/ 2147483646 w 92"/>
                <a:gd name="T19" fmla="*/ 2147483646 h 28"/>
                <a:gd name="T20" fmla="*/ 2147483646 w 92"/>
                <a:gd name="T21" fmla="*/ 2147483646 h 28"/>
                <a:gd name="T22" fmla="*/ 2147483646 w 92"/>
                <a:gd name="T23" fmla="*/ 2147483646 h 28"/>
                <a:gd name="T24" fmla="*/ 2147483646 w 92"/>
                <a:gd name="T25" fmla="*/ 2147483646 h 28"/>
                <a:gd name="T26" fmla="*/ 2147483646 w 92"/>
                <a:gd name="T27" fmla="*/ 2147483646 h 28"/>
                <a:gd name="T28" fmla="*/ 2147483646 w 92"/>
                <a:gd name="T29" fmla="*/ 2147483646 h 28"/>
                <a:gd name="T30" fmla="*/ 2147483646 w 92"/>
                <a:gd name="T31" fmla="*/ 0 h 28"/>
                <a:gd name="T32" fmla="*/ 2147483646 w 92"/>
                <a:gd name="T33" fmla="*/ 2147483646 h 28"/>
                <a:gd name="T34" fmla="*/ 2147483646 w 92"/>
                <a:gd name="T35" fmla="*/ 2147483646 h 28"/>
                <a:gd name="T36" fmla="*/ 2147483646 w 92"/>
                <a:gd name="T37" fmla="*/ 2147483646 h 28"/>
                <a:gd name="T38" fmla="*/ 2147483646 w 92"/>
                <a:gd name="T39" fmla="*/ 2147483646 h 28"/>
                <a:gd name="T40" fmla="*/ 2147483646 w 92"/>
                <a:gd name="T41" fmla="*/ 2147483646 h 28"/>
                <a:gd name="T42" fmla="*/ 2147483646 w 92"/>
                <a:gd name="T43" fmla="*/ 2147483646 h 28"/>
                <a:gd name="T44" fmla="*/ 2147483646 w 92"/>
                <a:gd name="T45" fmla="*/ 2147483646 h 28"/>
                <a:gd name="T46" fmla="*/ 2147483646 w 92"/>
                <a:gd name="T47" fmla="*/ 2147483646 h 28"/>
                <a:gd name="T48" fmla="*/ 2147483646 w 92"/>
                <a:gd name="T49" fmla="*/ 2147483646 h 28"/>
                <a:gd name="T50" fmla="*/ 2147483646 w 92"/>
                <a:gd name="T51" fmla="*/ 2147483646 h 28"/>
                <a:gd name="T52" fmla="*/ 2147483646 w 92"/>
                <a:gd name="T53" fmla="*/ 2147483646 h 28"/>
                <a:gd name="T54" fmla="*/ 1246177307 w 92"/>
                <a:gd name="T55" fmla="*/ 2147483646 h 28"/>
                <a:gd name="T56" fmla="*/ 1853847575 w 92"/>
                <a:gd name="T57" fmla="*/ 2147483646 h 28"/>
                <a:gd name="T58" fmla="*/ 1246177307 w 92"/>
                <a:gd name="T59" fmla="*/ 2147483646 h 28"/>
                <a:gd name="T60" fmla="*/ 317592583 w 92"/>
                <a:gd name="T61" fmla="*/ 2147483646 h 28"/>
                <a:gd name="T62" fmla="*/ 929356089 w 92"/>
                <a:gd name="T63" fmla="*/ 2147483646 h 28"/>
                <a:gd name="T64" fmla="*/ 1547898486 w 92"/>
                <a:gd name="T65" fmla="*/ 2147483646 h 28"/>
                <a:gd name="T66" fmla="*/ 1547898486 w 92"/>
                <a:gd name="T67" fmla="*/ 2147483646 h 28"/>
                <a:gd name="T68" fmla="*/ 929356089 w 92"/>
                <a:gd name="T69" fmla="*/ 2147483646 h 28"/>
                <a:gd name="T70" fmla="*/ 607568420 w 92"/>
                <a:gd name="T71" fmla="*/ 2147483646 h 28"/>
                <a:gd name="T72" fmla="*/ 0 w 92"/>
                <a:gd name="T73" fmla="*/ 2147483646 h 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2"/>
                <a:gd name="T112" fmla="*/ 0 h 28"/>
                <a:gd name="T113" fmla="*/ 92 w 92"/>
                <a:gd name="T114" fmla="*/ 28 h 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2" h="28">
                  <a:moveTo>
                    <a:pt x="0" y="8"/>
                  </a:moveTo>
                  <a:lnTo>
                    <a:pt x="4" y="8"/>
                  </a:lnTo>
                  <a:lnTo>
                    <a:pt x="8" y="8"/>
                  </a:lnTo>
                  <a:lnTo>
                    <a:pt x="8" y="4"/>
                  </a:lnTo>
                  <a:lnTo>
                    <a:pt x="12" y="4"/>
                  </a:lnTo>
                  <a:lnTo>
                    <a:pt x="16" y="4"/>
                  </a:lnTo>
                  <a:lnTo>
                    <a:pt x="12" y="4"/>
                  </a:lnTo>
                  <a:lnTo>
                    <a:pt x="16" y="0"/>
                  </a:lnTo>
                  <a:lnTo>
                    <a:pt x="20" y="4"/>
                  </a:lnTo>
                  <a:lnTo>
                    <a:pt x="24" y="4"/>
                  </a:lnTo>
                  <a:lnTo>
                    <a:pt x="28" y="4"/>
                  </a:lnTo>
                  <a:lnTo>
                    <a:pt x="28" y="8"/>
                  </a:lnTo>
                  <a:lnTo>
                    <a:pt x="24" y="8"/>
                  </a:lnTo>
                  <a:lnTo>
                    <a:pt x="28" y="12"/>
                  </a:lnTo>
                  <a:lnTo>
                    <a:pt x="32" y="12"/>
                  </a:lnTo>
                  <a:lnTo>
                    <a:pt x="32" y="8"/>
                  </a:lnTo>
                  <a:lnTo>
                    <a:pt x="36" y="8"/>
                  </a:lnTo>
                  <a:lnTo>
                    <a:pt x="36" y="4"/>
                  </a:lnTo>
                  <a:lnTo>
                    <a:pt x="40" y="4"/>
                  </a:lnTo>
                  <a:lnTo>
                    <a:pt x="40" y="8"/>
                  </a:lnTo>
                  <a:lnTo>
                    <a:pt x="44" y="8"/>
                  </a:lnTo>
                  <a:lnTo>
                    <a:pt x="44" y="4"/>
                  </a:lnTo>
                  <a:lnTo>
                    <a:pt x="48" y="4"/>
                  </a:lnTo>
                  <a:lnTo>
                    <a:pt x="52" y="4"/>
                  </a:lnTo>
                  <a:lnTo>
                    <a:pt x="52" y="8"/>
                  </a:lnTo>
                  <a:lnTo>
                    <a:pt x="56" y="8"/>
                  </a:lnTo>
                  <a:lnTo>
                    <a:pt x="56" y="4"/>
                  </a:lnTo>
                  <a:lnTo>
                    <a:pt x="60" y="4"/>
                  </a:lnTo>
                  <a:lnTo>
                    <a:pt x="64" y="4"/>
                  </a:lnTo>
                  <a:lnTo>
                    <a:pt x="68" y="4"/>
                  </a:lnTo>
                  <a:lnTo>
                    <a:pt x="68" y="0"/>
                  </a:lnTo>
                  <a:lnTo>
                    <a:pt x="72" y="0"/>
                  </a:lnTo>
                  <a:lnTo>
                    <a:pt x="76" y="4"/>
                  </a:lnTo>
                  <a:lnTo>
                    <a:pt x="80" y="4"/>
                  </a:lnTo>
                  <a:lnTo>
                    <a:pt x="84" y="4"/>
                  </a:lnTo>
                  <a:lnTo>
                    <a:pt x="84" y="8"/>
                  </a:lnTo>
                  <a:lnTo>
                    <a:pt x="92" y="8"/>
                  </a:lnTo>
                  <a:lnTo>
                    <a:pt x="92" y="12"/>
                  </a:lnTo>
                  <a:lnTo>
                    <a:pt x="92" y="16"/>
                  </a:lnTo>
                  <a:lnTo>
                    <a:pt x="88" y="16"/>
                  </a:lnTo>
                  <a:lnTo>
                    <a:pt x="84" y="16"/>
                  </a:lnTo>
                  <a:lnTo>
                    <a:pt x="84" y="20"/>
                  </a:lnTo>
                  <a:lnTo>
                    <a:pt x="80" y="20"/>
                  </a:lnTo>
                  <a:lnTo>
                    <a:pt x="76" y="20"/>
                  </a:lnTo>
                  <a:lnTo>
                    <a:pt x="72" y="24"/>
                  </a:lnTo>
                  <a:lnTo>
                    <a:pt x="68" y="24"/>
                  </a:lnTo>
                  <a:lnTo>
                    <a:pt x="64" y="24"/>
                  </a:lnTo>
                  <a:lnTo>
                    <a:pt x="60" y="24"/>
                  </a:lnTo>
                  <a:lnTo>
                    <a:pt x="56" y="28"/>
                  </a:lnTo>
                  <a:lnTo>
                    <a:pt x="52" y="28"/>
                  </a:lnTo>
                  <a:lnTo>
                    <a:pt x="48" y="28"/>
                  </a:lnTo>
                  <a:lnTo>
                    <a:pt x="40" y="28"/>
                  </a:lnTo>
                  <a:lnTo>
                    <a:pt x="32" y="24"/>
                  </a:lnTo>
                  <a:lnTo>
                    <a:pt x="28" y="24"/>
                  </a:lnTo>
                  <a:lnTo>
                    <a:pt x="24" y="24"/>
                  </a:lnTo>
                  <a:lnTo>
                    <a:pt x="16" y="24"/>
                  </a:lnTo>
                  <a:lnTo>
                    <a:pt x="20" y="20"/>
                  </a:lnTo>
                  <a:lnTo>
                    <a:pt x="24" y="20"/>
                  </a:lnTo>
                  <a:lnTo>
                    <a:pt x="20" y="20"/>
                  </a:lnTo>
                  <a:lnTo>
                    <a:pt x="16" y="16"/>
                  </a:lnTo>
                  <a:lnTo>
                    <a:pt x="8" y="16"/>
                  </a:lnTo>
                  <a:lnTo>
                    <a:pt x="4" y="16"/>
                  </a:lnTo>
                  <a:lnTo>
                    <a:pt x="8" y="16"/>
                  </a:lnTo>
                  <a:lnTo>
                    <a:pt x="12" y="16"/>
                  </a:lnTo>
                  <a:lnTo>
                    <a:pt x="16" y="16"/>
                  </a:lnTo>
                  <a:lnTo>
                    <a:pt x="20" y="12"/>
                  </a:lnTo>
                  <a:lnTo>
                    <a:pt x="24" y="12"/>
                  </a:lnTo>
                  <a:lnTo>
                    <a:pt x="20" y="12"/>
                  </a:lnTo>
                  <a:lnTo>
                    <a:pt x="16" y="8"/>
                  </a:lnTo>
                  <a:lnTo>
                    <a:pt x="12" y="8"/>
                  </a:lnTo>
                  <a:lnTo>
                    <a:pt x="8" y="8"/>
                  </a:lnTo>
                  <a:lnTo>
                    <a:pt x="8" y="12"/>
                  </a:lnTo>
                  <a:lnTo>
                    <a:pt x="4" y="12"/>
                  </a:lnTo>
                  <a:lnTo>
                    <a:pt x="0" y="8"/>
                  </a:lnTo>
                  <a:close/>
                </a:path>
              </a:pathLst>
            </a:custGeom>
            <a:solidFill>
              <a:srgbClr val="CCFFFF"/>
            </a:solidFill>
            <a:ln w="6350">
              <a:solidFill>
                <a:srgbClr val="CCFFFF"/>
              </a:solidFill>
              <a:prstDash val="solid"/>
              <a:round/>
              <a:headEnd/>
              <a:tailEnd/>
            </a:ln>
          </p:spPr>
          <p:txBody>
            <a:bodyPr/>
            <a:lstStyle/>
            <a:p>
              <a:endParaRPr lang="it-IT"/>
            </a:p>
          </p:txBody>
        </p:sp>
        <p:sp>
          <p:nvSpPr>
            <p:cNvPr id="197694" name="Freeform 59">
              <a:extLst>
                <a:ext uri="{FF2B5EF4-FFF2-40B4-BE49-F238E27FC236}">
                  <a16:creationId xmlns:a16="http://schemas.microsoft.com/office/drawing/2014/main" id="{40D46443-B273-6550-0598-2230D525FE2A}"/>
                </a:ext>
              </a:extLst>
            </p:cNvPr>
            <p:cNvSpPr>
              <a:spLocks/>
            </p:cNvSpPr>
            <p:nvPr/>
          </p:nvSpPr>
          <p:spPr bwMode="auto">
            <a:xfrm>
              <a:off x="3607" y="1397"/>
              <a:ext cx="77" cy="42"/>
            </a:xfrm>
            <a:custGeom>
              <a:avLst/>
              <a:gdLst>
                <a:gd name="T0" fmla="*/ 2147483646 w 40"/>
                <a:gd name="T1" fmla="*/ 0 h 16"/>
                <a:gd name="T2" fmla="*/ 2147483646 w 40"/>
                <a:gd name="T3" fmla="*/ 2147483646 h 16"/>
                <a:gd name="T4" fmla="*/ 2147483646 w 40"/>
                <a:gd name="T5" fmla="*/ 2147483646 h 16"/>
                <a:gd name="T6" fmla="*/ 2147483646 w 40"/>
                <a:gd name="T7" fmla="*/ 2147483646 h 16"/>
                <a:gd name="T8" fmla="*/ 2147483646 w 40"/>
                <a:gd name="T9" fmla="*/ 2147483646 h 16"/>
                <a:gd name="T10" fmla="*/ 2147483646 w 40"/>
                <a:gd name="T11" fmla="*/ 2147483646 h 16"/>
                <a:gd name="T12" fmla="*/ 2147483646 w 40"/>
                <a:gd name="T13" fmla="*/ 2147483646 h 16"/>
                <a:gd name="T14" fmla="*/ 2147483646 w 40"/>
                <a:gd name="T15" fmla="*/ 2147483646 h 16"/>
                <a:gd name="T16" fmla="*/ 2147483646 w 40"/>
                <a:gd name="T17" fmla="*/ 2147483646 h 16"/>
                <a:gd name="T18" fmla="*/ 1856212922 w 40"/>
                <a:gd name="T19" fmla="*/ 2147483646 h 16"/>
                <a:gd name="T20" fmla="*/ 1494310404 w 40"/>
                <a:gd name="T21" fmla="*/ 2147483646 h 16"/>
                <a:gd name="T22" fmla="*/ 1494310404 w 40"/>
                <a:gd name="T23" fmla="*/ 2147483646 h 16"/>
                <a:gd name="T24" fmla="*/ 1099444448 w 40"/>
                <a:gd name="T25" fmla="*/ 2147483646 h 16"/>
                <a:gd name="T26" fmla="*/ 1099444448 w 40"/>
                <a:gd name="T27" fmla="*/ 2147483646 h 16"/>
                <a:gd name="T28" fmla="*/ 723573389 w 40"/>
                <a:gd name="T29" fmla="*/ 2147483646 h 16"/>
                <a:gd name="T30" fmla="*/ 723573389 w 40"/>
                <a:gd name="T31" fmla="*/ 2147483646 h 16"/>
                <a:gd name="T32" fmla="*/ 375882280 w 40"/>
                <a:gd name="T33" fmla="*/ 2147483646 h 16"/>
                <a:gd name="T34" fmla="*/ 0 w 40"/>
                <a:gd name="T35" fmla="*/ 2147483646 h 16"/>
                <a:gd name="T36" fmla="*/ 375882280 w 40"/>
                <a:gd name="T37" fmla="*/ 2147483646 h 16"/>
                <a:gd name="T38" fmla="*/ 0 w 40"/>
                <a:gd name="T39" fmla="*/ 2147483646 h 16"/>
                <a:gd name="T40" fmla="*/ 0 w 40"/>
                <a:gd name="T41" fmla="*/ 2147483646 h 16"/>
                <a:gd name="T42" fmla="*/ 375882280 w 40"/>
                <a:gd name="T43" fmla="*/ 2147483646 h 16"/>
                <a:gd name="T44" fmla="*/ 723573389 w 40"/>
                <a:gd name="T45" fmla="*/ 2147483646 h 16"/>
                <a:gd name="T46" fmla="*/ 723573389 w 40"/>
                <a:gd name="T47" fmla="*/ 0 h 16"/>
                <a:gd name="T48" fmla="*/ 723573389 w 40"/>
                <a:gd name="T49" fmla="*/ 2147483646 h 16"/>
                <a:gd name="T50" fmla="*/ 723573389 w 40"/>
                <a:gd name="T51" fmla="*/ 0 h 16"/>
                <a:gd name="T52" fmla="*/ 1099444448 w 40"/>
                <a:gd name="T53" fmla="*/ 2147483646 h 16"/>
                <a:gd name="T54" fmla="*/ 1099444448 w 40"/>
                <a:gd name="T55" fmla="*/ 0 h 16"/>
                <a:gd name="T56" fmla="*/ 1494310404 w 40"/>
                <a:gd name="T57" fmla="*/ 0 h 16"/>
                <a:gd name="T58" fmla="*/ 1856212922 w 40"/>
                <a:gd name="T59" fmla="*/ 0 h 16"/>
                <a:gd name="T60" fmla="*/ 2147483646 w 40"/>
                <a:gd name="T61" fmla="*/ 0 h 16"/>
                <a:gd name="T62" fmla="*/ 2147483646 w 40"/>
                <a:gd name="T63" fmla="*/ 0 h 16"/>
                <a:gd name="T64" fmla="*/ 2147483646 w 40"/>
                <a:gd name="T65" fmla="*/ 2147483646 h 16"/>
                <a:gd name="T66" fmla="*/ 2147483646 w 40"/>
                <a:gd name="T67" fmla="*/ 2147483646 h 16"/>
                <a:gd name="T68" fmla="*/ 2147483646 w 40"/>
                <a:gd name="T69" fmla="*/ 2147483646 h 16"/>
                <a:gd name="T70" fmla="*/ 2147483646 w 40"/>
                <a:gd name="T71" fmla="*/ 0 h 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0"/>
                <a:gd name="T109" fmla="*/ 0 h 16"/>
                <a:gd name="T110" fmla="*/ 40 w 40"/>
                <a:gd name="T111" fmla="*/ 16 h 1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0" h="16">
                  <a:moveTo>
                    <a:pt x="40" y="0"/>
                  </a:moveTo>
                  <a:lnTo>
                    <a:pt x="40" y="4"/>
                  </a:lnTo>
                  <a:lnTo>
                    <a:pt x="36" y="4"/>
                  </a:lnTo>
                  <a:lnTo>
                    <a:pt x="36" y="8"/>
                  </a:lnTo>
                  <a:lnTo>
                    <a:pt x="36" y="12"/>
                  </a:lnTo>
                  <a:lnTo>
                    <a:pt x="36" y="16"/>
                  </a:lnTo>
                  <a:lnTo>
                    <a:pt x="32" y="16"/>
                  </a:lnTo>
                  <a:lnTo>
                    <a:pt x="28" y="16"/>
                  </a:lnTo>
                  <a:lnTo>
                    <a:pt x="24" y="16"/>
                  </a:lnTo>
                  <a:lnTo>
                    <a:pt x="20" y="16"/>
                  </a:lnTo>
                  <a:lnTo>
                    <a:pt x="16" y="16"/>
                  </a:lnTo>
                  <a:lnTo>
                    <a:pt x="16" y="12"/>
                  </a:lnTo>
                  <a:lnTo>
                    <a:pt x="12" y="12"/>
                  </a:lnTo>
                  <a:lnTo>
                    <a:pt x="12" y="16"/>
                  </a:lnTo>
                  <a:lnTo>
                    <a:pt x="8" y="16"/>
                  </a:lnTo>
                  <a:lnTo>
                    <a:pt x="8" y="12"/>
                  </a:lnTo>
                  <a:lnTo>
                    <a:pt x="4" y="12"/>
                  </a:lnTo>
                  <a:lnTo>
                    <a:pt x="0" y="12"/>
                  </a:lnTo>
                  <a:lnTo>
                    <a:pt x="4" y="8"/>
                  </a:lnTo>
                  <a:lnTo>
                    <a:pt x="0" y="8"/>
                  </a:lnTo>
                  <a:lnTo>
                    <a:pt x="0" y="4"/>
                  </a:lnTo>
                  <a:lnTo>
                    <a:pt x="4" y="4"/>
                  </a:lnTo>
                  <a:lnTo>
                    <a:pt x="8" y="4"/>
                  </a:lnTo>
                  <a:lnTo>
                    <a:pt x="8" y="0"/>
                  </a:lnTo>
                  <a:lnTo>
                    <a:pt x="8" y="4"/>
                  </a:lnTo>
                  <a:lnTo>
                    <a:pt x="8" y="0"/>
                  </a:lnTo>
                  <a:lnTo>
                    <a:pt x="12" y="4"/>
                  </a:lnTo>
                  <a:lnTo>
                    <a:pt x="12" y="0"/>
                  </a:lnTo>
                  <a:lnTo>
                    <a:pt x="16" y="0"/>
                  </a:lnTo>
                  <a:lnTo>
                    <a:pt x="20" y="0"/>
                  </a:lnTo>
                  <a:lnTo>
                    <a:pt x="24" y="0"/>
                  </a:lnTo>
                  <a:lnTo>
                    <a:pt x="28" y="0"/>
                  </a:lnTo>
                  <a:lnTo>
                    <a:pt x="32" y="4"/>
                  </a:lnTo>
                  <a:lnTo>
                    <a:pt x="36" y="4"/>
                  </a:lnTo>
                  <a:lnTo>
                    <a:pt x="40" y="4"/>
                  </a:lnTo>
                  <a:lnTo>
                    <a:pt x="40" y="0"/>
                  </a:lnTo>
                  <a:close/>
                </a:path>
              </a:pathLst>
            </a:custGeom>
            <a:solidFill>
              <a:srgbClr val="CCFFFF"/>
            </a:solidFill>
            <a:ln w="6350">
              <a:solidFill>
                <a:srgbClr val="CCFFFF"/>
              </a:solidFill>
              <a:prstDash val="solid"/>
              <a:round/>
              <a:headEnd/>
              <a:tailEnd/>
            </a:ln>
          </p:spPr>
          <p:txBody>
            <a:bodyPr/>
            <a:lstStyle/>
            <a:p>
              <a:endParaRPr lang="it-IT"/>
            </a:p>
          </p:txBody>
        </p:sp>
        <p:sp>
          <p:nvSpPr>
            <p:cNvPr id="197695" name="Freeform 60">
              <a:extLst>
                <a:ext uri="{FF2B5EF4-FFF2-40B4-BE49-F238E27FC236}">
                  <a16:creationId xmlns:a16="http://schemas.microsoft.com/office/drawing/2014/main" id="{A46550B9-8D05-712D-8F6B-16A2BAF0B179}"/>
                </a:ext>
              </a:extLst>
            </p:cNvPr>
            <p:cNvSpPr>
              <a:spLocks/>
            </p:cNvSpPr>
            <p:nvPr/>
          </p:nvSpPr>
          <p:spPr bwMode="auto">
            <a:xfrm>
              <a:off x="3569" y="1429"/>
              <a:ext cx="115" cy="51"/>
            </a:xfrm>
            <a:custGeom>
              <a:avLst/>
              <a:gdLst>
                <a:gd name="T0" fmla="*/ 2147483646 w 60"/>
                <a:gd name="T1" fmla="*/ 2147483646 h 20"/>
                <a:gd name="T2" fmla="*/ 2147483646 w 60"/>
                <a:gd name="T3" fmla="*/ 2147483646 h 20"/>
                <a:gd name="T4" fmla="*/ 2147483646 w 60"/>
                <a:gd name="T5" fmla="*/ 2147483646 h 20"/>
                <a:gd name="T6" fmla="*/ 2147483646 w 60"/>
                <a:gd name="T7" fmla="*/ 2147483646 h 20"/>
                <a:gd name="T8" fmla="*/ 2147483646 w 60"/>
                <a:gd name="T9" fmla="*/ 2147483646 h 20"/>
                <a:gd name="T10" fmla="*/ 2147483646 w 60"/>
                <a:gd name="T11" fmla="*/ 2147483646 h 20"/>
                <a:gd name="T12" fmla="*/ 2147483646 w 60"/>
                <a:gd name="T13" fmla="*/ 2147483646 h 20"/>
                <a:gd name="T14" fmla="*/ 2147483646 w 60"/>
                <a:gd name="T15" fmla="*/ 2147483646 h 20"/>
                <a:gd name="T16" fmla="*/ 2147483646 w 60"/>
                <a:gd name="T17" fmla="*/ 2147483646 h 20"/>
                <a:gd name="T18" fmla="*/ 2147483646 w 60"/>
                <a:gd name="T19" fmla="*/ 2147483646 h 20"/>
                <a:gd name="T20" fmla="*/ 2147483646 w 60"/>
                <a:gd name="T21" fmla="*/ 2147483646 h 20"/>
                <a:gd name="T22" fmla="*/ 2147483646 w 60"/>
                <a:gd name="T23" fmla="*/ 2147483646 h 20"/>
                <a:gd name="T24" fmla="*/ 2147483646 w 60"/>
                <a:gd name="T25" fmla="*/ 2147483646 h 20"/>
                <a:gd name="T26" fmla="*/ 2147483646 w 60"/>
                <a:gd name="T27" fmla="*/ 2147483646 h 20"/>
                <a:gd name="T28" fmla="*/ 2147483646 w 60"/>
                <a:gd name="T29" fmla="*/ 2147483646 h 20"/>
                <a:gd name="T30" fmla="*/ 2147483646 w 60"/>
                <a:gd name="T31" fmla="*/ 2147483646 h 20"/>
                <a:gd name="T32" fmla="*/ 1957264609 w 60"/>
                <a:gd name="T33" fmla="*/ 2147483646 h 20"/>
                <a:gd name="T34" fmla="*/ 1619921286 w 60"/>
                <a:gd name="T35" fmla="*/ 2147483646 h 20"/>
                <a:gd name="T36" fmla="*/ 1311109244 w 60"/>
                <a:gd name="T37" fmla="*/ 2147483646 h 20"/>
                <a:gd name="T38" fmla="*/ 973742563 w 60"/>
                <a:gd name="T39" fmla="*/ 2147483646 h 20"/>
                <a:gd name="T40" fmla="*/ 646051815 w 60"/>
                <a:gd name="T41" fmla="*/ 2147483646 h 20"/>
                <a:gd name="T42" fmla="*/ 337070512 w 60"/>
                <a:gd name="T43" fmla="*/ 2147483646 h 20"/>
                <a:gd name="T44" fmla="*/ 0 w 60"/>
                <a:gd name="T45" fmla="*/ 2147483646 h 20"/>
                <a:gd name="T46" fmla="*/ 0 w 60"/>
                <a:gd name="T47" fmla="*/ 2147483646 h 20"/>
                <a:gd name="T48" fmla="*/ 0 w 60"/>
                <a:gd name="T49" fmla="*/ 2147483646 h 20"/>
                <a:gd name="T50" fmla="*/ 0 w 60"/>
                <a:gd name="T51" fmla="*/ 2147483646 h 20"/>
                <a:gd name="T52" fmla="*/ 0 w 60"/>
                <a:gd name="T53" fmla="*/ 2147483646 h 20"/>
                <a:gd name="T54" fmla="*/ 337070512 w 60"/>
                <a:gd name="T55" fmla="*/ 2147483646 h 20"/>
                <a:gd name="T56" fmla="*/ 973742563 w 60"/>
                <a:gd name="T57" fmla="*/ 2147483646 h 20"/>
                <a:gd name="T58" fmla="*/ 1311109244 w 60"/>
                <a:gd name="T59" fmla="*/ 2147483646 h 20"/>
                <a:gd name="T60" fmla="*/ 1619921286 w 60"/>
                <a:gd name="T61" fmla="*/ 2147483646 h 20"/>
                <a:gd name="T62" fmla="*/ 1957264609 w 60"/>
                <a:gd name="T63" fmla="*/ 2147483646 h 20"/>
                <a:gd name="T64" fmla="*/ 2147483646 w 60"/>
                <a:gd name="T65" fmla="*/ 2147483646 h 20"/>
                <a:gd name="T66" fmla="*/ 2147483646 w 60"/>
                <a:gd name="T67" fmla="*/ 2147483646 h 20"/>
                <a:gd name="T68" fmla="*/ 2147483646 w 60"/>
                <a:gd name="T69" fmla="*/ 2147483646 h 20"/>
                <a:gd name="T70" fmla="*/ 2147483646 w 60"/>
                <a:gd name="T71" fmla="*/ 2147483646 h 20"/>
                <a:gd name="T72" fmla="*/ 2147483646 w 60"/>
                <a:gd name="T73" fmla="*/ 0 h 20"/>
                <a:gd name="T74" fmla="*/ 2147483646 w 60"/>
                <a:gd name="T75" fmla="*/ 0 h 20"/>
                <a:gd name="T76" fmla="*/ 2147483646 w 60"/>
                <a:gd name="T77" fmla="*/ 2147483646 h 20"/>
                <a:gd name="T78" fmla="*/ 2147483646 w 60"/>
                <a:gd name="T79" fmla="*/ 2147483646 h 20"/>
                <a:gd name="T80" fmla="*/ 2147483646 w 60"/>
                <a:gd name="T81" fmla="*/ 2147483646 h 20"/>
                <a:gd name="T82" fmla="*/ 2147483646 w 60"/>
                <a:gd name="T83" fmla="*/ 2147483646 h 20"/>
                <a:gd name="T84" fmla="*/ 2147483646 w 60"/>
                <a:gd name="T85" fmla="*/ 2147483646 h 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0"/>
                <a:gd name="T130" fmla="*/ 0 h 20"/>
                <a:gd name="T131" fmla="*/ 60 w 60"/>
                <a:gd name="T132" fmla="*/ 20 h 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0" h="20">
                  <a:moveTo>
                    <a:pt x="52" y="4"/>
                  </a:moveTo>
                  <a:lnTo>
                    <a:pt x="56" y="4"/>
                  </a:lnTo>
                  <a:lnTo>
                    <a:pt x="56" y="8"/>
                  </a:lnTo>
                  <a:lnTo>
                    <a:pt x="56" y="12"/>
                  </a:lnTo>
                  <a:lnTo>
                    <a:pt x="60" y="12"/>
                  </a:lnTo>
                  <a:lnTo>
                    <a:pt x="60" y="16"/>
                  </a:lnTo>
                  <a:lnTo>
                    <a:pt x="60" y="20"/>
                  </a:lnTo>
                  <a:lnTo>
                    <a:pt x="56" y="20"/>
                  </a:lnTo>
                  <a:lnTo>
                    <a:pt x="52" y="20"/>
                  </a:lnTo>
                  <a:lnTo>
                    <a:pt x="48" y="20"/>
                  </a:lnTo>
                  <a:lnTo>
                    <a:pt x="44" y="20"/>
                  </a:lnTo>
                  <a:lnTo>
                    <a:pt x="40" y="20"/>
                  </a:lnTo>
                  <a:lnTo>
                    <a:pt x="40" y="16"/>
                  </a:lnTo>
                  <a:lnTo>
                    <a:pt x="36" y="16"/>
                  </a:lnTo>
                  <a:lnTo>
                    <a:pt x="32" y="16"/>
                  </a:lnTo>
                  <a:lnTo>
                    <a:pt x="28" y="16"/>
                  </a:lnTo>
                  <a:lnTo>
                    <a:pt x="24" y="16"/>
                  </a:lnTo>
                  <a:lnTo>
                    <a:pt x="20" y="16"/>
                  </a:lnTo>
                  <a:lnTo>
                    <a:pt x="16" y="16"/>
                  </a:lnTo>
                  <a:lnTo>
                    <a:pt x="12" y="16"/>
                  </a:lnTo>
                  <a:lnTo>
                    <a:pt x="8" y="16"/>
                  </a:lnTo>
                  <a:lnTo>
                    <a:pt x="4" y="16"/>
                  </a:lnTo>
                  <a:lnTo>
                    <a:pt x="0" y="16"/>
                  </a:lnTo>
                  <a:lnTo>
                    <a:pt x="0" y="20"/>
                  </a:lnTo>
                  <a:lnTo>
                    <a:pt x="0" y="16"/>
                  </a:lnTo>
                  <a:lnTo>
                    <a:pt x="0" y="12"/>
                  </a:lnTo>
                  <a:lnTo>
                    <a:pt x="0" y="8"/>
                  </a:lnTo>
                  <a:lnTo>
                    <a:pt x="4" y="8"/>
                  </a:lnTo>
                  <a:lnTo>
                    <a:pt x="12" y="4"/>
                  </a:lnTo>
                  <a:lnTo>
                    <a:pt x="16" y="8"/>
                  </a:lnTo>
                  <a:lnTo>
                    <a:pt x="20" y="12"/>
                  </a:lnTo>
                  <a:lnTo>
                    <a:pt x="24" y="12"/>
                  </a:lnTo>
                  <a:lnTo>
                    <a:pt x="28" y="12"/>
                  </a:lnTo>
                  <a:lnTo>
                    <a:pt x="28" y="8"/>
                  </a:lnTo>
                  <a:lnTo>
                    <a:pt x="28" y="4"/>
                  </a:lnTo>
                  <a:lnTo>
                    <a:pt x="32" y="4"/>
                  </a:lnTo>
                  <a:lnTo>
                    <a:pt x="32" y="0"/>
                  </a:lnTo>
                  <a:lnTo>
                    <a:pt x="36" y="0"/>
                  </a:lnTo>
                  <a:lnTo>
                    <a:pt x="36" y="4"/>
                  </a:lnTo>
                  <a:lnTo>
                    <a:pt x="40" y="4"/>
                  </a:lnTo>
                  <a:lnTo>
                    <a:pt x="44" y="4"/>
                  </a:lnTo>
                  <a:lnTo>
                    <a:pt x="48" y="4"/>
                  </a:lnTo>
                  <a:lnTo>
                    <a:pt x="52" y="4"/>
                  </a:lnTo>
                  <a:close/>
                </a:path>
              </a:pathLst>
            </a:custGeom>
            <a:solidFill>
              <a:srgbClr val="CCFFFF"/>
            </a:solidFill>
            <a:ln w="6350">
              <a:solidFill>
                <a:srgbClr val="CCFFFF"/>
              </a:solidFill>
              <a:prstDash val="solid"/>
              <a:round/>
              <a:headEnd/>
              <a:tailEnd/>
            </a:ln>
          </p:spPr>
          <p:txBody>
            <a:bodyPr/>
            <a:lstStyle/>
            <a:p>
              <a:endParaRPr lang="it-IT"/>
            </a:p>
          </p:txBody>
        </p:sp>
        <p:sp>
          <p:nvSpPr>
            <p:cNvPr id="197696" name="Freeform 61">
              <a:extLst>
                <a:ext uri="{FF2B5EF4-FFF2-40B4-BE49-F238E27FC236}">
                  <a16:creationId xmlns:a16="http://schemas.microsoft.com/office/drawing/2014/main" id="{3581718B-983F-4A1E-C83B-95D1FB95E47D}"/>
                </a:ext>
              </a:extLst>
            </p:cNvPr>
            <p:cNvSpPr>
              <a:spLocks/>
            </p:cNvSpPr>
            <p:nvPr/>
          </p:nvSpPr>
          <p:spPr bwMode="auto">
            <a:xfrm>
              <a:off x="3569" y="1469"/>
              <a:ext cx="92" cy="52"/>
            </a:xfrm>
            <a:custGeom>
              <a:avLst/>
              <a:gdLst>
                <a:gd name="T0" fmla="*/ 973742563 w 48"/>
                <a:gd name="T1" fmla="*/ 2147483646 h 20"/>
                <a:gd name="T2" fmla="*/ 973742563 w 48"/>
                <a:gd name="T3" fmla="*/ 2147483646 h 20"/>
                <a:gd name="T4" fmla="*/ 1311109244 w 48"/>
                <a:gd name="T5" fmla="*/ 2147483646 h 20"/>
                <a:gd name="T6" fmla="*/ 973742563 w 48"/>
                <a:gd name="T7" fmla="*/ 2147483646 h 20"/>
                <a:gd name="T8" fmla="*/ 646051815 w 48"/>
                <a:gd name="T9" fmla="*/ 2147483646 h 20"/>
                <a:gd name="T10" fmla="*/ 337070512 w 48"/>
                <a:gd name="T11" fmla="*/ 2147483646 h 20"/>
                <a:gd name="T12" fmla="*/ 337070512 w 48"/>
                <a:gd name="T13" fmla="*/ 2147483646 h 20"/>
                <a:gd name="T14" fmla="*/ 0 w 48"/>
                <a:gd name="T15" fmla="*/ 2147483646 h 20"/>
                <a:gd name="T16" fmla="*/ 0 w 48"/>
                <a:gd name="T17" fmla="*/ 2147483646 h 20"/>
                <a:gd name="T18" fmla="*/ 0 w 48"/>
                <a:gd name="T19" fmla="*/ 0 h 20"/>
                <a:gd name="T20" fmla="*/ 337070512 w 48"/>
                <a:gd name="T21" fmla="*/ 0 h 20"/>
                <a:gd name="T22" fmla="*/ 646051815 w 48"/>
                <a:gd name="T23" fmla="*/ 0 h 20"/>
                <a:gd name="T24" fmla="*/ 973742563 w 48"/>
                <a:gd name="T25" fmla="*/ 0 h 20"/>
                <a:gd name="T26" fmla="*/ 1311109244 w 48"/>
                <a:gd name="T27" fmla="*/ 0 h 20"/>
                <a:gd name="T28" fmla="*/ 1619921286 w 48"/>
                <a:gd name="T29" fmla="*/ 0 h 20"/>
                <a:gd name="T30" fmla="*/ 1957264609 w 48"/>
                <a:gd name="T31" fmla="*/ 0 h 20"/>
                <a:gd name="T32" fmla="*/ 2147483646 w 48"/>
                <a:gd name="T33" fmla="*/ 0 h 20"/>
                <a:gd name="T34" fmla="*/ 2147483646 w 48"/>
                <a:gd name="T35" fmla="*/ 0 h 20"/>
                <a:gd name="T36" fmla="*/ 2147483646 w 48"/>
                <a:gd name="T37" fmla="*/ 0 h 20"/>
                <a:gd name="T38" fmla="*/ 2147483646 w 48"/>
                <a:gd name="T39" fmla="*/ 0 h 20"/>
                <a:gd name="T40" fmla="*/ 2147483646 w 48"/>
                <a:gd name="T41" fmla="*/ 2147483646 h 20"/>
                <a:gd name="T42" fmla="*/ 2147483646 w 48"/>
                <a:gd name="T43" fmla="*/ 2147483646 h 20"/>
                <a:gd name="T44" fmla="*/ 2147483646 w 48"/>
                <a:gd name="T45" fmla="*/ 2147483646 h 20"/>
                <a:gd name="T46" fmla="*/ 2147483646 w 48"/>
                <a:gd name="T47" fmla="*/ 2147483646 h 20"/>
                <a:gd name="T48" fmla="*/ 2147483646 w 48"/>
                <a:gd name="T49" fmla="*/ 2147483646 h 20"/>
                <a:gd name="T50" fmla="*/ 2147483646 w 48"/>
                <a:gd name="T51" fmla="*/ 2147483646 h 20"/>
                <a:gd name="T52" fmla="*/ 2147483646 w 48"/>
                <a:gd name="T53" fmla="*/ 2147483646 h 20"/>
                <a:gd name="T54" fmla="*/ 2147483646 w 48"/>
                <a:gd name="T55" fmla="*/ 2147483646 h 20"/>
                <a:gd name="T56" fmla="*/ 2147483646 w 48"/>
                <a:gd name="T57" fmla="*/ 2147483646 h 20"/>
                <a:gd name="T58" fmla="*/ 2147483646 w 48"/>
                <a:gd name="T59" fmla="*/ 2147483646 h 20"/>
                <a:gd name="T60" fmla="*/ 2147483646 w 48"/>
                <a:gd name="T61" fmla="*/ 2147483646 h 20"/>
                <a:gd name="T62" fmla="*/ 2147483646 w 48"/>
                <a:gd name="T63" fmla="*/ 2147483646 h 20"/>
                <a:gd name="T64" fmla="*/ 2147483646 w 48"/>
                <a:gd name="T65" fmla="*/ 2147483646 h 20"/>
                <a:gd name="T66" fmla="*/ 2147483646 w 48"/>
                <a:gd name="T67" fmla="*/ 2147483646 h 20"/>
                <a:gd name="T68" fmla="*/ 2147483646 w 48"/>
                <a:gd name="T69" fmla="*/ 2147483646 h 20"/>
                <a:gd name="T70" fmla="*/ 2147483646 w 48"/>
                <a:gd name="T71" fmla="*/ 2147483646 h 20"/>
                <a:gd name="T72" fmla="*/ 2147483646 w 48"/>
                <a:gd name="T73" fmla="*/ 2147483646 h 20"/>
                <a:gd name="T74" fmla="*/ 2147483646 w 48"/>
                <a:gd name="T75" fmla="*/ 2147483646 h 20"/>
                <a:gd name="T76" fmla="*/ 1957264609 w 48"/>
                <a:gd name="T77" fmla="*/ 2147483646 h 20"/>
                <a:gd name="T78" fmla="*/ 1619921286 w 48"/>
                <a:gd name="T79" fmla="*/ 2147483646 h 20"/>
                <a:gd name="T80" fmla="*/ 1619921286 w 48"/>
                <a:gd name="T81" fmla="*/ 2147483646 h 20"/>
                <a:gd name="T82" fmla="*/ 1311109244 w 48"/>
                <a:gd name="T83" fmla="*/ 2147483646 h 20"/>
                <a:gd name="T84" fmla="*/ 973742563 w 48"/>
                <a:gd name="T85" fmla="*/ 2147483646 h 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
                <a:gd name="T130" fmla="*/ 0 h 20"/>
                <a:gd name="T131" fmla="*/ 48 w 48"/>
                <a:gd name="T132" fmla="*/ 20 h 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 h="20">
                  <a:moveTo>
                    <a:pt x="12" y="16"/>
                  </a:moveTo>
                  <a:lnTo>
                    <a:pt x="12" y="12"/>
                  </a:lnTo>
                  <a:lnTo>
                    <a:pt x="16" y="12"/>
                  </a:lnTo>
                  <a:lnTo>
                    <a:pt x="12" y="12"/>
                  </a:lnTo>
                  <a:lnTo>
                    <a:pt x="8" y="12"/>
                  </a:lnTo>
                  <a:lnTo>
                    <a:pt x="4" y="12"/>
                  </a:lnTo>
                  <a:lnTo>
                    <a:pt x="4" y="8"/>
                  </a:lnTo>
                  <a:lnTo>
                    <a:pt x="0" y="8"/>
                  </a:lnTo>
                  <a:lnTo>
                    <a:pt x="0" y="4"/>
                  </a:lnTo>
                  <a:lnTo>
                    <a:pt x="0" y="0"/>
                  </a:lnTo>
                  <a:lnTo>
                    <a:pt x="4" y="0"/>
                  </a:lnTo>
                  <a:lnTo>
                    <a:pt x="8" y="0"/>
                  </a:lnTo>
                  <a:lnTo>
                    <a:pt x="12" y="0"/>
                  </a:lnTo>
                  <a:lnTo>
                    <a:pt x="16" y="0"/>
                  </a:lnTo>
                  <a:lnTo>
                    <a:pt x="20" y="0"/>
                  </a:lnTo>
                  <a:lnTo>
                    <a:pt x="24" y="0"/>
                  </a:lnTo>
                  <a:lnTo>
                    <a:pt x="28" y="0"/>
                  </a:lnTo>
                  <a:lnTo>
                    <a:pt x="32" y="0"/>
                  </a:lnTo>
                  <a:lnTo>
                    <a:pt x="36" y="0"/>
                  </a:lnTo>
                  <a:lnTo>
                    <a:pt x="40" y="0"/>
                  </a:lnTo>
                  <a:lnTo>
                    <a:pt x="40" y="4"/>
                  </a:lnTo>
                  <a:lnTo>
                    <a:pt x="44" y="4"/>
                  </a:lnTo>
                  <a:lnTo>
                    <a:pt x="48" y="4"/>
                  </a:lnTo>
                  <a:lnTo>
                    <a:pt x="48" y="8"/>
                  </a:lnTo>
                  <a:lnTo>
                    <a:pt x="44" y="8"/>
                  </a:lnTo>
                  <a:lnTo>
                    <a:pt x="48" y="8"/>
                  </a:lnTo>
                  <a:lnTo>
                    <a:pt x="48" y="12"/>
                  </a:lnTo>
                  <a:lnTo>
                    <a:pt x="44" y="12"/>
                  </a:lnTo>
                  <a:lnTo>
                    <a:pt x="40" y="12"/>
                  </a:lnTo>
                  <a:lnTo>
                    <a:pt x="40" y="16"/>
                  </a:lnTo>
                  <a:lnTo>
                    <a:pt x="36" y="16"/>
                  </a:lnTo>
                  <a:lnTo>
                    <a:pt x="40" y="16"/>
                  </a:lnTo>
                  <a:lnTo>
                    <a:pt x="40" y="20"/>
                  </a:lnTo>
                  <a:lnTo>
                    <a:pt x="36" y="20"/>
                  </a:lnTo>
                  <a:lnTo>
                    <a:pt x="36" y="16"/>
                  </a:lnTo>
                  <a:lnTo>
                    <a:pt x="36" y="20"/>
                  </a:lnTo>
                  <a:lnTo>
                    <a:pt x="32" y="20"/>
                  </a:lnTo>
                  <a:lnTo>
                    <a:pt x="28" y="20"/>
                  </a:lnTo>
                  <a:lnTo>
                    <a:pt x="24" y="20"/>
                  </a:lnTo>
                  <a:lnTo>
                    <a:pt x="20" y="20"/>
                  </a:lnTo>
                  <a:lnTo>
                    <a:pt x="20" y="16"/>
                  </a:lnTo>
                  <a:lnTo>
                    <a:pt x="16" y="16"/>
                  </a:lnTo>
                  <a:lnTo>
                    <a:pt x="12" y="16"/>
                  </a:lnTo>
                  <a:close/>
                </a:path>
              </a:pathLst>
            </a:custGeom>
            <a:solidFill>
              <a:srgbClr val="CCFFFF"/>
            </a:solidFill>
            <a:ln w="6350">
              <a:solidFill>
                <a:srgbClr val="CCFFFF"/>
              </a:solidFill>
              <a:prstDash val="solid"/>
              <a:round/>
              <a:headEnd/>
              <a:tailEnd/>
            </a:ln>
          </p:spPr>
          <p:txBody>
            <a:bodyPr/>
            <a:lstStyle/>
            <a:p>
              <a:endParaRPr lang="it-IT"/>
            </a:p>
          </p:txBody>
        </p:sp>
        <p:sp>
          <p:nvSpPr>
            <p:cNvPr id="197697" name="Freeform 62">
              <a:extLst>
                <a:ext uri="{FF2B5EF4-FFF2-40B4-BE49-F238E27FC236}">
                  <a16:creationId xmlns:a16="http://schemas.microsoft.com/office/drawing/2014/main" id="{E81EF7BF-69EA-F821-4383-B07074CAC4FD}"/>
                </a:ext>
              </a:extLst>
            </p:cNvPr>
            <p:cNvSpPr>
              <a:spLocks/>
            </p:cNvSpPr>
            <p:nvPr/>
          </p:nvSpPr>
          <p:spPr bwMode="auto">
            <a:xfrm>
              <a:off x="3600" y="1469"/>
              <a:ext cx="160" cy="114"/>
            </a:xfrm>
            <a:custGeom>
              <a:avLst/>
              <a:gdLst>
                <a:gd name="T0" fmla="*/ 546467983 w 84"/>
                <a:gd name="T1" fmla="*/ 2147483646 h 44"/>
                <a:gd name="T2" fmla="*/ 1081001672 w 84"/>
                <a:gd name="T3" fmla="*/ 2147483646 h 44"/>
                <a:gd name="T4" fmla="*/ 1357991434 w 84"/>
                <a:gd name="T5" fmla="*/ 2147483646 h 44"/>
                <a:gd name="T6" fmla="*/ 1665847659 w 84"/>
                <a:gd name="T7" fmla="*/ 2147483646 h 44"/>
                <a:gd name="T8" fmla="*/ 1357991434 w 84"/>
                <a:gd name="T9" fmla="*/ 2147483646 h 44"/>
                <a:gd name="T10" fmla="*/ 1665847659 w 84"/>
                <a:gd name="T11" fmla="*/ 2147483646 h 44"/>
                <a:gd name="T12" fmla="*/ 2147483646 w 84"/>
                <a:gd name="T13" fmla="*/ 2147483646 h 44"/>
                <a:gd name="T14" fmla="*/ 1904472693 w 84"/>
                <a:gd name="T15" fmla="*/ 2147483646 h 44"/>
                <a:gd name="T16" fmla="*/ 2147483646 w 84"/>
                <a:gd name="T17" fmla="*/ 2147483646 h 44"/>
                <a:gd name="T18" fmla="*/ 2147483646 w 84"/>
                <a:gd name="T19" fmla="*/ 2147483646 h 44"/>
                <a:gd name="T20" fmla="*/ 2147483646 w 84"/>
                <a:gd name="T21" fmla="*/ 0 h 44"/>
                <a:gd name="T22" fmla="*/ 2147483646 w 84"/>
                <a:gd name="T23" fmla="*/ 2147483646 h 44"/>
                <a:gd name="T24" fmla="*/ 2147483646 w 84"/>
                <a:gd name="T25" fmla="*/ 2147483646 h 44"/>
                <a:gd name="T26" fmla="*/ 2147483646 w 84"/>
                <a:gd name="T27" fmla="*/ 2147483646 h 44"/>
                <a:gd name="T28" fmla="*/ 2147483646 w 84"/>
                <a:gd name="T29" fmla="*/ 2147483646 h 44"/>
                <a:gd name="T30" fmla="*/ 2147483646 w 84"/>
                <a:gd name="T31" fmla="*/ 2147483646 h 44"/>
                <a:gd name="T32" fmla="*/ 2147483646 w 84"/>
                <a:gd name="T33" fmla="*/ 2147483646 h 44"/>
                <a:gd name="T34" fmla="*/ 2147483646 w 84"/>
                <a:gd name="T35" fmla="*/ 2147483646 h 44"/>
                <a:gd name="T36" fmla="*/ 2147483646 w 84"/>
                <a:gd name="T37" fmla="*/ 2147483646 h 44"/>
                <a:gd name="T38" fmla="*/ 2147483646 w 84"/>
                <a:gd name="T39" fmla="*/ 2147483646 h 44"/>
                <a:gd name="T40" fmla="*/ 2147483646 w 84"/>
                <a:gd name="T41" fmla="*/ 2147483646 h 44"/>
                <a:gd name="T42" fmla="*/ 2147483646 w 84"/>
                <a:gd name="T43" fmla="*/ 2147483646 h 44"/>
                <a:gd name="T44" fmla="*/ 2147483646 w 84"/>
                <a:gd name="T45" fmla="*/ 2147483646 h 44"/>
                <a:gd name="T46" fmla="*/ 2147483646 w 84"/>
                <a:gd name="T47" fmla="*/ 2147483646 h 44"/>
                <a:gd name="T48" fmla="*/ 2147483646 w 84"/>
                <a:gd name="T49" fmla="*/ 2147483646 h 44"/>
                <a:gd name="T50" fmla="*/ 2147483646 w 84"/>
                <a:gd name="T51" fmla="*/ 2147483646 h 44"/>
                <a:gd name="T52" fmla="*/ 2147483646 w 84"/>
                <a:gd name="T53" fmla="*/ 2147483646 h 44"/>
                <a:gd name="T54" fmla="*/ 2147483646 w 84"/>
                <a:gd name="T55" fmla="*/ 2147483646 h 44"/>
                <a:gd name="T56" fmla="*/ 2147483646 w 84"/>
                <a:gd name="T57" fmla="*/ 2147483646 h 44"/>
                <a:gd name="T58" fmla="*/ 2147483646 w 84"/>
                <a:gd name="T59" fmla="*/ 2147483646 h 44"/>
                <a:gd name="T60" fmla="*/ 2147483646 w 84"/>
                <a:gd name="T61" fmla="*/ 2147483646 h 44"/>
                <a:gd name="T62" fmla="*/ 2147483646 w 84"/>
                <a:gd name="T63" fmla="*/ 2147483646 h 44"/>
                <a:gd name="T64" fmla="*/ 2147483646 w 84"/>
                <a:gd name="T65" fmla="*/ 2147483646 h 44"/>
                <a:gd name="T66" fmla="*/ 2147483646 w 84"/>
                <a:gd name="T67" fmla="*/ 2147483646 h 44"/>
                <a:gd name="T68" fmla="*/ 1904472693 w 84"/>
                <a:gd name="T69" fmla="*/ 2147483646 h 44"/>
                <a:gd name="T70" fmla="*/ 1665847659 w 84"/>
                <a:gd name="T71" fmla="*/ 2147483646 h 44"/>
                <a:gd name="T72" fmla="*/ 1357991434 w 84"/>
                <a:gd name="T73" fmla="*/ 2147483646 h 44"/>
                <a:gd name="T74" fmla="*/ 833371926 w 84"/>
                <a:gd name="T75" fmla="*/ 2147483646 h 44"/>
                <a:gd name="T76" fmla="*/ 286895691 w 84"/>
                <a:gd name="T77" fmla="*/ 2147483646 h 44"/>
                <a:gd name="T78" fmla="*/ 0 w 84"/>
                <a:gd name="T79" fmla="*/ 2147483646 h 44"/>
                <a:gd name="T80" fmla="*/ 546467983 w 84"/>
                <a:gd name="T81" fmla="*/ 2147483646 h 44"/>
                <a:gd name="T82" fmla="*/ 286895691 w 84"/>
                <a:gd name="T83" fmla="*/ 2147483646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4"/>
                <a:gd name="T127" fmla="*/ 0 h 44"/>
                <a:gd name="T128" fmla="*/ 84 w 84"/>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4" h="44">
                  <a:moveTo>
                    <a:pt x="4" y="20"/>
                  </a:moveTo>
                  <a:lnTo>
                    <a:pt x="8" y="20"/>
                  </a:lnTo>
                  <a:lnTo>
                    <a:pt x="12" y="20"/>
                  </a:lnTo>
                  <a:lnTo>
                    <a:pt x="16" y="20"/>
                  </a:lnTo>
                  <a:lnTo>
                    <a:pt x="20" y="20"/>
                  </a:lnTo>
                  <a:lnTo>
                    <a:pt x="20" y="16"/>
                  </a:lnTo>
                  <a:lnTo>
                    <a:pt x="20" y="20"/>
                  </a:lnTo>
                  <a:lnTo>
                    <a:pt x="24" y="20"/>
                  </a:lnTo>
                  <a:lnTo>
                    <a:pt x="24" y="16"/>
                  </a:lnTo>
                  <a:lnTo>
                    <a:pt x="20" y="16"/>
                  </a:lnTo>
                  <a:lnTo>
                    <a:pt x="24" y="16"/>
                  </a:lnTo>
                  <a:lnTo>
                    <a:pt x="24" y="12"/>
                  </a:lnTo>
                  <a:lnTo>
                    <a:pt x="28" y="12"/>
                  </a:lnTo>
                  <a:lnTo>
                    <a:pt x="32" y="12"/>
                  </a:lnTo>
                  <a:lnTo>
                    <a:pt x="32" y="8"/>
                  </a:lnTo>
                  <a:lnTo>
                    <a:pt x="28" y="8"/>
                  </a:lnTo>
                  <a:lnTo>
                    <a:pt x="32" y="8"/>
                  </a:lnTo>
                  <a:lnTo>
                    <a:pt x="32" y="4"/>
                  </a:lnTo>
                  <a:lnTo>
                    <a:pt x="36" y="4"/>
                  </a:lnTo>
                  <a:lnTo>
                    <a:pt x="40" y="4"/>
                  </a:lnTo>
                  <a:lnTo>
                    <a:pt x="44" y="4"/>
                  </a:lnTo>
                  <a:lnTo>
                    <a:pt x="44" y="0"/>
                  </a:lnTo>
                  <a:lnTo>
                    <a:pt x="44" y="4"/>
                  </a:lnTo>
                  <a:lnTo>
                    <a:pt x="48" y="4"/>
                  </a:lnTo>
                  <a:lnTo>
                    <a:pt x="52" y="4"/>
                  </a:lnTo>
                  <a:lnTo>
                    <a:pt x="56" y="4"/>
                  </a:lnTo>
                  <a:lnTo>
                    <a:pt x="60" y="4"/>
                  </a:lnTo>
                  <a:lnTo>
                    <a:pt x="64" y="4"/>
                  </a:lnTo>
                  <a:lnTo>
                    <a:pt x="68" y="8"/>
                  </a:lnTo>
                  <a:lnTo>
                    <a:pt x="68" y="12"/>
                  </a:lnTo>
                  <a:lnTo>
                    <a:pt x="68" y="16"/>
                  </a:lnTo>
                  <a:lnTo>
                    <a:pt x="72" y="16"/>
                  </a:lnTo>
                  <a:lnTo>
                    <a:pt x="68" y="16"/>
                  </a:lnTo>
                  <a:lnTo>
                    <a:pt x="72" y="16"/>
                  </a:lnTo>
                  <a:lnTo>
                    <a:pt x="72" y="20"/>
                  </a:lnTo>
                  <a:lnTo>
                    <a:pt x="76" y="20"/>
                  </a:lnTo>
                  <a:lnTo>
                    <a:pt x="76" y="24"/>
                  </a:lnTo>
                  <a:lnTo>
                    <a:pt x="76" y="20"/>
                  </a:lnTo>
                  <a:lnTo>
                    <a:pt x="80" y="24"/>
                  </a:lnTo>
                  <a:lnTo>
                    <a:pt x="84" y="24"/>
                  </a:lnTo>
                  <a:lnTo>
                    <a:pt x="80" y="28"/>
                  </a:lnTo>
                  <a:lnTo>
                    <a:pt x="76" y="28"/>
                  </a:lnTo>
                  <a:lnTo>
                    <a:pt x="72" y="28"/>
                  </a:lnTo>
                  <a:lnTo>
                    <a:pt x="72" y="32"/>
                  </a:lnTo>
                  <a:lnTo>
                    <a:pt x="76" y="32"/>
                  </a:lnTo>
                  <a:lnTo>
                    <a:pt x="72" y="32"/>
                  </a:lnTo>
                  <a:lnTo>
                    <a:pt x="76" y="32"/>
                  </a:lnTo>
                  <a:lnTo>
                    <a:pt x="76" y="36"/>
                  </a:lnTo>
                  <a:lnTo>
                    <a:pt x="72" y="36"/>
                  </a:lnTo>
                  <a:lnTo>
                    <a:pt x="68" y="36"/>
                  </a:lnTo>
                  <a:lnTo>
                    <a:pt x="68" y="40"/>
                  </a:lnTo>
                  <a:lnTo>
                    <a:pt x="64" y="40"/>
                  </a:lnTo>
                  <a:lnTo>
                    <a:pt x="64" y="44"/>
                  </a:lnTo>
                  <a:lnTo>
                    <a:pt x="60" y="44"/>
                  </a:lnTo>
                  <a:lnTo>
                    <a:pt x="60" y="40"/>
                  </a:lnTo>
                  <a:lnTo>
                    <a:pt x="60" y="44"/>
                  </a:lnTo>
                  <a:lnTo>
                    <a:pt x="56" y="40"/>
                  </a:lnTo>
                  <a:lnTo>
                    <a:pt x="56" y="44"/>
                  </a:lnTo>
                  <a:lnTo>
                    <a:pt x="52" y="44"/>
                  </a:lnTo>
                  <a:lnTo>
                    <a:pt x="52" y="40"/>
                  </a:lnTo>
                  <a:lnTo>
                    <a:pt x="48" y="40"/>
                  </a:lnTo>
                  <a:lnTo>
                    <a:pt x="48" y="44"/>
                  </a:lnTo>
                  <a:lnTo>
                    <a:pt x="48" y="40"/>
                  </a:lnTo>
                  <a:lnTo>
                    <a:pt x="44" y="40"/>
                  </a:lnTo>
                  <a:lnTo>
                    <a:pt x="40" y="40"/>
                  </a:lnTo>
                  <a:lnTo>
                    <a:pt x="40" y="44"/>
                  </a:lnTo>
                  <a:lnTo>
                    <a:pt x="40" y="40"/>
                  </a:lnTo>
                  <a:lnTo>
                    <a:pt x="36" y="40"/>
                  </a:lnTo>
                  <a:lnTo>
                    <a:pt x="32" y="40"/>
                  </a:lnTo>
                  <a:lnTo>
                    <a:pt x="28" y="40"/>
                  </a:lnTo>
                  <a:lnTo>
                    <a:pt x="24" y="40"/>
                  </a:lnTo>
                  <a:lnTo>
                    <a:pt x="24" y="36"/>
                  </a:lnTo>
                  <a:lnTo>
                    <a:pt x="20" y="40"/>
                  </a:lnTo>
                  <a:lnTo>
                    <a:pt x="20" y="36"/>
                  </a:lnTo>
                  <a:lnTo>
                    <a:pt x="16" y="40"/>
                  </a:lnTo>
                  <a:lnTo>
                    <a:pt x="12" y="40"/>
                  </a:lnTo>
                  <a:lnTo>
                    <a:pt x="8" y="40"/>
                  </a:lnTo>
                  <a:lnTo>
                    <a:pt x="4" y="40"/>
                  </a:lnTo>
                  <a:lnTo>
                    <a:pt x="4" y="36"/>
                  </a:lnTo>
                  <a:lnTo>
                    <a:pt x="0" y="36"/>
                  </a:lnTo>
                  <a:lnTo>
                    <a:pt x="4" y="32"/>
                  </a:lnTo>
                  <a:lnTo>
                    <a:pt x="8" y="32"/>
                  </a:lnTo>
                  <a:lnTo>
                    <a:pt x="8" y="28"/>
                  </a:lnTo>
                  <a:lnTo>
                    <a:pt x="4" y="24"/>
                  </a:lnTo>
                  <a:lnTo>
                    <a:pt x="4" y="20"/>
                  </a:lnTo>
                  <a:close/>
                </a:path>
              </a:pathLst>
            </a:custGeom>
            <a:solidFill>
              <a:srgbClr val="CCFFFF"/>
            </a:solidFill>
            <a:ln w="6350">
              <a:solidFill>
                <a:srgbClr val="CCFFFF"/>
              </a:solidFill>
              <a:prstDash val="solid"/>
              <a:round/>
              <a:headEnd/>
              <a:tailEnd/>
            </a:ln>
          </p:spPr>
          <p:txBody>
            <a:bodyPr/>
            <a:lstStyle/>
            <a:p>
              <a:endParaRPr lang="it-IT"/>
            </a:p>
          </p:txBody>
        </p:sp>
        <p:sp>
          <p:nvSpPr>
            <p:cNvPr id="197698" name="Freeform 63">
              <a:extLst>
                <a:ext uri="{FF2B5EF4-FFF2-40B4-BE49-F238E27FC236}">
                  <a16:creationId xmlns:a16="http://schemas.microsoft.com/office/drawing/2014/main" id="{33E2796F-C849-BD4B-5CA5-CAA3A8E9B475}"/>
                </a:ext>
              </a:extLst>
            </p:cNvPr>
            <p:cNvSpPr>
              <a:spLocks noEditPoints="1"/>
            </p:cNvSpPr>
            <p:nvPr/>
          </p:nvSpPr>
          <p:spPr bwMode="auto">
            <a:xfrm>
              <a:off x="3086" y="1419"/>
              <a:ext cx="160" cy="195"/>
            </a:xfrm>
            <a:custGeom>
              <a:avLst/>
              <a:gdLst>
                <a:gd name="T0" fmla="*/ 2147483646 w 84"/>
                <a:gd name="T1" fmla="*/ 2147483646 h 76"/>
                <a:gd name="T2" fmla="*/ 2147483646 w 84"/>
                <a:gd name="T3" fmla="*/ 2147483646 h 76"/>
                <a:gd name="T4" fmla="*/ 2147483646 w 84"/>
                <a:gd name="T5" fmla="*/ 2147483646 h 76"/>
                <a:gd name="T6" fmla="*/ 2147483646 w 84"/>
                <a:gd name="T7" fmla="*/ 2147483646 h 76"/>
                <a:gd name="T8" fmla="*/ 2147483646 w 84"/>
                <a:gd name="T9" fmla="*/ 2147483646 h 76"/>
                <a:gd name="T10" fmla="*/ 2147483646 w 84"/>
                <a:gd name="T11" fmla="*/ 2147483646 h 76"/>
                <a:gd name="T12" fmla="*/ 2147483646 w 84"/>
                <a:gd name="T13" fmla="*/ 2147483646 h 76"/>
                <a:gd name="T14" fmla="*/ 2147483646 w 84"/>
                <a:gd name="T15" fmla="*/ 2147483646 h 76"/>
                <a:gd name="T16" fmla="*/ 2147483646 w 84"/>
                <a:gd name="T17" fmla="*/ 2147483646 h 76"/>
                <a:gd name="T18" fmla="*/ 1665847659 w 84"/>
                <a:gd name="T19" fmla="*/ 2147483646 h 76"/>
                <a:gd name="T20" fmla="*/ 1904472693 w 84"/>
                <a:gd name="T21" fmla="*/ 2147483646 h 76"/>
                <a:gd name="T22" fmla="*/ 2147483646 w 84"/>
                <a:gd name="T23" fmla="*/ 2147483646 h 76"/>
                <a:gd name="T24" fmla="*/ 2147483646 w 84"/>
                <a:gd name="T25" fmla="*/ 2147483646 h 76"/>
                <a:gd name="T26" fmla="*/ 2147483646 w 84"/>
                <a:gd name="T27" fmla="*/ 2147483646 h 76"/>
                <a:gd name="T28" fmla="*/ 1904472693 w 84"/>
                <a:gd name="T29" fmla="*/ 2147483646 h 76"/>
                <a:gd name="T30" fmla="*/ 2147483646 w 84"/>
                <a:gd name="T31" fmla="*/ 2147483646 h 76"/>
                <a:gd name="T32" fmla="*/ 2147483646 w 84"/>
                <a:gd name="T33" fmla="*/ 2147483646 h 76"/>
                <a:gd name="T34" fmla="*/ 2147483646 w 84"/>
                <a:gd name="T35" fmla="*/ 2147483646 h 76"/>
                <a:gd name="T36" fmla="*/ 2147483646 w 84"/>
                <a:gd name="T37" fmla="*/ 2147483646 h 76"/>
                <a:gd name="T38" fmla="*/ 2147483646 w 84"/>
                <a:gd name="T39" fmla="*/ 2147483646 h 76"/>
                <a:gd name="T40" fmla="*/ 1904472693 w 84"/>
                <a:gd name="T41" fmla="*/ 2147483646 h 76"/>
                <a:gd name="T42" fmla="*/ 1904472693 w 84"/>
                <a:gd name="T43" fmla="*/ 2147483646 h 76"/>
                <a:gd name="T44" fmla="*/ 1904472693 w 84"/>
                <a:gd name="T45" fmla="*/ 2147483646 h 76"/>
                <a:gd name="T46" fmla="*/ 1665847659 w 84"/>
                <a:gd name="T47" fmla="*/ 2147483646 h 76"/>
                <a:gd name="T48" fmla="*/ 1081001672 w 84"/>
                <a:gd name="T49" fmla="*/ 2147483646 h 76"/>
                <a:gd name="T50" fmla="*/ 1665847659 w 84"/>
                <a:gd name="T51" fmla="*/ 2147483646 h 76"/>
                <a:gd name="T52" fmla="*/ 1904472693 w 84"/>
                <a:gd name="T53" fmla="*/ 2147483646 h 76"/>
                <a:gd name="T54" fmla="*/ 1665847659 w 84"/>
                <a:gd name="T55" fmla="*/ 2147483646 h 76"/>
                <a:gd name="T56" fmla="*/ 2147483646 w 84"/>
                <a:gd name="T57" fmla="*/ 0 h 76"/>
                <a:gd name="T58" fmla="*/ 2147483646 w 84"/>
                <a:gd name="T59" fmla="*/ 2147483646 h 76"/>
                <a:gd name="T60" fmla="*/ 2147483646 w 84"/>
                <a:gd name="T61" fmla="*/ 2147483646 h 76"/>
                <a:gd name="T62" fmla="*/ 2147483646 w 84"/>
                <a:gd name="T63" fmla="*/ 2147483646 h 76"/>
                <a:gd name="T64" fmla="*/ 2147483646 w 84"/>
                <a:gd name="T65" fmla="*/ 2147483646 h 76"/>
                <a:gd name="T66" fmla="*/ 2147483646 w 84"/>
                <a:gd name="T67" fmla="*/ 2147483646 h 76"/>
                <a:gd name="T68" fmla="*/ 2147483646 w 84"/>
                <a:gd name="T69" fmla="*/ 2147483646 h 76"/>
                <a:gd name="T70" fmla="*/ 2147483646 w 84"/>
                <a:gd name="T71" fmla="*/ 2147483646 h 76"/>
                <a:gd name="T72" fmla="*/ 2147483646 w 84"/>
                <a:gd name="T73" fmla="*/ 2147483646 h 76"/>
                <a:gd name="T74" fmla="*/ 2147483646 w 84"/>
                <a:gd name="T75" fmla="*/ 2147483646 h 76"/>
                <a:gd name="T76" fmla="*/ 2147483646 w 84"/>
                <a:gd name="T77" fmla="*/ 2147483646 h 76"/>
                <a:gd name="T78" fmla="*/ 1665847659 w 84"/>
                <a:gd name="T79" fmla="*/ 2147483646 h 76"/>
                <a:gd name="T80" fmla="*/ 1081001672 w 84"/>
                <a:gd name="T81" fmla="*/ 2147483646 h 76"/>
                <a:gd name="T82" fmla="*/ 546467983 w 84"/>
                <a:gd name="T83" fmla="*/ 2147483646 h 76"/>
                <a:gd name="T84" fmla="*/ 0 w 84"/>
                <a:gd name="T85" fmla="*/ 2147483646 h 76"/>
                <a:gd name="T86" fmla="*/ 286895691 w 84"/>
                <a:gd name="T87" fmla="*/ 2147483646 h 76"/>
                <a:gd name="T88" fmla="*/ 1081001672 w 84"/>
                <a:gd name="T89" fmla="*/ 2147483646 h 76"/>
                <a:gd name="T90" fmla="*/ 1357991434 w 84"/>
                <a:gd name="T91" fmla="*/ 2147483646 h 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4"/>
                <a:gd name="T139" fmla="*/ 0 h 76"/>
                <a:gd name="T140" fmla="*/ 84 w 84"/>
                <a:gd name="T141" fmla="*/ 76 h 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4" h="76">
                  <a:moveTo>
                    <a:pt x="68" y="44"/>
                  </a:moveTo>
                  <a:lnTo>
                    <a:pt x="72" y="44"/>
                  </a:lnTo>
                  <a:lnTo>
                    <a:pt x="72" y="48"/>
                  </a:lnTo>
                  <a:lnTo>
                    <a:pt x="68" y="52"/>
                  </a:lnTo>
                  <a:lnTo>
                    <a:pt x="72" y="52"/>
                  </a:lnTo>
                  <a:lnTo>
                    <a:pt x="76" y="52"/>
                  </a:lnTo>
                  <a:lnTo>
                    <a:pt x="76" y="48"/>
                  </a:lnTo>
                  <a:lnTo>
                    <a:pt x="80" y="48"/>
                  </a:lnTo>
                  <a:lnTo>
                    <a:pt x="80" y="52"/>
                  </a:lnTo>
                  <a:lnTo>
                    <a:pt x="84" y="52"/>
                  </a:lnTo>
                  <a:lnTo>
                    <a:pt x="84" y="56"/>
                  </a:lnTo>
                  <a:lnTo>
                    <a:pt x="80" y="60"/>
                  </a:lnTo>
                  <a:lnTo>
                    <a:pt x="76" y="60"/>
                  </a:lnTo>
                  <a:lnTo>
                    <a:pt x="72" y="64"/>
                  </a:lnTo>
                  <a:lnTo>
                    <a:pt x="76" y="64"/>
                  </a:lnTo>
                  <a:lnTo>
                    <a:pt x="80" y="64"/>
                  </a:lnTo>
                  <a:lnTo>
                    <a:pt x="76" y="68"/>
                  </a:lnTo>
                  <a:lnTo>
                    <a:pt x="72" y="68"/>
                  </a:lnTo>
                  <a:lnTo>
                    <a:pt x="68" y="68"/>
                  </a:lnTo>
                  <a:lnTo>
                    <a:pt x="64" y="68"/>
                  </a:lnTo>
                  <a:lnTo>
                    <a:pt x="60" y="68"/>
                  </a:lnTo>
                  <a:lnTo>
                    <a:pt x="52" y="68"/>
                  </a:lnTo>
                  <a:lnTo>
                    <a:pt x="48" y="68"/>
                  </a:lnTo>
                  <a:lnTo>
                    <a:pt x="44" y="68"/>
                  </a:lnTo>
                  <a:lnTo>
                    <a:pt x="40" y="68"/>
                  </a:lnTo>
                  <a:lnTo>
                    <a:pt x="40" y="72"/>
                  </a:lnTo>
                  <a:lnTo>
                    <a:pt x="36" y="72"/>
                  </a:lnTo>
                  <a:lnTo>
                    <a:pt x="32" y="72"/>
                  </a:lnTo>
                  <a:lnTo>
                    <a:pt x="28" y="72"/>
                  </a:lnTo>
                  <a:lnTo>
                    <a:pt x="24" y="76"/>
                  </a:lnTo>
                  <a:lnTo>
                    <a:pt x="20" y="72"/>
                  </a:lnTo>
                  <a:lnTo>
                    <a:pt x="24" y="72"/>
                  </a:lnTo>
                  <a:lnTo>
                    <a:pt x="28" y="68"/>
                  </a:lnTo>
                  <a:lnTo>
                    <a:pt x="32" y="68"/>
                  </a:lnTo>
                  <a:lnTo>
                    <a:pt x="32" y="64"/>
                  </a:lnTo>
                  <a:lnTo>
                    <a:pt x="36" y="64"/>
                  </a:lnTo>
                  <a:lnTo>
                    <a:pt x="40" y="64"/>
                  </a:lnTo>
                  <a:lnTo>
                    <a:pt x="44" y="64"/>
                  </a:lnTo>
                  <a:lnTo>
                    <a:pt x="48" y="60"/>
                  </a:lnTo>
                  <a:lnTo>
                    <a:pt x="44" y="64"/>
                  </a:lnTo>
                  <a:lnTo>
                    <a:pt x="40" y="64"/>
                  </a:lnTo>
                  <a:lnTo>
                    <a:pt x="32" y="60"/>
                  </a:lnTo>
                  <a:lnTo>
                    <a:pt x="28" y="60"/>
                  </a:lnTo>
                  <a:lnTo>
                    <a:pt x="24" y="60"/>
                  </a:lnTo>
                  <a:lnTo>
                    <a:pt x="28" y="56"/>
                  </a:lnTo>
                  <a:lnTo>
                    <a:pt x="32" y="56"/>
                  </a:lnTo>
                  <a:lnTo>
                    <a:pt x="36" y="56"/>
                  </a:lnTo>
                  <a:lnTo>
                    <a:pt x="36" y="52"/>
                  </a:lnTo>
                  <a:lnTo>
                    <a:pt x="32" y="52"/>
                  </a:lnTo>
                  <a:lnTo>
                    <a:pt x="32" y="48"/>
                  </a:lnTo>
                  <a:lnTo>
                    <a:pt x="36" y="48"/>
                  </a:lnTo>
                  <a:lnTo>
                    <a:pt x="40" y="48"/>
                  </a:lnTo>
                  <a:lnTo>
                    <a:pt x="44" y="48"/>
                  </a:lnTo>
                  <a:lnTo>
                    <a:pt x="44" y="44"/>
                  </a:lnTo>
                  <a:lnTo>
                    <a:pt x="44" y="40"/>
                  </a:lnTo>
                  <a:lnTo>
                    <a:pt x="40" y="40"/>
                  </a:lnTo>
                  <a:lnTo>
                    <a:pt x="40" y="36"/>
                  </a:lnTo>
                  <a:lnTo>
                    <a:pt x="44" y="32"/>
                  </a:lnTo>
                  <a:lnTo>
                    <a:pt x="40" y="32"/>
                  </a:lnTo>
                  <a:lnTo>
                    <a:pt x="36" y="32"/>
                  </a:lnTo>
                  <a:lnTo>
                    <a:pt x="32" y="32"/>
                  </a:lnTo>
                  <a:lnTo>
                    <a:pt x="32" y="36"/>
                  </a:lnTo>
                  <a:lnTo>
                    <a:pt x="28" y="32"/>
                  </a:lnTo>
                  <a:lnTo>
                    <a:pt x="24" y="32"/>
                  </a:lnTo>
                  <a:lnTo>
                    <a:pt x="28" y="32"/>
                  </a:lnTo>
                  <a:lnTo>
                    <a:pt x="28" y="28"/>
                  </a:lnTo>
                  <a:lnTo>
                    <a:pt x="28" y="24"/>
                  </a:lnTo>
                  <a:lnTo>
                    <a:pt x="28" y="20"/>
                  </a:lnTo>
                  <a:lnTo>
                    <a:pt x="28" y="24"/>
                  </a:lnTo>
                  <a:lnTo>
                    <a:pt x="24" y="24"/>
                  </a:lnTo>
                  <a:lnTo>
                    <a:pt x="20" y="24"/>
                  </a:lnTo>
                  <a:lnTo>
                    <a:pt x="24" y="20"/>
                  </a:lnTo>
                  <a:lnTo>
                    <a:pt x="24" y="16"/>
                  </a:lnTo>
                  <a:lnTo>
                    <a:pt x="20" y="20"/>
                  </a:lnTo>
                  <a:lnTo>
                    <a:pt x="16" y="20"/>
                  </a:lnTo>
                  <a:lnTo>
                    <a:pt x="20" y="16"/>
                  </a:lnTo>
                  <a:lnTo>
                    <a:pt x="20" y="12"/>
                  </a:lnTo>
                  <a:lnTo>
                    <a:pt x="24" y="12"/>
                  </a:lnTo>
                  <a:lnTo>
                    <a:pt x="20" y="8"/>
                  </a:lnTo>
                  <a:lnTo>
                    <a:pt x="24" y="8"/>
                  </a:lnTo>
                  <a:lnTo>
                    <a:pt x="28" y="8"/>
                  </a:lnTo>
                  <a:lnTo>
                    <a:pt x="24" y="4"/>
                  </a:lnTo>
                  <a:lnTo>
                    <a:pt x="28" y="4"/>
                  </a:lnTo>
                  <a:lnTo>
                    <a:pt x="24" y="4"/>
                  </a:lnTo>
                  <a:lnTo>
                    <a:pt x="28" y="0"/>
                  </a:lnTo>
                  <a:lnTo>
                    <a:pt x="32" y="4"/>
                  </a:lnTo>
                  <a:lnTo>
                    <a:pt x="36" y="0"/>
                  </a:lnTo>
                  <a:lnTo>
                    <a:pt x="40" y="0"/>
                  </a:lnTo>
                  <a:lnTo>
                    <a:pt x="44" y="0"/>
                  </a:lnTo>
                  <a:lnTo>
                    <a:pt x="44" y="4"/>
                  </a:lnTo>
                  <a:lnTo>
                    <a:pt x="36" y="8"/>
                  </a:lnTo>
                  <a:lnTo>
                    <a:pt x="32" y="8"/>
                  </a:lnTo>
                  <a:lnTo>
                    <a:pt x="36" y="8"/>
                  </a:lnTo>
                  <a:lnTo>
                    <a:pt x="40" y="8"/>
                  </a:lnTo>
                  <a:lnTo>
                    <a:pt x="44" y="8"/>
                  </a:lnTo>
                  <a:lnTo>
                    <a:pt x="52" y="8"/>
                  </a:lnTo>
                  <a:lnTo>
                    <a:pt x="52" y="12"/>
                  </a:lnTo>
                  <a:lnTo>
                    <a:pt x="52" y="16"/>
                  </a:lnTo>
                  <a:lnTo>
                    <a:pt x="48" y="16"/>
                  </a:lnTo>
                  <a:lnTo>
                    <a:pt x="48" y="20"/>
                  </a:lnTo>
                  <a:lnTo>
                    <a:pt x="44" y="20"/>
                  </a:lnTo>
                  <a:lnTo>
                    <a:pt x="48" y="20"/>
                  </a:lnTo>
                  <a:lnTo>
                    <a:pt x="44" y="20"/>
                  </a:lnTo>
                  <a:lnTo>
                    <a:pt x="44" y="24"/>
                  </a:lnTo>
                  <a:lnTo>
                    <a:pt x="40" y="24"/>
                  </a:lnTo>
                  <a:lnTo>
                    <a:pt x="36" y="24"/>
                  </a:lnTo>
                  <a:lnTo>
                    <a:pt x="40" y="24"/>
                  </a:lnTo>
                  <a:lnTo>
                    <a:pt x="44" y="24"/>
                  </a:lnTo>
                  <a:lnTo>
                    <a:pt x="48" y="24"/>
                  </a:lnTo>
                  <a:lnTo>
                    <a:pt x="52" y="24"/>
                  </a:lnTo>
                  <a:lnTo>
                    <a:pt x="52" y="28"/>
                  </a:lnTo>
                  <a:lnTo>
                    <a:pt x="56" y="28"/>
                  </a:lnTo>
                  <a:lnTo>
                    <a:pt x="56" y="32"/>
                  </a:lnTo>
                  <a:lnTo>
                    <a:pt x="56" y="36"/>
                  </a:lnTo>
                  <a:lnTo>
                    <a:pt x="60" y="36"/>
                  </a:lnTo>
                  <a:lnTo>
                    <a:pt x="64" y="36"/>
                  </a:lnTo>
                  <a:lnTo>
                    <a:pt x="68" y="40"/>
                  </a:lnTo>
                  <a:lnTo>
                    <a:pt x="68" y="44"/>
                  </a:lnTo>
                  <a:close/>
                  <a:moveTo>
                    <a:pt x="20" y="28"/>
                  </a:moveTo>
                  <a:lnTo>
                    <a:pt x="24" y="24"/>
                  </a:lnTo>
                  <a:lnTo>
                    <a:pt x="24" y="28"/>
                  </a:lnTo>
                  <a:lnTo>
                    <a:pt x="20" y="28"/>
                  </a:lnTo>
                  <a:close/>
                  <a:moveTo>
                    <a:pt x="16" y="40"/>
                  </a:moveTo>
                  <a:lnTo>
                    <a:pt x="12" y="40"/>
                  </a:lnTo>
                  <a:lnTo>
                    <a:pt x="8" y="36"/>
                  </a:lnTo>
                  <a:lnTo>
                    <a:pt x="8" y="40"/>
                  </a:lnTo>
                  <a:lnTo>
                    <a:pt x="4" y="40"/>
                  </a:lnTo>
                  <a:lnTo>
                    <a:pt x="0" y="40"/>
                  </a:lnTo>
                  <a:lnTo>
                    <a:pt x="0" y="36"/>
                  </a:lnTo>
                  <a:lnTo>
                    <a:pt x="4" y="36"/>
                  </a:lnTo>
                  <a:lnTo>
                    <a:pt x="0" y="36"/>
                  </a:lnTo>
                  <a:lnTo>
                    <a:pt x="4" y="32"/>
                  </a:lnTo>
                  <a:lnTo>
                    <a:pt x="8" y="32"/>
                  </a:lnTo>
                  <a:lnTo>
                    <a:pt x="12" y="28"/>
                  </a:lnTo>
                  <a:lnTo>
                    <a:pt x="16" y="28"/>
                  </a:lnTo>
                  <a:lnTo>
                    <a:pt x="16" y="32"/>
                  </a:lnTo>
                  <a:lnTo>
                    <a:pt x="20" y="32"/>
                  </a:lnTo>
                  <a:lnTo>
                    <a:pt x="20" y="36"/>
                  </a:lnTo>
                  <a:lnTo>
                    <a:pt x="20" y="40"/>
                  </a:lnTo>
                  <a:lnTo>
                    <a:pt x="16" y="40"/>
                  </a:lnTo>
                  <a:close/>
                </a:path>
              </a:pathLst>
            </a:custGeom>
            <a:solidFill>
              <a:srgbClr val="CCFFFF"/>
            </a:solidFill>
            <a:ln w="6350">
              <a:solidFill>
                <a:srgbClr val="CCFFFF"/>
              </a:solidFill>
              <a:prstDash val="solid"/>
              <a:round/>
              <a:headEnd/>
              <a:tailEnd/>
            </a:ln>
          </p:spPr>
          <p:txBody>
            <a:bodyPr/>
            <a:lstStyle/>
            <a:p>
              <a:endParaRPr lang="it-IT"/>
            </a:p>
          </p:txBody>
        </p:sp>
        <p:sp>
          <p:nvSpPr>
            <p:cNvPr id="197699" name="Freeform 64">
              <a:extLst>
                <a:ext uri="{FF2B5EF4-FFF2-40B4-BE49-F238E27FC236}">
                  <a16:creationId xmlns:a16="http://schemas.microsoft.com/office/drawing/2014/main" id="{986BD1F7-76D7-291C-E7F6-010C988FBC52}"/>
                </a:ext>
              </a:extLst>
            </p:cNvPr>
            <p:cNvSpPr>
              <a:spLocks/>
            </p:cNvSpPr>
            <p:nvPr/>
          </p:nvSpPr>
          <p:spPr bwMode="auto">
            <a:xfrm>
              <a:off x="3048" y="1491"/>
              <a:ext cx="68" cy="92"/>
            </a:xfrm>
            <a:custGeom>
              <a:avLst/>
              <a:gdLst>
                <a:gd name="T0" fmla="*/ 1944248291 w 36"/>
                <a:gd name="T1" fmla="*/ 2147483646 h 36"/>
                <a:gd name="T2" fmla="*/ 1944248291 w 36"/>
                <a:gd name="T3" fmla="*/ 2147483646 h 36"/>
                <a:gd name="T4" fmla="*/ 1944248291 w 36"/>
                <a:gd name="T5" fmla="*/ 2147483646 h 36"/>
                <a:gd name="T6" fmla="*/ 1944248291 w 36"/>
                <a:gd name="T7" fmla="*/ 2147483646 h 36"/>
                <a:gd name="T8" fmla="*/ 1944248291 w 36"/>
                <a:gd name="T9" fmla="*/ 2147483646 h 36"/>
                <a:gd name="T10" fmla="*/ 1710504224 w 36"/>
                <a:gd name="T11" fmla="*/ 2147483646 h 36"/>
                <a:gd name="T12" fmla="*/ 1518690629 w 36"/>
                <a:gd name="T13" fmla="*/ 2147483646 h 36"/>
                <a:gd name="T14" fmla="*/ 1293009626 w 36"/>
                <a:gd name="T15" fmla="*/ 2147483646 h 36"/>
                <a:gd name="T16" fmla="*/ 1092468023 w 36"/>
                <a:gd name="T17" fmla="*/ 2147483646 h 36"/>
                <a:gd name="T18" fmla="*/ 866857627 w 36"/>
                <a:gd name="T19" fmla="*/ 2147483646 h 36"/>
                <a:gd name="T20" fmla="*/ 650893042 w 36"/>
                <a:gd name="T21" fmla="*/ 2147483646 h 36"/>
                <a:gd name="T22" fmla="*/ 225346116 w 36"/>
                <a:gd name="T23" fmla="*/ 2147483646 h 36"/>
                <a:gd name="T24" fmla="*/ 225346116 w 36"/>
                <a:gd name="T25" fmla="*/ 2147483646 h 36"/>
                <a:gd name="T26" fmla="*/ 0 w 36"/>
                <a:gd name="T27" fmla="*/ 2147483646 h 36"/>
                <a:gd name="T28" fmla="*/ 0 w 36"/>
                <a:gd name="T29" fmla="*/ 2147483646 h 36"/>
                <a:gd name="T30" fmla="*/ 225346116 w 36"/>
                <a:gd name="T31" fmla="*/ 2147483646 h 36"/>
                <a:gd name="T32" fmla="*/ 0 w 36"/>
                <a:gd name="T33" fmla="*/ 2147483646 h 36"/>
                <a:gd name="T34" fmla="*/ 225346116 w 36"/>
                <a:gd name="T35" fmla="*/ 2147483646 h 36"/>
                <a:gd name="T36" fmla="*/ 225346116 w 36"/>
                <a:gd name="T37" fmla="*/ 2147483646 h 36"/>
                <a:gd name="T38" fmla="*/ 425653775 w 36"/>
                <a:gd name="T39" fmla="*/ 2147483646 h 36"/>
                <a:gd name="T40" fmla="*/ 650893042 w 36"/>
                <a:gd name="T41" fmla="*/ 2147483646 h 36"/>
                <a:gd name="T42" fmla="*/ 425653775 w 36"/>
                <a:gd name="T43" fmla="*/ 2147483646 h 36"/>
                <a:gd name="T44" fmla="*/ 425653775 w 36"/>
                <a:gd name="T45" fmla="*/ 2147483646 h 36"/>
                <a:gd name="T46" fmla="*/ 650893042 w 36"/>
                <a:gd name="T47" fmla="*/ 2147483646 h 36"/>
                <a:gd name="T48" fmla="*/ 425653775 w 36"/>
                <a:gd name="T49" fmla="*/ 2147483646 h 36"/>
                <a:gd name="T50" fmla="*/ 425653775 w 36"/>
                <a:gd name="T51" fmla="*/ 2147483646 h 36"/>
                <a:gd name="T52" fmla="*/ 225346116 w 36"/>
                <a:gd name="T53" fmla="*/ 2147483646 h 36"/>
                <a:gd name="T54" fmla="*/ 225346116 w 36"/>
                <a:gd name="T55" fmla="*/ 2147483646 h 36"/>
                <a:gd name="T56" fmla="*/ 225346116 w 36"/>
                <a:gd name="T57" fmla="*/ 2147483646 h 36"/>
                <a:gd name="T58" fmla="*/ 425653775 w 36"/>
                <a:gd name="T59" fmla="*/ 2147483646 h 36"/>
                <a:gd name="T60" fmla="*/ 225346116 w 36"/>
                <a:gd name="T61" fmla="*/ 2147483646 h 36"/>
                <a:gd name="T62" fmla="*/ 225346116 w 36"/>
                <a:gd name="T63" fmla="*/ 2147483646 h 36"/>
                <a:gd name="T64" fmla="*/ 425653775 w 36"/>
                <a:gd name="T65" fmla="*/ 2147483646 h 36"/>
                <a:gd name="T66" fmla="*/ 425653775 w 36"/>
                <a:gd name="T67" fmla="*/ 2147483646 h 36"/>
                <a:gd name="T68" fmla="*/ 650893042 w 36"/>
                <a:gd name="T69" fmla="*/ 2147483646 h 36"/>
                <a:gd name="T70" fmla="*/ 866857627 w 36"/>
                <a:gd name="T71" fmla="*/ 2147483646 h 36"/>
                <a:gd name="T72" fmla="*/ 866857627 w 36"/>
                <a:gd name="T73" fmla="*/ 2147483646 h 36"/>
                <a:gd name="T74" fmla="*/ 1092468023 w 36"/>
                <a:gd name="T75" fmla="*/ 2147483646 h 36"/>
                <a:gd name="T76" fmla="*/ 650893042 w 36"/>
                <a:gd name="T77" fmla="*/ 2147483646 h 36"/>
                <a:gd name="T78" fmla="*/ 866857627 w 36"/>
                <a:gd name="T79" fmla="*/ 2147483646 h 36"/>
                <a:gd name="T80" fmla="*/ 866857627 w 36"/>
                <a:gd name="T81" fmla="*/ 2147483646 h 36"/>
                <a:gd name="T82" fmla="*/ 1092468023 w 36"/>
                <a:gd name="T83" fmla="*/ 2147483646 h 36"/>
                <a:gd name="T84" fmla="*/ 1293009626 w 36"/>
                <a:gd name="T85" fmla="*/ 0 h 36"/>
                <a:gd name="T86" fmla="*/ 1293009626 w 36"/>
                <a:gd name="T87" fmla="*/ 2147483646 h 36"/>
                <a:gd name="T88" fmla="*/ 1092468023 w 36"/>
                <a:gd name="T89" fmla="*/ 2147483646 h 36"/>
                <a:gd name="T90" fmla="*/ 1293009626 w 36"/>
                <a:gd name="T91" fmla="*/ 2147483646 h 36"/>
                <a:gd name="T92" fmla="*/ 1092468023 w 36"/>
                <a:gd name="T93" fmla="*/ 2147483646 h 36"/>
                <a:gd name="T94" fmla="*/ 1092468023 w 36"/>
                <a:gd name="T95" fmla="*/ 2147483646 h 36"/>
                <a:gd name="T96" fmla="*/ 1293009626 w 36"/>
                <a:gd name="T97" fmla="*/ 2147483646 h 36"/>
                <a:gd name="T98" fmla="*/ 1518690629 w 36"/>
                <a:gd name="T99" fmla="*/ 2147483646 h 36"/>
                <a:gd name="T100" fmla="*/ 1518690629 w 36"/>
                <a:gd name="T101" fmla="*/ 2147483646 h 36"/>
                <a:gd name="T102" fmla="*/ 1710504224 w 36"/>
                <a:gd name="T103" fmla="*/ 2147483646 h 36"/>
                <a:gd name="T104" fmla="*/ 1944248291 w 36"/>
                <a:gd name="T105" fmla="*/ 2147483646 h 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
                <a:gd name="T160" fmla="*/ 0 h 36"/>
                <a:gd name="T161" fmla="*/ 36 w 36"/>
                <a:gd name="T162" fmla="*/ 36 h 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 h="36">
                  <a:moveTo>
                    <a:pt x="36" y="12"/>
                  </a:moveTo>
                  <a:lnTo>
                    <a:pt x="36" y="16"/>
                  </a:lnTo>
                  <a:lnTo>
                    <a:pt x="36" y="20"/>
                  </a:lnTo>
                  <a:lnTo>
                    <a:pt x="36" y="24"/>
                  </a:lnTo>
                  <a:lnTo>
                    <a:pt x="36" y="28"/>
                  </a:lnTo>
                  <a:lnTo>
                    <a:pt x="32" y="28"/>
                  </a:lnTo>
                  <a:lnTo>
                    <a:pt x="28" y="28"/>
                  </a:lnTo>
                  <a:lnTo>
                    <a:pt x="24" y="28"/>
                  </a:lnTo>
                  <a:lnTo>
                    <a:pt x="20" y="32"/>
                  </a:lnTo>
                  <a:lnTo>
                    <a:pt x="16" y="32"/>
                  </a:lnTo>
                  <a:lnTo>
                    <a:pt x="12" y="32"/>
                  </a:lnTo>
                  <a:lnTo>
                    <a:pt x="4" y="36"/>
                  </a:lnTo>
                  <a:lnTo>
                    <a:pt x="4" y="32"/>
                  </a:lnTo>
                  <a:lnTo>
                    <a:pt x="0" y="32"/>
                  </a:lnTo>
                  <a:lnTo>
                    <a:pt x="0" y="28"/>
                  </a:lnTo>
                  <a:lnTo>
                    <a:pt x="4" y="28"/>
                  </a:lnTo>
                  <a:lnTo>
                    <a:pt x="0" y="28"/>
                  </a:lnTo>
                  <a:lnTo>
                    <a:pt x="4" y="28"/>
                  </a:lnTo>
                  <a:lnTo>
                    <a:pt x="4" y="24"/>
                  </a:lnTo>
                  <a:lnTo>
                    <a:pt x="8" y="24"/>
                  </a:lnTo>
                  <a:lnTo>
                    <a:pt x="12" y="24"/>
                  </a:lnTo>
                  <a:lnTo>
                    <a:pt x="8" y="24"/>
                  </a:lnTo>
                  <a:lnTo>
                    <a:pt x="8" y="20"/>
                  </a:lnTo>
                  <a:lnTo>
                    <a:pt x="12" y="20"/>
                  </a:lnTo>
                  <a:lnTo>
                    <a:pt x="8" y="20"/>
                  </a:lnTo>
                  <a:lnTo>
                    <a:pt x="8" y="16"/>
                  </a:lnTo>
                  <a:lnTo>
                    <a:pt x="4" y="16"/>
                  </a:lnTo>
                  <a:lnTo>
                    <a:pt x="4" y="20"/>
                  </a:lnTo>
                  <a:lnTo>
                    <a:pt x="4" y="16"/>
                  </a:lnTo>
                  <a:lnTo>
                    <a:pt x="8" y="12"/>
                  </a:lnTo>
                  <a:lnTo>
                    <a:pt x="4" y="12"/>
                  </a:lnTo>
                  <a:lnTo>
                    <a:pt x="4" y="8"/>
                  </a:lnTo>
                  <a:lnTo>
                    <a:pt x="8" y="12"/>
                  </a:lnTo>
                  <a:lnTo>
                    <a:pt x="8" y="8"/>
                  </a:lnTo>
                  <a:lnTo>
                    <a:pt x="12" y="8"/>
                  </a:lnTo>
                  <a:lnTo>
                    <a:pt x="16" y="12"/>
                  </a:lnTo>
                  <a:lnTo>
                    <a:pt x="16" y="8"/>
                  </a:lnTo>
                  <a:lnTo>
                    <a:pt x="20" y="8"/>
                  </a:lnTo>
                  <a:lnTo>
                    <a:pt x="12" y="8"/>
                  </a:lnTo>
                  <a:lnTo>
                    <a:pt x="16" y="8"/>
                  </a:lnTo>
                  <a:lnTo>
                    <a:pt x="16" y="4"/>
                  </a:lnTo>
                  <a:lnTo>
                    <a:pt x="20" y="4"/>
                  </a:lnTo>
                  <a:lnTo>
                    <a:pt x="24" y="0"/>
                  </a:lnTo>
                  <a:lnTo>
                    <a:pt x="24" y="4"/>
                  </a:lnTo>
                  <a:lnTo>
                    <a:pt x="20" y="8"/>
                  </a:lnTo>
                  <a:lnTo>
                    <a:pt x="24" y="8"/>
                  </a:lnTo>
                  <a:lnTo>
                    <a:pt x="20" y="8"/>
                  </a:lnTo>
                  <a:lnTo>
                    <a:pt x="20" y="12"/>
                  </a:lnTo>
                  <a:lnTo>
                    <a:pt x="24" y="12"/>
                  </a:lnTo>
                  <a:lnTo>
                    <a:pt x="28" y="12"/>
                  </a:lnTo>
                  <a:lnTo>
                    <a:pt x="28" y="8"/>
                  </a:lnTo>
                  <a:lnTo>
                    <a:pt x="32" y="12"/>
                  </a:lnTo>
                  <a:lnTo>
                    <a:pt x="36" y="12"/>
                  </a:lnTo>
                  <a:close/>
                </a:path>
              </a:pathLst>
            </a:custGeom>
            <a:solidFill>
              <a:srgbClr val="CCFFFF"/>
            </a:solidFill>
            <a:ln w="6350">
              <a:solidFill>
                <a:srgbClr val="CCFFFF"/>
              </a:solidFill>
              <a:prstDash val="solid"/>
              <a:round/>
              <a:headEnd/>
              <a:tailEnd/>
            </a:ln>
          </p:spPr>
          <p:txBody>
            <a:bodyPr/>
            <a:lstStyle/>
            <a:p>
              <a:endParaRPr lang="it-IT"/>
            </a:p>
          </p:txBody>
        </p:sp>
        <p:sp>
          <p:nvSpPr>
            <p:cNvPr id="197700" name="Freeform 65">
              <a:extLst>
                <a:ext uri="{FF2B5EF4-FFF2-40B4-BE49-F238E27FC236}">
                  <a16:creationId xmlns:a16="http://schemas.microsoft.com/office/drawing/2014/main" id="{E8746949-9BE2-CF1C-C784-068728C07ABB}"/>
                </a:ext>
              </a:extLst>
            </p:cNvPr>
            <p:cNvSpPr>
              <a:spLocks/>
            </p:cNvSpPr>
            <p:nvPr/>
          </p:nvSpPr>
          <p:spPr bwMode="auto">
            <a:xfrm>
              <a:off x="3584" y="1562"/>
              <a:ext cx="299" cy="176"/>
            </a:xfrm>
            <a:custGeom>
              <a:avLst/>
              <a:gdLst>
                <a:gd name="T0" fmla="*/ 1619921286 w 156"/>
                <a:gd name="T1" fmla="*/ 2147483646 h 68"/>
                <a:gd name="T2" fmla="*/ 2147483646 w 156"/>
                <a:gd name="T3" fmla="*/ 2147483646 h 68"/>
                <a:gd name="T4" fmla="*/ 2147483646 w 156"/>
                <a:gd name="T5" fmla="*/ 2147483646 h 68"/>
                <a:gd name="T6" fmla="*/ 2147483646 w 156"/>
                <a:gd name="T7" fmla="*/ 2147483646 h 68"/>
                <a:gd name="T8" fmla="*/ 2147483646 w 156"/>
                <a:gd name="T9" fmla="*/ 2147483646 h 68"/>
                <a:gd name="T10" fmla="*/ 2147483646 w 156"/>
                <a:gd name="T11" fmla="*/ 2147483646 h 68"/>
                <a:gd name="T12" fmla="*/ 2147483646 w 156"/>
                <a:gd name="T13" fmla="*/ 2147483646 h 68"/>
                <a:gd name="T14" fmla="*/ 2147483646 w 156"/>
                <a:gd name="T15" fmla="*/ 2147483646 h 68"/>
                <a:gd name="T16" fmla="*/ 2147483646 w 156"/>
                <a:gd name="T17" fmla="*/ 2147483646 h 68"/>
                <a:gd name="T18" fmla="*/ 2147483646 w 156"/>
                <a:gd name="T19" fmla="*/ 0 h 68"/>
                <a:gd name="T20" fmla="*/ 2147483646 w 156"/>
                <a:gd name="T21" fmla="*/ 0 h 68"/>
                <a:gd name="T22" fmla="*/ 2147483646 w 156"/>
                <a:gd name="T23" fmla="*/ 0 h 68"/>
                <a:gd name="T24" fmla="*/ 2147483646 w 156"/>
                <a:gd name="T25" fmla="*/ 2147483646 h 68"/>
                <a:gd name="T26" fmla="*/ 2147483646 w 156"/>
                <a:gd name="T27" fmla="*/ 2147483646 h 68"/>
                <a:gd name="T28" fmla="*/ 2147483646 w 156"/>
                <a:gd name="T29" fmla="*/ 2147483646 h 68"/>
                <a:gd name="T30" fmla="*/ 2147483646 w 156"/>
                <a:gd name="T31" fmla="*/ 2147483646 h 68"/>
                <a:gd name="T32" fmla="*/ 2147483646 w 156"/>
                <a:gd name="T33" fmla="*/ 2147483646 h 68"/>
                <a:gd name="T34" fmla="*/ 2147483646 w 156"/>
                <a:gd name="T35" fmla="*/ 2147483646 h 68"/>
                <a:gd name="T36" fmla="*/ 2147483646 w 156"/>
                <a:gd name="T37" fmla="*/ 2147483646 h 68"/>
                <a:gd name="T38" fmla="*/ 2147483646 w 156"/>
                <a:gd name="T39" fmla="*/ 2147483646 h 68"/>
                <a:gd name="T40" fmla="*/ 2147483646 w 156"/>
                <a:gd name="T41" fmla="*/ 2147483646 h 68"/>
                <a:gd name="T42" fmla="*/ 2147483646 w 156"/>
                <a:gd name="T43" fmla="*/ 2147483646 h 68"/>
                <a:gd name="T44" fmla="*/ 2147483646 w 156"/>
                <a:gd name="T45" fmla="*/ 2147483646 h 68"/>
                <a:gd name="T46" fmla="*/ 2147483646 w 156"/>
                <a:gd name="T47" fmla="*/ 2147483646 h 68"/>
                <a:gd name="T48" fmla="*/ 2147483646 w 156"/>
                <a:gd name="T49" fmla="*/ 2147483646 h 68"/>
                <a:gd name="T50" fmla="*/ 2147483646 w 156"/>
                <a:gd name="T51" fmla="*/ 2147483646 h 68"/>
                <a:gd name="T52" fmla="*/ 2147483646 w 156"/>
                <a:gd name="T53" fmla="*/ 2147483646 h 68"/>
                <a:gd name="T54" fmla="*/ 2147483646 w 156"/>
                <a:gd name="T55" fmla="*/ 2147483646 h 68"/>
                <a:gd name="T56" fmla="*/ 2147483646 w 156"/>
                <a:gd name="T57" fmla="*/ 2147483646 h 68"/>
                <a:gd name="T58" fmla="*/ 2147483646 w 156"/>
                <a:gd name="T59" fmla="*/ 2147483646 h 68"/>
                <a:gd name="T60" fmla="*/ 2147483646 w 156"/>
                <a:gd name="T61" fmla="*/ 2147483646 h 68"/>
                <a:gd name="T62" fmla="*/ 2147483646 w 156"/>
                <a:gd name="T63" fmla="*/ 2147483646 h 68"/>
                <a:gd name="T64" fmla="*/ 2147483646 w 156"/>
                <a:gd name="T65" fmla="*/ 2147483646 h 68"/>
                <a:gd name="T66" fmla="*/ 2147483646 w 156"/>
                <a:gd name="T67" fmla="*/ 2147483646 h 68"/>
                <a:gd name="T68" fmla="*/ 2147483646 w 156"/>
                <a:gd name="T69" fmla="*/ 2147483646 h 68"/>
                <a:gd name="T70" fmla="*/ 2147483646 w 156"/>
                <a:gd name="T71" fmla="*/ 2147483646 h 68"/>
                <a:gd name="T72" fmla="*/ 2147483646 w 156"/>
                <a:gd name="T73" fmla="*/ 2147483646 h 68"/>
                <a:gd name="T74" fmla="*/ 2147483646 w 156"/>
                <a:gd name="T75" fmla="*/ 2147483646 h 68"/>
                <a:gd name="T76" fmla="*/ 2147483646 w 156"/>
                <a:gd name="T77" fmla="*/ 2147483646 h 68"/>
                <a:gd name="T78" fmla="*/ 2147483646 w 156"/>
                <a:gd name="T79" fmla="*/ 2147483646 h 68"/>
                <a:gd name="T80" fmla="*/ 2147483646 w 156"/>
                <a:gd name="T81" fmla="*/ 2147483646 h 68"/>
                <a:gd name="T82" fmla="*/ 2147483646 w 156"/>
                <a:gd name="T83" fmla="*/ 2147483646 h 68"/>
                <a:gd name="T84" fmla="*/ 2147483646 w 156"/>
                <a:gd name="T85" fmla="*/ 2147483646 h 68"/>
                <a:gd name="T86" fmla="*/ 2147483646 w 156"/>
                <a:gd name="T87" fmla="*/ 2147483646 h 68"/>
                <a:gd name="T88" fmla="*/ 2147483646 w 156"/>
                <a:gd name="T89" fmla="*/ 2147483646 h 68"/>
                <a:gd name="T90" fmla="*/ 2147483646 w 156"/>
                <a:gd name="T91" fmla="*/ 2147483646 h 68"/>
                <a:gd name="T92" fmla="*/ 2147483646 w 156"/>
                <a:gd name="T93" fmla="*/ 2147483646 h 68"/>
                <a:gd name="T94" fmla="*/ 2147483646 w 156"/>
                <a:gd name="T95" fmla="*/ 2147483646 h 68"/>
                <a:gd name="T96" fmla="*/ 2147483646 w 156"/>
                <a:gd name="T97" fmla="*/ 2147483646 h 68"/>
                <a:gd name="T98" fmla="*/ 2147483646 w 156"/>
                <a:gd name="T99" fmla="*/ 2147483646 h 68"/>
                <a:gd name="T100" fmla="*/ 1957264609 w 156"/>
                <a:gd name="T101" fmla="*/ 2147483646 h 68"/>
                <a:gd name="T102" fmla="*/ 973742563 w 156"/>
                <a:gd name="T103" fmla="*/ 2147483646 h 68"/>
                <a:gd name="T104" fmla="*/ 337070512 w 156"/>
                <a:gd name="T105" fmla="*/ 2147483646 h 68"/>
                <a:gd name="T106" fmla="*/ 646051815 w 156"/>
                <a:gd name="T107" fmla="*/ 2147483646 h 68"/>
                <a:gd name="T108" fmla="*/ 973742563 w 156"/>
                <a:gd name="T109" fmla="*/ 2147483646 h 68"/>
                <a:gd name="T110" fmla="*/ 973742563 w 156"/>
                <a:gd name="T111" fmla="*/ 2147483646 h 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6"/>
                <a:gd name="T169" fmla="*/ 0 h 68"/>
                <a:gd name="T170" fmla="*/ 156 w 156"/>
                <a:gd name="T171" fmla="*/ 68 h 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6" h="68">
                  <a:moveTo>
                    <a:pt x="12" y="4"/>
                  </a:moveTo>
                  <a:lnTo>
                    <a:pt x="16" y="4"/>
                  </a:lnTo>
                  <a:lnTo>
                    <a:pt x="20" y="4"/>
                  </a:lnTo>
                  <a:lnTo>
                    <a:pt x="24" y="4"/>
                  </a:lnTo>
                  <a:lnTo>
                    <a:pt x="28" y="0"/>
                  </a:lnTo>
                  <a:lnTo>
                    <a:pt x="28" y="4"/>
                  </a:lnTo>
                  <a:lnTo>
                    <a:pt x="32" y="0"/>
                  </a:lnTo>
                  <a:lnTo>
                    <a:pt x="32" y="4"/>
                  </a:lnTo>
                  <a:lnTo>
                    <a:pt x="36" y="4"/>
                  </a:lnTo>
                  <a:lnTo>
                    <a:pt x="40" y="4"/>
                  </a:lnTo>
                  <a:lnTo>
                    <a:pt x="44" y="4"/>
                  </a:lnTo>
                  <a:lnTo>
                    <a:pt x="48" y="4"/>
                  </a:lnTo>
                  <a:lnTo>
                    <a:pt x="48" y="8"/>
                  </a:lnTo>
                  <a:lnTo>
                    <a:pt x="48" y="4"/>
                  </a:lnTo>
                  <a:lnTo>
                    <a:pt x="52" y="4"/>
                  </a:lnTo>
                  <a:lnTo>
                    <a:pt x="56" y="4"/>
                  </a:lnTo>
                  <a:lnTo>
                    <a:pt x="56" y="8"/>
                  </a:lnTo>
                  <a:lnTo>
                    <a:pt x="56" y="4"/>
                  </a:lnTo>
                  <a:lnTo>
                    <a:pt x="60" y="4"/>
                  </a:lnTo>
                  <a:lnTo>
                    <a:pt x="60" y="8"/>
                  </a:lnTo>
                  <a:lnTo>
                    <a:pt x="64" y="8"/>
                  </a:lnTo>
                  <a:lnTo>
                    <a:pt x="64" y="4"/>
                  </a:lnTo>
                  <a:lnTo>
                    <a:pt x="68" y="8"/>
                  </a:lnTo>
                  <a:lnTo>
                    <a:pt x="68" y="4"/>
                  </a:lnTo>
                  <a:lnTo>
                    <a:pt x="68" y="8"/>
                  </a:lnTo>
                  <a:lnTo>
                    <a:pt x="72" y="8"/>
                  </a:lnTo>
                  <a:lnTo>
                    <a:pt x="72" y="4"/>
                  </a:lnTo>
                  <a:lnTo>
                    <a:pt x="76" y="4"/>
                  </a:lnTo>
                  <a:lnTo>
                    <a:pt x="76" y="0"/>
                  </a:lnTo>
                  <a:lnTo>
                    <a:pt x="80" y="0"/>
                  </a:lnTo>
                  <a:lnTo>
                    <a:pt x="84" y="0"/>
                  </a:lnTo>
                  <a:lnTo>
                    <a:pt x="88" y="0"/>
                  </a:lnTo>
                  <a:lnTo>
                    <a:pt x="92" y="0"/>
                  </a:lnTo>
                  <a:lnTo>
                    <a:pt x="96" y="0"/>
                  </a:lnTo>
                  <a:lnTo>
                    <a:pt x="100" y="0"/>
                  </a:lnTo>
                  <a:lnTo>
                    <a:pt x="104" y="0"/>
                  </a:lnTo>
                  <a:lnTo>
                    <a:pt x="104" y="4"/>
                  </a:lnTo>
                  <a:lnTo>
                    <a:pt x="108" y="4"/>
                  </a:lnTo>
                  <a:lnTo>
                    <a:pt x="104" y="4"/>
                  </a:lnTo>
                  <a:lnTo>
                    <a:pt x="104" y="8"/>
                  </a:lnTo>
                  <a:lnTo>
                    <a:pt x="108" y="8"/>
                  </a:lnTo>
                  <a:lnTo>
                    <a:pt x="112" y="8"/>
                  </a:lnTo>
                  <a:lnTo>
                    <a:pt x="116" y="8"/>
                  </a:lnTo>
                  <a:lnTo>
                    <a:pt x="116" y="12"/>
                  </a:lnTo>
                  <a:lnTo>
                    <a:pt x="116" y="16"/>
                  </a:lnTo>
                  <a:lnTo>
                    <a:pt x="120" y="16"/>
                  </a:lnTo>
                  <a:lnTo>
                    <a:pt x="124" y="16"/>
                  </a:lnTo>
                  <a:lnTo>
                    <a:pt x="128" y="16"/>
                  </a:lnTo>
                  <a:lnTo>
                    <a:pt x="132" y="16"/>
                  </a:lnTo>
                  <a:lnTo>
                    <a:pt x="136" y="16"/>
                  </a:lnTo>
                  <a:lnTo>
                    <a:pt x="136" y="20"/>
                  </a:lnTo>
                  <a:lnTo>
                    <a:pt x="140" y="20"/>
                  </a:lnTo>
                  <a:lnTo>
                    <a:pt x="144" y="20"/>
                  </a:lnTo>
                  <a:lnTo>
                    <a:pt x="148" y="20"/>
                  </a:lnTo>
                  <a:lnTo>
                    <a:pt x="152" y="20"/>
                  </a:lnTo>
                  <a:lnTo>
                    <a:pt x="152" y="24"/>
                  </a:lnTo>
                  <a:lnTo>
                    <a:pt x="156" y="24"/>
                  </a:lnTo>
                  <a:lnTo>
                    <a:pt x="156" y="28"/>
                  </a:lnTo>
                  <a:lnTo>
                    <a:pt x="152" y="28"/>
                  </a:lnTo>
                  <a:lnTo>
                    <a:pt x="156" y="28"/>
                  </a:lnTo>
                  <a:lnTo>
                    <a:pt x="152" y="28"/>
                  </a:lnTo>
                  <a:lnTo>
                    <a:pt x="152" y="32"/>
                  </a:lnTo>
                  <a:lnTo>
                    <a:pt x="152" y="36"/>
                  </a:lnTo>
                  <a:lnTo>
                    <a:pt x="148" y="36"/>
                  </a:lnTo>
                  <a:lnTo>
                    <a:pt x="144" y="36"/>
                  </a:lnTo>
                  <a:lnTo>
                    <a:pt x="144" y="40"/>
                  </a:lnTo>
                  <a:lnTo>
                    <a:pt x="140" y="40"/>
                  </a:lnTo>
                  <a:lnTo>
                    <a:pt x="140" y="44"/>
                  </a:lnTo>
                  <a:lnTo>
                    <a:pt x="136" y="44"/>
                  </a:lnTo>
                  <a:lnTo>
                    <a:pt x="132" y="44"/>
                  </a:lnTo>
                  <a:lnTo>
                    <a:pt x="128" y="48"/>
                  </a:lnTo>
                  <a:lnTo>
                    <a:pt x="124" y="48"/>
                  </a:lnTo>
                  <a:lnTo>
                    <a:pt x="120" y="48"/>
                  </a:lnTo>
                  <a:lnTo>
                    <a:pt x="116" y="48"/>
                  </a:lnTo>
                  <a:lnTo>
                    <a:pt x="112" y="48"/>
                  </a:lnTo>
                  <a:lnTo>
                    <a:pt x="112" y="52"/>
                  </a:lnTo>
                  <a:lnTo>
                    <a:pt x="108" y="52"/>
                  </a:lnTo>
                  <a:lnTo>
                    <a:pt x="104" y="52"/>
                  </a:lnTo>
                  <a:lnTo>
                    <a:pt x="100" y="52"/>
                  </a:lnTo>
                  <a:lnTo>
                    <a:pt x="104" y="52"/>
                  </a:lnTo>
                  <a:lnTo>
                    <a:pt x="112" y="56"/>
                  </a:lnTo>
                  <a:lnTo>
                    <a:pt x="112" y="60"/>
                  </a:lnTo>
                  <a:lnTo>
                    <a:pt x="116" y="60"/>
                  </a:lnTo>
                  <a:lnTo>
                    <a:pt x="120" y="56"/>
                  </a:lnTo>
                  <a:lnTo>
                    <a:pt x="124" y="60"/>
                  </a:lnTo>
                  <a:lnTo>
                    <a:pt x="120" y="60"/>
                  </a:lnTo>
                  <a:lnTo>
                    <a:pt x="116" y="60"/>
                  </a:lnTo>
                  <a:lnTo>
                    <a:pt x="112" y="64"/>
                  </a:lnTo>
                  <a:lnTo>
                    <a:pt x="108" y="64"/>
                  </a:lnTo>
                  <a:lnTo>
                    <a:pt x="104" y="64"/>
                  </a:lnTo>
                  <a:lnTo>
                    <a:pt x="104" y="68"/>
                  </a:lnTo>
                  <a:lnTo>
                    <a:pt x="100" y="64"/>
                  </a:lnTo>
                  <a:lnTo>
                    <a:pt x="96" y="64"/>
                  </a:lnTo>
                  <a:lnTo>
                    <a:pt x="100" y="64"/>
                  </a:lnTo>
                  <a:lnTo>
                    <a:pt x="100" y="60"/>
                  </a:lnTo>
                  <a:lnTo>
                    <a:pt x="96" y="60"/>
                  </a:lnTo>
                  <a:lnTo>
                    <a:pt x="92" y="60"/>
                  </a:lnTo>
                  <a:lnTo>
                    <a:pt x="92" y="56"/>
                  </a:lnTo>
                  <a:lnTo>
                    <a:pt x="96" y="56"/>
                  </a:lnTo>
                  <a:lnTo>
                    <a:pt x="100" y="56"/>
                  </a:lnTo>
                  <a:lnTo>
                    <a:pt x="100" y="52"/>
                  </a:lnTo>
                  <a:lnTo>
                    <a:pt x="96" y="52"/>
                  </a:lnTo>
                  <a:lnTo>
                    <a:pt x="92" y="52"/>
                  </a:lnTo>
                  <a:lnTo>
                    <a:pt x="88" y="52"/>
                  </a:lnTo>
                  <a:lnTo>
                    <a:pt x="84" y="48"/>
                  </a:lnTo>
                  <a:lnTo>
                    <a:pt x="88" y="48"/>
                  </a:lnTo>
                  <a:lnTo>
                    <a:pt x="84" y="44"/>
                  </a:lnTo>
                  <a:lnTo>
                    <a:pt x="84" y="48"/>
                  </a:lnTo>
                  <a:lnTo>
                    <a:pt x="80" y="48"/>
                  </a:lnTo>
                  <a:lnTo>
                    <a:pt x="76" y="48"/>
                  </a:lnTo>
                  <a:lnTo>
                    <a:pt x="72" y="52"/>
                  </a:lnTo>
                  <a:lnTo>
                    <a:pt x="68" y="56"/>
                  </a:lnTo>
                  <a:lnTo>
                    <a:pt x="64" y="56"/>
                  </a:lnTo>
                  <a:lnTo>
                    <a:pt x="64" y="60"/>
                  </a:lnTo>
                  <a:lnTo>
                    <a:pt x="64" y="56"/>
                  </a:lnTo>
                  <a:lnTo>
                    <a:pt x="60" y="60"/>
                  </a:lnTo>
                  <a:lnTo>
                    <a:pt x="56" y="60"/>
                  </a:lnTo>
                  <a:lnTo>
                    <a:pt x="52" y="56"/>
                  </a:lnTo>
                  <a:lnTo>
                    <a:pt x="56" y="56"/>
                  </a:lnTo>
                  <a:lnTo>
                    <a:pt x="56" y="52"/>
                  </a:lnTo>
                  <a:lnTo>
                    <a:pt x="60" y="52"/>
                  </a:lnTo>
                  <a:lnTo>
                    <a:pt x="60" y="48"/>
                  </a:lnTo>
                  <a:lnTo>
                    <a:pt x="64" y="48"/>
                  </a:lnTo>
                  <a:lnTo>
                    <a:pt x="64" y="52"/>
                  </a:lnTo>
                  <a:lnTo>
                    <a:pt x="64" y="48"/>
                  </a:lnTo>
                  <a:lnTo>
                    <a:pt x="68" y="48"/>
                  </a:lnTo>
                  <a:lnTo>
                    <a:pt x="68" y="52"/>
                  </a:lnTo>
                  <a:lnTo>
                    <a:pt x="68" y="48"/>
                  </a:lnTo>
                  <a:lnTo>
                    <a:pt x="68" y="44"/>
                  </a:lnTo>
                  <a:lnTo>
                    <a:pt x="64" y="44"/>
                  </a:lnTo>
                  <a:lnTo>
                    <a:pt x="64" y="40"/>
                  </a:lnTo>
                  <a:lnTo>
                    <a:pt x="64" y="44"/>
                  </a:lnTo>
                  <a:lnTo>
                    <a:pt x="64" y="40"/>
                  </a:lnTo>
                  <a:lnTo>
                    <a:pt x="60" y="40"/>
                  </a:lnTo>
                  <a:lnTo>
                    <a:pt x="60" y="36"/>
                  </a:lnTo>
                  <a:lnTo>
                    <a:pt x="56" y="36"/>
                  </a:lnTo>
                  <a:lnTo>
                    <a:pt x="52" y="36"/>
                  </a:lnTo>
                  <a:lnTo>
                    <a:pt x="56" y="36"/>
                  </a:lnTo>
                  <a:lnTo>
                    <a:pt x="56" y="32"/>
                  </a:lnTo>
                  <a:lnTo>
                    <a:pt x="52" y="32"/>
                  </a:lnTo>
                  <a:lnTo>
                    <a:pt x="52" y="36"/>
                  </a:lnTo>
                  <a:lnTo>
                    <a:pt x="52" y="32"/>
                  </a:lnTo>
                  <a:lnTo>
                    <a:pt x="52" y="36"/>
                  </a:lnTo>
                  <a:lnTo>
                    <a:pt x="52" y="32"/>
                  </a:lnTo>
                  <a:lnTo>
                    <a:pt x="48" y="32"/>
                  </a:lnTo>
                  <a:lnTo>
                    <a:pt x="44" y="32"/>
                  </a:lnTo>
                  <a:lnTo>
                    <a:pt x="40" y="32"/>
                  </a:lnTo>
                  <a:lnTo>
                    <a:pt x="36" y="32"/>
                  </a:lnTo>
                  <a:lnTo>
                    <a:pt x="36" y="36"/>
                  </a:lnTo>
                  <a:lnTo>
                    <a:pt x="28" y="36"/>
                  </a:lnTo>
                  <a:lnTo>
                    <a:pt x="24" y="36"/>
                  </a:lnTo>
                  <a:lnTo>
                    <a:pt x="24" y="40"/>
                  </a:lnTo>
                  <a:lnTo>
                    <a:pt x="24" y="36"/>
                  </a:lnTo>
                  <a:lnTo>
                    <a:pt x="20" y="36"/>
                  </a:lnTo>
                  <a:lnTo>
                    <a:pt x="16" y="36"/>
                  </a:lnTo>
                  <a:lnTo>
                    <a:pt x="12" y="36"/>
                  </a:lnTo>
                  <a:lnTo>
                    <a:pt x="8" y="36"/>
                  </a:lnTo>
                  <a:lnTo>
                    <a:pt x="4" y="36"/>
                  </a:lnTo>
                  <a:lnTo>
                    <a:pt x="4" y="32"/>
                  </a:lnTo>
                  <a:lnTo>
                    <a:pt x="0" y="32"/>
                  </a:lnTo>
                  <a:lnTo>
                    <a:pt x="4" y="28"/>
                  </a:lnTo>
                  <a:lnTo>
                    <a:pt x="8" y="28"/>
                  </a:lnTo>
                  <a:lnTo>
                    <a:pt x="4" y="24"/>
                  </a:lnTo>
                  <a:lnTo>
                    <a:pt x="4" y="20"/>
                  </a:lnTo>
                  <a:lnTo>
                    <a:pt x="12" y="16"/>
                  </a:lnTo>
                  <a:lnTo>
                    <a:pt x="16" y="16"/>
                  </a:lnTo>
                  <a:lnTo>
                    <a:pt x="16" y="12"/>
                  </a:lnTo>
                  <a:lnTo>
                    <a:pt x="12" y="8"/>
                  </a:lnTo>
                  <a:lnTo>
                    <a:pt x="12" y="4"/>
                  </a:lnTo>
                  <a:close/>
                </a:path>
              </a:pathLst>
            </a:custGeom>
            <a:solidFill>
              <a:srgbClr val="CCFFFF"/>
            </a:solidFill>
            <a:ln w="6350">
              <a:solidFill>
                <a:srgbClr val="CCFFFF"/>
              </a:solidFill>
              <a:prstDash val="solid"/>
              <a:round/>
              <a:headEnd/>
              <a:tailEnd/>
            </a:ln>
          </p:spPr>
          <p:txBody>
            <a:bodyPr/>
            <a:lstStyle/>
            <a:p>
              <a:endParaRPr lang="it-IT"/>
            </a:p>
          </p:txBody>
        </p:sp>
        <p:sp>
          <p:nvSpPr>
            <p:cNvPr id="197701" name="Freeform 66">
              <a:extLst>
                <a:ext uri="{FF2B5EF4-FFF2-40B4-BE49-F238E27FC236}">
                  <a16:creationId xmlns:a16="http://schemas.microsoft.com/office/drawing/2014/main" id="{FD5C1160-CAB8-A977-6083-6E41A83EE7D8}"/>
                </a:ext>
              </a:extLst>
            </p:cNvPr>
            <p:cNvSpPr>
              <a:spLocks/>
            </p:cNvSpPr>
            <p:nvPr/>
          </p:nvSpPr>
          <p:spPr bwMode="auto">
            <a:xfrm>
              <a:off x="4674" y="1562"/>
              <a:ext cx="528" cy="237"/>
            </a:xfrm>
            <a:custGeom>
              <a:avLst/>
              <a:gdLst>
                <a:gd name="T0" fmla="*/ 2147483646 w 276"/>
                <a:gd name="T1" fmla="*/ 2147483646 h 92"/>
                <a:gd name="T2" fmla="*/ 2147483646 w 276"/>
                <a:gd name="T3" fmla="*/ 2147483646 h 92"/>
                <a:gd name="T4" fmla="*/ 2147483646 w 276"/>
                <a:gd name="T5" fmla="*/ 2147483646 h 92"/>
                <a:gd name="T6" fmla="*/ 2147483646 w 276"/>
                <a:gd name="T7" fmla="*/ 2147483646 h 92"/>
                <a:gd name="T8" fmla="*/ 2147483646 w 276"/>
                <a:gd name="T9" fmla="*/ 2147483646 h 92"/>
                <a:gd name="T10" fmla="*/ 2147483646 w 276"/>
                <a:gd name="T11" fmla="*/ 2147483646 h 92"/>
                <a:gd name="T12" fmla="*/ 2147483646 w 276"/>
                <a:gd name="T13" fmla="*/ 2147483646 h 92"/>
                <a:gd name="T14" fmla="*/ 2147483646 w 276"/>
                <a:gd name="T15" fmla="*/ 2147483646 h 92"/>
                <a:gd name="T16" fmla="*/ 2147483646 w 276"/>
                <a:gd name="T17" fmla="*/ 2147483646 h 92"/>
                <a:gd name="T18" fmla="*/ 2147483646 w 276"/>
                <a:gd name="T19" fmla="*/ 2147483646 h 92"/>
                <a:gd name="T20" fmla="*/ 2147483646 w 276"/>
                <a:gd name="T21" fmla="*/ 2147483646 h 92"/>
                <a:gd name="T22" fmla="*/ 2147483646 w 276"/>
                <a:gd name="T23" fmla="*/ 2147483646 h 92"/>
                <a:gd name="T24" fmla="*/ 2147483646 w 276"/>
                <a:gd name="T25" fmla="*/ 2147483646 h 92"/>
                <a:gd name="T26" fmla="*/ 2147483646 w 276"/>
                <a:gd name="T27" fmla="*/ 2147483646 h 92"/>
                <a:gd name="T28" fmla="*/ 2147483646 w 276"/>
                <a:gd name="T29" fmla="*/ 2147483646 h 92"/>
                <a:gd name="T30" fmla="*/ 2147483646 w 276"/>
                <a:gd name="T31" fmla="*/ 2147483646 h 92"/>
                <a:gd name="T32" fmla="*/ 2147483646 w 276"/>
                <a:gd name="T33" fmla="*/ 2147483646 h 92"/>
                <a:gd name="T34" fmla="*/ 2147483646 w 276"/>
                <a:gd name="T35" fmla="*/ 2147483646 h 92"/>
                <a:gd name="T36" fmla="*/ 2147483646 w 276"/>
                <a:gd name="T37" fmla="*/ 2147483646 h 92"/>
                <a:gd name="T38" fmla="*/ 2147483646 w 276"/>
                <a:gd name="T39" fmla="*/ 2147483646 h 92"/>
                <a:gd name="T40" fmla="*/ 2147483646 w 276"/>
                <a:gd name="T41" fmla="*/ 2147483646 h 92"/>
                <a:gd name="T42" fmla="*/ 2147483646 w 276"/>
                <a:gd name="T43" fmla="*/ 2147483646 h 92"/>
                <a:gd name="T44" fmla="*/ 2147483646 w 276"/>
                <a:gd name="T45" fmla="*/ 2147483646 h 92"/>
                <a:gd name="T46" fmla="*/ 2147483646 w 276"/>
                <a:gd name="T47" fmla="*/ 2147483646 h 92"/>
                <a:gd name="T48" fmla="*/ 2147483646 w 276"/>
                <a:gd name="T49" fmla="*/ 2147483646 h 92"/>
                <a:gd name="T50" fmla="*/ 2147483646 w 276"/>
                <a:gd name="T51" fmla="*/ 2147483646 h 92"/>
                <a:gd name="T52" fmla="*/ 1853847575 w 276"/>
                <a:gd name="T53" fmla="*/ 2147483646 h 92"/>
                <a:gd name="T54" fmla="*/ 2147483646 w 276"/>
                <a:gd name="T55" fmla="*/ 2147483646 h 92"/>
                <a:gd name="T56" fmla="*/ 1547898486 w 276"/>
                <a:gd name="T57" fmla="*/ 2147483646 h 92"/>
                <a:gd name="T58" fmla="*/ 607568420 w 276"/>
                <a:gd name="T59" fmla="*/ 2147483646 h 92"/>
                <a:gd name="T60" fmla="*/ 0 w 276"/>
                <a:gd name="T61" fmla="*/ 2147483646 h 92"/>
                <a:gd name="T62" fmla="*/ 929356089 w 276"/>
                <a:gd name="T63" fmla="*/ 2147483646 h 92"/>
                <a:gd name="T64" fmla="*/ 1853847575 w 276"/>
                <a:gd name="T65" fmla="*/ 2147483646 h 92"/>
                <a:gd name="T66" fmla="*/ 2147483646 w 276"/>
                <a:gd name="T67" fmla="*/ 2147483646 h 92"/>
                <a:gd name="T68" fmla="*/ 2147483646 w 276"/>
                <a:gd name="T69" fmla="*/ 2147483646 h 92"/>
                <a:gd name="T70" fmla="*/ 2147483646 w 276"/>
                <a:gd name="T71" fmla="*/ 2147483646 h 92"/>
                <a:gd name="T72" fmla="*/ 2147483646 w 276"/>
                <a:gd name="T73" fmla="*/ 2147483646 h 92"/>
                <a:gd name="T74" fmla="*/ 2147483646 w 276"/>
                <a:gd name="T75" fmla="*/ 2147483646 h 92"/>
                <a:gd name="T76" fmla="*/ 2147483646 w 276"/>
                <a:gd name="T77" fmla="*/ 2147483646 h 92"/>
                <a:gd name="T78" fmla="*/ 2147483646 w 276"/>
                <a:gd name="T79" fmla="*/ 2147483646 h 92"/>
                <a:gd name="T80" fmla="*/ 2147483646 w 276"/>
                <a:gd name="T81" fmla="*/ 2147483646 h 92"/>
                <a:gd name="T82" fmla="*/ 2147483646 w 276"/>
                <a:gd name="T83" fmla="*/ 2147483646 h 92"/>
                <a:gd name="T84" fmla="*/ 2147483646 w 276"/>
                <a:gd name="T85" fmla="*/ 2147483646 h 92"/>
                <a:gd name="T86" fmla="*/ 2147483646 w 276"/>
                <a:gd name="T87" fmla="*/ 2147483646 h 92"/>
                <a:gd name="T88" fmla="*/ 2147483646 w 276"/>
                <a:gd name="T89" fmla="*/ 2147483646 h 92"/>
                <a:gd name="T90" fmla="*/ 2147483646 w 276"/>
                <a:gd name="T91" fmla="*/ 2147483646 h 92"/>
                <a:gd name="T92" fmla="*/ 2147483646 w 276"/>
                <a:gd name="T93" fmla="*/ 2147483646 h 92"/>
                <a:gd name="T94" fmla="*/ 2147483646 w 276"/>
                <a:gd name="T95" fmla="*/ 2147483646 h 92"/>
                <a:gd name="T96" fmla="*/ 2147483646 w 276"/>
                <a:gd name="T97" fmla="*/ 2147483646 h 92"/>
                <a:gd name="T98" fmla="*/ 2147483646 w 276"/>
                <a:gd name="T99" fmla="*/ 2147483646 h 92"/>
                <a:gd name="T100" fmla="*/ 2147483646 w 276"/>
                <a:gd name="T101" fmla="*/ 2147483646 h 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76"/>
                <a:gd name="T154" fmla="*/ 0 h 92"/>
                <a:gd name="T155" fmla="*/ 276 w 276"/>
                <a:gd name="T156" fmla="*/ 92 h 9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76" h="92">
                  <a:moveTo>
                    <a:pt x="248" y="20"/>
                  </a:moveTo>
                  <a:lnTo>
                    <a:pt x="244" y="24"/>
                  </a:lnTo>
                  <a:lnTo>
                    <a:pt x="240" y="32"/>
                  </a:lnTo>
                  <a:lnTo>
                    <a:pt x="240" y="36"/>
                  </a:lnTo>
                  <a:lnTo>
                    <a:pt x="240" y="40"/>
                  </a:lnTo>
                  <a:lnTo>
                    <a:pt x="244" y="36"/>
                  </a:lnTo>
                  <a:lnTo>
                    <a:pt x="248" y="36"/>
                  </a:lnTo>
                  <a:lnTo>
                    <a:pt x="252" y="36"/>
                  </a:lnTo>
                  <a:lnTo>
                    <a:pt x="252" y="40"/>
                  </a:lnTo>
                  <a:lnTo>
                    <a:pt x="260" y="36"/>
                  </a:lnTo>
                  <a:lnTo>
                    <a:pt x="264" y="36"/>
                  </a:lnTo>
                  <a:lnTo>
                    <a:pt x="268" y="40"/>
                  </a:lnTo>
                  <a:lnTo>
                    <a:pt x="272" y="44"/>
                  </a:lnTo>
                  <a:lnTo>
                    <a:pt x="276" y="44"/>
                  </a:lnTo>
                  <a:lnTo>
                    <a:pt x="276" y="48"/>
                  </a:lnTo>
                  <a:lnTo>
                    <a:pt x="272" y="48"/>
                  </a:lnTo>
                  <a:lnTo>
                    <a:pt x="268" y="48"/>
                  </a:lnTo>
                  <a:lnTo>
                    <a:pt x="264" y="48"/>
                  </a:lnTo>
                  <a:lnTo>
                    <a:pt x="260" y="48"/>
                  </a:lnTo>
                  <a:lnTo>
                    <a:pt x="256" y="48"/>
                  </a:lnTo>
                  <a:lnTo>
                    <a:pt x="252" y="48"/>
                  </a:lnTo>
                  <a:lnTo>
                    <a:pt x="252" y="52"/>
                  </a:lnTo>
                  <a:lnTo>
                    <a:pt x="248" y="48"/>
                  </a:lnTo>
                  <a:lnTo>
                    <a:pt x="248" y="52"/>
                  </a:lnTo>
                  <a:lnTo>
                    <a:pt x="244" y="52"/>
                  </a:lnTo>
                  <a:lnTo>
                    <a:pt x="244" y="56"/>
                  </a:lnTo>
                  <a:lnTo>
                    <a:pt x="240" y="56"/>
                  </a:lnTo>
                  <a:lnTo>
                    <a:pt x="236" y="60"/>
                  </a:lnTo>
                  <a:lnTo>
                    <a:pt x="232" y="56"/>
                  </a:lnTo>
                  <a:lnTo>
                    <a:pt x="224" y="60"/>
                  </a:lnTo>
                  <a:lnTo>
                    <a:pt x="224" y="64"/>
                  </a:lnTo>
                  <a:lnTo>
                    <a:pt x="220" y="64"/>
                  </a:lnTo>
                  <a:lnTo>
                    <a:pt x="216" y="64"/>
                  </a:lnTo>
                  <a:lnTo>
                    <a:pt x="212" y="64"/>
                  </a:lnTo>
                  <a:lnTo>
                    <a:pt x="212" y="60"/>
                  </a:lnTo>
                  <a:lnTo>
                    <a:pt x="208" y="60"/>
                  </a:lnTo>
                  <a:lnTo>
                    <a:pt x="204" y="60"/>
                  </a:lnTo>
                  <a:lnTo>
                    <a:pt x="204" y="64"/>
                  </a:lnTo>
                  <a:lnTo>
                    <a:pt x="204" y="68"/>
                  </a:lnTo>
                  <a:lnTo>
                    <a:pt x="208" y="72"/>
                  </a:lnTo>
                  <a:lnTo>
                    <a:pt x="204" y="72"/>
                  </a:lnTo>
                  <a:lnTo>
                    <a:pt x="200" y="76"/>
                  </a:lnTo>
                  <a:lnTo>
                    <a:pt x="196" y="76"/>
                  </a:lnTo>
                  <a:lnTo>
                    <a:pt x="192" y="80"/>
                  </a:lnTo>
                  <a:lnTo>
                    <a:pt x="184" y="84"/>
                  </a:lnTo>
                  <a:lnTo>
                    <a:pt x="180" y="84"/>
                  </a:lnTo>
                  <a:lnTo>
                    <a:pt x="172" y="84"/>
                  </a:lnTo>
                  <a:lnTo>
                    <a:pt x="168" y="84"/>
                  </a:lnTo>
                  <a:lnTo>
                    <a:pt x="164" y="84"/>
                  </a:lnTo>
                  <a:lnTo>
                    <a:pt x="160" y="88"/>
                  </a:lnTo>
                  <a:lnTo>
                    <a:pt x="156" y="88"/>
                  </a:lnTo>
                  <a:lnTo>
                    <a:pt x="152" y="92"/>
                  </a:lnTo>
                  <a:lnTo>
                    <a:pt x="148" y="92"/>
                  </a:lnTo>
                  <a:lnTo>
                    <a:pt x="144" y="92"/>
                  </a:lnTo>
                  <a:lnTo>
                    <a:pt x="144" y="88"/>
                  </a:lnTo>
                  <a:lnTo>
                    <a:pt x="140" y="88"/>
                  </a:lnTo>
                  <a:lnTo>
                    <a:pt x="136" y="88"/>
                  </a:lnTo>
                  <a:lnTo>
                    <a:pt x="128" y="88"/>
                  </a:lnTo>
                  <a:lnTo>
                    <a:pt x="124" y="84"/>
                  </a:lnTo>
                  <a:lnTo>
                    <a:pt x="120" y="84"/>
                  </a:lnTo>
                  <a:lnTo>
                    <a:pt x="112" y="84"/>
                  </a:lnTo>
                  <a:lnTo>
                    <a:pt x="108" y="84"/>
                  </a:lnTo>
                  <a:lnTo>
                    <a:pt x="104" y="84"/>
                  </a:lnTo>
                  <a:lnTo>
                    <a:pt x="92" y="84"/>
                  </a:lnTo>
                  <a:lnTo>
                    <a:pt x="88" y="84"/>
                  </a:lnTo>
                  <a:lnTo>
                    <a:pt x="84" y="84"/>
                  </a:lnTo>
                  <a:lnTo>
                    <a:pt x="80" y="80"/>
                  </a:lnTo>
                  <a:lnTo>
                    <a:pt x="72" y="80"/>
                  </a:lnTo>
                  <a:lnTo>
                    <a:pt x="68" y="80"/>
                  </a:lnTo>
                  <a:lnTo>
                    <a:pt x="64" y="72"/>
                  </a:lnTo>
                  <a:lnTo>
                    <a:pt x="64" y="68"/>
                  </a:lnTo>
                  <a:lnTo>
                    <a:pt x="60" y="68"/>
                  </a:lnTo>
                  <a:lnTo>
                    <a:pt x="56" y="68"/>
                  </a:lnTo>
                  <a:lnTo>
                    <a:pt x="52" y="64"/>
                  </a:lnTo>
                  <a:lnTo>
                    <a:pt x="48" y="64"/>
                  </a:lnTo>
                  <a:lnTo>
                    <a:pt x="44" y="60"/>
                  </a:lnTo>
                  <a:lnTo>
                    <a:pt x="40" y="60"/>
                  </a:lnTo>
                  <a:lnTo>
                    <a:pt x="36" y="60"/>
                  </a:lnTo>
                  <a:lnTo>
                    <a:pt x="32" y="60"/>
                  </a:lnTo>
                  <a:lnTo>
                    <a:pt x="28" y="60"/>
                  </a:lnTo>
                  <a:lnTo>
                    <a:pt x="24" y="60"/>
                  </a:lnTo>
                  <a:lnTo>
                    <a:pt x="24" y="56"/>
                  </a:lnTo>
                  <a:lnTo>
                    <a:pt x="28" y="52"/>
                  </a:lnTo>
                  <a:lnTo>
                    <a:pt x="28" y="48"/>
                  </a:lnTo>
                  <a:lnTo>
                    <a:pt x="28" y="44"/>
                  </a:lnTo>
                  <a:lnTo>
                    <a:pt x="24" y="40"/>
                  </a:lnTo>
                  <a:lnTo>
                    <a:pt x="20" y="36"/>
                  </a:lnTo>
                  <a:lnTo>
                    <a:pt x="16" y="36"/>
                  </a:lnTo>
                  <a:lnTo>
                    <a:pt x="12" y="36"/>
                  </a:lnTo>
                  <a:lnTo>
                    <a:pt x="8" y="36"/>
                  </a:lnTo>
                  <a:lnTo>
                    <a:pt x="4" y="32"/>
                  </a:lnTo>
                  <a:lnTo>
                    <a:pt x="0" y="28"/>
                  </a:lnTo>
                  <a:lnTo>
                    <a:pt x="0" y="24"/>
                  </a:lnTo>
                  <a:lnTo>
                    <a:pt x="4" y="24"/>
                  </a:lnTo>
                  <a:lnTo>
                    <a:pt x="12" y="24"/>
                  </a:lnTo>
                  <a:lnTo>
                    <a:pt x="12" y="20"/>
                  </a:lnTo>
                  <a:lnTo>
                    <a:pt x="16" y="20"/>
                  </a:lnTo>
                  <a:lnTo>
                    <a:pt x="20" y="16"/>
                  </a:lnTo>
                  <a:lnTo>
                    <a:pt x="24" y="16"/>
                  </a:lnTo>
                  <a:lnTo>
                    <a:pt x="28" y="16"/>
                  </a:lnTo>
                  <a:lnTo>
                    <a:pt x="32" y="12"/>
                  </a:lnTo>
                  <a:lnTo>
                    <a:pt x="36" y="12"/>
                  </a:lnTo>
                  <a:lnTo>
                    <a:pt x="40" y="12"/>
                  </a:lnTo>
                  <a:lnTo>
                    <a:pt x="44" y="12"/>
                  </a:lnTo>
                  <a:lnTo>
                    <a:pt x="52" y="12"/>
                  </a:lnTo>
                  <a:lnTo>
                    <a:pt x="56" y="12"/>
                  </a:lnTo>
                  <a:lnTo>
                    <a:pt x="56" y="16"/>
                  </a:lnTo>
                  <a:lnTo>
                    <a:pt x="60" y="20"/>
                  </a:lnTo>
                  <a:lnTo>
                    <a:pt x="68" y="20"/>
                  </a:lnTo>
                  <a:lnTo>
                    <a:pt x="72" y="20"/>
                  </a:lnTo>
                  <a:lnTo>
                    <a:pt x="76" y="20"/>
                  </a:lnTo>
                  <a:lnTo>
                    <a:pt x="80" y="20"/>
                  </a:lnTo>
                  <a:lnTo>
                    <a:pt x="84" y="20"/>
                  </a:lnTo>
                  <a:lnTo>
                    <a:pt x="88" y="16"/>
                  </a:lnTo>
                  <a:lnTo>
                    <a:pt x="88" y="12"/>
                  </a:lnTo>
                  <a:lnTo>
                    <a:pt x="84" y="8"/>
                  </a:lnTo>
                  <a:lnTo>
                    <a:pt x="88" y="8"/>
                  </a:lnTo>
                  <a:lnTo>
                    <a:pt x="88" y="4"/>
                  </a:lnTo>
                  <a:lnTo>
                    <a:pt x="96" y="0"/>
                  </a:lnTo>
                  <a:lnTo>
                    <a:pt x="100" y="4"/>
                  </a:lnTo>
                  <a:lnTo>
                    <a:pt x="108" y="4"/>
                  </a:lnTo>
                  <a:lnTo>
                    <a:pt x="112" y="4"/>
                  </a:lnTo>
                  <a:lnTo>
                    <a:pt x="116" y="4"/>
                  </a:lnTo>
                  <a:lnTo>
                    <a:pt x="120" y="8"/>
                  </a:lnTo>
                  <a:lnTo>
                    <a:pt x="124" y="8"/>
                  </a:lnTo>
                  <a:lnTo>
                    <a:pt x="124" y="12"/>
                  </a:lnTo>
                  <a:lnTo>
                    <a:pt x="128" y="16"/>
                  </a:lnTo>
                  <a:lnTo>
                    <a:pt x="132" y="16"/>
                  </a:lnTo>
                  <a:lnTo>
                    <a:pt x="136" y="16"/>
                  </a:lnTo>
                  <a:lnTo>
                    <a:pt x="144" y="16"/>
                  </a:lnTo>
                  <a:lnTo>
                    <a:pt x="148" y="16"/>
                  </a:lnTo>
                  <a:lnTo>
                    <a:pt x="152" y="16"/>
                  </a:lnTo>
                  <a:lnTo>
                    <a:pt x="160" y="16"/>
                  </a:lnTo>
                  <a:lnTo>
                    <a:pt x="168" y="20"/>
                  </a:lnTo>
                  <a:lnTo>
                    <a:pt x="172" y="20"/>
                  </a:lnTo>
                  <a:lnTo>
                    <a:pt x="176" y="24"/>
                  </a:lnTo>
                  <a:lnTo>
                    <a:pt x="180" y="24"/>
                  </a:lnTo>
                  <a:lnTo>
                    <a:pt x="184" y="24"/>
                  </a:lnTo>
                  <a:lnTo>
                    <a:pt x="188" y="24"/>
                  </a:lnTo>
                  <a:lnTo>
                    <a:pt x="192" y="24"/>
                  </a:lnTo>
                  <a:lnTo>
                    <a:pt x="200" y="24"/>
                  </a:lnTo>
                  <a:lnTo>
                    <a:pt x="204" y="24"/>
                  </a:lnTo>
                  <a:lnTo>
                    <a:pt x="208" y="24"/>
                  </a:lnTo>
                  <a:lnTo>
                    <a:pt x="212" y="24"/>
                  </a:lnTo>
                  <a:lnTo>
                    <a:pt x="216" y="24"/>
                  </a:lnTo>
                  <a:lnTo>
                    <a:pt x="216" y="20"/>
                  </a:lnTo>
                  <a:lnTo>
                    <a:pt x="220" y="20"/>
                  </a:lnTo>
                  <a:lnTo>
                    <a:pt x="224" y="16"/>
                  </a:lnTo>
                  <a:lnTo>
                    <a:pt x="228" y="16"/>
                  </a:lnTo>
                  <a:lnTo>
                    <a:pt x="232" y="16"/>
                  </a:lnTo>
                  <a:lnTo>
                    <a:pt x="236" y="20"/>
                  </a:lnTo>
                  <a:lnTo>
                    <a:pt x="240" y="20"/>
                  </a:lnTo>
                  <a:lnTo>
                    <a:pt x="244" y="20"/>
                  </a:lnTo>
                  <a:lnTo>
                    <a:pt x="248" y="20"/>
                  </a:lnTo>
                  <a:close/>
                </a:path>
              </a:pathLst>
            </a:custGeom>
            <a:solidFill>
              <a:srgbClr val="CCFFFF"/>
            </a:solidFill>
            <a:ln w="6350">
              <a:solidFill>
                <a:srgbClr val="CCFFFF"/>
              </a:solidFill>
              <a:prstDash val="solid"/>
              <a:round/>
              <a:headEnd/>
              <a:tailEnd/>
            </a:ln>
          </p:spPr>
          <p:txBody>
            <a:bodyPr/>
            <a:lstStyle/>
            <a:p>
              <a:endParaRPr lang="it-IT"/>
            </a:p>
          </p:txBody>
        </p:sp>
        <p:sp>
          <p:nvSpPr>
            <p:cNvPr id="197702" name="Freeform 67">
              <a:extLst>
                <a:ext uri="{FF2B5EF4-FFF2-40B4-BE49-F238E27FC236}">
                  <a16:creationId xmlns:a16="http://schemas.microsoft.com/office/drawing/2014/main" id="{17888251-52EA-24E6-797F-8880A4974F94}"/>
                </a:ext>
              </a:extLst>
            </p:cNvPr>
            <p:cNvSpPr>
              <a:spLocks/>
            </p:cNvSpPr>
            <p:nvPr/>
          </p:nvSpPr>
          <p:spPr bwMode="auto">
            <a:xfrm>
              <a:off x="3261" y="1573"/>
              <a:ext cx="62" cy="51"/>
            </a:xfrm>
            <a:custGeom>
              <a:avLst/>
              <a:gdLst>
                <a:gd name="T0" fmla="*/ 0 w 32"/>
                <a:gd name="T1" fmla="*/ 2147483646 h 20"/>
                <a:gd name="T2" fmla="*/ 469581163 w 32"/>
                <a:gd name="T3" fmla="*/ 2147483646 h 20"/>
                <a:gd name="T4" fmla="*/ 909813503 w 32"/>
                <a:gd name="T5" fmla="*/ 2147483646 h 20"/>
                <a:gd name="T6" fmla="*/ 1321944780 w 32"/>
                <a:gd name="T7" fmla="*/ 2147483646 h 20"/>
                <a:gd name="T8" fmla="*/ 1762763662 w 32"/>
                <a:gd name="T9" fmla="*/ 2147483646 h 20"/>
                <a:gd name="T10" fmla="*/ 2147483646 w 32"/>
                <a:gd name="T11" fmla="*/ 2147483646 h 20"/>
                <a:gd name="T12" fmla="*/ 2147483646 w 32"/>
                <a:gd name="T13" fmla="*/ 0 h 20"/>
                <a:gd name="T14" fmla="*/ 2147483646 w 32"/>
                <a:gd name="T15" fmla="*/ 2147483646 h 20"/>
                <a:gd name="T16" fmla="*/ 2147483646 w 32"/>
                <a:gd name="T17" fmla="*/ 2147483646 h 20"/>
                <a:gd name="T18" fmla="*/ 2147483646 w 32"/>
                <a:gd name="T19" fmla="*/ 2147483646 h 20"/>
                <a:gd name="T20" fmla="*/ 2147483646 w 32"/>
                <a:gd name="T21" fmla="*/ 2147483646 h 20"/>
                <a:gd name="T22" fmla="*/ 2147483646 w 32"/>
                <a:gd name="T23" fmla="*/ 2147483646 h 20"/>
                <a:gd name="T24" fmla="*/ 2147483646 w 32"/>
                <a:gd name="T25" fmla="*/ 2147483646 h 20"/>
                <a:gd name="T26" fmla="*/ 2147483646 w 32"/>
                <a:gd name="T27" fmla="*/ 2147483646 h 20"/>
                <a:gd name="T28" fmla="*/ 2147483646 w 32"/>
                <a:gd name="T29" fmla="*/ 2147483646 h 20"/>
                <a:gd name="T30" fmla="*/ 2147483646 w 32"/>
                <a:gd name="T31" fmla="*/ 2147483646 h 20"/>
                <a:gd name="T32" fmla="*/ 2147483646 w 32"/>
                <a:gd name="T33" fmla="*/ 2147483646 h 20"/>
                <a:gd name="T34" fmla="*/ 2147483646 w 32"/>
                <a:gd name="T35" fmla="*/ 2147483646 h 20"/>
                <a:gd name="T36" fmla="*/ 2147483646 w 32"/>
                <a:gd name="T37" fmla="*/ 2147483646 h 20"/>
                <a:gd name="T38" fmla="*/ 2147483646 w 32"/>
                <a:gd name="T39" fmla="*/ 2147483646 h 20"/>
                <a:gd name="T40" fmla="*/ 2147483646 w 32"/>
                <a:gd name="T41" fmla="*/ 2147483646 h 20"/>
                <a:gd name="T42" fmla="*/ 1762763662 w 32"/>
                <a:gd name="T43" fmla="*/ 2147483646 h 20"/>
                <a:gd name="T44" fmla="*/ 1321944780 w 32"/>
                <a:gd name="T45" fmla="*/ 2147483646 h 20"/>
                <a:gd name="T46" fmla="*/ 1321944780 w 32"/>
                <a:gd name="T47" fmla="*/ 2147483646 h 20"/>
                <a:gd name="T48" fmla="*/ 1762763662 w 32"/>
                <a:gd name="T49" fmla="*/ 2147483646 h 20"/>
                <a:gd name="T50" fmla="*/ 1321944780 w 32"/>
                <a:gd name="T51" fmla="*/ 2147483646 h 20"/>
                <a:gd name="T52" fmla="*/ 909813503 w 32"/>
                <a:gd name="T53" fmla="*/ 2147483646 h 20"/>
                <a:gd name="T54" fmla="*/ 469581163 w 32"/>
                <a:gd name="T55" fmla="*/ 2147483646 h 20"/>
                <a:gd name="T56" fmla="*/ 0 w 32"/>
                <a:gd name="T57" fmla="*/ 2147483646 h 20"/>
                <a:gd name="T58" fmla="*/ 0 w 32"/>
                <a:gd name="T59" fmla="*/ 2147483646 h 2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2"/>
                <a:gd name="T91" fmla="*/ 0 h 20"/>
                <a:gd name="T92" fmla="*/ 32 w 32"/>
                <a:gd name="T93" fmla="*/ 20 h 2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2" h="20">
                  <a:moveTo>
                    <a:pt x="0" y="4"/>
                  </a:moveTo>
                  <a:lnTo>
                    <a:pt x="4" y="4"/>
                  </a:lnTo>
                  <a:lnTo>
                    <a:pt x="8" y="4"/>
                  </a:lnTo>
                  <a:lnTo>
                    <a:pt x="12" y="4"/>
                  </a:lnTo>
                  <a:lnTo>
                    <a:pt x="16" y="4"/>
                  </a:lnTo>
                  <a:lnTo>
                    <a:pt x="20" y="4"/>
                  </a:lnTo>
                  <a:lnTo>
                    <a:pt x="20" y="0"/>
                  </a:lnTo>
                  <a:lnTo>
                    <a:pt x="20" y="4"/>
                  </a:lnTo>
                  <a:lnTo>
                    <a:pt x="24" y="4"/>
                  </a:lnTo>
                  <a:lnTo>
                    <a:pt x="28" y="4"/>
                  </a:lnTo>
                  <a:lnTo>
                    <a:pt x="28" y="8"/>
                  </a:lnTo>
                  <a:lnTo>
                    <a:pt x="32" y="8"/>
                  </a:lnTo>
                  <a:lnTo>
                    <a:pt x="32" y="12"/>
                  </a:lnTo>
                  <a:lnTo>
                    <a:pt x="28" y="12"/>
                  </a:lnTo>
                  <a:lnTo>
                    <a:pt x="28" y="16"/>
                  </a:lnTo>
                  <a:lnTo>
                    <a:pt x="28" y="20"/>
                  </a:lnTo>
                  <a:lnTo>
                    <a:pt x="24" y="20"/>
                  </a:lnTo>
                  <a:lnTo>
                    <a:pt x="24" y="16"/>
                  </a:lnTo>
                  <a:lnTo>
                    <a:pt x="20" y="16"/>
                  </a:lnTo>
                  <a:lnTo>
                    <a:pt x="20" y="12"/>
                  </a:lnTo>
                  <a:lnTo>
                    <a:pt x="20" y="16"/>
                  </a:lnTo>
                  <a:lnTo>
                    <a:pt x="16" y="16"/>
                  </a:lnTo>
                  <a:lnTo>
                    <a:pt x="12" y="16"/>
                  </a:lnTo>
                  <a:lnTo>
                    <a:pt x="12" y="12"/>
                  </a:lnTo>
                  <a:lnTo>
                    <a:pt x="16" y="12"/>
                  </a:lnTo>
                  <a:lnTo>
                    <a:pt x="12" y="12"/>
                  </a:lnTo>
                  <a:lnTo>
                    <a:pt x="8" y="12"/>
                  </a:lnTo>
                  <a:lnTo>
                    <a:pt x="4" y="8"/>
                  </a:lnTo>
                  <a:lnTo>
                    <a:pt x="0" y="8"/>
                  </a:lnTo>
                  <a:lnTo>
                    <a:pt x="0" y="4"/>
                  </a:lnTo>
                  <a:close/>
                </a:path>
              </a:pathLst>
            </a:custGeom>
            <a:solidFill>
              <a:srgbClr val="CCFFFF"/>
            </a:solidFill>
            <a:ln w="6350">
              <a:solidFill>
                <a:srgbClr val="CCFFFF"/>
              </a:solidFill>
              <a:prstDash val="solid"/>
              <a:round/>
              <a:headEnd/>
              <a:tailEnd/>
            </a:ln>
          </p:spPr>
          <p:txBody>
            <a:bodyPr/>
            <a:lstStyle/>
            <a:p>
              <a:endParaRPr lang="it-IT"/>
            </a:p>
          </p:txBody>
        </p:sp>
        <p:sp>
          <p:nvSpPr>
            <p:cNvPr id="197703" name="Freeform 68">
              <a:extLst>
                <a:ext uri="{FF2B5EF4-FFF2-40B4-BE49-F238E27FC236}">
                  <a16:creationId xmlns:a16="http://schemas.microsoft.com/office/drawing/2014/main" id="{D7EF2FF5-E41E-AB45-053D-0DFCB1A9BA7E}"/>
                </a:ext>
              </a:extLst>
            </p:cNvPr>
            <p:cNvSpPr>
              <a:spLocks/>
            </p:cNvSpPr>
            <p:nvPr/>
          </p:nvSpPr>
          <p:spPr bwMode="auto">
            <a:xfrm>
              <a:off x="3500" y="1614"/>
              <a:ext cx="91" cy="41"/>
            </a:xfrm>
            <a:custGeom>
              <a:avLst/>
              <a:gdLst>
                <a:gd name="T0" fmla="*/ 0 w 48"/>
                <a:gd name="T1" fmla="*/ 2147483646 h 16"/>
                <a:gd name="T2" fmla="*/ 0 w 48"/>
                <a:gd name="T3" fmla="*/ 2147483646 h 16"/>
                <a:gd name="T4" fmla="*/ 245711845 w 48"/>
                <a:gd name="T5" fmla="*/ 2147483646 h 16"/>
                <a:gd name="T6" fmla="*/ 465828706 w 48"/>
                <a:gd name="T7" fmla="*/ 2147483646 h 16"/>
                <a:gd name="T8" fmla="*/ 730387366 w 48"/>
                <a:gd name="T9" fmla="*/ 2147483646 h 16"/>
                <a:gd name="T10" fmla="*/ 730387366 w 48"/>
                <a:gd name="T11" fmla="*/ 2147483646 h 16"/>
                <a:gd name="T12" fmla="*/ 952620606 w 48"/>
                <a:gd name="T13" fmla="*/ 2147483646 h 16"/>
                <a:gd name="T14" fmla="*/ 1209126836 w 48"/>
                <a:gd name="T15" fmla="*/ 2147483646 h 16"/>
                <a:gd name="T16" fmla="*/ 1209126836 w 48"/>
                <a:gd name="T17" fmla="*/ 0 h 16"/>
                <a:gd name="T18" fmla="*/ 1453399273 w 48"/>
                <a:gd name="T19" fmla="*/ 2147483646 h 16"/>
                <a:gd name="T20" fmla="*/ 1674274094 w 48"/>
                <a:gd name="T21" fmla="*/ 2147483646 h 16"/>
                <a:gd name="T22" fmla="*/ 1939682193 w 48"/>
                <a:gd name="T23" fmla="*/ 2147483646 h 16"/>
                <a:gd name="T24" fmla="*/ 2147483646 w 48"/>
                <a:gd name="T25" fmla="*/ 2147483646 h 16"/>
                <a:gd name="T26" fmla="*/ 2147483646 w 48"/>
                <a:gd name="T27" fmla="*/ 2147483646 h 16"/>
                <a:gd name="T28" fmla="*/ 2147483646 w 48"/>
                <a:gd name="T29" fmla="*/ 2147483646 h 16"/>
                <a:gd name="T30" fmla="*/ 2147483646 w 48"/>
                <a:gd name="T31" fmla="*/ 2147483646 h 16"/>
                <a:gd name="T32" fmla="*/ 2147483646 w 48"/>
                <a:gd name="T33" fmla="*/ 2147483646 h 16"/>
                <a:gd name="T34" fmla="*/ 2147483646 w 48"/>
                <a:gd name="T35" fmla="*/ 2147483646 h 16"/>
                <a:gd name="T36" fmla="*/ 2147483646 w 48"/>
                <a:gd name="T37" fmla="*/ 2147483646 h 16"/>
                <a:gd name="T38" fmla="*/ 1939682193 w 48"/>
                <a:gd name="T39" fmla="*/ 2147483646 h 16"/>
                <a:gd name="T40" fmla="*/ 1674274094 w 48"/>
                <a:gd name="T41" fmla="*/ 2147483646 h 16"/>
                <a:gd name="T42" fmla="*/ 1453399273 w 48"/>
                <a:gd name="T43" fmla="*/ 2147483646 h 16"/>
                <a:gd name="T44" fmla="*/ 1209126836 w 48"/>
                <a:gd name="T45" fmla="*/ 2147483646 h 16"/>
                <a:gd name="T46" fmla="*/ 952620606 w 48"/>
                <a:gd name="T47" fmla="*/ 2147483646 h 16"/>
                <a:gd name="T48" fmla="*/ 465828706 w 48"/>
                <a:gd name="T49" fmla="*/ 2147483646 h 16"/>
                <a:gd name="T50" fmla="*/ 245711845 w 48"/>
                <a:gd name="T51" fmla="*/ 2147483646 h 16"/>
                <a:gd name="T52" fmla="*/ 0 w 48"/>
                <a:gd name="T53" fmla="*/ 2147483646 h 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16"/>
                <a:gd name="T83" fmla="*/ 48 w 48"/>
                <a:gd name="T84" fmla="*/ 16 h 1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16">
                  <a:moveTo>
                    <a:pt x="0" y="12"/>
                  </a:moveTo>
                  <a:lnTo>
                    <a:pt x="0" y="8"/>
                  </a:lnTo>
                  <a:lnTo>
                    <a:pt x="4" y="8"/>
                  </a:lnTo>
                  <a:lnTo>
                    <a:pt x="8" y="8"/>
                  </a:lnTo>
                  <a:lnTo>
                    <a:pt x="12" y="8"/>
                  </a:lnTo>
                  <a:lnTo>
                    <a:pt x="12" y="4"/>
                  </a:lnTo>
                  <a:lnTo>
                    <a:pt x="16" y="4"/>
                  </a:lnTo>
                  <a:lnTo>
                    <a:pt x="20" y="4"/>
                  </a:lnTo>
                  <a:lnTo>
                    <a:pt x="20" y="0"/>
                  </a:lnTo>
                  <a:lnTo>
                    <a:pt x="24" y="4"/>
                  </a:lnTo>
                  <a:lnTo>
                    <a:pt x="28" y="4"/>
                  </a:lnTo>
                  <a:lnTo>
                    <a:pt x="32" y="4"/>
                  </a:lnTo>
                  <a:lnTo>
                    <a:pt x="36" y="4"/>
                  </a:lnTo>
                  <a:lnTo>
                    <a:pt x="40" y="4"/>
                  </a:lnTo>
                  <a:lnTo>
                    <a:pt x="44" y="4"/>
                  </a:lnTo>
                  <a:lnTo>
                    <a:pt x="48" y="8"/>
                  </a:lnTo>
                  <a:lnTo>
                    <a:pt x="44" y="12"/>
                  </a:lnTo>
                  <a:lnTo>
                    <a:pt x="40" y="12"/>
                  </a:lnTo>
                  <a:lnTo>
                    <a:pt x="36" y="12"/>
                  </a:lnTo>
                  <a:lnTo>
                    <a:pt x="32" y="12"/>
                  </a:lnTo>
                  <a:lnTo>
                    <a:pt x="28" y="16"/>
                  </a:lnTo>
                  <a:lnTo>
                    <a:pt x="24" y="16"/>
                  </a:lnTo>
                  <a:lnTo>
                    <a:pt x="20" y="16"/>
                  </a:lnTo>
                  <a:lnTo>
                    <a:pt x="16" y="16"/>
                  </a:lnTo>
                  <a:lnTo>
                    <a:pt x="8" y="16"/>
                  </a:lnTo>
                  <a:lnTo>
                    <a:pt x="4" y="16"/>
                  </a:lnTo>
                  <a:lnTo>
                    <a:pt x="0" y="12"/>
                  </a:lnTo>
                  <a:close/>
                </a:path>
              </a:pathLst>
            </a:custGeom>
            <a:solidFill>
              <a:srgbClr val="CCFFFF"/>
            </a:solidFill>
            <a:ln w="6350">
              <a:solidFill>
                <a:srgbClr val="CCFFFF"/>
              </a:solidFill>
              <a:prstDash val="solid"/>
              <a:round/>
              <a:headEnd/>
              <a:tailEnd/>
            </a:ln>
          </p:spPr>
          <p:txBody>
            <a:bodyPr/>
            <a:lstStyle/>
            <a:p>
              <a:endParaRPr lang="it-IT"/>
            </a:p>
          </p:txBody>
        </p:sp>
        <p:sp>
          <p:nvSpPr>
            <p:cNvPr id="197704" name="Freeform 69">
              <a:extLst>
                <a:ext uri="{FF2B5EF4-FFF2-40B4-BE49-F238E27FC236}">
                  <a16:creationId xmlns:a16="http://schemas.microsoft.com/office/drawing/2014/main" id="{2858A2ED-1105-4DAA-B9CF-49AB48D872D8}"/>
                </a:ext>
              </a:extLst>
            </p:cNvPr>
            <p:cNvSpPr>
              <a:spLocks/>
            </p:cNvSpPr>
            <p:nvPr/>
          </p:nvSpPr>
          <p:spPr bwMode="auto">
            <a:xfrm>
              <a:off x="3491" y="1644"/>
              <a:ext cx="109" cy="62"/>
            </a:xfrm>
            <a:custGeom>
              <a:avLst/>
              <a:gdLst>
                <a:gd name="T0" fmla="*/ 2147483646 w 56"/>
                <a:gd name="T1" fmla="*/ 2147483646 h 24"/>
                <a:gd name="T2" fmla="*/ 1994739779 w 56"/>
                <a:gd name="T3" fmla="*/ 2147483646 h 24"/>
                <a:gd name="T4" fmla="*/ 1495137028 w 56"/>
                <a:gd name="T5" fmla="*/ 2147483646 h 24"/>
                <a:gd name="T6" fmla="*/ 1024820437 w 56"/>
                <a:gd name="T7" fmla="*/ 2147483646 h 24"/>
                <a:gd name="T8" fmla="*/ 0 w 56"/>
                <a:gd name="T9" fmla="*/ 2147483646 h 24"/>
                <a:gd name="T10" fmla="*/ 0 w 56"/>
                <a:gd name="T11" fmla="*/ 2147483646 h 24"/>
                <a:gd name="T12" fmla="*/ 0 w 56"/>
                <a:gd name="T13" fmla="*/ 2147483646 h 24"/>
                <a:gd name="T14" fmla="*/ 526513252 w 56"/>
                <a:gd name="T15" fmla="*/ 2147483646 h 24"/>
                <a:gd name="T16" fmla="*/ 526513252 w 56"/>
                <a:gd name="T17" fmla="*/ 2147483646 h 24"/>
                <a:gd name="T18" fmla="*/ 1024820437 w 56"/>
                <a:gd name="T19" fmla="*/ 2147483646 h 24"/>
                <a:gd name="T20" fmla="*/ 1495137028 w 56"/>
                <a:gd name="T21" fmla="*/ 2147483646 h 24"/>
                <a:gd name="T22" fmla="*/ 2147483646 w 56"/>
                <a:gd name="T23" fmla="*/ 2147483646 h 24"/>
                <a:gd name="T24" fmla="*/ 2147483646 w 56"/>
                <a:gd name="T25" fmla="*/ 2147483646 h 24"/>
                <a:gd name="T26" fmla="*/ 2147483646 w 56"/>
                <a:gd name="T27" fmla="*/ 2147483646 h 24"/>
                <a:gd name="T28" fmla="*/ 2147483646 w 56"/>
                <a:gd name="T29" fmla="*/ 2147483646 h 24"/>
                <a:gd name="T30" fmla="*/ 2147483646 w 56"/>
                <a:gd name="T31" fmla="*/ 0 h 24"/>
                <a:gd name="T32" fmla="*/ 2147483646 w 56"/>
                <a:gd name="T33" fmla="*/ 0 h 24"/>
                <a:gd name="T34" fmla="*/ 2147483646 w 56"/>
                <a:gd name="T35" fmla="*/ 0 h 24"/>
                <a:gd name="T36" fmla="*/ 2147483646 w 56"/>
                <a:gd name="T37" fmla="*/ 0 h 24"/>
                <a:gd name="T38" fmla="*/ 2147483646 w 56"/>
                <a:gd name="T39" fmla="*/ 0 h 24"/>
                <a:gd name="T40" fmla="*/ 2147483646 w 56"/>
                <a:gd name="T41" fmla="*/ 2147483646 h 24"/>
                <a:gd name="T42" fmla="*/ 2147483646 w 56"/>
                <a:gd name="T43" fmla="*/ 2147483646 h 24"/>
                <a:gd name="T44" fmla="*/ 2147483646 w 56"/>
                <a:gd name="T45" fmla="*/ 2147483646 h 24"/>
                <a:gd name="T46" fmla="*/ 2147483646 w 56"/>
                <a:gd name="T47" fmla="*/ 2147483646 h 24"/>
                <a:gd name="T48" fmla="*/ 2147483646 w 56"/>
                <a:gd name="T49" fmla="*/ 2147483646 h 24"/>
                <a:gd name="T50" fmla="*/ 2147483646 w 56"/>
                <a:gd name="T51" fmla="*/ 2147483646 h 24"/>
                <a:gd name="T52" fmla="*/ 2147483646 w 56"/>
                <a:gd name="T53" fmla="*/ 2147483646 h 24"/>
                <a:gd name="T54" fmla="*/ 2147483646 w 56"/>
                <a:gd name="T55" fmla="*/ 2147483646 h 24"/>
                <a:gd name="T56" fmla="*/ 2147483646 w 56"/>
                <a:gd name="T57" fmla="*/ 2147483646 h 24"/>
                <a:gd name="T58" fmla="*/ 2147483646 w 56"/>
                <a:gd name="T59" fmla="*/ 2147483646 h 24"/>
                <a:gd name="T60" fmla="*/ 2147483646 w 56"/>
                <a:gd name="T61" fmla="*/ 2147483646 h 2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6"/>
                <a:gd name="T94" fmla="*/ 0 h 24"/>
                <a:gd name="T95" fmla="*/ 56 w 56"/>
                <a:gd name="T96" fmla="*/ 24 h 2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6" h="24">
                  <a:moveTo>
                    <a:pt x="20" y="24"/>
                  </a:moveTo>
                  <a:lnTo>
                    <a:pt x="16" y="24"/>
                  </a:lnTo>
                  <a:lnTo>
                    <a:pt x="12" y="24"/>
                  </a:lnTo>
                  <a:lnTo>
                    <a:pt x="8" y="20"/>
                  </a:lnTo>
                  <a:lnTo>
                    <a:pt x="0" y="16"/>
                  </a:lnTo>
                  <a:lnTo>
                    <a:pt x="0" y="12"/>
                  </a:lnTo>
                  <a:lnTo>
                    <a:pt x="0" y="8"/>
                  </a:lnTo>
                  <a:lnTo>
                    <a:pt x="4" y="8"/>
                  </a:lnTo>
                  <a:lnTo>
                    <a:pt x="4" y="4"/>
                  </a:lnTo>
                  <a:lnTo>
                    <a:pt x="8" y="4"/>
                  </a:lnTo>
                  <a:lnTo>
                    <a:pt x="12" y="4"/>
                  </a:lnTo>
                  <a:lnTo>
                    <a:pt x="20" y="4"/>
                  </a:lnTo>
                  <a:lnTo>
                    <a:pt x="24" y="4"/>
                  </a:lnTo>
                  <a:lnTo>
                    <a:pt x="28" y="4"/>
                  </a:lnTo>
                  <a:lnTo>
                    <a:pt x="32" y="4"/>
                  </a:lnTo>
                  <a:lnTo>
                    <a:pt x="36" y="0"/>
                  </a:lnTo>
                  <a:lnTo>
                    <a:pt x="40" y="0"/>
                  </a:lnTo>
                  <a:lnTo>
                    <a:pt x="44" y="0"/>
                  </a:lnTo>
                  <a:lnTo>
                    <a:pt x="48" y="0"/>
                  </a:lnTo>
                  <a:lnTo>
                    <a:pt x="52" y="0"/>
                  </a:lnTo>
                  <a:lnTo>
                    <a:pt x="52" y="4"/>
                  </a:lnTo>
                  <a:lnTo>
                    <a:pt x="56" y="4"/>
                  </a:lnTo>
                  <a:lnTo>
                    <a:pt x="52" y="8"/>
                  </a:lnTo>
                  <a:lnTo>
                    <a:pt x="48" y="8"/>
                  </a:lnTo>
                  <a:lnTo>
                    <a:pt x="44" y="12"/>
                  </a:lnTo>
                  <a:lnTo>
                    <a:pt x="40" y="16"/>
                  </a:lnTo>
                  <a:lnTo>
                    <a:pt x="40" y="20"/>
                  </a:lnTo>
                  <a:lnTo>
                    <a:pt x="36" y="20"/>
                  </a:lnTo>
                  <a:lnTo>
                    <a:pt x="32" y="20"/>
                  </a:lnTo>
                  <a:lnTo>
                    <a:pt x="28" y="20"/>
                  </a:lnTo>
                  <a:lnTo>
                    <a:pt x="20" y="24"/>
                  </a:lnTo>
                  <a:close/>
                </a:path>
              </a:pathLst>
            </a:custGeom>
            <a:solidFill>
              <a:srgbClr val="CCFFFF"/>
            </a:solidFill>
            <a:ln w="6350">
              <a:solidFill>
                <a:srgbClr val="CCFFFF"/>
              </a:solidFill>
              <a:prstDash val="solid"/>
              <a:round/>
              <a:headEnd/>
              <a:tailEnd/>
            </a:ln>
          </p:spPr>
          <p:txBody>
            <a:bodyPr/>
            <a:lstStyle/>
            <a:p>
              <a:endParaRPr lang="it-IT"/>
            </a:p>
          </p:txBody>
        </p:sp>
        <p:sp>
          <p:nvSpPr>
            <p:cNvPr id="197705" name="Freeform 70">
              <a:extLst>
                <a:ext uri="{FF2B5EF4-FFF2-40B4-BE49-F238E27FC236}">
                  <a16:creationId xmlns:a16="http://schemas.microsoft.com/office/drawing/2014/main" id="{F1EEF8E1-8AE6-2826-0A1D-5CAD20AECB26}"/>
                </a:ext>
              </a:extLst>
            </p:cNvPr>
            <p:cNvSpPr>
              <a:spLocks/>
            </p:cNvSpPr>
            <p:nvPr/>
          </p:nvSpPr>
          <p:spPr bwMode="auto">
            <a:xfrm>
              <a:off x="3661" y="1644"/>
              <a:ext cx="53" cy="62"/>
            </a:xfrm>
            <a:custGeom>
              <a:avLst/>
              <a:gdLst>
                <a:gd name="T0" fmla="*/ 0 w 28"/>
                <a:gd name="T1" fmla="*/ 0 h 24"/>
                <a:gd name="T2" fmla="*/ 236356222 w 28"/>
                <a:gd name="T3" fmla="*/ 0 h 24"/>
                <a:gd name="T4" fmla="*/ 447388563 w 28"/>
                <a:gd name="T5" fmla="*/ 0 h 24"/>
                <a:gd name="T6" fmla="*/ 702151115 w 28"/>
                <a:gd name="T7" fmla="*/ 0 h 24"/>
                <a:gd name="T8" fmla="*/ 702151115 w 28"/>
                <a:gd name="T9" fmla="*/ 2147483646 h 24"/>
                <a:gd name="T10" fmla="*/ 702151115 w 28"/>
                <a:gd name="T11" fmla="*/ 0 h 24"/>
                <a:gd name="T12" fmla="*/ 702151115 w 28"/>
                <a:gd name="T13" fmla="*/ 2147483646 h 24"/>
                <a:gd name="T14" fmla="*/ 702151115 w 28"/>
                <a:gd name="T15" fmla="*/ 0 h 24"/>
                <a:gd name="T16" fmla="*/ 913357145 w 28"/>
                <a:gd name="T17" fmla="*/ 0 h 24"/>
                <a:gd name="T18" fmla="*/ 913357145 w 28"/>
                <a:gd name="T19" fmla="*/ 2147483646 h 24"/>
                <a:gd name="T20" fmla="*/ 702151115 w 28"/>
                <a:gd name="T21" fmla="*/ 2147483646 h 24"/>
                <a:gd name="T22" fmla="*/ 913357145 w 28"/>
                <a:gd name="T23" fmla="*/ 2147483646 h 24"/>
                <a:gd name="T24" fmla="*/ 1148751163 w 28"/>
                <a:gd name="T25" fmla="*/ 2147483646 h 24"/>
                <a:gd name="T26" fmla="*/ 1148751163 w 28"/>
                <a:gd name="T27" fmla="*/ 2147483646 h 24"/>
                <a:gd name="T28" fmla="*/ 1364185686 w 28"/>
                <a:gd name="T29" fmla="*/ 2147483646 h 24"/>
                <a:gd name="T30" fmla="*/ 1364185686 w 28"/>
                <a:gd name="T31" fmla="*/ 2147483646 h 24"/>
                <a:gd name="T32" fmla="*/ 1364185686 w 28"/>
                <a:gd name="T33" fmla="*/ 2147483646 h 24"/>
                <a:gd name="T34" fmla="*/ 1364185686 w 28"/>
                <a:gd name="T35" fmla="*/ 2147483646 h 24"/>
                <a:gd name="T36" fmla="*/ 1602952134 w 28"/>
                <a:gd name="T37" fmla="*/ 2147483646 h 24"/>
                <a:gd name="T38" fmla="*/ 1602952134 w 28"/>
                <a:gd name="T39" fmla="*/ 2147483646 h 24"/>
                <a:gd name="T40" fmla="*/ 1602952134 w 28"/>
                <a:gd name="T41" fmla="*/ 2147483646 h 24"/>
                <a:gd name="T42" fmla="*/ 1602952134 w 28"/>
                <a:gd name="T43" fmla="*/ 2147483646 h 24"/>
                <a:gd name="T44" fmla="*/ 1364185686 w 28"/>
                <a:gd name="T45" fmla="*/ 2147483646 h 24"/>
                <a:gd name="T46" fmla="*/ 1364185686 w 28"/>
                <a:gd name="T47" fmla="*/ 2147483646 h 24"/>
                <a:gd name="T48" fmla="*/ 1364185686 w 28"/>
                <a:gd name="T49" fmla="*/ 2147483646 h 24"/>
                <a:gd name="T50" fmla="*/ 1148751163 w 28"/>
                <a:gd name="T51" fmla="*/ 2147483646 h 24"/>
                <a:gd name="T52" fmla="*/ 1148751163 w 28"/>
                <a:gd name="T53" fmla="*/ 2147483646 h 24"/>
                <a:gd name="T54" fmla="*/ 913357145 w 28"/>
                <a:gd name="T55" fmla="*/ 2147483646 h 24"/>
                <a:gd name="T56" fmla="*/ 913357145 w 28"/>
                <a:gd name="T57" fmla="*/ 2147483646 h 24"/>
                <a:gd name="T58" fmla="*/ 702151115 w 28"/>
                <a:gd name="T59" fmla="*/ 2147483646 h 24"/>
                <a:gd name="T60" fmla="*/ 702151115 w 28"/>
                <a:gd name="T61" fmla="*/ 2147483646 h 24"/>
                <a:gd name="T62" fmla="*/ 702151115 w 28"/>
                <a:gd name="T63" fmla="*/ 2147483646 h 24"/>
                <a:gd name="T64" fmla="*/ 702151115 w 28"/>
                <a:gd name="T65" fmla="*/ 2147483646 h 24"/>
                <a:gd name="T66" fmla="*/ 447388563 w 28"/>
                <a:gd name="T67" fmla="*/ 2147483646 h 24"/>
                <a:gd name="T68" fmla="*/ 236356222 w 28"/>
                <a:gd name="T69" fmla="*/ 2147483646 h 24"/>
                <a:gd name="T70" fmla="*/ 236356222 w 28"/>
                <a:gd name="T71" fmla="*/ 2147483646 h 24"/>
                <a:gd name="T72" fmla="*/ 0 w 28"/>
                <a:gd name="T73" fmla="*/ 0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
                <a:gd name="T112" fmla="*/ 0 h 24"/>
                <a:gd name="T113" fmla="*/ 28 w 28"/>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 h="24">
                  <a:moveTo>
                    <a:pt x="0" y="0"/>
                  </a:moveTo>
                  <a:lnTo>
                    <a:pt x="4" y="0"/>
                  </a:lnTo>
                  <a:lnTo>
                    <a:pt x="8" y="0"/>
                  </a:lnTo>
                  <a:lnTo>
                    <a:pt x="12" y="0"/>
                  </a:lnTo>
                  <a:lnTo>
                    <a:pt x="12" y="4"/>
                  </a:lnTo>
                  <a:lnTo>
                    <a:pt x="12" y="0"/>
                  </a:lnTo>
                  <a:lnTo>
                    <a:pt x="12" y="4"/>
                  </a:lnTo>
                  <a:lnTo>
                    <a:pt x="12" y="0"/>
                  </a:lnTo>
                  <a:lnTo>
                    <a:pt x="16" y="0"/>
                  </a:lnTo>
                  <a:lnTo>
                    <a:pt x="16" y="4"/>
                  </a:lnTo>
                  <a:lnTo>
                    <a:pt x="12" y="4"/>
                  </a:lnTo>
                  <a:lnTo>
                    <a:pt x="16" y="4"/>
                  </a:lnTo>
                  <a:lnTo>
                    <a:pt x="20" y="4"/>
                  </a:lnTo>
                  <a:lnTo>
                    <a:pt x="20" y="8"/>
                  </a:lnTo>
                  <a:lnTo>
                    <a:pt x="24" y="8"/>
                  </a:lnTo>
                  <a:lnTo>
                    <a:pt x="24" y="12"/>
                  </a:lnTo>
                  <a:lnTo>
                    <a:pt x="24" y="8"/>
                  </a:lnTo>
                  <a:lnTo>
                    <a:pt x="24" y="12"/>
                  </a:lnTo>
                  <a:lnTo>
                    <a:pt x="28" y="12"/>
                  </a:lnTo>
                  <a:lnTo>
                    <a:pt x="28" y="16"/>
                  </a:lnTo>
                  <a:lnTo>
                    <a:pt x="28" y="20"/>
                  </a:lnTo>
                  <a:lnTo>
                    <a:pt x="28" y="16"/>
                  </a:lnTo>
                  <a:lnTo>
                    <a:pt x="24" y="16"/>
                  </a:lnTo>
                  <a:lnTo>
                    <a:pt x="24" y="20"/>
                  </a:lnTo>
                  <a:lnTo>
                    <a:pt x="24" y="16"/>
                  </a:lnTo>
                  <a:lnTo>
                    <a:pt x="20" y="16"/>
                  </a:lnTo>
                  <a:lnTo>
                    <a:pt x="20" y="20"/>
                  </a:lnTo>
                  <a:lnTo>
                    <a:pt x="16" y="20"/>
                  </a:lnTo>
                  <a:lnTo>
                    <a:pt x="16" y="24"/>
                  </a:lnTo>
                  <a:lnTo>
                    <a:pt x="12" y="24"/>
                  </a:lnTo>
                  <a:lnTo>
                    <a:pt x="12" y="20"/>
                  </a:lnTo>
                  <a:lnTo>
                    <a:pt x="12" y="16"/>
                  </a:lnTo>
                  <a:lnTo>
                    <a:pt x="12" y="12"/>
                  </a:lnTo>
                  <a:lnTo>
                    <a:pt x="8" y="12"/>
                  </a:lnTo>
                  <a:lnTo>
                    <a:pt x="4" y="8"/>
                  </a:lnTo>
                  <a:lnTo>
                    <a:pt x="4" y="4"/>
                  </a:lnTo>
                  <a:lnTo>
                    <a:pt x="0" y="0"/>
                  </a:lnTo>
                  <a:close/>
                </a:path>
              </a:pathLst>
            </a:custGeom>
            <a:solidFill>
              <a:srgbClr val="CCFFFF"/>
            </a:solidFill>
            <a:ln w="6350">
              <a:solidFill>
                <a:srgbClr val="CCFFFF"/>
              </a:solidFill>
              <a:prstDash val="solid"/>
              <a:round/>
              <a:headEnd/>
              <a:tailEnd/>
            </a:ln>
          </p:spPr>
          <p:txBody>
            <a:bodyPr/>
            <a:lstStyle/>
            <a:p>
              <a:endParaRPr lang="it-IT"/>
            </a:p>
          </p:txBody>
        </p:sp>
        <p:sp>
          <p:nvSpPr>
            <p:cNvPr id="197706" name="Freeform 71">
              <a:extLst>
                <a:ext uri="{FF2B5EF4-FFF2-40B4-BE49-F238E27FC236}">
                  <a16:creationId xmlns:a16="http://schemas.microsoft.com/office/drawing/2014/main" id="{A3C69D3E-385A-F6E9-5C76-3EF64799D505}"/>
                </a:ext>
              </a:extLst>
            </p:cNvPr>
            <p:cNvSpPr>
              <a:spLocks/>
            </p:cNvSpPr>
            <p:nvPr/>
          </p:nvSpPr>
          <p:spPr bwMode="auto">
            <a:xfrm>
              <a:off x="3554" y="1644"/>
              <a:ext cx="160" cy="104"/>
            </a:xfrm>
            <a:custGeom>
              <a:avLst/>
              <a:gdLst>
                <a:gd name="T0" fmla="*/ 0 w 84"/>
                <a:gd name="T1" fmla="*/ 2147483646 h 40"/>
                <a:gd name="T2" fmla="*/ 286895691 w 84"/>
                <a:gd name="T3" fmla="*/ 2147483646 h 40"/>
                <a:gd name="T4" fmla="*/ 546467983 w 84"/>
                <a:gd name="T5" fmla="*/ 2147483646 h 40"/>
                <a:gd name="T6" fmla="*/ 546467983 w 84"/>
                <a:gd name="T7" fmla="*/ 2147483646 h 40"/>
                <a:gd name="T8" fmla="*/ 833371926 w 84"/>
                <a:gd name="T9" fmla="*/ 2147483646 h 40"/>
                <a:gd name="T10" fmla="*/ 1081001672 w 84"/>
                <a:gd name="T11" fmla="*/ 2147483646 h 40"/>
                <a:gd name="T12" fmla="*/ 1357991434 w 84"/>
                <a:gd name="T13" fmla="*/ 2147483646 h 40"/>
                <a:gd name="T14" fmla="*/ 1665847659 w 84"/>
                <a:gd name="T15" fmla="*/ 2147483646 h 40"/>
                <a:gd name="T16" fmla="*/ 1904472693 w 84"/>
                <a:gd name="T17" fmla="*/ 2147483646 h 40"/>
                <a:gd name="T18" fmla="*/ 2147483646 w 84"/>
                <a:gd name="T19" fmla="*/ 2147483646 h 40"/>
                <a:gd name="T20" fmla="*/ 2147483646 w 84"/>
                <a:gd name="T21" fmla="*/ 2147483646 h 40"/>
                <a:gd name="T22" fmla="*/ 2147483646 w 84"/>
                <a:gd name="T23" fmla="*/ 2147483646 h 40"/>
                <a:gd name="T24" fmla="*/ 2147483646 w 84"/>
                <a:gd name="T25" fmla="*/ 2147483646 h 40"/>
                <a:gd name="T26" fmla="*/ 2147483646 w 84"/>
                <a:gd name="T27" fmla="*/ 2147483646 h 40"/>
                <a:gd name="T28" fmla="*/ 2147483646 w 84"/>
                <a:gd name="T29" fmla="*/ 2147483646 h 40"/>
                <a:gd name="T30" fmla="*/ 2147483646 w 84"/>
                <a:gd name="T31" fmla="*/ 2147483646 h 40"/>
                <a:gd name="T32" fmla="*/ 2147483646 w 84"/>
                <a:gd name="T33" fmla="*/ 0 h 40"/>
                <a:gd name="T34" fmla="*/ 2147483646 w 84"/>
                <a:gd name="T35" fmla="*/ 0 h 40"/>
                <a:gd name="T36" fmla="*/ 2147483646 w 84"/>
                <a:gd name="T37" fmla="*/ 2147483646 h 40"/>
                <a:gd name="T38" fmla="*/ 2147483646 w 84"/>
                <a:gd name="T39" fmla="*/ 2147483646 h 40"/>
                <a:gd name="T40" fmla="*/ 2147483646 w 84"/>
                <a:gd name="T41" fmla="*/ 2147483646 h 40"/>
                <a:gd name="T42" fmla="*/ 2147483646 w 84"/>
                <a:gd name="T43" fmla="*/ 2147483646 h 40"/>
                <a:gd name="T44" fmla="*/ 2147483646 w 84"/>
                <a:gd name="T45" fmla="*/ 2147483646 h 40"/>
                <a:gd name="T46" fmla="*/ 2147483646 w 84"/>
                <a:gd name="T47" fmla="*/ 2147483646 h 40"/>
                <a:gd name="T48" fmla="*/ 2147483646 w 84"/>
                <a:gd name="T49" fmla="*/ 2147483646 h 40"/>
                <a:gd name="T50" fmla="*/ 2147483646 w 84"/>
                <a:gd name="T51" fmla="*/ 2147483646 h 40"/>
                <a:gd name="T52" fmla="*/ 2147483646 w 84"/>
                <a:gd name="T53" fmla="*/ 2147483646 h 40"/>
                <a:gd name="T54" fmla="*/ 2147483646 w 84"/>
                <a:gd name="T55" fmla="*/ 2147483646 h 40"/>
                <a:gd name="T56" fmla="*/ 2147483646 w 84"/>
                <a:gd name="T57" fmla="*/ 2147483646 h 40"/>
                <a:gd name="T58" fmla="*/ 2147483646 w 84"/>
                <a:gd name="T59" fmla="*/ 2147483646 h 40"/>
                <a:gd name="T60" fmla="*/ 2147483646 w 84"/>
                <a:gd name="T61" fmla="*/ 2147483646 h 40"/>
                <a:gd name="T62" fmla="*/ 2147483646 w 84"/>
                <a:gd name="T63" fmla="*/ 2147483646 h 40"/>
                <a:gd name="T64" fmla="*/ 2147483646 w 84"/>
                <a:gd name="T65" fmla="*/ 2147483646 h 40"/>
                <a:gd name="T66" fmla="*/ 2147483646 w 84"/>
                <a:gd name="T67" fmla="*/ 2147483646 h 40"/>
                <a:gd name="T68" fmla="*/ 2147483646 w 84"/>
                <a:gd name="T69" fmla="*/ 2147483646 h 40"/>
                <a:gd name="T70" fmla="*/ 2147483646 w 84"/>
                <a:gd name="T71" fmla="*/ 2147483646 h 40"/>
                <a:gd name="T72" fmla="*/ 2147483646 w 84"/>
                <a:gd name="T73" fmla="*/ 2147483646 h 40"/>
                <a:gd name="T74" fmla="*/ 2147483646 w 84"/>
                <a:gd name="T75" fmla="*/ 2147483646 h 40"/>
                <a:gd name="T76" fmla="*/ 2147483646 w 84"/>
                <a:gd name="T77" fmla="*/ 2147483646 h 40"/>
                <a:gd name="T78" fmla="*/ 2147483646 w 84"/>
                <a:gd name="T79" fmla="*/ 2147483646 h 40"/>
                <a:gd name="T80" fmla="*/ 2147483646 w 84"/>
                <a:gd name="T81" fmla="*/ 2147483646 h 40"/>
                <a:gd name="T82" fmla="*/ 2147483646 w 84"/>
                <a:gd name="T83" fmla="*/ 2147483646 h 40"/>
                <a:gd name="T84" fmla="*/ 2147483646 w 84"/>
                <a:gd name="T85" fmla="*/ 2147483646 h 40"/>
                <a:gd name="T86" fmla="*/ 2147483646 w 84"/>
                <a:gd name="T87" fmla="*/ 2147483646 h 40"/>
                <a:gd name="T88" fmla="*/ 1904472693 w 84"/>
                <a:gd name="T89" fmla="*/ 2147483646 h 40"/>
                <a:gd name="T90" fmla="*/ 1665847659 w 84"/>
                <a:gd name="T91" fmla="*/ 2147483646 h 40"/>
                <a:gd name="T92" fmla="*/ 1665847659 w 84"/>
                <a:gd name="T93" fmla="*/ 2147483646 h 40"/>
                <a:gd name="T94" fmla="*/ 1357991434 w 84"/>
                <a:gd name="T95" fmla="*/ 2147483646 h 40"/>
                <a:gd name="T96" fmla="*/ 1357991434 w 84"/>
                <a:gd name="T97" fmla="*/ 2147483646 h 40"/>
                <a:gd name="T98" fmla="*/ 1081001672 w 84"/>
                <a:gd name="T99" fmla="*/ 2147483646 h 40"/>
                <a:gd name="T100" fmla="*/ 1081001672 w 84"/>
                <a:gd name="T101" fmla="*/ 2147483646 h 40"/>
                <a:gd name="T102" fmla="*/ 1081001672 w 84"/>
                <a:gd name="T103" fmla="*/ 2147483646 h 40"/>
                <a:gd name="T104" fmla="*/ 833371926 w 84"/>
                <a:gd name="T105" fmla="*/ 2147483646 h 40"/>
                <a:gd name="T106" fmla="*/ 546467983 w 84"/>
                <a:gd name="T107" fmla="*/ 2147483646 h 40"/>
                <a:gd name="T108" fmla="*/ 833371926 w 84"/>
                <a:gd name="T109" fmla="*/ 2147483646 h 40"/>
                <a:gd name="T110" fmla="*/ 833371926 w 84"/>
                <a:gd name="T111" fmla="*/ 2147483646 h 40"/>
                <a:gd name="T112" fmla="*/ 546467983 w 84"/>
                <a:gd name="T113" fmla="*/ 2147483646 h 40"/>
                <a:gd name="T114" fmla="*/ 833371926 w 84"/>
                <a:gd name="T115" fmla="*/ 2147483646 h 40"/>
                <a:gd name="T116" fmla="*/ 546467983 w 84"/>
                <a:gd name="T117" fmla="*/ 2147483646 h 40"/>
                <a:gd name="T118" fmla="*/ 286895691 w 84"/>
                <a:gd name="T119" fmla="*/ 2147483646 h 40"/>
                <a:gd name="T120" fmla="*/ 286895691 w 84"/>
                <a:gd name="T121" fmla="*/ 2147483646 h 40"/>
                <a:gd name="T122" fmla="*/ 0 w 84"/>
                <a:gd name="T123" fmla="*/ 2147483646 h 4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4"/>
                <a:gd name="T187" fmla="*/ 0 h 40"/>
                <a:gd name="T188" fmla="*/ 84 w 84"/>
                <a:gd name="T189" fmla="*/ 40 h 4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4" h="40">
                  <a:moveTo>
                    <a:pt x="0" y="20"/>
                  </a:moveTo>
                  <a:lnTo>
                    <a:pt x="4" y="20"/>
                  </a:lnTo>
                  <a:lnTo>
                    <a:pt x="8" y="20"/>
                  </a:lnTo>
                  <a:lnTo>
                    <a:pt x="8" y="16"/>
                  </a:lnTo>
                  <a:lnTo>
                    <a:pt x="12" y="12"/>
                  </a:lnTo>
                  <a:lnTo>
                    <a:pt x="16" y="8"/>
                  </a:lnTo>
                  <a:lnTo>
                    <a:pt x="20" y="8"/>
                  </a:lnTo>
                  <a:lnTo>
                    <a:pt x="24" y="4"/>
                  </a:lnTo>
                  <a:lnTo>
                    <a:pt x="28" y="4"/>
                  </a:lnTo>
                  <a:lnTo>
                    <a:pt x="32" y="4"/>
                  </a:lnTo>
                  <a:lnTo>
                    <a:pt x="36" y="4"/>
                  </a:lnTo>
                  <a:lnTo>
                    <a:pt x="40" y="4"/>
                  </a:lnTo>
                  <a:lnTo>
                    <a:pt x="40" y="8"/>
                  </a:lnTo>
                  <a:lnTo>
                    <a:pt x="40" y="4"/>
                  </a:lnTo>
                  <a:lnTo>
                    <a:pt x="44" y="4"/>
                  </a:lnTo>
                  <a:lnTo>
                    <a:pt x="52" y="4"/>
                  </a:lnTo>
                  <a:lnTo>
                    <a:pt x="52" y="0"/>
                  </a:lnTo>
                  <a:lnTo>
                    <a:pt x="56" y="0"/>
                  </a:lnTo>
                  <a:lnTo>
                    <a:pt x="60" y="4"/>
                  </a:lnTo>
                  <a:lnTo>
                    <a:pt x="60" y="8"/>
                  </a:lnTo>
                  <a:lnTo>
                    <a:pt x="64" y="12"/>
                  </a:lnTo>
                  <a:lnTo>
                    <a:pt x="68" y="12"/>
                  </a:lnTo>
                  <a:lnTo>
                    <a:pt x="68" y="16"/>
                  </a:lnTo>
                  <a:lnTo>
                    <a:pt x="68" y="20"/>
                  </a:lnTo>
                  <a:lnTo>
                    <a:pt x="68" y="24"/>
                  </a:lnTo>
                  <a:lnTo>
                    <a:pt x="72" y="28"/>
                  </a:lnTo>
                  <a:lnTo>
                    <a:pt x="76" y="28"/>
                  </a:lnTo>
                  <a:lnTo>
                    <a:pt x="80" y="24"/>
                  </a:lnTo>
                  <a:lnTo>
                    <a:pt x="80" y="28"/>
                  </a:lnTo>
                  <a:lnTo>
                    <a:pt x="84" y="28"/>
                  </a:lnTo>
                  <a:lnTo>
                    <a:pt x="80" y="28"/>
                  </a:lnTo>
                  <a:lnTo>
                    <a:pt x="80" y="32"/>
                  </a:lnTo>
                  <a:lnTo>
                    <a:pt x="76" y="32"/>
                  </a:lnTo>
                  <a:lnTo>
                    <a:pt x="72" y="36"/>
                  </a:lnTo>
                  <a:lnTo>
                    <a:pt x="72" y="40"/>
                  </a:lnTo>
                  <a:lnTo>
                    <a:pt x="68" y="40"/>
                  </a:lnTo>
                  <a:lnTo>
                    <a:pt x="64" y="40"/>
                  </a:lnTo>
                  <a:lnTo>
                    <a:pt x="60" y="36"/>
                  </a:lnTo>
                  <a:lnTo>
                    <a:pt x="56" y="36"/>
                  </a:lnTo>
                  <a:lnTo>
                    <a:pt x="52" y="36"/>
                  </a:lnTo>
                  <a:lnTo>
                    <a:pt x="48" y="40"/>
                  </a:lnTo>
                  <a:lnTo>
                    <a:pt x="44" y="40"/>
                  </a:lnTo>
                  <a:lnTo>
                    <a:pt x="40" y="40"/>
                  </a:lnTo>
                  <a:lnTo>
                    <a:pt x="36" y="40"/>
                  </a:lnTo>
                  <a:lnTo>
                    <a:pt x="28" y="40"/>
                  </a:lnTo>
                  <a:lnTo>
                    <a:pt x="24" y="40"/>
                  </a:lnTo>
                  <a:lnTo>
                    <a:pt x="24" y="36"/>
                  </a:lnTo>
                  <a:lnTo>
                    <a:pt x="20" y="36"/>
                  </a:lnTo>
                  <a:lnTo>
                    <a:pt x="20" y="32"/>
                  </a:lnTo>
                  <a:lnTo>
                    <a:pt x="16" y="32"/>
                  </a:lnTo>
                  <a:lnTo>
                    <a:pt x="16" y="36"/>
                  </a:lnTo>
                  <a:lnTo>
                    <a:pt x="16" y="32"/>
                  </a:lnTo>
                  <a:lnTo>
                    <a:pt x="12" y="32"/>
                  </a:lnTo>
                  <a:lnTo>
                    <a:pt x="8" y="32"/>
                  </a:lnTo>
                  <a:lnTo>
                    <a:pt x="12" y="32"/>
                  </a:lnTo>
                  <a:lnTo>
                    <a:pt x="12" y="28"/>
                  </a:lnTo>
                  <a:lnTo>
                    <a:pt x="8" y="28"/>
                  </a:lnTo>
                  <a:lnTo>
                    <a:pt x="12" y="28"/>
                  </a:lnTo>
                  <a:lnTo>
                    <a:pt x="8" y="28"/>
                  </a:lnTo>
                  <a:lnTo>
                    <a:pt x="4" y="24"/>
                  </a:lnTo>
                  <a:lnTo>
                    <a:pt x="4" y="20"/>
                  </a:lnTo>
                  <a:lnTo>
                    <a:pt x="0" y="20"/>
                  </a:lnTo>
                  <a:close/>
                </a:path>
              </a:pathLst>
            </a:custGeom>
            <a:solidFill>
              <a:srgbClr val="CCFFFF"/>
            </a:solidFill>
            <a:ln w="6350">
              <a:solidFill>
                <a:srgbClr val="CCFFFF"/>
              </a:solidFill>
              <a:prstDash val="solid"/>
              <a:round/>
              <a:headEnd/>
              <a:tailEnd/>
            </a:ln>
          </p:spPr>
          <p:txBody>
            <a:bodyPr/>
            <a:lstStyle/>
            <a:p>
              <a:endParaRPr lang="it-IT"/>
            </a:p>
          </p:txBody>
        </p:sp>
        <p:sp>
          <p:nvSpPr>
            <p:cNvPr id="197707" name="Freeform 72">
              <a:extLst>
                <a:ext uri="{FF2B5EF4-FFF2-40B4-BE49-F238E27FC236}">
                  <a16:creationId xmlns:a16="http://schemas.microsoft.com/office/drawing/2014/main" id="{E545E623-F027-82C5-5AFF-F67A26CC858C}"/>
                </a:ext>
              </a:extLst>
            </p:cNvPr>
            <p:cNvSpPr>
              <a:spLocks noEditPoints="1"/>
            </p:cNvSpPr>
            <p:nvPr/>
          </p:nvSpPr>
          <p:spPr bwMode="auto">
            <a:xfrm>
              <a:off x="3323" y="1676"/>
              <a:ext cx="199" cy="226"/>
            </a:xfrm>
            <a:custGeom>
              <a:avLst/>
              <a:gdLst>
                <a:gd name="T0" fmla="*/ 1556351326 w 104"/>
                <a:gd name="T1" fmla="*/ 2147483646 h 88"/>
                <a:gd name="T2" fmla="*/ 1252477522 w 104"/>
                <a:gd name="T3" fmla="*/ 2147483646 h 88"/>
                <a:gd name="T4" fmla="*/ 2147483646 w 104"/>
                <a:gd name="T5" fmla="*/ 2147483646 h 88"/>
                <a:gd name="T6" fmla="*/ 2147483646 w 104"/>
                <a:gd name="T7" fmla="*/ 2147483646 h 88"/>
                <a:gd name="T8" fmla="*/ 1556351326 w 104"/>
                <a:gd name="T9" fmla="*/ 2147483646 h 88"/>
                <a:gd name="T10" fmla="*/ 2147483646 w 104"/>
                <a:gd name="T11" fmla="*/ 2147483646 h 88"/>
                <a:gd name="T12" fmla="*/ 2147483646 w 104"/>
                <a:gd name="T13" fmla="*/ 2147483646 h 88"/>
                <a:gd name="T14" fmla="*/ 2147483646 w 104"/>
                <a:gd name="T15" fmla="*/ 2147483646 h 88"/>
                <a:gd name="T16" fmla="*/ 2147483646 w 104"/>
                <a:gd name="T17" fmla="*/ 2147483646 h 88"/>
                <a:gd name="T18" fmla="*/ 2147483646 w 104"/>
                <a:gd name="T19" fmla="*/ 2147483646 h 88"/>
                <a:gd name="T20" fmla="*/ 2147483646 w 104"/>
                <a:gd name="T21" fmla="*/ 2147483646 h 88"/>
                <a:gd name="T22" fmla="*/ 2147483646 w 104"/>
                <a:gd name="T23" fmla="*/ 2147483646 h 88"/>
                <a:gd name="T24" fmla="*/ 2147483646 w 104"/>
                <a:gd name="T25" fmla="*/ 2147483646 h 88"/>
                <a:gd name="T26" fmla="*/ 2147483646 w 104"/>
                <a:gd name="T27" fmla="*/ 2147483646 h 88"/>
                <a:gd name="T28" fmla="*/ 2147483646 w 104"/>
                <a:gd name="T29" fmla="*/ 2147483646 h 88"/>
                <a:gd name="T30" fmla="*/ 2147483646 w 104"/>
                <a:gd name="T31" fmla="*/ 2147483646 h 88"/>
                <a:gd name="T32" fmla="*/ 2147483646 w 104"/>
                <a:gd name="T33" fmla="*/ 2147483646 h 88"/>
                <a:gd name="T34" fmla="*/ 2147483646 w 104"/>
                <a:gd name="T35" fmla="*/ 2147483646 h 88"/>
                <a:gd name="T36" fmla="*/ 2147483646 w 104"/>
                <a:gd name="T37" fmla="*/ 2147483646 h 88"/>
                <a:gd name="T38" fmla="*/ 2147483646 w 104"/>
                <a:gd name="T39" fmla="*/ 2147483646 h 88"/>
                <a:gd name="T40" fmla="*/ 2147483646 w 104"/>
                <a:gd name="T41" fmla="*/ 2147483646 h 88"/>
                <a:gd name="T42" fmla="*/ 2147483646 w 104"/>
                <a:gd name="T43" fmla="*/ 2147483646 h 88"/>
                <a:gd name="T44" fmla="*/ 2147483646 w 104"/>
                <a:gd name="T45" fmla="*/ 2147483646 h 88"/>
                <a:gd name="T46" fmla="*/ 2147483646 w 104"/>
                <a:gd name="T47" fmla="*/ 2147483646 h 88"/>
                <a:gd name="T48" fmla="*/ 2147483646 w 104"/>
                <a:gd name="T49" fmla="*/ 2147483646 h 88"/>
                <a:gd name="T50" fmla="*/ 2147483646 w 104"/>
                <a:gd name="T51" fmla="*/ 2147483646 h 88"/>
                <a:gd name="T52" fmla="*/ 2147483646 w 104"/>
                <a:gd name="T53" fmla="*/ 2147483646 h 88"/>
                <a:gd name="T54" fmla="*/ 2147483646 w 104"/>
                <a:gd name="T55" fmla="*/ 2147483646 h 88"/>
                <a:gd name="T56" fmla="*/ 2147483646 w 104"/>
                <a:gd name="T57" fmla="*/ 2147483646 h 88"/>
                <a:gd name="T58" fmla="*/ 2147483646 w 104"/>
                <a:gd name="T59" fmla="*/ 2147483646 h 88"/>
                <a:gd name="T60" fmla="*/ 2147483646 w 104"/>
                <a:gd name="T61" fmla="*/ 2147483646 h 88"/>
                <a:gd name="T62" fmla="*/ 2147483646 w 104"/>
                <a:gd name="T63" fmla="*/ 2147483646 h 88"/>
                <a:gd name="T64" fmla="*/ 1861978920 w 104"/>
                <a:gd name="T65" fmla="*/ 2147483646 h 88"/>
                <a:gd name="T66" fmla="*/ 1252477522 w 104"/>
                <a:gd name="T67" fmla="*/ 2147483646 h 88"/>
                <a:gd name="T68" fmla="*/ 610445508 w 104"/>
                <a:gd name="T69" fmla="*/ 2147483646 h 88"/>
                <a:gd name="T70" fmla="*/ 610445508 w 104"/>
                <a:gd name="T71" fmla="*/ 2147483646 h 88"/>
                <a:gd name="T72" fmla="*/ 319026798 w 104"/>
                <a:gd name="T73" fmla="*/ 2147483646 h 88"/>
                <a:gd name="T74" fmla="*/ 319026798 w 104"/>
                <a:gd name="T75" fmla="*/ 2147483646 h 88"/>
                <a:gd name="T76" fmla="*/ 1252477522 w 104"/>
                <a:gd name="T77" fmla="*/ 2147483646 h 88"/>
                <a:gd name="T78" fmla="*/ 1861978920 w 104"/>
                <a:gd name="T79" fmla="*/ 2147483646 h 88"/>
                <a:gd name="T80" fmla="*/ 2147483646 w 104"/>
                <a:gd name="T81" fmla="*/ 2147483646 h 88"/>
                <a:gd name="T82" fmla="*/ 2147483646 w 104"/>
                <a:gd name="T83" fmla="*/ 2147483646 h 88"/>
                <a:gd name="T84" fmla="*/ 2147483646 w 104"/>
                <a:gd name="T85" fmla="*/ 2147483646 h 88"/>
                <a:gd name="T86" fmla="*/ 2147483646 w 104"/>
                <a:gd name="T87" fmla="*/ 2147483646 h 88"/>
                <a:gd name="T88" fmla="*/ 2147483646 w 104"/>
                <a:gd name="T89" fmla="*/ 0 h 88"/>
                <a:gd name="T90" fmla="*/ 2147483646 w 104"/>
                <a:gd name="T91" fmla="*/ 2147483646 h 88"/>
                <a:gd name="T92" fmla="*/ 2147483646 w 104"/>
                <a:gd name="T93" fmla="*/ 2147483646 h 88"/>
                <a:gd name="T94" fmla="*/ 2147483646 w 104"/>
                <a:gd name="T95" fmla="*/ 2147483646 h 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4"/>
                <a:gd name="T145" fmla="*/ 0 h 88"/>
                <a:gd name="T146" fmla="*/ 104 w 104"/>
                <a:gd name="T147" fmla="*/ 88 h 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4" h="88">
                  <a:moveTo>
                    <a:pt x="20" y="68"/>
                  </a:moveTo>
                  <a:lnTo>
                    <a:pt x="20" y="64"/>
                  </a:lnTo>
                  <a:lnTo>
                    <a:pt x="20" y="60"/>
                  </a:lnTo>
                  <a:lnTo>
                    <a:pt x="20" y="56"/>
                  </a:lnTo>
                  <a:lnTo>
                    <a:pt x="16" y="56"/>
                  </a:lnTo>
                  <a:lnTo>
                    <a:pt x="16" y="52"/>
                  </a:lnTo>
                  <a:lnTo>
                    <a:pt x="20" y="52"/>
                  </a:lnTo>
                  <a:lnTo>
                    <a:pt x="24" y="52"/>
                  </a:lnTo>
                  <a:lnTo>
                    <a:pt x="28" y="52"/>
                  </a:lnTo>
                  <a:lnTo>
                    <a:pt x="32" y="56"/>
                  </a:lnTo>
                  <a:lnTo>
                    <a:pt x="28" y="60"/>
                  </a:lnTo>
                  <a:lnTo>
                    <a:pt x="28" y="64"/>
                  </a:lnTo>
                  <a:lnTo>
                    <a:pt x="28" y="68"/>
                  </a:lnTo>
                  <a:lnTo>
                    <a:pt x="24" y="68"/>
                  </a:lnTo>
                  <a:lnTo>
                    <a:pt x="20" y="68"/>
                  </a:lnTo>
                  <a:close/>
                  <a:moveTo>
                    <a:pt x="76" y="88"/>
                  </a:moveTo>
                  <a:lnTo>
                    <a:pt x="72" y="88"/>
                  </a:lnTo>
                  <a:lnTo>
                    <a:pt x="68" y="88"/>
                  </a:lnTo>
                  <a:lnTo>
                    <a:pt x="64" y="84"/>
                  </a:lnTo>
                  <a:lnTo>
                    <a:pt x="60" y="84"/>
                  </a:lnTo>
                  <a:lnTo>
                    <a:pt x="56" y="80"/>
                  </a:lnTo>
                  <a:lnTo>
                    <a:pt x="52" y="80"/>
                  </a:lnTo>
                  <a:lnTo>
                    <a:pt x="56" y="76"/>
                  </a:lnTo>
                  <a:lnTo>
                    <a:pt x="60" y="76"/>
                  </a:lnTo>
                  <a:lnTo>
                    <a:pt x="64" y="76"/>
                  </a:lnTo>
                  <a:lnTo>
                    <a:pt x="64" y="80"/>
                  </a:lnTo>
                  <a:lnTo>
                    <a:pt x="68" y="80"/>
                  </a:lnTo>
                  <a:lnTo>
                    <a:pt x="72" y="76"/>
                  </a:lnTo>
                  <a:lnTo>
                    <a:pt x="80" y="76"/>
                  </a:lnTo>
                  <a:lnTo>
                    <a:pt x="76" y="80"/>
                  </a:lnTo>
                  <a:lnTo>
                    <a:pt x="76" y="84"/>
                  </a:lnTo>
                  <a:lnTo>
                    <a:pt x="76" y="88"/>
                  </a:lnTo>
                  <a:close/>
                  <a:moveTo>
                    <a:pt x="64" y="12"/>
                  </a:moveTo>
                  <a:lnTo>
                    <a:pt x="60" y="12"/>
                  </a:lnTo>
                  <a:lnTo>
                    <a:pt x="56" y="12"/>
                  </a:lnTo>
                  <a:lnTo>
                    <a:pt x="52" y="16"/>
                  </a:lnTo>
                  <a:lnTo>
                    <a:pt x="52" y="12"/>
                  </a:lnTo>
                  <a:lnTo>
                    <a:pt x="52" y="16"/>
                  </a:lnTo>
                  <a:lnTo>
                    <a:pt x="52" y="20"/>
                  </a:lnTo>
                  <a:lnTo>
                    <a:pt x="52" y="24"/>
                  </a:lnTo>
                  <a:lnTo>
                    <a:pt x="56" y="28"/>
                  </a:lnTo>
                  <a:lnTo>
                    <a:pt x="64" y="32"/>
                  </a:lnTo>
                  <a:lnTo>
                    <a:pt x="64" y="36"/>
                  </a:lnTo>
                  <a:lnTo>
                    <a:pt x="68" y="40"/>
                  </a:lnTo>
                  <a:lnTo>
                    <a:pt x="72" y="40"/>
                  </a:lnTo>
                  <a:lnTo>
                    <a:pt x="72" y="44"/>
                  </a:lnTo>
                  <a:lnTo>
                    <a:pt x="76" y="44"/>
                  </a:lnTo>
                  <a:lnTo>
                    <a:pt x="80" y="44"/>
                  </a:lnTo>
                  <a:lnTo>
                    <a:pt x="84" y="44"/>
                  </a:lnTo>
                  <a:lnTo>
                    <a:pt x="84" y="48"/>
                  </a:lnTo>
                  <a:lnTo>
                    <a:pt x="88" y="48"/>
                  </a:lnTo>
                  <a:lnTo>
                    <a:pt x="92" y="52"/>
                  </a:lnTo>
                  <a:lnTo>
                    <a:pt x="96" y="52"/>
                  </a:lnTo>
                  <a:lnTo>
                    <a:pt x="100" y="56"/>
                  </a:lnTo>
                  <a:lnTo>
                    <a:pt x="104" y="60"/>
                  </a:lnTo>
                  <a:lnTo>
                    <a:pt x="104" y="64"/>
                  </a:lnTo>
                  <a:lnTo>
                    <a:pt x="100" y="60"/>
                  </a:lnTo>
                  <a:lnTo>
                    <a:pt x="96" y="60"/>
                  </a:lnTo>
                  <a:lnTo>
                    <a:pt x="96" y="56"/>
                  </a:lnTo>
                  <a:lnTo>
                    <a:pt x="92" y="56"/>
                  </a:lnTo>
                  <a:lnTo>
                    <a:pt x="92" y="60"/>
                  </a:lnTo>
                  <a:lnTo>
                    <a:pt x="88" y="60"/>
                  </a:lnTo>
                  <a:lnTo>
                    <a:pt x="88" y="64"/>
                  </a:lnTo>
                  <a:lnTo>
                    <a:pt x="92" y="64"/>
                  </a:lnTo>
                  <a:lnTo>
                    <a:pt x="92" y="68"/>
                  </a:lnTo>
                  <a:lnTo>
                    <a:pt x="92" y="72"/>
                  </a:lnTo>
                  <a:lnTo>
                    <a:pt x="88" y="72"/>
                  </a:lnTo>
                  <a:lnTo>
                    <a:pt x="88" y="76"/>
                  </a:lnTo>
                  <a:lnTo>
                    <a:pt x="84" y="80"/>
                  </a:lnTo>
                  <a:lnTo>
                    <a:pt x="80" y="80"/>
                  </a:lnTo>
                  <a:lnTo>
                    <a:pt x="80" y="76"/>
                  </a:lnTo>
                  <a:lnTo>
                    <a:pt x="84" y="76"/>
                  </a:lnTo>
                  <a:lnTo>
                    <a:pt x="84" y="72"/>
                  </a:lnTo>
                  <a:lnTo>
                    <a:pt x="84" y="68"/>
                  </a:lnTo>
                  <a:lnTo>
                    <a:pt x="84" y="64"/>
                  </a:lnTo>
                  <a:lnTo>
                    <a:pt x="80" y="60"/>
                  </a:lnTo>
                  <a:lnTo>
                    <a:pt x="76" y="60"/>
                  </a:lnTo>
                  <a:lnTo>
                    <a:pt x="76" y="56"/>
                  </a:lnTo>
                  <a:lnTo>
                    <a:pt x="72" y="56"/>
                  </a:lnTo>
                  <a:lnTo>
                    <a:pt x="68" y="56"/>
                  </a:lnTo>
                  <a:lnTo>
                    <a:pt x="72" y="56"/>
                  </a:lnTo>
                  <a:lnTo>
                    <a:pt x="68" y="52"/>
                  </a:lnTo>
                  <a:lnTo>
                    <a:pt x="68" y="56"/>
                  </a:lnTo>
                  <a:lnTo>
                    <a:pt x="68" y="52"/>
                  </a:lnTo>
                  <a:lnTo>
                    <a:pt x="64" y="52"/>
                  </a:lnTo>
                  <a:lnTo>
                    <a:pt x="64" y="48"/>
                  </a:lnTo>
                  <a:lnTo>
                    <a:pt x="60" y="48"/>
                  </a:lnTo>
                  <a:lnTo>
                    <a:pt x="56" y="48"/>
                  </a:lnTo>
                  <a:lnTo>
                    <a:pt x="52" y="44"/>
                  </a:lnTo>
                  <a:lnTo>
                    <a:pt x="48" y="44"/>
                  </a:lnTo>
                  <a:lnTo>
                    <a:pt x="44" y="40"/>
                  </a:lnTo>
                  <a:lnTo>
                    <a:pt x="40" y="40"/>
                  </a:lnTo>
                  <a:lnTo>
                    <a:pt x="40" y="36"/>
                  </a:lnTo>
                  <a:lnTo>
                    <a:pt x="36" y="32"/>
                  </a:lnTo>
                  <a:lnTo>
                    <a:pt x="36" y="28"/>
                  </a:lnTo>
                  <a:lnTo>
                    <a:pt x="32" y="28"/>
                  </a:lnTo>
                  <a:lnTo>
                    <a:pt x="32" y="24"/>
                  </a:lnTo>
                  <a:lnTo>
                    <a:pt x="28" y="24"/>
                  </a:lnTo>
                  <a:lnTo>
                    <a:pt x="24" y="24"/>
                  </a:lnTo>
                  <a:lnTo>
                    <a:pt x="20" y="24"/>
                  </a:lnTo>
                  <a:lnTo>
                    <a:pt x="16" y="24"/>
                  </a:lnTo>
                  <a:lnTo>
                    <a:pt x="16" y="28"/>
                  </a:lnTo>
                  <a:lnTo>
                    <a:pt x="12" y="28"/>
                  </a:lnTo>
                  <a:lnTo>
                    <a:pt x="12" y="24"/>
                  </a:lnTo>
                  <a:lnTo>
                    <a:pt x="8" y="24"/>
                  </a:lnTo>
                  <a:lnTo>
                    <a:pt x="4" y="24"/>
                  </a:lnTo>
                  <a:lnTo>
                    <a:pt x="4" y="20"/>
                  </a:lnTo>
                  <a:lnTo>
                    <a:pt x="8" y="20"/>
                  </a:lnTo>
                  <a:lnTo>
                    <a:pt x="4" y="20"/>
                  </a:lnTo>
                  <a:lnTo>
                    <a:pt x="0" y="16"/>
                  </a:lnTo>
                  <a:lnTo>
                    <a:pt x="4" y="16"/>
                  </a:lnTo>
                  <a:lnTo>
                    <a:pt x="8" y="16"/>
                  </a:lnTo>
                  <a:lnTo>
                    <a:pt x="4" y="12"/>
                  </a:lnTo>
                  <a:lnTo>
                    <a:pt x="4" y="8"/>
                  </a:lnTo>
                  <a:lnTo>
                    <a:pt x="8" y="8"/>
                  </a:lnTo>
                  <a:lnTo>
                    <a:pt x="12" y="8"/>
                  </a:lnTo>
                  <a:lnTo>
                    <a:pt x="16" y="8"/>
                  </a:lnTo>
                  <a:lnTo>
                    <a:pt x="20" y="4"/>
                  </a:lnTo>
                  <a:lnTo>
                    <a:pt x="20" y="8"/>
                  </a:lnTo>
                  <a:lnTo>
                    <a:pt x="24" y="12"/>
                  </a:lnTo>
                  <a:lnTo>
                    <a:pt x="24" y="8"/>
                  </a:lnTo>
                  <a:lnTo>
                    <a:pt x="24" y="4"/>
                  </a:lnTo>
                  <a:lnTo>
                    <a:pt x="28" y="4"/>
                  </a:lnTo>
                  <a:lnTo>
                    <a:pt x="28" y="8"/>
                  </a:lnTo>
                  <a:lnTo>
                    <a:pt x="28" y="4"/>
                  </a:lnTo>
                  <a:lnTo>
                    <a:pt x="32" y="4"/>
                  </a:lnTo>
                  <a:lnTo>
                    <a:pt x="32" y="8"/>
                  </a:lnTo>
                  <a:lnTo>
                    <a:pt x="32" y="4"/>
                  </a:lnTo>
                  <a:lnTo>
                    <a:pt x="36" y="4"/>
                  </a:lnTo>
                  <a:lnTo>
                    <a:pt x="36" y="0"/>
                  </a:lnTo>
                  <a:lnTo>
                    <a:pt x="36" y="4"/>
                  </a:lnTo>
                  <a:lnTo>
                    <a:pt x="40" y="4"/>
                  </a:lnTo>
                  <a:lnTo>
                    <a:pt x="40" y="0"/>
                  </a:lnTo>
                  <a:lnTo>
                    <a:pt x="44" y="0"/>
                  </a:lnTo>
                  <a:lnTo>
                    <a:pt x="48" y="0"/>
                  </a:lnTo>
                  <a:lnTo>
                    <a:pt x="52" y="0"/>
                  </a:lnTo>
                  <a:lnTo>
                    <a:pt x="52" y="4"/>
                  </a:lnTo>
                  <a:lnTo>
                    <a:pt x="56" y="4"/>
                  </a:lnTo>
                  <a:lnTo>
                    <a:pt x="60" y="4"/>
                  </a:lnTo>
                  <a:lnTo>
                    <a:pt x="64" y="4"/>
                  </a:lnTo>
                  <a:lnTo>
                    <a:pt x="60" y="8"/>
                  </a:lnTo>
                  <a:lnTo>
                    <a:pt x="64" y="8"/>
                  </a:lnTo>
                  <a:lnTo>
                    <a:pt x="60" y="8"/>
                  </a:lnTo>
                  <a:lnTo>
                    <a:pt x="64" y="8"/>
                  </a:lnTo>
                  <a:lnTo>
                    <a:pt x="64" y="12"/>
                  </a:lnTo>
                  <a:close/>
                </a:path>
              </a:pathLst>
            </a:custGeom>
            <a:solidFill>
              <a:srgbClr val="CCFFFF"/>
            </a:solidFill>
            <a:ln w="6350">
              <a:solidFill>
                <a:srgbClr val="CCFFFF"/>
              </a:solidFill>
              <a:prstDash val="solid"/>
              <a:round/>
              <a:headEnd/>
              <a:tailEnd/>
            </a:ln>
          </p:spPr>
          <p:txBody>
            <a:bodyPr/>
            <a:lstStyle/>
            <a:p>
              <a:endParaRPr lang="it-IT"/>
            </a:p>
          </p:txBody>
        </p:sp>
        <p:sp>
          <p:nvSpPr>
            <p:cNvPr id="197708" name="Freeform 73">
              <a:extLst>
                <a:ext uri="{FF2B5EF4-FFF2-40B4-BE49-F238E27FC236}">
                  <a16:creationId xmlns:a16="http://schemas.microsoft.com/office/drawing/2014/main" id="{8E0656DD-A18B-3E2C-CE83-5706A76DB4E3}"/>
                </a:ext>
              </a:extLst>
            </p:cNvPr>
            <p:cNvSpPr>
              <a:spLocks/>
            </p:cNvSpPr>
            <p:nvPr/>
          </p:nvSpPr>
          <p:spPr bwMode="auto">
            <a:xfrm>
              <a:off x="3439" y="1676"/>
              <a:ext cx="52" cy="40"/>
            </a:xfrm>
            <a:custGeom>
              <a:avLst/>
              <a:gdLst>
                <a:gd name="T0" fmla="*/ 128363640 w 28"/>
                <a:gd name="T1" fmla="*/ 2147483646 h 16"/>
                <a:gd name="T2" fmla="*/ 274224901 w 28"/>
                <a:gd name="T3" fmla="*/ 2147483646 h 16"/>
                <a:gd name="T4" fmla="*/ 399940781 w 28"/>
                <a:gd name="T5" fmla="*/ 2147483646 h 16"/>
                <a:gd name="T6" fmla="*/ 546318364 w 28"/>
                <a:gd name="T7" fmla="*/ 2147483646 h 16"/>
                <a:gd name="T8" fmla="*/ 674516004 w 28"/>
                <a:gd name="T9" fmla="*/ 2147483646 h 16"/>
                <a:gd name="T10" fmla="*/ 822200923 w 28"/>
                <a:gd name="T11" fmla="*/ 2147483646 h 16"/>
                <a:gd name="T12" fmla="*/ 945796087 w 28"/>
                <a:gd name="T13" fmla="*/ 0 h 16"/>
                <a:gd name="T14" fmla="*/ 945796087 w 28"/>
                <a:gd name="T15" fmla="*/ 2147483646 h 16"/>
                <a:gd name="T16" fmla="*/ 822200923 w 28"/>
                <a:gd name="T17" fmla="*/ 2147483646 h 16"/>
                <a:gd name="T18" fmla="*/ 822200923 w 28"/>
                <a:gd name="T19" fmla="*/ 2147483646 h 16"/>
                <a:gd name="T20" fmla="*/ 674516004 w 28"/>
                <a:gd name="T21" fmla="*/ 2147483646 h 16"/>
                <a:gd name="T22" fmla="*/ 674516004 w 28"/>
                <a:gd name="T23" fmla="*/ 2147483646 h 16"/>
                <a:gd name="T24" fmla="*/ 546318364 w 28"/>
                <a:gd name="T25" fmla="*/ 2147483646 h 16"/>
                <a:gd name="T26" fmla="*/ 674516004 w 28"/>
                <a:gd name="T27" fmla="*/ 2147483646 h 16"/>
                <a:gd name="T28" fmla="*/ 546318364 w 28"/>
                <a:gd name="T29" fmla="*/ 2147483646 h 16"/>
                <a:gd name="T30" fmla="*/ 674516004 w 28"/>
                <a:gd name="T31" fmla="*/ 2147483646 h 16"/>
                <a:gd name="T32" fmla="*/ 546318364 w 28"/>
                <a:gd name="T33" fmla="*/ 2147483646 h 16"/>
                <a:gd name="T34" fmla="*/ 546318364 w 28"/>
                <a:gd name="T35" fmla="*/ 2147483646 h 16"/>
                <a:gd name="T36" fmla="*/ 546318364 w 28"/>
                <a:gd name="T37" fmla="*/ 2147483646 h 16"/>
                <a:gd name="T38" fmla="*/ 399940781 w 28"/>
                <a:gd name="T39" fmla="*/ 2147483646 h 16"/>
                <a:gd name="T40" fmla="*/ 274224901 w 28"/>
                <a:gd name="T41" fmla="*/ 2147483646 h 16"/>
                <a:gd name="T42" fmla="*/ 128363640 w 28"/>
                <a:gd name="T43" fmla="*/ 2147483646 h 16"/>
                <a:gd name="T44" fmla="*/ 128363640 w 28"/>
                <a:gd name="T45" fmla="*/ 2147483646 h 16"/>
                <a:gd name="T46" fmla="*/ 128363640 w 28"/>
                <a:gd name="T47" fmla="*/ 2147483646 h 16"/>
                <a:gd name="T48" fmla="*/ 128363640 w 28"/>
                <a:gd name="T49" fmla="*/ 2147483646 h 16"/>
                <a:gd name="T50" fmla="*/ 0 w 28"/>
                <a:gd name="T51" fmla="*/ 2147483646 h 16"/>
                <a:gd name="T52" fmla="*/ 128363640 w 28"/>
                <a:gd name="T53" fmla="*/ 2147483646 h 16"/>
                <a:gd name="T54" fmla="*/ 0 w 28"/>
                <a:gd name="T55" fmla="*/ 2147483646 h 16"/>
                <a:gd name="T56" fmla="*/ 128363640 w 28"/>
                <a:gd name="T57" fmla="*/ 2147483646 h 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16"/>
                <a:gd name="T89" fmla="*/ 28 w 28"/>
                <a:gd name="T90" fmla="*/ 16 h 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16">
                  <a:moveTo>
                    <a:pt x="4" y="4"/>
                  </a:moveTo>
                  <a:lnTo>
                    <a:pt x="8" y="4"/>
                  </a:lnTo>
                  <a:lnTo>
                    <a:pt x="12" y="4"/>
                  </a:lnTo>
                  <a:lnTo>
                    <a:pt x="16" y="4"/>
                  </a:lnTo>
                  <a:lnTo>
                    <a:pt x="20" y="4"/>
                  </a:lnTo>
                  <a:lnTo>
                    <a:pt x="24" y="4"/>
                  </a:lnTo>
                  <a:lnTo>
                    <a:pt x="28" y="0"/>
                  </a:lnTo>
                  <a:lnTo>
                    <a:pt x="28" y="4"/>
                  </a:lnTo>
                  <a:lnTo>
                    <a:pt x="24" y="4"/>
                  </a:lnTo>
                  <a:lnTo>
                    <a:pt x="24" y="8"/>
                  </a:lnTo>
                  <a:lnTo>
                    <a:pt x="20" y="8"/>
                  </a:lnTo>
                  <a:lnTo>
                    <a:pt x="20" y="12"/>
                  </a:lnTo>
                  <a:lnTo>
                    <a:pt x="16" y="12"/>
                  </a:lnTo>
                  <a:lnTo>
                    <a:pt x="20" y="12"/>
                  </a:lnTo>
                  <a:lnTo>
                    <a:pt x="16" y="12"/>
                  </a:lnTo>
                  <a:lnTo>
                    <a:pt x="20" y="12"/>
                  </a:lnTo>
                  <a:lnTo>
                    <a:pt x="16" y="12"/>
                  </a:lnTo>
                  <a:lnTo>
                    <a:pt x="16" y="16"/>
                  </a:lnTo>
                  <a:lnTo>
                    <a:pt x="16" y="12"/>
                  </a:lnTo>
                  <a:lnTo>
                    <a:pt x="12" y="12"/>
                  </a:lnTo>
                  <a:lnTo>
                    <a:pt x="8" y="12"/>
                  </a:lnTo>
                  <a:lnTo>
                    <a:pt x="4" y="12"/>
                  </a:lnTo>
                  <a:lnTo>
                    <a:pt x="4" y="16"/>
                  </a:lnTo>
                  <a:lnTo>
                    <a:pt x="4" y="12"/>
                  </a:lnTo>
                  <a:lnTo>
                    <a:pt x="4" y="8"/>
                  </a:lnTo>
                  <a:lnTo>
                    <a:pt x="0" y="8"/>
                  </a:lnTo>
                  <a:lnTo>
                    <a:pt x="4" y="8"/>
                  </a:lnTo>
                  <a:lnTo>
                    <a:pt x="0" y="8"/>
                  </a:lnTo>
                  <a:lnTo>
                    <a:pt x="4" y="4"/>
                  </a:lnTo>
                  <a:close/>
                </a:path>
              </a:pathLst>
            </a:custGeom>
            <a:solidFill>
              <a:srgbClr val="CCFFFF"/>
            </a:solidFill>
            <a:ln w="6350">
              <a:solidFill>
                <a:srgbClr val="CCFFFF"/>
              </a:solidFill>
              <a:prstDash val="solid"/>
              <a:round/>
              <a:headEnd/>
              <a:tailEnd/>
            </a:ln>
          </p:spPr>
          <p:txBody>
            <a:bodyPr/>
            <a:lstStyle/>
            <a:p>
              <a:endParaRPr lang="it-IT"/>
            </a:p>
          </p:txBody>
        </p:sp>
        <p:sp>
          <p:nvSpPr>
            <p:cNvPr id="197709" name="Freeform 74">
              <a:extLst>
                <a:ext uri="{FF2B5EF4-FFF2-40B4-BE49-F238E27FC236}">
                  <a16:creationId xmlns:a16="http://schemas.microsoft.com/office/drawing/2014/main" id="{C4A1E2A6-196F-3C2C-BE32-2E67E252B1FC}"/>
                </a:ext>
              </a:extLst>
            </p:cNvPr>
            <p:cNvSpPr>
              <a:spLocks noEditPoints="1"/>
            </p:cNvSpPr>
            <p:nvPr/>
          </p:nvSpPr>
          <p:spPr bwMode="auto">
            <a:xfrm>
              <a:off x="3446" y="1686"/>
              <a:ext cx="93" cy="92"/>
            </a:xfrm>
            <a:custGeom>
              <a:avLst/>
              <a:gdLst>
                <a:gd name="T0" fmla="*/ 2147483646 w 48"/>
                <a:gd name="T1" fmla="*/ 2147483646 h 36"/>
                <a:gd name="T2" fmla="*/ 2147483646 w 48"/>
                <a:gd name="T3" fmla="*/ 2147483646 h 36"/>
                <a:gd name="T4" fmla="*/ 1762763662 w 48"/>
                <a:gd name="T5" fmla="*/ 2147483646 h 36"/>
                <a:gd name="T6" fmla="*/ 1762763662 w 48"/>
                <a:gd name="T7" fmla="*/ 2147483646 h 36"/>
                <a:gd name="T8" fmla="*/ 1321944780 w 48"/>
                <a:gd name="T9" fmla="*/ 2147483646 h 36"/>
                <a:gd name="T10" fmla="*/ 469581163 w 48"/>
                <a:gd name="T11" fmla="*/ 2147483646 h 36"/>
                <a:gd name="T12" fmla="*/ 0 w 48"/>
                <a:gd name="T13" fmla="*/ 2147483646 h 36"/>
                <a:gd name="T14" fmla="*/ 0 w 48"/>
                <a:gd name="T15" fmla="*/ 2147483646 h 36"/>
                <a:gd name="T16" fmla="*/ 0 w 48"/>
                <a:gd name="T17" fmla="*/ 2147483646 h 36"/>
                <a:gd name="T18" fmla="*/ 909813503 w 48"/>
                <a:gd name="T19" fmla="*/ 2147483646 h 36"/>
                <a:gd name="T20" fmla="*/ 1321944780 w 48"/>
                <a:gd name="T21" fmla="*/ 2147483646 h 36"/>
                <a:gd name="T22" fmla="*/ 1762763662 w 48"/>
                <a:gd name="T23" fmla="*/ 2147483646 h 36"/>
                <a:gd name="T24" fmla="*/ 1762763662 w 48"/>
                <a:gd name="T25" fmla="*/ 2147483646 h 36"/>
                <a:gd name="T26" fmla="*/ 1762763662 w 48"/>
                <a:gd name="T27" fmla="*/ 2147483646 h 36"/>
                <a:gd name="T28" fmla="*/ 2147483646 w 48"/>
                <a:gd name="T29" fmla="*/ 2147483646 h 36"/>
                <a:gd name="T30" fmla="*/ 2147483646 w 48"/>
                <a:gd name="T31" fmla="*/ 0 h 36"/>
                <a:gd name="T32" fmla="*/ 2147483646 w 48"/>
                <a:gd name="T33" fmla="*/ 2147483646 h 36"/>
                <a:gd name="T34" fmla="*/ 2147483646 w 48"/>
                <a:gd name="T35" fmla="*/ 2147483646 h 36"/>
                <a:gd name="T36" fmla="*/ 2147483646 w 48"/>
                <a:gd name="T37" fmla="*/ 2147483646 h 36"/>
                <a:gd name="T38" fmla="*/ 2147483646 w 48"/>
                <a:gd name="T39" fmla="*/ 2147483646 h 36"/>
                <a:gd name="T40" fmla="*/ 2147483646 w 48"/>
                <a:gd name="T41" fmla="*/ 2147483646 h 36"/>
                <a:gd name="T42" fmla="*/ 2147483646 w 48"/>
                <a:gd name="T43" fmla="*/ 2147483646 h 36"/>
                <a:gd name="T44" fmla="*/ 2147483646 w 48"/>
                <a:gd name="T45" fmla="*/ 2147483646 h 36"/>
                <a:gd name="T46" fmla="*/ 2147483646 w 48"/>
                <a:gd name="T47" fmla="*/ 2147483646 h 36"/>
                <a:gd name="T48" fmla="*/ 2147483646 w 48"/>
                <a:gd name="T49" fmla="*/ 2147483646 h 36"/>
                <a:gd name="T50" fmla="*/ 1762763662 w 48"/>
                <a:gd name="T51" fmla="*/ 2147483646 h 36"/>
                <a:gd name="T52" fmla="*/ 2147483646 w 48"/>
                <a:gd name="T53" fmla="*/ 2147483646 h 36"/>
                <a:gd name="T54" fmla="*/ 2147483646 w 48"/>
                <a:gd name="T55" fmla="*/ 2147483646 h 36"/>
                <a:gd name="T56" fmla="*/ 2147483646 w 48"/>
                <a:gd name="T57" fmla="*/ 2147483646 h 36"/>
                <a:gd name="T58" fmla="*/ 2147483646 w 48"/>
                <a:gd name="T59" fmla="*/ 2147483646 h 36"/>
                <a:gd name="T60" fmla="*/ 2147483646 w 48"/>
                <a:gd name="T61" fmla="*/ 2147483646 h 36"/>
                <a:gd name="T62" fmla="*/ 2147483646 w 48"/>
                <a:gd name="T63" fmla="*/ 2147483646 h 36"/>
                <a:gd name="T64" fmla="*/ 2147483646 w 48"/>
                <a:gd name="T65" fmla="*/ 2147483646 h 36"/>
                <a:gd name="T66" fmla="*/ 2147483646 w 48"/>
                <a:gd name="T67" fmla="*/ 2147483646 h 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8"/>
                <a:gd name="T103" fmla="*/ 0 h 36"/>
                <a:gd name="T104" fmla="*/ 48 w 48"/>
                <a:gd name="T105" fmla="*/ 36 h 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8" h="36">
                  <a:moveTo>
                    <a:pt x="32" y="32"/>
                  </a:moveTo>
                  <a:lnTo>
                    <a:pt x="28" y="28"/>
                  </a:lnTo>
                  <a:lnTo>
                    <a:pt x="24" y="28"/>
                  </a:lnTo>
                  <a:lnTo>
                    <a:pt x="20" y="28"/>
                  </a:lnTo>
                  <a:lnTo>
                    <a:pt x="20" y="24"/>
                  </a:lnTo>
                  <a:lnTo>
                    <a:pt x="16" y="24"/>
                  </a:lnTo>
                  <a:lnTo>
                    <a:pt x="12" y="20"/>
                  </a:lnTo>
                  <a:lnTo>
                    <a:pt x="16" y="20"/>
                  </a:lnTo>
                  <a:lnTo>
                    <a:pt x="12" y="20"/>
                  </a:lnTo>
                  <a:lnTo>
                    <a:pt x="12" y="16"/>
                  </a:lnTo>
                  <a:lnTo>
                    <a:pt x="8" y="12"/>
                  </a:lnTo>
                  <a:lnTo>
                    <a:pt x="4" y="12"/>
                  </a:lnTo>
                  <a:lnTo>
                    <a:pt x="4" y="16"/>
                  </a:lnTo>
                  <a:lnTo>
                    <a:pt x="0" y="16"/>
                  </a:lnTo>
                  <a:lnTo>
                    <a:pt x="0" y="12"/>
                  </a:lnTo>
                  <a:lnTo>
                    <a:pt x="0" y="8"/>
                  </a:lnTo>
                  <a:lnTo>
                    <a:pt x="0" y="12"/>
                  </a:lnTo>
                  <a:lnTo>
                    <a:pt x="0" y="8"/>
                  </a:lnTo>
                  <a:lnTo>
                    <a:pt x="4" y="8"/>
                  </a:lnTo>
                  <a:lnTo>
                    <a:pt x="8" y="8"/>
                  </a:lnTo>
                  <a:lnTo>
                    <a:pt x="12" y="8"/>
                  </a:lnTo>
                  <a:lnTo>
                    <a:pt x="12" y="12"/>
                  </a:lnTo>
                  <a:lnTo>
                    <a:pt x="12" y="8"/>
                  </a:lnTo>
                  <a:lnTo>
                    <a:pt x="16" y="8"/>
                  </a:lnTo>
                  <a:lnTo>
                    <a:pt x="12" y="8"/>
                  </a:lnTo>
                  <a:lnTo>
                    <a:pt x="16" y="8"/>
                  </a:lnTo>
                  <a:lnTo>
                    <a:pt x="12" y="8"/>
                  </a:lnTo>
                  <a:lnTo>
                    <a:pt x="16" y="8"/>
                  </a:lnTo>
                  <a:lnTo>
                    <a:pt x="16" y="4"/>
                  </a:lnTo>
                  <a:lnTo>
                    <a:pt x="20" y="4"/>
                  </a:lnTo>
                  <a:lnTo>
                    <a:pt x="20" y="0"/>
                  </a:lnTo>
                  <a:lnTo>
                    <a:pt x="24" y="0"/>
                  </a:lnTo>
                  <a:lnTo>
                    <a:pt x="32" y="4"/>
                  </a:lnTo>
                  <a:lnTo>
                    <a:pt x="36" y="8"/>
                  </a:lnTo>
                  <a:lnTo>
                    <a:pt x="40" y="8"/>
                  </a:lnTo>
                  <a:lnTo>
                    <a:pt x="44" y="8"/>
                  </a:lnTo>
                  <a:lnTo>
                    <a:pt x="48" y="8"/>
                  </a:lnTo>
                  <a:lnTo>
                    <a:pt x="44" y="8"/>
                  </a:lnTo>
                  <a:lnTo>
                    <a:pt x="44" y="12"/>
                  </a:lnTo>
                  <a:lnTo>
                    <a:pt x="48" y="12"/>
                  </a:lnTo>
                  <a:lnTo>
                    <a:pt x="48" y="16"/>
                  </a:lnTo>
                  <a:lnTo>
                    <a:pt x="44" y="16"/>
                  </a:lnTo>
                  <a:lnTo>
                    <a:pt x="48" y="16"/>
                  </a:lnTo>
                  <a:lnTo>
                    <a:pt x="44" y="16"/>
                  </a:lnTo>
                  <a:lnTo>
                    <a:pt x="44" y="12"/>
                  </a:lnTo>
                  <a:lnTo>
                    <a:pt x="40" y="12"/>
                  </a:lnTo>
                  <a:lnTo>
                    <a:pt x="36" y="12"/>
                  </a:lnTo>
                  <a:lnTo>
                    <a:pt x="32" y="12"/>
                  </a:lnTo>
                  <a:lnTo>
                    <a:pt x="28" y="12"/>
                  </a:lnTo>
                  <a:lnTo>
                    <a:pt x="24" y="12"/>
                  </a:lnTo>
                  <a:lnTo>
                    <a:pt x="20" y="12"/>
                  </a:lnTo>
                  <a:lnTo>
                    <a:pt x="16" y="12"/>
                  </a:lnTo>
                  <a:lnTo>
                    <a:pt x="16" y="16"/>
                  </a:lnTo>
                  <a:lnTo>
                    <a:pt x="20" y="16"/>
                  </a:lnTo>
                  <a:lnTo>
                    <a:pt x="16" y="16"/>
                  </a:lnTo>
                  <a:lnTo>
                    <a:pt x="20" y="16"/>
                  </a:lnTo>
                  <a:lnTo>
                    <a:pt x="20" y="20"/>
                  </a:lnTo>
                  <a:lnTo>
                    <a:pt x="24" y="20"/>
                  </a:lnTo>
                  <a:lnTo>
                    <a:pt x="24" y="24"/>
                  </a:lnTo>
                  <a:lnTo>
                    <a:pt x="28" y="24"/>
                  </a:lnTo>
                  <a:lnTo>
                    <a:pt x="28" y="28"/>
                  </a:lnTo>
                  <a:lnTo>
                    <a:pt x="32" y="28"/>
                  </a:lnTo>
                  <a:lnTo>
                    <a:pt x="32" y="32"/>
                  </a:lnTo>
                  <a:lnTo>
                    <a:pt x="36" y="32"/>
                  </a:lnTo>
                  <a:lnTo>
                    <a:pt x="32" y="32"/>
                  </a:lnTo>
                  <a:close/>
                  <a:moveTo>
                    <a:pt x="36" y="32"/>
                  </a:moveTo>
                  <a:lnTo>
                    <a:pt x="40" y="32"/>
                  </a:lnTo>
                  <a:lnTo>
                    <a:pt x="40" y="36"/>
                  </a:lnTo>
                  <a:lnTo>
                    <a:pt x="36" y="32"/>
                  </a:lnTo>
                  <a:close/>
                </a:path>
              </a:pathLst>
            </a:custGeom>
            <a:solidFill>
              <a:srgbClr val="CCFFFF"/>
            </a:solidFill>
            <a:ln w="6350">
              <a:solidFill>
                <a:srgbClr val="CCFFFF"/>
              </a:solidFill>
              <a:prstDash val="solid"/>
              <a:round/>
              <a:headEnd/>
              <a:tailEnd/>
            </a:ln>
          </p:spPr>
          <p:txBody>
            <a:bodyPr/>
            <a:lstStyle/>
            <a:p>
              <a:endParaRPr lang="it-IT"/>
            </a:p>
          </p:txBody>
        </p:sp>
        <p:sp>
          <p:nvSpPr>
            <p:cNvPr id="197710" name="Freeform 75">
              <a:extLst>
                <a:ext uri="{FF2B5EF4-FFF2-40B4-BE49-F238E27FC236}">
                  <a16:creationId xmlns:a16="http://schemas.microsoft.com/office/drawing/2014/main" id="{7B584EB8-FE72-4C98-1C4D-0E8C827A872C}"/>
                </a:ext>
              </a:extLst>
            </p:cNvPr>
            <p:cNvSpPr>
              <a:spLocks/>
            </p:cNvSpPr>
            <p:nvPr/>
          </p:nvSpPr>
          <p:spPr bwMode="auto">
            <a:xfrm>
              <a:off x="3532" y="1696"/>
              <a:ext cx="68" cy="92"/>
            </a:xfrm>
            <a:custGeom>
              <a:avLst/>
              <a:gdLst>
                <a:gd name="T0" fmla="*/ 1710504224 w 36"/>
                <a:gd name="T1" fmla="*/ 2147483646 h 36"/>
                <a:gd name="T2" fmla="*/ 1710504224 w 36"/>
                <a:gd name="T3" fmla="*/ 2147483646 h 36"/>
                <a:gd name="T4" fmla="*/ 1944248291 w 36"/>
                <a:gd name="T5" fmla="*/ 2147483646 h 36"/>
                <a:gd name="T6" fmla="*/ 1944248291 w 36"/>
                <a:gd name="T7" fmla="*/ 2147483646 h 36"/>
                <a:gd name="T8" fmla="*/ 1710504224 w 36"/>
                <a:gd name="T9" fmla="*/ 2147483646 h 36"/>
                <a:gd name="T10" fmla="*/ 1710504224 w 36"/>
                <a:gd name="T11" fmla="*/ 2147483646 h 36"/>
                <a:gd name="T12" fmla="*/ 1518690629 w 36"/>
                <a:gd name="T13" fmla="*/ 2147483646 h 36"/>
                <a:gd name="T14" fmla="*/ 1293009626 w 36"/>
                <a:gd name="T15" fmla="*/ 2147483646 h 36"/>
                <a:gd name="T16" fmla="*/ 1092468023 w 36"/>
                <a:gd name="T17" fmla="*/ 2147483646 h 36"/>
                <a:gd name="T18" fmla="*/ 1092468023 w 36"/>
                <a:gd name="T19" fmla="*/ 2147483646 h 36"/>
                <a:gd name="T20" fmla="*/ 1092468023 w 36"/>
                <a:gd name="T21" fmla="*/ 2147483646 h 36"/>
                <a:gd name="T22" fmla="*/ 866857627 w 36"/>
                <a:gd name="T23" fmla="*/ 2147483646 h 36"/>
                <a:gd name="T24" fmla="*/ 650893042 w 36"/>
                <a:gd name="T25" fmla="*/ 2147483646 h 36"/>
                <a:gd name="T26" fmla="*/ 650893042 w 36"/>
                <a:gd name="T27" fmla="*/ 2147483646 h 36"/>
                <a:gd name="T28" fmla="*/ 425653775 w 36"/>
                <a:gd name="T29" fmla="*/ 2147483646 h 36"/>
                <a:gd name="T30" fmla="*/ 425653775 w 36"/>
                <a:gd name="T31" fmla="*/ 2147483646 h 36"/>
                <a:gd name="T32" fmla="*/ 225346116 w 36"/>
                <a:gd name="T33" fmla="*/ 2147483646 h 36"/>
                <a:gd name="T34" fmla="*/ 225346116 w 36"/>
                <a:gd name="T35" fmla="*/ 2147483646 h 36"/>
                <a:gd name="T36" fmla="*/ 225346116 w 36"/>
                <a:gd name="T37" fmla="*/ 2147483646 h 36"/>
                <a:gd name="T38" fmla="*/ 425653775 w 36"/>
                <a:gd name="T39" fmla="*/ 2147483646 h 36"/>
                <a:gd name="T40" fmla="*/ 425653775 w 36"/>
                <a:gd name="T41" fmla="*/ 2147483646 h 36"/>
                <a:gd name="T42" fmla="*/ 225346116 w 36"/>
                <a:gd name="T43" fmla="*/ 2147483646 h 36"/>
                <a:gd name="T44" fmla="*/ 425653775 w 36"/>
                <a:gd name="T45" fmla="*/ 2147483646 h 36"/>
                <a:gd name="T46" fmla="*/ 425653775 w 36"/>
                <a:gd name="T47" fmla="*/ 2147483646 h 36"/>
                <a:gd name="T48" fmla="*/ 225346116 w 36"/>
                <a:gd name="T49" fmla="*/ 2147483646 h 36"/>
                <a:gd name="T50" fmla="*/ 225346116 w 36"/>
                <a:gd name="T51" fmla="*/ 2147483646 h 36"/>
                <a:gd name="T52" fmla="*/ 0 w 36"/>
                <a:gd name="T53" fmla="*/ 2147483646 h 36"/>
                <a:gd name="T54" fmla="*/ 225346116 w 36"/>
                <a:gd name="T55" fmla="*/ 2147483646 h 36"/>
                <a:gd name="T56" fmla="*/ 225346116 w 36"/>
                <a:gd name="T57" fmla="*/ 2147483646 h 36"/>
                <a:gd name="T58" fmla="*/ 0 w 36"/>
                <a:gd name="T59" fmla="*/ 2147483646 h 36"/>
                <a:gd name="T60" fmla="*/ 0 w 36"/>
                <a:gd name="T61" fmla="*/ 2147483646 h 36"/>
                <a:gd name="T62" fmla="*/ 225346116 w 36"/>
                <a:gd name="T63" fmla="*/ 2147483646 h 36"/>
                <a:gd name="T64" fmla="*/ 0 w 36"/>
                <a:gd name="T65" fmla="*/ 2147483646 h 36"/>
                <a:gd name="T66" fmla="*/ 425653775 w 36"/>
                <a:gd name="T67" fmla="*/ 0 h 36"/>
                <a:gd name="T68" fmla="*/ 650893042 w 36"/>
                <a:gd name="T69" fmla="*/ 0 h 36"/>
                <a:gd name="T70" fmla="*/ 866857627 w 36"/>
                <a:gd name="T71" fmla="*/ 0 h 36"/>
                <a:gd name="T72" fmla="*/ 866857627 w 36"/>
                <a:gd name="T73" fmla="*/ 2147483646 h 36"/>
                <a:gd name="T74" fmla="*/ 1092468023 w 36"/>
                <a:gd name="T75" fmla="*/ 2147483646 h 36"/>
                <a:gd name="T76" fmla="*/ 1293009626 w 36"/>
                <a:gd name="T77" fmla="*/ 2147483646 h 36"/>
                <a:gd name="T78" fmla="*/ 1092468023 w 36"/>
                <a:gd name="T79" fmla="*/ 2147483646 h 36"/>
                <a:gd name="T80" fmla="*/ 1293009626 w 36"/>
                <a:gd name="T81" fmla="*/ 2147483646 h 36"/>
                <a:gd name="T82" fmla="*/ 1293009626 w 36"/>
                <a:gd name="T83" fmla="*/ 2147483646 h 36"/>
                <a:gd name="T84" fmla="*/ 1092468023 w 36"/>
                <a:gd name="T85" fmla="*/ 2147483646 h 36"/>
                <a:gd name="T86" fmla="*/ 1293009626 w 36"/>
                <a:gd name="T87" fmla="*/ 2147483646 h 36"/>
                <a:gd name="T88" fmla="*/ 1518690629 w 36"/>
                <a:gd name="T89" fmla="*/ 2147483646 h 36"/>
                <a:gd name="T90" fmla="*/ 1518690629 w 36"/>
                <a:gd name="T91" fmla="*/ 2147483646 h 36"/>
                <a:gd name="T92" fmla="*/ 1518690629 w 36"/>
                <a:gd name="T93" fmla="*/ 2147483646 h 36"/>
                <a:gd name="T94" fmla="*/ 1710504224 w 36"/>
                <a:gd name="T95" fmla="*/ 2147483646 h 36"/>
                <a:gd name="T96" fmla="*/ 1710504224 w 36"/>
                <a:gd name="T97" fmla="*/ 2147483646 h 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6"/>
                <a:gd name="T148" fmla="*/ 0 h 36"/>
                <a:gd name="T149" fmla="*/ 36 w 36"/>
                <a:gd name="T150" fmla="*/ 36 h 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6" h="36">
                  <a:moveTo>
                    <a:pt x="32" y="16"/>
                  </a:moveTo>
                  <a:lnTo>
                    <a:pt x="32" y="20"/>
                  </a:lnTo>
                  <a:lnTo>
                    <a:pt x="36" y="24"/>
                  </a:lnTo>
                  <a:lnTo>
                    <a:pt x="36" y="28"/>
                  </a:lnTo>
                  <a:lnTo>
                    <a:pt x="32" y="28"/>
                  </a:lnTo>
                  <a:lnTo>
                    <a:pt x="32" y="32"/>
                  </a:lnTo>
                  <a:lnTo>
                    <a:pt x="28" y="32"/>
                  </a:lnTo>
                  <a:lnTo>
                    <a:pt x="24" y="32"/>
                  </a:lnTo>
                  <a:lnTo>
                    <a:pt x="20" y="36"/>
                  </a:lnTo>
                  <a:lnTo>
                    <a:pt x="20" y="32"/>
                  </a:lnTo>
                  <a:lnTo>
                    <a:pt x="20" y="36"/>
                  </a:lnTo>
                  <a:lnTo>
                    <a:pt x="16" y="36"/>
                  </a:lnTo>
                  <a:lnTo>
                    <a:pt x="12" y="32"/>
                  </a:lnTo>
                  <a:lnTo>
                    <a:pt x="12" y="28"/>
                  </a:lnTo>
                  <a:lnTo>
                    <a:pt x="8" y="28"/>
                  </a:lnTo>
                  <a:lnTo>
                    <a:pt x="8" y="24"/>
                  </a:lnTo>
                  <a:lnTo>
                    <a:pt x="4" y="24"/>
                  </a:lnTo>
                  <a:lnTo>
                    <a:pt x="4" y="20"/>
                  </a:lnTo>
                  <a:lnTo>
                    <a:pt x="4" y="24"/>
                  </a:lnTo>
                  <a:lnTo>
                    <a:pt x="8" y="24"/>
                  </a:lnTo>
                  <a:lnTo>
                    <a:pt x="8" y="20"/>
                  </a:lnTo>
                  <a:lnTo>
                    <a:pt x="4" y="20"/>
                  </a:lnTo>
                  <a:lnTo>
                    <a:pt x="8" y="20"/>
                  </a:lnTo>
                  <a:lnTo>
                    <a:pt x="8" y="16"/>
                  </a:lnTo>
                  <a:lnTo>
                    <a:pt x="4" y="16"/>
                  </a:lnTo>
                  <a:lnTo>
                    <a:pt x="4" y="12"/>
                  </a:lnTo>
                  <a:lnTo>
                    <a:pt x="0" y="12"/>
                  </a:lnTo>
                  <a:lnTo>
                    <a:pt x="4" y="12"/>
                  </a:lnTo>
                  <a:lnTo>
                    <a:pt x="4" y="8"/>
                  </a:lnTo>
                  <a:lnTo>
                    <a:pt x="0" y="8"/>
                  </a:lnTo>
                  <a:lnTo>
                    <a:pt x="0" y="4"/>
                  </a:lnTo>
                  <a:lnTo>
                    <a:pt x="4" y="4"/>
                  </a:lnTo>
                  <a:lnTo>
                    <a:pt x="0" y="4"/>
                  </a:lnTo>
                  <a:lnTo>
                    <a:pt x="8" y="0"/>
                  </a:lnTo>
                  <a:lnTo>
                    <a:pt x="12" y="0"/>
                  </a:lnTo>
                  <a:lnTo>
                    <a:pt x="16" y="0"/>
                  </a:lnTo>
                  <a:lnTo>
                    <a:pt x="16" y="4"/>
                  </a:lnTo>
                  <a:lnTo>
                    <a:pt x="20" y="8"/>
                  </a:lnTo>
                  <a:lnTo>
                    <a:pt x="24" y="8"/>
                  </a:lnTo>
                  <a:lnTo>
                    <a:pt x="20" y="8"/>
                  </a:lnTo>
                  <a:lnTo>
                    <a:pt x="24" y="8"/>
                  </a:lnTo>
                  <a:lnTo>
                    <a:pt x="24" y="12"/>
                  </a:lnTo>
                  <a:lnTo>
                    <a:pt x="20" y="12"/>
                  </a:lnTo>
                  <a:lnTo>
                    <a:pt x="24" y="12"/>
                  </a:lnTo>
                  <a:lnTo>
                    <a:pt x="28" y="12"/>
                  </a:lnTo>
                  <a:lnTo>
                    <a:pt x="28" y="16"/>
                  </a:lnTo>
                  <a:lnTo>
                    <a:pt x="28" y="12"/>
                  </a:lnTo>
                  <a:lnTo>
                    <a:pt x="32" y="12"/>
                  </a:lnTo>
                  <a:lnTo>
                    <a:pt x="32" y="16"/>
                  </a:lnTo>
                  <a:close/>
                </a:path>
              </a:pathLst>
            </a:custGeom>
            <a:solidFill>
              <a:srgbClr val="CCFFFF"/>
            </a:solidFill>
            <a:ln w="6350">
              <a:solidFill>
                <a:srgbClr val="CCFFFF"/>
              </a:solidFill>
              <a:prstDash val="solid"/>
              <a:round/>
              <a:headEnd/>
              <a:tailEnd/>
            </a:ln>
          </p:spPr>
          <p:txBody>
            <a:bodyPr/>
            <a:lstStyle/>
            <a:p>
              <a:endParaRPr lang="it-IT"/>
            </a:p>
          </p:txBody>
        </p:sp>
        <p:sp>
          <p:nvSpPr>
            <p:cNvPr id="197711" name="Freeform 76">
              <a:extLst>
                <a:ext uri="{FF2B5EF4-FFF2-40B4-BE49-F238E27FC236}">
                  <a16:creationId xmlns:a16="http://schemas.microsoft.com/office/drawing/2014/main" id="{D4A23774-606B-F35E-C21D-36BA05775F5F}"/>
                </a:ext>
              </a:extLst>
            </p:cNvPr>
            <p:cNvSpPr>
              <a:spLocks/>
            </p:cNvSpPr>
            <p:nvPr/>
          </p:nvSpPr>
          <p:spPr bwMode="auto">
            <a:xfrm>
              <a:off x="4143" y="1706"/>
              <a:ext cx="286" cy="196"/>
            </a:xfrm>
            <a:custGeom>
              <a:avLst/>
              <a:gdLst>
                <a:gd name="T0" fmla="*/ 2147483646 w 148"/>
                <a:gd name="T1" fmla="*/ 2147483646 h 76"/>
                <a:gd name="T2" fmla="*/ 2147483646 w 148"/>
                <a:gd name="T3" fmla="*/ 2147483646 h 76"/>
                <a:gd name="T4" fmla="*/ 2147483646 w 148"/>
                <a:gd name="T5" fmla="*/ 2147483646 h 76"/>
                <a:gd name="T6" fmla="*/ 2147483646 w 148"/>
                <a:gd name="T7" fmla="*/ 2147483646 h 76"/>
                <a:gd name="T8" fmla="*/ 2147483646 w 148"/>
                <a:gd name="T9" fmla="*/ 2147483646 h 76"/>
                <a:gd name="T10" fmla="*/ 2147483646 w 148"/>
                <a:gd name="T11" fmla="*/ 2147483646 h 76"/>
                <a:gd name="T12" fmla="*/ 2147483646 w 148"/>
                <a:gd name="T13" fmla="*/ 2147483646 h 76"/>
                <a:gd name="T14" fmla="*/ 2147483646 w 148"/>
                <a:gd name="T15" fmla="*/ 2147483646 h 76"/>
                <a:gd name="T16" fmla="*/ 2147483646 w 148"/>
                <a:gd name="T17" fmla="*/ 2147483646 h 76"/>
                <a:gd name="T18" fmla="*/ 2147483646 w 148"/>
                <a:gd name="T19" fmla="*/ 2147483646 h 76"/>
                <a:gd name="T20" fmla="*/ 2147483646 w 148"/>
                <a:gd name="T21" fmla="*/ 2147483646 h 76"/>
                <a:gd name="T22" fmla="*/ 2147483646 w 148"/>
                <a:gd name="T23" fmla="*/ 2147483646 h 76"/>
                <a:gd name="T24" fmla="*/ 2147483646 w 148"/>
                <a:gd name="T25" fmla="*/ 2147483646 h 76"/>
                <a:gd name="T26" fmla="*/ 2147483646 w 148"/>
                <a:gd name="T27" fmla="*/ 2147483646 h 76"/>
                <a:gd name="T28" fmla="*/ 2057617761 w 148"/>
                <a:gd name="T29" fmla="*/ 2147483646 h 76"/>
                <a:gd name="T30" fmla="*/ 2057617761 w 148"/>
                <a:gd name="T31" fmla="*/ 2147483646 h 76"/>
                <a:gd name="T32" fmla="*/ 1207515929 w 148"/>
                <a:gd name="T33" fmla="*/ 2147483646 h 76"/>
                <a:gd name="T34" fmla="*/ 411767889 w 148"/>
                <a:gd name="T35" fmla="*/ 2147483646 h 76"/>
                <a:gd name="T36" fmla="*/ 0 w 148"/>
                <a:gd name="T37" fmla="*/ 2147483646 h 76"/>
                <a:gd name="T38" fmla="*/ 2147483646 w 148"/>
                <a:gd name="T39" fmla="*/ 2147483646 h 76"/>
                <a:gd name="T40" fmla="*/ 2147483646 w 148"/>
                <a:gd name="T41" fmla="*/ 2147483646 h 76"/>
                <a:gd name="T42" fmla="*/ 2147483646 w 148"/>
                <a:gd name="T43" fmla="*/ 2147483646 h 76"/>
                <a:gd name="T44" fmla="*/ 2147483646 w 148"/>
                <a:gd name="T45" fmla="*/ 2147483646 h 76"/>
                <a:gd name="T46" fmla="*/ 2147483646 w 148"/>
                <a:gd name="T47" fmla="*/ 2147483646 h 76"/>
                <a:gd name="T48" fmla="*/ 2147483646 w 148"/>
                <a:gd name="T49" fmla="*/ 2147483646 h 76"/>
                <a:gd name="T50" fmla="*/ 2147483646 w 148"/>
                <a:gd name="T51" fmla="*/ 2147483646 h 76"/>
                <a:gd name="T52" fmla="*/ 2147483646 w 148"/>
                <a:gd name="T53" fmla="*/ 2147483646 h 76"/>
                <a:gd name="T54" fmla="*/ 2147483646 w 148"/>
                <a:gd name="T55" fmla="*/ 2147483646 h 76"/>
                <a:gd name="T56" fmla="*/ 2147483646 w 148"/>
                <a:gd name="T57" fmla="*/ 2147483646 h 76"/>
                <a:gd name="T58" fmla="*/ 2147483646 w 148"/>
                <a:gd name="T59" fmla="*/ 2147483646 h 76"/>
                <a:gd name="T60" fmla="*/ 2147483646 w 148"/>
                <a:gd name="T61" fmla="*/ 2147483646 h 76"/>
                <a:gd name="T62" fmla="*/ 2147483646 w 148"/>
                <a:gd name="T63" fmla="*/ 2147483646 h 76"/>
                <a:gd name="T64" fmla="*/ 2147483646 w 148"/>
                <a:gd name="T65" fmla="*/ 2147483646 h 76"/>
                <a:gd name="T66" fmla="*/ 2147483646 w 148"/>
                <a:gd name="T67" fmla="*/ 2147483646 h 76"/>
                <a:gd name="T68" fmla="*/ 2147483646 w 148"/>
                <a:gd name="T69" fmla="*/ 2147483646 h 76"/>
                <a:gd name="T70" fmla="*/ 2147483646 w 148"/>
                <a:gd name="T71" fmla="*/ 2147483646 h 76"/>
                <a:gd name="T72" fmla="*/ 2147483646 w 148"/>
                <a:gd name="T73" fmla="*/ 2147483646 h 76"/>
                <a:gd name="T74" fmla="*/ 2147483646 w 148"/>
                <a:gd name="T75" fmla="*/ 2147483646 h 76"/>
                <a:gd name="T76" fmla="*/ 2147483646 w 148"/>
                <a:gd name="T77" fmla="*/ 2147483646 h 76"/>
                <a:gd name="T78" fmla="*/ 2147483646 w 148"/>
                <a:gd name="T79" fmla="*/ 2147483646 h 76"/>
                <a:gd name="T80" fmla="*/ 2147483646 w 148"/>
                <a:gd name="T81" fmla="*/ 2147483646 h 76"/>
                <a:gd name="T82" fmla="*/ 2147483646 w 148"/>
                <a:gd name="T83" fmla="*/ 2147483646 h 76"/>
                <a:gd name="T84" fmla="*/ 2147483646 w 148"/>
                <a:gd name="T85" fmla="*/ 2147483646 h 76"/>
                <a:gd name="T86" fmla="*/ 2147483646 w 148"/>
                <a:gd name="T87" fmla="*/ 2147483646 h 76"/>
                <a:gd name="T88" fmla="*/ 2147483646 w 148"/>
                <a:gd name="T89" fmla="*/ 2147483646 h 76"/>
                <a:gd name="T90" fmla="*/ 2147483646 w 148"/>
                <a:gd name="T91" fmla="*/ 2147483646 h 76"/>
                <a:gd name="T92" fmla="*/ 2147483646 w 148"/>
                <a:gd name="T93" fmla="*/ 2147483646 h 76"/>
                <a:gd name="T94" fmla="*/ 2147483646 w 148"/>
                <a:gd name="T95" fmla="*/ 2147483646 h 76"/>
                <a:gd name="T96" fmla="*/ 2147483646 w 148"/>
                <a:gd name="T97" fmla="*/ 2147483646 h 76"/>
                <a:gd name="T98" fmla="*/ 2147483646 w 148"/>
                <a:gd name="T99" fmla="*/ 2147483646 h 76"/>
                <a:gd name="T100" fmla="*/ 2147483646 w 148"/>
                <a:gd name="T101" fmla="*/ 2147483646 h 76"/>
                <a:gd name="T102" fmla="*/ 2147483646 w 148"/>
                <a:gd name="T103" fmla="*/ 2147483646 h 76"/>
                <a:gd name="T104" fmla="*/ 2147483646 w 148"/>
                <a:gd name="T105" fmla="*/ 2147483646 h 76"/>
                <a:gd name="T106" fmla="*/ 2147483646 w 148"/>
                <a:gd name="T107" fmla="*/ 2147483646 h 7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8"/>
                <a:gd name="T163" fmla="*/ 0 h 76"/>
                <a:gd name="T164" fmla="*/ 148 w 148"/>
                <a:gd name="T165" fmla="*/ 76 h 7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8" h="76">
                  <a:moveTo>
                    <a:pt x="104" y="76"/>
                  </a:moveTo>
                  <a:lnTo>
                    <a:pt x="100" y="72"/>
                  </a:lnTo>
                  <a:lnTo>
                    <a:pt x="96" y="72"/>
                  </a:lnTo>
                  <a:lnTo>
                    <a:pt x="92" y="72"/>
                  </a:lnTo>
                  <a:lnTo>
                    <a:pt x="92" y="68"/>
                  </a:lnTo>
                  <a:lnTo>
                    <a:pt x="92" y="64"/>
                  </a:lnTo>
                  <a:lnTo>
                    <a:pt x="88" y="64"/>
                  </a:lnTo>
                  <a:lnTo>
                    <a:pt x="84" y="64"/>
                  </a:lnTo>
                  <a:lnTo>
                    <a:pt x="80" y="60"/>
                  </a:lnTo>
                  <a:lnTo>
                    <a:pt x="76" y="60"/>
                  </a:lnTo>
                  <a:lnTo>
                    <a:pt x="72" y="56"/>
                  </a:lnTo>
                  <a:lnTo>
                    <a:pt x="68" y="56"/>
                  </a:lnTo>
                  <a:lnTo>
                    <a:pt x="64" y="52"/>
                  </a:lnTo>
                  <a:lnTo>
                    <a:pt x="56" y="48"/>
                  </a:lnTo>
                  <a:lnTo>
                    <a:pt x="56" y="44"/>
                  </a:lnTo>
                  <a:lnTo>
                    <a:pt x="52" y="44"/>
                  </a:lnTo>
                  <a:lnTo>
                    <a:pt x="52" y="40"/>
                  </a:lnTo>
                  <a:lnTo>
                    <a:pt x="48" y="36"/>
                  </a:lnTo>
                  <a:lnTo>
                    <a:pt x="48" y="40"/>
                  </a:lnTo>
                  <a:lnTo>
                    <a:pt x="44" y="36"/>
                  </a:lnTo>
                  <a:lnTo>
                    <a:pt x="44" y="40"/>
                  </a:lnTo>
                  <a:lnTo>
                    <a:pt x="40" y="40"/>
                  </a:lnTo>
                  <a:lnTo>
                    <a:pt x="40" y="36"/>
                  </a:lnTo>
                  <a:lnTo>
                    <a:pt x="36" y="36"/>
                  </a:lnTo>
                  <a:lnTo>
                    <a:pt x="36" y="32"/>
                  </a:lnTo>
                  <a:lnTo>
                    <a:pt x="36" y="28"/>
                  </a:lnTo>
                  <a:lnTo>
                    <a:pt x="32" y="28"/>
                  </a:lnTo>
                  <a:lnTo>
                    <a:pt x="28" y="28"/>
                  </a:lnTo>
                  <a:lnTo>
                    <a:pt x="24" y="24"/>
                  </a:lnTo>
                  <a:lnTo>
                    <a:pt x="20" y="28"/>
                  </a:lnTo>
                  <a:lnTo>
                    <a:pt x="24" y="28"/>
                  </a:lnTo>
                  <a:lnTo>
                    <a:pt x="20" y="28"/>
                  </a:lnTo>
                  <a:lnTo>
                    <a:pt x="16" y="28"/>
                  </a:lnTo>
                  <a:lnTo>
                    <a:pt x="12" y="32"/>
                  </a:lnTo>
                  <a:lnTo>
                    <a:pt x="12" y="36"/>
                  </a:lnTo>
                  <a:lnTo>
                    <a:pt x="4" y="36"/>
                  </a:lnTo>
                  <a:lnTo>
                    <a:pt x="0" y="36"/>
                  </a:lnTo>
                  <a:lnTo>
                    <a:pt x="0" y="4"/>
                  </a:lnTo>
                  <a:lnTo>
                    <a:pt x="24" y="0"/>
                  </a:lnTo>
                  <a:lnTo>
                    <a:pt x="44" y="12"/>
                  </a:lnTo>
                  <a:lnTo>
                    <a:pt x="52" y="20"/>
                  </a:lnTo>
                  <a:lnTo>
                    <a:pt x="64" y="16"/>
                  </a:lnTo>
                  <a:lnTo>
                    <a:pt x="76" y="20"/>
                  </a:lnTo>
                  <a:lnTo>
                    <a:pt x="80" y="16"/>
                  </a:lnTo>
                  <a:lnTo>
                    <a:pt x="80" y="20"/>
                  </a:lnTo>
                  <a:lnTo>
                    <a:pt x="84" y="20"/>
                  </a:lnTo>
                  <a:lnTo>
                    <a:pt x="88" y="24"/>
                  </a:lnTo>
                  <a:lnTo>
                    <a:pt x="88" y="28"/>
                  </a:lnTo>
                  <a:lnTo>
                    <a:pt x="88" y="32"/>
                  </a:lnTo>
                  <a:lnTo>
                    <a:pt x="92" y="32"/>
                  </a:lnTo>
                  <a:lnTo>
                    <a:pt x="92" y="36"/>
                  </a:lnTo>
                  <a:lnTo>
                    <a:pt x="96" y="40"/>
                  </a:lnTo>
                  <a:lnTo>
                    <a:pt x="100" y="40"/>
                  </a:lnTo>
                  <a:lnTo>
                    <a:pt x="104" y="40"/>
                  </a:lnTo>
                  <a:lnTo>
                    <a:pt x="108" y="40"/>
                  </a:lnTo>
                  <a:lnTo>
                    <a:pt x="104" y="44"/>
                  </a:lnTo>
                  <a:lnTo>
                    <a:pt x="108" y="44"/>
                  </a:lnTo>
                  <a:lnTo>
                    <a:pt x="112" y="44"/>
                  </a:lnTo>
                  <a:lnTo>
                    <a:pt x="112" y="40"/>
                  </a:lnTo>
                  <a:lnTo>
                    <a:pt x="116" y="36"/>
                  </a:lnTo>
                  <a:lnTo>
                    <a:pt x="120" y="36"/>
                  </a:lnTo>
                  <a:lnTo>
                    <a:pt x="124" y="32"/>
                  </a:lnTo>
                  <a:lnTo>
                    <a:pt x="128" y="32"/>
                  </a:lnTo>
                  <a:lnTo>
                    <a:pt x="128" y="28"/>
                  </a:lnTo>
                  <a:lnTo>
                    <a:pt x="132" y="28"/>
                  </a:lnTo>
                  <a:lnTo>
                    <a:pt x="132" y="32"/>
                  </a:lnTo>
                  <a:lnTo>
                    <a:pt x="128" y="32"/>
                  </a:lnTo>
                  <a:lnTo>
                    <a:pt x="124" y="36"/>
                  </a:lnTo>
                  <a:lnTo>
                    <a:pt x="128" y="36"/>
                  </a:lnTo>
                  <a:lnTo>
                    <a:pt x="132" y="40"/>
                  </a:lnTo>
                  <a:lnTo>
                    <a:pt x="136" y="40"/>
                  </a:lnTo>
                  <a:lnTo>
                    <a:pt x="136" y="36"/>
                  </a:lnTo>
                  <a:lnTo>
                    <a:pt x="140" y="36"/>
                  </a:lnTo>
                  <a:lnTo>
                    <a:pt x="140" y="40"/>
                  </a:lnTo>
                  <a:lnTo>
                    <a:pt x="144" y="40"/>
                  </a:lnTo>
                  <a:lnTo>
                    <a:pt x="148" y="40"/>
                  </a:lnTo>
                  <a:lnTo>
                    <a:pt x="148" y="44"/>
                  </a:lnTo>
                  <a:lnTo>
                    <a:pt x="144" y="44"/>
                  </a:lnTo>
                  <a:lnTo>
                    <a:pt x="140" y="44"/>
                  </a:lnTo>
                  <a:lnTo>
                    <a:pt x="140" y="48"/>
                  </a:lnTo>
                  <a:lnTo>
                    <a:pt x="136" y="48"/>
                  </a:lnTo>
                  <a:lnTo>
                    <a:pt x="132" y="48"/>
                  </a:lnTo>
                  <a:lnTo>
                    <a:pt x="128" y="48"/>
                  </a:lnTo>
                  <a:lnTo>
                    <a:pt x="128" y="44"/>
                  </a:lnTo>
                  <a:lnTo>
                    <a:pt x="124" y="44"/>
                  </a:lnTo>
                  <a:lnTo>
                    <a:pt x="128" y="44"/>
                  </a:lnTo>
                  <a:lnTo>
                    <a:pt x="128" y="40"/>
                  </a:lnTo>
                  <a:lnTo>
                    <a:pt x="124" y="40"/>
                  </a:lnTo>
                  <a:lnTo>
                    <a:pt x="124" y="44"/>
                  </a:lnTo>
                  <a:lnTo>
                    <a:pt x="120" y="44"/>
                  </a:lnTo>
                  <a:lnTo>
                    <a:pt x="120" y="40"/>
                  </a:lnTo>
                  <a:lnTo>
                    <a:pt x="116" y="40"/>
                  </a:lnTo>
                  <a:lnTo>
                    <a:pt x="116" y="44"/>
                  </a:lnTo>
                  <a:lnTo>
                    <a:pt x="116" y="48"/>
                  </a:lnTo>
                  <a:lnTo>
                    <a:pt x="112" y="48"/>
                  </a:lnTo>
                  <a:lnTo>
                    <a:pt x="112" y="52"/>
                  </a:lnTo>
                  <a:lnTo>
                    <a:pt x="108" y="52"/>
                  </a:lnTo>
                  <a:lnTo>
                    <a:pt x="104" y="52"/>
                  </a:lnTo>
                  <a:lnTo>
                    <a:pt x="100" y="52"/>
                  </a:lnTo>
                  <a:lnTo>
                    <a:pt x="100" y="56"/>
                  </a:lnTo>
                  <a:lnTo>
                    <a:pt x="104" y="56"/>
                  </a:lnTo>
                  <a:lnTo>
                    <a:pt x="108" y="60"/>
                  </a:lnTo>
                  <a:lnTo>
                    <a:pt x="104" y="60"/>
                  </a:lnTo>
                  <a:lnTo>
                    <a:pt x="108" y="64"/>
                  </a:lnTo>
                  <a:lnTo>
                    <a:pt x="108" y="68"/>
                  </a:lnTo>
                  <a:lnTo>
                    <a:pt x="104" y="68"/>
                  </a:lnTo>
                  <a:lnTo>
                    <a:pt x="104" y="72"/>
                  </a:lnTo>
                  <a:lnTo>
                    <a:pt x="104" y="76"/>
                  </a:lnTo>
                  <a:close/>
                </a:path>
              </a:pathLst>
            </a:custGeom>
            <a:solidFill>
              <a:srgbClr val="CCFFFF"/>
            </a:solidFill>
            <a:ln w="6350">
              <a:solidFill>
                <a:srgbClr val="CCFFFF"/>
              </a:solidFill>
              <a:prstDash val="solid"/>
              <a:round/>
              <a:headEnd/>
              <a:tailEnd/>
            </a:ln>
          </p:spPr>
          <p:txBody>
            <a:bodyPr/>
            <a:lstStyle/>
            <a:p>
              <a:endParaRPr lang="it-IT"/>
            </a:p>
          </p:txBody>
        </p:sp>
        <p:sp>
          <p:nvSpPr>
            <p:cNvPr id="197712" name="Freeform 77">
              <a:extLst>
                <a:ext uri="{FF2B5EF4-FFF2-40B4-BE49-F238E27FC236}">
                  <a16:creationId xmlns:a16="http://schemas.microsoft.com/office/drawing/2014/main" id="{E5F215D0-D896-9901-3717-4B98859C78DA}"/>
                </a:ext>
              </a:extLst>
            </p:cNvPr>
            <p:cNvSpPr>
              <a:spLocks/>
            </p:cNvSpPr>
            <p:nvPr/>
          </p:nvSpPr>
          <p:spPr bwMode="auto">
            <a:xfrm>
              <a:off x="3477" y="1716"/>
              <a:ext cx="69" cy="62"/>
            </a:xfrm>
            <a:custGeom>
              <a:avLst/>
              <a:gdLst>
                <a:gd name="T0" fmla="*/ 1619921286 w 36"/>
                <a:gd name="T1" fmla="*/ 2147483646 h 24"/>
                <a:gd name="T2" fmla="*/ 1311109244 w 36"/>
                <a:gd name="T3" fmla="*/ 2147483646 h 24"/>
                <a:gd name="T4" fmla="*/ 1619921286 w 36"/>
                <a:gd name="T5" fmla="*/ 2147483646 h 24"/>
                <a:gd name="T6" fmla="*/ 1311109244 w 36"/>
                <a:gd name="T7" fmla="*/ 2147483646 h 24"/>
                <a:gd name="T8" fmla="*/ 1311109244 w 36"/>
                <a:gd name="T9" fmla="*/ 2147483646 h 24"/>
                <a:gd name="T10" fmla="*/ 973742563 w 36"/>
                <a:gd name="T11" fmla="*/ 2147483646 h 24"/>
                <a:gd name="T12" fmla="*/ 973742563 w 36"/>
                <a:gd name="T13" fmla="*/ 2147483646 h 24"/>
                <a:gd name="T14" fmla="*/ 646051815 w 36"/>
                <a:gd name="T15" fmla="*/ 2147483646 h 24"/>
                <a:gd name="T16" fmla="*/ 646051815 w 36"/>
                <a:gd name="T17" fmla="*/ 2147483646 h 24"/>
                <a:gd name="T18" fmla="*/ 337070512 w 36"/>
                <a:gd name="T19" fmla="*/ 2147483646 h 24"/>
                <a:gd name="T20" fmla="*/ 337070512 w 36"/>
                <a:gd name="T21" fmla="*/ 2147483646 h 24"/>
                <a:gd name="T22" fmla="*/ 0 w 36"/>
                <a:gd name="T23" fmla="*/ 2147483646 h 24"/>
                <a:gd name="T24" fmla="*/ 337070512 w 36"/>
                <a:gd name="T25" fmla="*/ 2147483646 h 24"/>
                <a:gd name="T26" fmla="*/ 0 w 36"/>
                <a:gd name="T27" fmla="*/ 2147483646 h 24"/>
                <a:gd name="T28" fmla="*/ 0 w 36"/>
                <a:gd name="T29" fmla="*/ 0 h 24"/>
                <a:gd name="T30" fmla="*/ 337070512 w 36"/>
                <a:gd name="T31" fmla="*/ 0 h 24"/>
                <a:gd name="T32" fmla="*/ 646051815 w 36"/>
                <a:gd name="T33" fmla="*/ 0 h 24"/>
                <a:gd name="T34" fmla="*/ 973742563 w 36"/>
                <a:gd name="T35" fmla="*/ 0 h 24"/>
                <a:gd name="T36" fmla="*/ 1311109244 w 36"/>
                <a:gd name="T37" fmla="*/ 0 h 24"/>
                <a:gd name="T38" fmla="*/ 1619921286 w 36"/>
                <a:gd name="T39" fmla="*/ 0 h 24"/>
                <a:gd name="T40" fmla="*/ 1957264609 w 36"/>
                <a:gd name="T41" fmla="*/ 0 h 24"/>
                <a:gd name="T42" fmla="*/ 2147483646 w 36"/>
                <a:gd name="T43" fmla="*/ 0 h 24"/>
                <a:gd name="T44" fmla="*/ 2147483646 w 36"/>
                <a:gd name="T45" fmla="*/ 2147483646 h 24"/>
                <a:gd name="T46" fmla="*/ 2147483646 w 36"/>
                <a:gd name="T47" fmla="*/ 2147483646 h 24"/>
                <a:gd name="T48" fmla="*/ 2147483646 w 36"/>
                <a:gd name="T49" fmla="*/ 2147483646 h 24"/>
                <a:gd name="T50" fmla="*/ 2147483646 w 36"/>
                <a:gd name="T51" fmla="*/ 2147483646 h 24"/>
                <a:gd name="T52" fmla="*/ 2147483646 w 36"/>
                <a:gd name="T53" fmla="*/ 2147483646 h 24"/>
                <a:gd name="T54" fmla="*/ 2147483646 w 36"/>
                <a:gd name="T55" fmla="*/ 2147483646 h 24"/>
                <a:gd name="T56" fmla="*/ 2147483646 w 36"/>
                <a:gd name="T57" fmla="*/ 2147483646 h 24"/>
                <a:gd name="T58" fmla="*/ 2147483646 w 36"/>
                <a:gd name="T59" fmla="*/ 2147483646 h 24"/>
                <a:gd name="T60" fmla="*/ 2147483646 w 36"/>
                <a:gd name="T61" fmla="*/ 2147483646 h 24"/>
                <a:gd name="T62" fmla="*/ 2147483646 w 36"/>
                <a:gd name="T63" fmla="*/ 2147483646 h 24"/>
                <a:gd name="T64" fmla="*/ 2147483646 w 36"/>
                <a:gd name="T65" fmla="*/ 2147483646 h 24"/>
                <a:gd name="T66" fmla="*/ 2147483646 w 36"/>
                <a:gd name="T67" fmla="*/ 2147483646 h 24"/>
                <a:gd name="T68" fmla="*/ 2147483646 w 36"/>
                <a:gd name="T69" fmla="*/ 2147483646 h 24"/>
                <a:gd name="T70" fmla="*/ 2147483646 w 36"/>
                <a:gd name="T71" fmla="*/ 2147483646 h 24"/>
                <a:gd name="T72" fmla="*/ 2147483646 w 36"/>
                <a:gd name="T73" fmla="*/ 2147483646 h 24"/>
                <a:gd name="T74" fmla="*/ 1957264609 w 36"/>
                <a:gd name="T75" fmla="*/ 2147483646 h 24"/>
                <a:gd name="T76" fmla="*/ 2147483646 w 36"/>
                <a:gd name="T77" fmla="*/ 2147483646 h 24"/>
                <a:gd name="T78" fmla="*/ 1957264609 w 36"/>
                <a:gd name="T79" fmla="*/ 2147483646 h 24"/>
                <a:gd name="T80" fmla="*/ 1957264609 w 36"/>
                <a:gd name="T81" fmla="*/ 2147483646 h 24"/>
                <a:gd name="T82" fmla="*/ 1619921286 w 36"/>
                <a:gd name="T83" fmla="*/ 2147483646 h 2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
                <a:gd name="T127" fmla="*/ 0 h 24"/>
                <a:gd name="T128" fmla="*/ 36 w 36"/>
                <a:gd name="T129" fmla="*/ 24 h 2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 h="24">
                  <a:moveTo>
                    <a:pt x="20" y="20"/>
                  </a:moveTo>
                  <a:lnTo>
                    <a:pt x="16" y="20"/>
                  </a:lnTo>
                  <a:lnTo>
                    <a:pt x="20" y="20"/>
                  </a:lnTo>
                  <a:lnTo>
                    <a:pt x="16" y="20"/>
                  </a:lnTo>
                  <a:lnTo>
                    <a:pt x="16" y="16"/>
                  </a:lnTo>
                  <a:lnTo>
                    <a:pt x="12" y="16"/>
                  </a:lnTo>
                  <a:lnTo>
                    <a:pt x="12" y="12"/>
                  </a:lnTo>
                  <a:lnTo>
                    <a:pt x="8" y="12"/>
                  </a:lnTo>
                  <a:lnTo>
                    <a:pt x="8" y="8"/>
                  </a:lnTo>
                  <a:lnTo>
                    <a:pt x="4" y="8"/>
                  </a:lnTo>
                  <a:lnTo>
                    <a:pt x="4" y="4"/>
                  </a:lnTo>
                  <a:lnTo>
                    <a:pt x="0" y="4"/>
                  </a:lnTo>
                  <a:lnTo>
                    <a:pt x="4" y="4"/>
                  </a:lnTo>
                  <a:lnTo>
                    <a:pt x="0" y="4"/>
                  </a:lnTo>
                  <a:lnTo>
                    <a:pt x="0" y="0"/>
                  </a:lnTo>
                  <a:lnTo>
                    <a:pt x="4" y="0"/>
                  </a:lnTo>
                  <a:lnTo>
                    <a:pt x="8" y="0"/>
                  </a:lnTo>
                  <a:lnTo>
                    <a:pt x="12" y="0"/>
                  </a:lnTo>
                  <a:lnTo>
                    <a:pt x="16" y="0"/>
                  </a:lnTo>
                  <a:lnTo>
                    <a:pt x="20" y="0"/>
                  </a:lnTo>
                  <a:lnTo>
                    <a:pt x="24" y="0"/>
                  </a:lnTo>
                  <a:lnTo>
                    <a:pt x="28" y="0"/>
                  </a:lnTo>
                  <a:lnTo>
                    <a:pt x="28" y="4"/>
                  </a:lnTo>
                  <a:lnTo>
                    <a:pt x="32" y="4"/>
                  </a:lnTo>
                  <a:lnTo>
                    <a:pt x="32" y="8"/>
                  </a:lnTo>
                  <a:lnTo>
                    <a:pt x="36" y="8"/>
                  </a:lnTo>
                  <a:lnTo>
                    <a:pt x="36" y="12"/>
                  </a:lnTo>
                  <a:lnTo>
                    <a:pt x="32" y="12"/>
                  </a:lnTo>
                  <a:lnTo>
                    <a:pt x="36" y="12"/>
                  </a:lnTo>
                  <a:lnTo>
                    <a:pt x="36" y="16"/>
                  </a:lnTo>
                  <a:lnTo>
                    <a:pt x="32" y="16"/>
                  </a:lnTo>
                  <a:lnTo>
                    <a:pt x="32" y="12"/>
                  </a:lnTo>
                  <a:lnTo>
                    <a:pt x="32" y="16"/>
                  </a:lnTo>
                  <a:lnTo>
                    <a:pt x="28" y="16"/>
                  </a:lnTo>
                  <a:lnTo>
                    <a:pt x="32" y="16"/>
                  </a:lnTo>
                  <a:lnTo>
                    <a:pt x="28" y="16"/>
                  </a:lnTo>
                  <a:lnTo>
                    <a:pt x="28" y="20"/>
                  </a:lnTo>
                  <a:lnTo>
                    <a:pt x="24" y="20"/>
                  </a:lnTo>
                  <a:lnTo>
                    <a:pt x="28" y="24"/>
                  </a:lnTo>
                  <a:lnTo>
                    <a:pt x="24" y="24"/>
                  </a:lnTo>
                  <a:lnTo>
                    <a:pt x="24" y="20"/>
                  </a:lnTo>
                  <a:lnTo>
                    <a:pt x="20" y="20"/>
                  </a:lnTo>
                  <a:close/>
                </a:path>
              </a:pathLst>
            </a:custGeom>
            <a:solidFill>
              <a:srgbClr val="CCFFFF"/>
            </a:solidFill>
            <a:ln w="6350">
              <a:solidFill>
                <a:srgbClr val="CCFFFF"/>
              </a:solidFill>
              <a:prstDash val="solid"/>
              <a:round/>
              <a:headEnd/>
              <a:tailEnd/>
            </a:ln>
          </p:spPr>
          <p:txBody>
            <a:bodyPr/>
            <a:lstStyle/>
            <a:p>
              <a:endParaRPr lang="it-IT"/>
            </a:p>
          </p:txBody>
        </p:sp>
        <p:sp>
          <p:nvSpPr>
            <p:cNvPr id="197713" name="Freeform 78">
              <a:extLst>
                <a:ext uri="{FF2B5EF4-FFF2-40B4-BE49-F238E27FC236}">
                  <a16:creationId xmlns:a16="http://schemas.microsoft.com/office/drawing/2014/main" id="{CDBC26E0-BDAC-D78F-B231-A5B4E4D1929B}"/>
                </a:ext>
              </a:extLst>
            </p:cNvPr>
            <p:cNvSpPr>
              <a:spLocks/>
            </p:cNvSpPr>
            <p:nvPr/>
          </p:nvSpPr>
          <p:spPr bwMode="auto">
            <a:xfrm>
              <a:off x="3591" y="1738"/>
              <a:ext cx="100" cy="71"/>
            </a:xfrm>
            <a:custGeom>
              <a:avLst/>
              <a:gdLst>
                <a:gd name="T0" fmla="*/ 0 w 52"/>
                <a:gd name="T1" fmla="*/ 2147483646 h 28"/>
                <a:gd name="T2" fmla="*/ 0 w 52"/>
                <a:gd name="T3" fmla="*/ 2147483646 h 28"/>
                <a:gd name="T4" fmla="*/ 367988442 w 52"/>
                <a:gd name="T5" fmla="*/ 2147483646 h 28"/>
                <a:gd name="T6" fmla="*/ 367988442 w 52"/>
                <a:gd name="T7" fmla="*/ 2147483646 h 28"/>
                <a:gd name="T8" fmla="*/ 0 w 52"/>
                <a:gd name="T9" fmla="*/ 2147483646 h 28"/>
                <a:gd name="T10" fmla="*/ 0 w 52"/>
                <a:gd name="T11" fmla="*/ 0 h 28"/>
                <a:gd name="T12" fmla="*/ 367988442 w 52"/>
                <a:gd name="T13" fmla="*/ 0 h 28"/>
                <a:gd name="T14" fmla="*/ 367988442 w 52"/>
                <a:gd name="T15" fmla="*/ 2147483646 h 28"/>
                <a:gd name="T16" fmla="*/ 707670081 w 52"/>
                <a:gd name="T17" fmla="*/ 2147483646 h 28"/>
                <a:gd name="T18" fmla="*/ 1445818040 w 52"/>
                <a:gd name="T19" fmla="*/ 2147483646 h 28"/>
                <a:gd name="T20" fmla="*/ 1759593990 w 52"/>
                <a:gd name="T21" fmla="*/ 2147483646 h 28"/>
                <a:gd name="T22" fmla="*/ 2127621338 w 52"/>
                <a:gd name="T23" fmla="*/ 2147483646 h 28"/>
                <a:gd name="T24" fmla="*/ 2147483646 w 52"/>
                <a:gd name="T25" fmla="*/ 2147483646 h 28"/>
                <a:gd name="T26" fmla="*/ 2147483646 w 52"/>
                <a:gd name="T27" fmla="*/ 0 h 28"/>
                <a:gd name="T28" fmla="*/ 2147483646 w 52"/>
                <a:gd name="T29" fmla="*/ 0 h 28"/>
                <a:gd name="T30" fmla="*/ 2147483646 w 52"/>
                <a:gd name="T31" fmla="*/ 0 h 28"/>
                <a:gd name="T32" fmla="*/ 2147483646 w 52"/>
                <a:gd name="T33" fmla="*/ 2147483646 h 28"/>
                <a:gd name="T34" fmla="*/ 2147483646 w 52"/>
                <a:gd name="T35" fmla="*/ 2147483646 h 28"/>
                <a:gd name="T36" fmla="*/ 2147483646 w 52"/>
                <a:gd name="T37" fmla="*/ 2147483646 h 28"/>
                <a:gd name="T38" fmla="*/ 2147483646 w 52"/>
                <a:gd name="T39" fmla="*/ 2147483646 h 28"/>
                <a:gd name="T40" fmla="*/ 2147483646 w 52"/>
                <a:gd name="T41" fmla="*/ 2147483646 h 28"/>
                <a:gd name="T42" fmla="*/ 2147483646 w 52"/>
                <a:gd name="T43" fmla="*/ 2147483646 h 28"/>
                <a:gd name="T44" fmla="*/ 2147483646 w 52"/>
                <a:gd name="T45" fmla="*/ 2147483646 h 28"/>
                <a:gd name="T46" fmla="*/ 2147483646 w 52"/>
                <a:gd name="T47" fmla="*/ 2147483646 h 28"/>
                <a:gd name="T48" fmla="*/ 2147483646 w 52"/>
                <a:gd name="T49" fmla="*/ 2147483646 h 28"/>
                <a:gd name="T50" fmla="*/ 2147483646 w 52"/>
                <a:gd name="T51" fmla="*/ 2147483646 h 28"/>
                <a:gd name="T52" fmla="*/ 2147483646 w 52"/>
                <a:gd name="T53" fmla="*/ 2147483646 h 28"/>
                <a:gd name="T54" fmla="*/ 2147483646 w 52"/>
                <a:gd name="T55" fmla="*/ 2147483646 h 28"/>
                <a:gd name="T56" fmla="*/ 2147483646 w 52"/>
                <a:gd name="T57" fmla="*/ 2147483646 h 28"/>
                <a:gd name="T58" fmla="*/ 2127621338 w 52"/>
                <a:gd name="T59" fmla="*/ 2147483646 h 28"/>
                <a:gd name="T60" fmla="*/ 1445818040 w 52"/>
                <a:gd name="T61" fmla="*/ 2147483646 h 28"/>
                <a:gd name="T62" fmla="*/ 1065877804 w 52"/>
                <a:gd name="T63" fmla="*/ 2147483646 h 28"/>
                <a:gd name="T64" fmla="*/ 367988442 w 52"/>
                <a:gd name="T65" fmla="*/ 2147483646 h 28"/>
                <a:gd name="T66" fmla="*/ 367988442 w 52"/>
                <a:gd name="T67" fmla="*/ 2147483646 h 28"/>
                <a:gd name="T68" fmla="*/ 367988442 w 52"/>
                <a:gd name="T69" fmla="*/ 2147483646 h 28"/>
                <a:gd name="T70" fmla="*/ 0 w 52"/>
                <a:gd name="T71" fmla="*/ 2147483646 h 28"/>
                <a:gd name="T72" fmla="*/ 0 w 52"/>
                <a:gd name="T73" fmla="*/ 2147483646 h 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2"/>
                <a:gd name="T112" fmla="*/ 0 h 28"/>
                <a:gd name="T113" fmla="*/ 52 w 52"/>
                <a:gd name="T114" fmla="*/ 28 h 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2" h="28">
                  <a:moveTo>
                    <a:pt x="0" y="16"/>
                  </a:moveTo>
                  <a:lnTo>
                    <a:pt x="0" y="12"/>
                  </a:lnTo>
                  <a:lnTo>
                    <a:pt x="4" y="12"/>
                  </a:lnTo>
                  <a:lnTo>
                    <a:pt x="4" y="8"/>
                  </a:lnTo>
                  <a:lnTo>
                    <a:pt x="0" y="4"/>
                  </a:lnTo>
                  <a:lnTo>
                    <a:pt x="0" y="0"/>
                  </a:lnTo>
                  <a:lnTo>
                    <a:pt x="4" y="0"/>
                  </a:lnTo>
                  <a:lnTo>
                    <a:pt x="4" y="4"/>
                  </a:lnTo>
                  <a:lnTo>
                    <a:pt x="8" y="4"/>
                  </a:lnTo>
                  <a:lnTo>
                    <a:pt x="16" y="4"/>
                  </a:lnTo>
                  <a:lnTo>
                    <a:pt x="20" y="4"/>
                  </a:lnTo>
                  <a:lnTo>
                    <a:pt x="24" y="4"/>
                  </a:lnTo>
                  <a:lnTo>
                    <a:pt x="28" y="4"/>
                  </a:lnTo>
                  <a:lnTo>
                    <a:pt x="32" y="0"/>
                  </a:lnTo>
                  <a:lnTo>
                    <a:pt x="36" y="0"/>
                  </a:lnTo>
                  <a:lnTo>
                    <a:pt x="40" y="0"/>
                  </a:lnTo>
                  <a:lnTo>
                    <a:pt x="44" y="4"/>
                  </a:lnTo>
                  <a:lnTo>
                    <a:pt x="48" y="4"/>
                  </a:lnTo>
                  <a:lnTo>
                    <a:pt x="52" y="4"/>
                  </a:lnTo>
                  <a:lnTo>
                    <a:pt x="52" y="8"/>
                  </a:lnTo>
                  <a:lnTo>
                    <a:pt x="48" y="8"/>
                  </a:lnTo>
                  <a:lnTo>
                    <a:pt x="48" y="12"/>
                  </a:lnTo>
                  <a:lnTo>
                    <a:pt x="44" y="12"/>
                  </a:lnTo>
                  <a:lnTo>
                    <a:pt x="44" y="16"/>
                  </a:lnTo>
                  <a:lnTo>
                    <a:pt x="48" y="20"/>
                  </a:lnTo>
                  <a:lnTo>
                    <a:pt x="40" y="20"/>
                  </a:lnTo>
                  <a:lnTo>
                    <a:pt x="36" y="20"/>
                  </a:lnTo>
                  <a:lnTo>
                    <a:pt x="32" y="24"/>
                  </a:lnTo>
                  <a:lnTo>
                    <a:pt x="28" y="28"/>
                  </a:lnTo>
                  <a:lnTo>
                    <a:pt x="24" y="28"/>
                  </a:lnTo>
                  <a:lnTo>
                    <a:pt x="16" y="24"/>
                  </a:lnTo>
                  <a:lnTo>
                    <a:pt x="12" y="24"/>
                  </a:lnTo>
                  <a:lnTo>
                    <a:pt x="4" y="28"/>
                  </a:lnTo>
                  <a:lnTo>
                    <a:pt x="4" y="24"/>
                  </a:lnTo>
                  <a:lnTo>
                    <a:pt x="4" y="20"/>
                  </a:lnTo>
                  <a:lnTo>
                    <a:pt x="0" y="20"/>
                  </a:lnTo>
                  <a:lnTo>
                    <a:pt x="0" y="16"/>
                  </a:lnTo>
                  <a:close/>
                </a:path>
              </a:pathLst>
            </a:custGeom>
            <a:solidFill>
              <a:srgbClr val="CCFFFF"/>
            </a:solidFill>
            <a:ln w="6350">
              <a:solidFill>
                <a:srgbClr val="CCFFFF"/>
              </a:solidFill>
              <a:prstDash val="solid"/>
              <a:round/>
              <a:headEnd/>
              <a:tailEnd/>
            </a:ln>
          </p:spPr>
          <p:txBody>
            <a:bodyPr/>
            <a:lstStyle/>
            <a:p>
              <a:endParaRPr lang="it-IT"/>
            </a:p>
          </p:txBody>
        </p:sp>
        <p:sp>
          <p:nvSpPr>
            <p:cNvPr id="197714" name="Freeform 79">
              <a:extLst>
                <a:ext uri="{FF2B5EF4-FFF2-40B4-BE49-F238E27FC236}">
                  <a16:creationId xmlns:a16="http://schemas.microsoft.com/office/drawing/2014/main" id="{42111F04-6B8E-C5E3-FA72-44A551E1C23C}"/>
                </a:ext>
              </a:extLst>
            </p:cNvPr>
            <p:cNvSpPr>
              <a:spLocks/>
            </p:cNvSpPr>
            <p:nvPr/>
          </p:nvSpPr>
          <p:spPr bwMode="auto">
            <a:xfrm>
              <a:off x="3063" y="1748"/>
              <a:ext cx="207" cy="175"/>
            </a:xfrm>
            <a:custGeom>
              <a:avLst/>
              <a:gdLst>
                <a:gd name="T0" fmla="*/ 337070512 w 108"/>
                <a:gd name="T1" fmla="*/ 2147483646 h 68"/>
                <a:gd name="T2" fmla="*/ 337070512 w 108"/>
                <a:gd name="T3" fmla="*/ 2147483646 h 68"/>
                <a:gd name="T4" fmla="*/ 0 w 108"/>
                <a:gd name="T5" fmla="*/ 2147483646 h 68"/>
                <a:gd name="T6" fmla="*/ 646051815 w 108"/>
                <a:gd name="T7" fmla="*/ 2147483646 h 68"/>
                <a:gd name="T8" fmla="*/ 973742563 w 108"/>
                <a:gd name="T9" fmla="*/ 0 h 68"/>
                <a:gd name="T10" fmla="*/ 1619921286 w 108"/>
                <a:gd name="T11" fmla="*/ 2147483646 h 68"/>
                <a:gd name="T12" fmla="*/ 2147483646 w 108"/>
                <a:gd name="T13" fmla="*/ 2147483646 h 68"/>
                <a:gd name="T14" fmla="*/ 2147483646 w 108"/>
                <a:gd name="T15" fmla="*/ 0 h 68"/>
                <a:gd name="T16" fmla="*/ 2147483646 w 108"/>
                <a:gd name="T17" fmla="*/ 2147483646 h 68"/>
                <a:gd name="T18" fmla="*/ 2147483646 w 108"/>
                <a:gd name="T19" fmla="*/ 2147483646 h 68"/>
                <a:gd name="T20" fmla="*/ 2147483646 w 108"/>
                <a:gd name="T21" fmla="*/ 2147483646 h 68"/>
                <a:gd name="T22" fmla="*/ 2147483646 w 108"/>
                <a:gd name="T23" fmla="*/ 2147483646 h 68"/>
                <a:gd name="T24" fmla="*/ 2147483646 w 108"/>
                <a:gd name="T25" fmla="*/ 2147483646 h 68"/>
                <a:gd name="T26" fmla="*/ 2147483646 w 108"/>
                <a:gd name="T27" fmla="*/ 2147483646 h 68"/>
                <a:gd name="T28" fmla="*/ 2147483646 w 108"/>
                <a:gd name="T29" fmla="*/ 2147483646 h 68"/>
                <a:gd name="T30" fmla="*/ 2147483646 w 108"/>
                <a:gd name="T31" fmla="*/ 2147483646 h 68"/>
                <a:gd name="T32" fmla="*/ 2147483646 w 108"/>
                <a:gd name="T33" fmla="*/ 2147483646 h 68"/>
                <a:gd name="T34" fmla="*/ 2147483646 w 108"/>
                <a:gd name="T35" fmla="*/ 2147483646 h 68"/>
                <a:gd name="T36" fmla="*/ 2147483646 w 108"/>
                <a:gd name="T37" fmla="*/ 2147483646 h 68"/>
                <a:gd name="T38" fmla="*/ 2147483646 w 108"/>
                <a:gd name="T39" fmla="*/ 2147483646 h 68"/>
                <a:gd name="T40" fmla="*/ 2147483646 w 108"/>
                <a:gd name="T41" fmla="*/ 2147483646 h 68"/>
                <a:gd name="T42" fmla="*/ 2147483646 w 108"/>
                <a:gd name="T43" fmla="*/ 2147483646 h 68"/>
                <a:gd name="T44" fmla="*/ 2147483646 w 108"/>
                <a:gd name="T45" fmla="*/ 2147483646 h 68"/>
                <a:gd name="T46" fmla="*/ 2147483646 w 108"/>
                <a:gd name="T47" fmla="*/ 2147483646 h 68"/>
                <a:gd name="T48" fmla="*/ 2147483646 w 108"/>
                <a:gd name="T49" fmla="*/ 2147483646 h 68"/>
                <a:gd name="T50" fmla="*/ 2147483646 w 108"/>
                <a:gd name="T51" fmla="*/ 2147483646 h 68"/>
                <a:gd name="T52" fmla="*/ 2147483646 w 108"/>
                <a:gd name="T53" fmla="*/ 2147483646 h 68"/>
                <a:gd name="T54" fmla="*/ 2147483646 w 108"/>
                <a:gd name="T55" fmla="*/ 2147483646 h 68"/>
                <a:gd name="T56" fmla="*/ 2147483646 w 108"/>
                <a:gd name="T57" fmla="*/ 2147483646 h 68"/>
                <a:gd name="T58" fmla="*/ 2147483646 w 108"/>
                <a:gd name="T59" fmla="*/ 2147483646 h 68"/>
                <a:gd name="T60" fmla="*/ 2147483646 w 108"/>
                <a:gd name="T61" fmla="*/ 2147483646 h 68"/>
                <a:gd name="T62" fmla="*/ 2147483646 w 108"/>
                <a:gd name="T63" fmla="*/ 2147483646 h 68"/>
                <a:gd name="T64" fmla="*/ 2147483646 w 108"/>
                <a:gd name="T65" fmla="*/ 2147483646 h 68"/>
                <a:gd name="T66" fmla="*/ 1957264609 w 108"/>
                <a:gd name="T67" fmla="*/ 2147483646 h 68"/>
                <a:gd name="T68" fmla="*/ 1957264609 w 108"/>
                <a:gd name="T69" fmla="*/ 2147483646 h 68"/>
                <a:gd name="T70" fmla="*/ 1311109244 w 108"/>
                <a:gd name="T71" fmla="*/ 2147483646 h 68"/>
                <a:gd name="T72" fmla="*/ 1957264609 w 108"/>
                <a:gd name="T73" fmla="*/ 2147483646 h 68"/>
                <a:gd name="T74" fmla="*/ 1619921286 w 108"/>
                <a:gd name="T75" fmla="*/ 2147483646 h 68"/>
                <a:gd name="T76" fmla="*/ 1619921286 w 108"/>
                <a:gd name="T77" fmla="*/ 2147483646 h 68"/>
                <a:gd name="T78" fmla="*/ 1619921286 w 108"/>
                <a:gd name="T79" fmla="*/ 2147483646 h 68"/>
                <a:gd name="T80" fmla="*/ 1957264609 w 108"/>
                <a:gd name="T81" fmla="*/ 2147483646 h 68"/>
                <a:gd name="T82" fmla="*/ 1957264609 w 108"/>
                <a:gd name="T83" fmla="*/ 2147483646 h 68"/>
                <a:gd name="T84" fmla="*/ 1957264609 w 108"/>
                <a:gd name="T85" fmla="*/ 2147483646 h 68"/>
                <a:gd name="T86" fmla="*/ 973742563 w 108"/>
                <a:gd name="T87" fmla="*/ 2147483646 h 68"/>
                <a:gd name="T88" fmla="*/ 337070512 w 108"/>
                <a:gd name="T89" fmla="*/ 2147483646 h 6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8"/>
                <a:gd name="T136" fmla="*/ 0 h 68"/>
                <a:gd name="T137" fmla="*/ 108 w 108"/>
                <a:gd name="T138" fmla="*/ 68 h 6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8" h="68">
                  <a:moveTo>
                    <a:pt x="4" y="16"/>
                  </a:moveTo>
                  <a:lnTo>
                    <a:pt x="4" y="12"/>
                  </a:lnTo>
                  <a:lnTo>
                    <a:pt x="8" y="12"/>
                  </a:lnTo>
                  <a:lnTo>
                    <a:pt x="4" y="12"/>
                  </a:lnTo>
                  <a:lnTo>
                    <a:pt x="4" y="8"/>
                  </a:lnTo>
                  <a:lnTo>
                    <a:pt x="0" y="8"/>
                  </a:lnTo>
                  <a:lnTo>
                    <a:pt x="4" y="4"/>
                  </a:lnTo>
                  <a:lnTo>
                    <a:pt x="8" y="4"/>
                  </a:lnTo>
                  <a:lnTo>
                    <a:pt x="12" y="4"/>
                  </a:lnTo>
                  <a:lnTo>
                    <a:pt x="12" y="0"/>
                  </a:lnTo>
                  <a:lnTo>
                    <a:pt x="16" y="0"/>
                  </a:lnTo>
                  <a:lnTo>
                    <a:pt x="20" y="4"/>
                  </a:lnTo>
                  <a:lnTo>
                    <a:pt x="24" y="4"/>
                  </a:lnTo>
                  <a:lnTo>
                    <a:pt x="28" y="4"/>
                  </a:lnTo>
                  <a:lnTo>
                    <a:pt x="28" y="0"/>
                  </a:lnTo>
                  <a:lnTo>
                    <a:pt x="32" y="0"/>
                  </a:lnTo>
                  <a:lnTo>
                    <a:pt x="36" y="4"/>
                  </a:lnTo>
                  <a:lnTo>
                    <a:pt x="40" y="4"/>
                  </a:lnTo>
                  <a:lnTo>
                    <a:pt x="48" y="4"/>
                  </a:lnTo>
                  <a:lnTo>
                    <a:pt x="52" y="4"/>
                  </a:lnTo>
                  <a:lnTo>
                    <a:pt x="56" y="4"/>
                  </a:lnTo>
                  <a:lnTo>
                    <a:pt x="60" y="4"/>
                  </a:lnTo>
                  <a:lnTo>
                    <a:pt x="64" y="4"/>
                  </a:lnTo>
                  <a:lnTo>
                    <a:pt x="68" y="4"/>
                  </a:lnTo>
                  <a:lnTo>
                    <a:pt x="68" y="8"/>
                  </a:lnTo>
                  <a:lnTo>
                    <a:pt x="76" y="8"/>
                  </a:lnTo>
                  <a:lnTo>
                    <a:pt x="80" y="8"/>
                  </a:lnTo>
                  <a:lnTo>
                    <a:pt x="80" y="12"/>
                  </a:lnTo>
                  <a:lnTo>
                    <a:pt x="84" y="8"/>
                  </a:lnTo>
                  <a:lnTo>
                    <a:pt x="84" y="12"/>
                  </a:lnTo>
                  <a:lnTo>
                    <a:pt x="88" y="12"/>
                  </a:lnTo>
                  <a:lnTo>
                    <a:pt x="88" y="8"/>
                  </a:lnTo>
                  <a:lnTo>
                    <a:pt x="92" y="12"/>
                  </a:lnTo>
                  <a:lnTo>
                    <a:pt x="96" y="12"/>
                  </a:lnTo>
                  <a:lnTo>
                    <a:pt x="100" y="12"/>
                  </a:lnTo>
                  <a:lnTo>
                    <a:pt x="104" y="12"/>
                  </a:lnTo>
                  <a:lnTo>
                    <a:pt x="108" y="12"/>
                  </a:lnTo>
                  <a:lnTo>
                    <a:pt x="108" y="16"/>
                  </a:lnTo>
                  <a:lnTo>
                    <a:pt x="104" y="20"/>
                  </a:lnTo>
                  <a:lnTo>
                    <a:pt x="100" y="20"/>
                  </a:lnTo>
                  <a:lnTo>
                    <a:pt x="96" y="24"/>
                  </a:lnTo>
                  <a:lnTo>
                    <a:pt x="92" y="24"/>
                  </a:lnTo>
                  <a:lnTo>
                    <a:pt x="88" y="24"/>
                  </a:lnTo>
                  <a:lnTo>
                    <a:pt x="88" y="28"/>
                  </a:lnTo>
                  <a:lnTo>
                    <a:pt x="84" y="32"/>
                  </a:lnTo>
                  <a:lnTo>
                    <a:pt x="80" y="32"/>
                  </a:lnTo>
                  <a:lnTo>
                    <a:pt x="80" y="36"/>
                  </a:lnTo>
                  <a:lnTo>
                    <a:pt x="80" y="40"/>
                  </a:lnTo>
                  <a:lnTo>
                    <a:pt x="84" y="44"/>
                  </a:lnTo>
                  <a:lnTo>
                    <a:pt x="80" y="44"/>
                  </a:lnTo>
                  <a:lnTo>
                    <a:pt x="80" y="48"/>
                  </a:lnTo>
                  <a:lnTo>
                    <a:pt x="76" y="48"/>
                  </a:lnTo>
                  <a:lnTo>
                    <a:pt x="76" y="52"/>
                  </a:lnTo>
                  <a:lnTo>
                    <a:pt x="72" y="52"/>
                  </a:lnTo>
                  <a:lnTo>
                    <a:pt x="72" y="56"/>
                  </a:lnTo>
                  <a:lnTo>
                    <a:pt x="68" y="56"/>
                  </a:lnTo>
                  <a:lnTo>
                    <a:pt x="64" y="60"/>
                  </a:lnTo>
                  <a:lnTo>
                    <a:pt x="60" y="60"/>
                  </a:lnTo>
                  <a:lnTo>
                    <a:pt x="56" y="60"/>
                  </a:lnTo>
                  <a:lnTo>
                    <a:pt x="44" y="60"/>
                  </a:lnTo>
                  <a:lnTo>
                    <a:pt x="40" y="64"/>
                  </a:lnTo>
                  <a:lnTo>
                    <a:pt x="36" y="64"/>
                  </a:lnTo>
                  <a:lnTo>
                    <a:pt x="36" y="68"/>
                  </a:lnTo>
                  <a:lnTo>
                    <a:pt x="36" y="64"/>
                  </a:lnTo>
                  <a:lnTo>
                    <a:pt x="36" y="68"/>
                  </a:lnTo>
                  <a:lnTo>
                    <a:pt x="32" y="68"/>
                  </a:lnTo>
                  <a:lnTo>
                    <a:pt x="28" y="64"/>
                  </a:lnTo>
                  <a:lnTo>
                    <a:pt x="24" y="60"/>
                  </a:lnTo>
                  <a:lnTo>
                    <a:pt x="28" y="60"/>
                  </a:lnTo>
                  <a:lnTo>
                    <a:pt x="24" y="60"/>
                  </a:lnTo>
                  <a:lnTo>
                    <a:pt x="20" y="56"/>
                  </a:lnTo>
                  <a:lnTo>
                    <a:pt x="16" y="56"/>
                  </a:lnTo>
                  <a:lnTo>
                    <a:pt x="20" y="52"/>
                  </a:lnTo>
                  <a:lnTo>
                    <a:pt x="24" y="48"/>
                  </a:lnTo>
                  <a:lnTo>
                    <a:pt x="20" y="48"/>
                  </a:lnTo>
                  <a:lnTo>
                    <a:pt x="20" y="44"/>
                  </a:lnTo>
                  <a:lnTo>
                    <a:pt x="24" y="40"/>
                  </a:lnTo>
                  <a:lnTo>
                    <a:pt x="20" y="40"/>
                  </a:lnTo>
                  <a:lnTo>
                    <a:pt x="16" y="36"/>
                  </a:lnTo>
                  <a:lnTo>
                    <a:pt x="20" y="36"/>
                  </a:lnTo>
                  <a:lnTo>
                    <a:pt x="24" y="36"/>
                  </a:lnTo>
                  <a:lnTo>
                    <a:pt x="24" y="32"/>
                  </a:lnTo>
                  <a:lnTo>
                    <a:pt x="24" y="28"/>
                  </a:lnTo>
                  <a:lnTo>
                    <a:pt x="24" y="24"/>
                  </a:lnTo>
                  <a:lnTo>
                    <a:pt x="28" y="20"/>
                  </a:lnTo>
                  <a:lnTo>
                    <a:pt x="24" y="16"/>
                  </a:lnTo>
                  <a:lnTo>
                    <a:pt x="20" y="16"/>
                  </a:lnTo>
                  <a:lnTo>
                    <a:pt x="12" y="16"/>
                  </a:lnTo>
                  <a:lnTo>
                    <a:pt x="8" y="16"/>
                  </a:lnTo>
                  <a:lnTo>
                    <a:pt x="4" y="16"/>
                  </a:lnTo>
                  <a:close/>
                </a:path>
              </a:pathLst>
            </a:custGeom>
            <a:solidFill>
              <a:srgbClr val="CCFFFF"/>
            </a:solidFill>
            <a:ln w="6350">
              <a:solidFill>
                <a:srgbClr val="CCFFFF"/>
              </a:solidFill>
              <a:prstDash val="solid"/>
              <a:round/>
              <a:headEnd/>
              <a:tailEnd/>
            </a:ln>
          </p:spPr>
          <p:txBody>
            <a:bodyPr/>
            <a:lstStyle/>
            <a:p>
              <a:endParaRPr lang="it-IT"/>
            </a:p>
          </p:txBody>
        </p:sp>
        <p:sp>
          <p:nvSpPr>
            <p:cNvPr id="197715" name="Freeform 80">
              <a:extLst>
                <a:ext uri="{FF2B5EF4-FFF2-40B4-BE49-F238E27FC236}">
                  <a16:creationId xmlns:a16="http://schemas.microsoft.com/office/drawing/2014/main" id="{E9D4E2DF-8C24-9229-6748-D73529E2D5E1}"/>
                </a:ext>
              </a:extLst>
            </p:cNvPr>
            <p:cNvSpPr>
              <a:spLocks/>
            </p:cNvSpPr>
            <p:nvPr/>
          </p:nvSpPr>
          <p:spPr bwMode="auto">
            <a:xfrm>
              <a:off x="3883" y="1748"/>
              <a:ext cx="107" cy="61"/>
            </a:xfrm>
            <a:custGeom>
              <a:avLst/>
              <a:gdLst>
                <a:gd name="T0" fmla="*/ 0 w 56"/>
                <a:gd name="T1" fmla="*/ 2147483646 h 24"/>
                <a:gd name="T2" fmla="*/ 0 w 56"/>
                <a:gd name="T3" fmla="*/ 0 h 24"/>
                <a:gd name="T4" fmla="*/ 308687902 w 56"/>
                <a:gd name="T5" fmla="*/ 2147483646 h 24"/>
                <a:gd name="T6" fmla="*/ 589814384 w 56"/>
                <a:gd name="T7" fmla="*/ 2147483646 h 24"/>
                <a:gd name="T8" fmla="*/ 904344572 w 56"/>
                <a:gd name="T9" fmla="*/ 2147483646 h 24"/>
                <a:gd name="T10" fmla="*/ 1211881509 w 56"/>
                <a:gd name="T11" fmla="*/ 2147483646 h 24"/>
                <a:gd name="T12" fmla="*/ 1490841492 w 56"/>
                <a:gd name="T13" fmla="*/ 2147483646 h 24"/>
                <a:gd name="T14" fmla="*/ 1797766773 w 56"/>
                <a:gd name="T15" fmla="*/ 2147483646 h 24"/>
                <a:gd name="T16" fmla="*/ 1797766773 w 56"/>
                <a:gd name="T17" fmla="*/ 2147483646 h 24"/>
                <a:gd name="T18" fmla="*/ 2107499402 w 56"/>
                <a:gd name="T19" fmla="*/ 2147483646 h 24"/>
                <a:gd name="T20" fmla="*/ 2147483646 w 56"/>
                <a:gd name="T21" fmla="*/ 2147483646 h 24"/>
                <a:gd name="T22" fmla="*/ 2147483646 w 56"/>
                <a:gd name="T23" fmla="*/ 2147483646 h 24"/>
                <a:gd name="T24" fmla="*/ 2147483646 w 56"/>
                <a:gd name="T25" fmla="*/ 2147483646 h 24"/>
                <a:gd name="T26" fmla="*/ 2147483646 w 56"/>
                <a:gd name="T27" fmla="*/ 2147483646 h 24"/>
                <a:gd name="T28" fmla="*/ 2147483646 w 56"/>
                <a:gd name="T29" fmla="*/ 2147483646 h 24"/>
                <a:gd name="T30" fmla="*/ 2147483646 w 56"/>
                <a:gd name="T31" fmla="*/ 2147483646 h 24"/>
                <a:gd name="T32" fmla="*/ 2147483646 w 56"/>
                <a:gd name="T33" fmla="*/ 2147483646 h 24"/>
                <a:gd name="T34" fmla="*/ 2147483646 w 56"/>
                <a:gd name="T35" fmla="*/ 2147483646 h 24"/>
                <a:gd name="T36" fmla="*/ 2147483646 w 56"/>
                <a:gd name="T37" fmla="*/ 2147483646 h 24"/>
                <a:gd name="T38" fmla="*/ 2147483646 w 56"/>
                <a:gd name="T39" fmla="*/ 2147483646 h 24"/>
                <a:gd name="T40" fmla="*/ 2147483646 w 56"/>
                <a:gd name="T41" fmla="*/ 2147483646 h 24"/>
                <a:gd name="T42" fmla="*/ 2147483646 w 56"/>
                <a:gd name="T43" fmla="*/ 2147483646 h 24"/>
                <a:gd name="T44" fmla="*/ 2147483646 w 56"/>
                <a:gd name="T45" fmla="*/ 2147483646 h 24"/>
                <a:gd name="T46" fmla="*/ 2147483646 w 56"/>
                <a:gd name="T47" fmla="*/ 2147483646 h 24"/>
                <a:gd name="T48" fmla="*/ 2147483646 w 56"/>
                <a:gd name="T49" fmla="*/ 2147483646 h 24"/>
                <a:gd name="T50" fmla="*/ 2147483646 w 56"/>
                <a:gd name="T51" fmla="*/ 2147483646 h 24"/>
                <a:gd name="T52" fmla="*/ 2147483646 w 56"/>
                <a:gd name="T53" fmla="*/ 2147483646 h 24"/>
                <a:gd name="T54" fmla="*/ 2147483646 w 56"/>
                <a:gd name="T55" fmla="*/ 2147483646 h 24"/>
                <a:gd name="T56" fmla="*/ 2147483646 w 56"/>
                <a:gd name="T57" fmla="*/ 2147483646 h 24"/>
                <a:gd name="T58" fmla="*/ 2147483646 w 56"/>
                <a:gd name="T59" fmla="*/ 2147483646 h 24"/>
                <a:gd name="T60" fmla="*/ 2147483646 w 56"/>
                <a:gd name="T61" fmla="*/ 2147483646 h 24"/>
                <a:gd name="T62" fmla="*/ 2147483646 w 56"/>
                <a:gd name="T63" fmla="*/ 2147483646 h 24"/>
                <a:gd name="T64" fmla="*/ 2107499402 w 56"/>
                <a:gd name="T65" fmla="*/ 2147483646 h 24"/>
                <a:gd name="T66" fmla="*/ 1797766773 w 56"/>
                <a:gd name="T67" fmla="*/ 2147483646 h 24"/>
                <a:gd name="T68" fmla="*/ 1490841492 w 56"/>
                <a:gd name="T69" fmla="*/ 2147483646 h 24"/>
                <a:gd name="T70" fmla="*/ 1211881509 w 56"/>
                <a:gd name="T71" fmla="*/ 2147483646 h 24"/>
                <a:gd name="T72" fmla="*/ 904344572 w 56"/>
                <a:gd name="T73" fmla="*/ 2147483646 h 24"/>
                <a:gd name="T74" fmla="*/ 904344572 w 56"/>
                <a:gd name="T75" fmla="*/ 2147483646 h 24"/>
                <a:gd name="T76" fmla="*/ 904344572 w 56"/>
                <a:gd name="T77" fmla="*/ 2147483646 h 24"/>
                <a:gd name="T78" fmla="*/ 904344572 w 56"/>
                <a:gd name="T79" fmla="*/ 2147483646 h 24"/>
                <a:gd name="T80" fmla="*/ 589814384 w 56"/>
                <a:gd name="T81" fmla="*/ 2147483646 h 24"/>
                <a:gd name="T82" fmla="*/ 308687902 w 56"/>
                <a:gd name="T83" fmla="*/ 2147483646 h 24"/>
                <a:gd name="T84" fmla="*/ 0 w 56"/>
                <a:gd name="T85" fmla="*/ 2147483646 h 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6"/>
                <a:gd name="T130" fmla="*/ 0 h 24"/>
                <a:gd name="T131" fmla="*/ 56 w 56"/>
                <a:gd name="T132" fmla="*/ 24 h 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6" h="24">
                  <a:moveTo>
                    <a:pt x="0" y="4"/>
                  </a:moveTo>
                  <a:lnTo>
                    <a:pt x="0" y="0"/>
                  </a:lnTo>
                  <a:lnTo>
                    <a:pt x="4" y="4"/>
                  </a:lnTo>
                  <a:lnTo>
                    <a:pt x="8" y="4"/>
                  </a:lnTo>
                  <a:lnTo>
                    <a:pt x="12" y="4"/>
                  </a:lnTo>
                  <a:lnTo>
                    <a:pt x="16" y="4"/>
                  </a:lnTo>
                  <a:lnTo>
                    <a:pt x="20" y="4"/>
                  </a:lnTo>
                  <a:lnTo>
                    <a:pt x="24" y="4"/>
                  </a:lnTo>
                  <a:lnTo>
                    <a:pt x="24" y="8"/>
                  </a:lnTo>
                  <a:lnTo>
                    <a:pt x="28" y="8"/>
                  </a:lnTo>
                  <a:lnTo>
                    <a:pt x="32" y="8"/>
                  </a:lnTo>
                  <a:lnTo>
                    <a:pt x="32" y="12"/>
                  </a:lnTo>
                  <a:lnTo>
                    <a:pt x="36" y="12"/>
                  </a:lnTo>
                  <a:lnTo>
                    <a:pt x="36" y="8"/>
                  </a:lnTo>
                  <a:lnTo>
                    <a:pt x="40" y="8"/>
                  </a:lnTo>
                  <a:lnTo>
                    <a:pt x="44" y="8"/>
                  </a:lnTo>
                  <a:lnTo>
                    <a:pt x="44" y="12"/>
                  </a:lnTo>
                  <a:lnTo>
                    <a:pt x="48" y="12"/>
                  </a:lnTo>
                  <a:lnTo>
                    <a:pt x="48" y="16"/>
                  </a:lnTo>
                  <a:lnTo>
                    <a:pt x="52" y="16"/>
                  </a:lnTo>
                  <a:lnTo>
                    <a:pt x="56" y="16"/>
                  </a:lnTo>
                  <a:lnTo>
                    <a:pt x="52" y="16"/>
                  </a:lnTo>
                  <a:lnTo>
                    <a:pt x="52" y="20"/>
                  </a:lnTo>
                  <a:lnTo>
                    <a:pt x="56" y="20"/>
                  </a:lnTo>
                  <a:lnTo>
                    <a:pt x="56" y="24"/>
                  </a:lnTo>
                  <a:lnTo>
                    <a:pt x="52" y="24"/>
                  </a:lnTo>
                  <a:lnTo>
                    <a:pt x="48" y="24"/>
                  </a:lnTo>
                  <a:lnTo>
                    <a:pt x="48" y="20"/>
                  </a:lnTo>
                  <a:lnTo>
                    <a:pt x="44" y="20"/>
                  </a:lnTo>
                  <a:lnTo>
                    <a:pt x="40" y="24"/>
                  </a:lnTo>
                  <a:lnTo>
                    <a:pt x="36" y="24"/>
                  </a:lnTo>
                  <a:lnTo>
                    <a:pt x="32" y="24"/>
                  </a:lnTo>
                  <a:lnTo>
                    <a:pt x="28" y="24"/>
                  </a:lnTo>
                  <a:lnTo>
                    <a:pt x="24" y="20"/>
                  </a:lnTo>
                  <a:lnTo>
                    <a:pt x="20" y="20"/>
                  </a:lnTo>
                  <a:lnTo>
                    <a:pt x="16" y="20"/>
                  </a:lnTo>
                  <a:lnTo>
                    <a:pt x="12" y="20"/>
                  </a:lnTo>
                  <a:lnTo>
                    <a:pt x="12" y="16"/>
                  </a:lnTo>
                  <a:lnTo>
                    <a:pt x="12" y="12"/>
                  </a:lnTo>
                  <a:lnTo>
                    <a:pt x="12" y="8"/>
                  </a:lnTo>
                  <a:lnTo>
                    <a:pt x="8" y="8"/>
                  </a:lnTo>
                  <a:lnTo>
                    <a:pt x="4" y="4"/>
                  </a:lnTo>
                  <a:lnTo>
                    <a:pt x="0" y="4"/>
                  </a:lnTo>
                  <a:close/>
                </a:path>
              </a:pathLst>
            </a:custGeom>
            <a:solidFill>
              <a:srgbClr val="CCFFFF"/>
            </a:solidFill>
            <a:ln w="6350">
              <a:solidFill>
                <a:srgbClr val="CCFFFF"/>
              </a:solidFill>
              <a:prstDash val="solid"/>
              <a:round/>
              <a:headEnd/>
              <a:tailEnd/>
            </a:ln>
          </p:spPr>
          <p:txBody>
            <a:bodyPr/>
            <a:lstStyle/>
            <a:p>
              <a:endParaRPr lang="it-IT"/>
            </a:p>
          </p:txBody>
        </p:sp>
        <p:sp>
          <p:nvSpPr>
            <p:cNvPr id="197716" name="Freeform 81">
              <a:extLst>
                <a:ext uri="{FF2B5EF4-FFF2-40B4-BE49-F238E27FC236}">
                  <a16:creationId xmlns:a16="http://schemas.microsoft.com/office/drawing/2014/main" id="{DE8E4897-6865-FEF4-E6B0-9114E71DBF13}"/>
                </a:ext>
              </a:extLst>
            </p:cNvPr>
            <p:cNvSpPr>
              <a:spLocks/>
            </p:cNvSpPr>
            <p:nvPr/>
          </p:nvSpPr>
          <p:spPr bwMode="auto">
            <a:xfrm>
              <a:off x="3522" y="1758"/>
              <a:ext cx="32" cy="30"/>
            </a:xfrm>
            <a:custGeom>
              <a:avLst/>
              <a:gdLst>
                <a:gd name="T0" fmla="*/ 2147483646 w 16"/>
                <a:gd name="T1" fmla="*/ 2147483646 h 12"/>
                <a:gd name="T2" fmla="*/ 1073741824 w 16"/>
                <a:gd name="T3" fmla="*/ 2147483646 h 12"/>
                <a:gd name="T4" fmla="*/ 0 w 16"/>
                <a:gd name="T5" fmla="*/ 2147483646 h 12"/>
                <a:gd name="T6" fmla="*/ 1073741824 w 16"/>
                <a:gd name="T7" fmla="*/ 2147483646 h 12"/>
                <a:gd name="T8" fmla="*/ 0 w 16"/>
                <a:gd name="T9" fmla="*/ 2147483646 h 12"/>
                <a:gd name="T10" fmla="*/ 1073741824 w 16"/>
                <a:gd name="T11" fmla="*/ 2147483646 h 12"/>
                <a:gd name="T12" fmla="*/ 1073741824 w 16"/>
                <a:gd name="T13" fmla="*/ 0 h 12"/>
                <a:gd name="T14" fmla="*/ 2147483646 w 16"/>
                <a:gd name="T15" fmla="*/ 0 h 12"/>
                <a:gd name="T16" fmla="*/ 1073741824 w 16"/>
                <a:gd name="T17" fmla="*/ 0 h 12"/>
                <a:gd name="T18" fmla="*/ 2147483646 w 16"/>
                <a:gd name="T19" fmla="*/ 0 h 12"/>
                <a:gd name="T20" fmla="*/ 2147483646 w 16"/>
                <a:gd name="T21" fmla="*/ 0 h 12"/>
                <a:gd name="T22" fmla="*/ 2147483646 w 16"/>
                <a:gd name="T23" fmla="*/ 2147483646 h 12"/>
                <a:gd name="T24" fmla="*/ 2147483646 w 16"/>
                <a:gd name="T25" fmla="*/ 2147483646 h 12"/>
                <a:gd name="T26" fmla="*/ 2147483646 w 16"/>
                <a:gd name="T27" fmla="*/ 2147483646 h 12"/>
                <a:gd name="T28" fmla="*/ 2147483646 w 16"/>
                <a:gd name="T29" fmla="*/ 2147483646 h 12"/>
                <a:gd name="T30" fmla="*/ 2147483646 w 16"/>
                <a:gd name="T31" fmla="*/ 2147483646 h 12"/>
                <a:gd name="T32" fmla="*/ 2147483646 w 16"/>
                <a:gd name="T33" fmla="*/ 2147483646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
                <a:gd name="T52" fmla="*/ 0 h 12"/>
                <a:gd name="T53" fmla="*/ 16 w 16"/>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 h="12">
                  <a:moveTo>
                    <a:pt x="8" y="12"/>
                  </a:moveTo>
                  <a:lnTo>
                    <a:pt x="4" y="8"/>
                  </a:lnTo>
                  <a:lnTo>
                    <a:pt x="0" y="8"/>
                  </a:lnTo>
                  <a:lnTo>
                    <a:pt x="4" y="8"/>
                  </a:lnTo>
                  <a:lnTo>
                    <a:pt x="0" y="4"/>
                  </a:lnTo>
                  <a:lnTo>
                    <a:pt x="4" y="4"/>
                  </a:lnTo>
                  <a:lnTo>
                    <a:pt x="4" y="0"/>
                  </a:lnTo>
                  <a:lnTo>
                    <a:pt x="8" y="0"/>
                  </a:lnTo>
                  <a:lnTo>
                    <a:pt x="4" y="0"/>
                  </a:lnTo>
                  <a:lnTo>
                    <a:pt x="8" y="0"/>
                  </a:lnTo>
                  <a:lnTo>
                    <a:pt x="12" y="0"/>
                  </a:lnTo>
                  <a:lnTo>
                    <a:pt x="12" y="4"/>
                  </a:lnTo>
                  <a:lnTo>
                    <a:pt x="16" y="4"/>
                  </a:lnTo>
                  <a:lnTo>
                    <a:pt x="16" y="8"/>
                  </a:lnTo>
                  <a:lnTo>
                    <a:pt x="12" y="8"/>
                  </a:lnTo>
                  <a:lnTo>
                    <a:pt x="8" y="8"/>
                  </a:lnTo>
                  <a:lnTo>
                    <a:pt x="8" y="12"/>
                  </a:lnTo>
                  <a:close/>
                </a:path>
              </a:pathLst>
            </a:custGeom>
            <a:solidFill>
              <a:srgbClr val="CCFFFF"/>
            </a:solidFill>
            <a:ln w="6350">
              <a:solidFill>
                <a:srgbClr val="CCFFFF"/>
              </a:solidFill>
              <a:prstDash val="solid"/>
              <a:round/>
              <a:headEnd/>
              <a:tailEnd/>
            </a:ln>
          </p:spPr>
          <p:txBody>
            <a:bodyPr/>
            <a:lstStyle/>
            <a:p>
              <a:endParaRPr lang="it-IT"/>
            </a:p>
          </p:txBody>
        </p:sp>
        <p:sp>
          <p:nvSpPr>
            <p:cNvPr id="197717" name="Freeform 82">
              <a:extLst>
                <a:ext uri="{FF2B5EF4-FFF2-40B4-BE49-F238E27FC236}">
                  <a16:creationId xmlns:a16="http://schemas.microsoft.com/office/drawing/2014/main" id="{FE4B9DF6-00EA-0F63-7BBA-8958B566A475}"/>
                </a:ext>
              </a:extLst>
            </p:cNvPr>
            <p:cNvSpPr>
              <a:spLocks/>
            </p:cNvSpPr>
            <p:nvPr/>
          </p:nvSpPr>
          <p:spPr bwMode="auto">
            <a:xfrm>
              <a:off x="4366" y="1758"/>
              <a:ext cx="185" cy="92"/>
            </a:xfrm>
            <a:custGeom>
              <a:avLst/>
              <a:gdLst>
                <a:gd name="T0" fmla="*/ 1920699993 w 96"/>
                <a:gd name="T1" fmla="*/ 2147483646 h 36"/>
                <a:gd name="T2" fmla="*/ 2147483646 w 96"/>
                <a:gd name="T3" fmla="*/ 2147483646 h 36"/>
                <a:gd name="T4" fmla="*/ 2147483646 w 96"/>
                <a:gd name="T5" fmla="*/ 2147483646 h 36"/>
                <a:gd name="T6" fmla="*/ 2147483646 w 96"/>
                <a:gd name="T7" fmla="*/ 2147483646 h 36"/>
                <a:gd name="T8" fmla="*/ 2147483646 w 96"/>
                <a:gd name="T9" fmla="*/ 2147483646 h 36"/>
                <a:gd name="T10" fmla="*/ 1920699993 w 96"/>
                <a:gd name="T11" fmla="*/ 2147483646 h 36"/>
                <a:gd name="T12" fmla="*/ 1128504750 w 96"/>
                <a:gd name="T13" fmla="*/ 2147483646 h 36"/>
                <a:gd name="T14" fmla="*/ 1128504750 w 96"/>
                <a:gd name="T15" fmla="*/ 2147483646 h 36"/>
                <a:gd name="T16" fmla="*/ 1541182038 w 96"/>
                <a:gd name="T17" fmla="*/ 2147483646 h 36"/>
                <a:gd name="T18" fmla="*/ 1920699993 w 96"/>
                <a:gd name="T19" fmla="*/ 2147483646 h 36"/>
                <a:gd name="T20" fmla="*/ 2147483646 w 96"/>
                <a:gd name="T21" fmla="*/ 2147483646 h 36"/>
                <a:gd name="T22" fmla="*/ 2147483646 w 96"/>
                <a:gd name="T23" fmla="*/ 2147483646 h 36"/>
                <a:gd name="T24" fmla="*/ 2147483646 w 96"/>
                <a:gd name="T25" fmla="*/ 0 h 36"/>
                <a:gd name="T26" fmla="*/ 2147483646 w 96"/>
                <a:gd name="T27" fmla="*/ 2147483646 h 36"/>
                <a:gd name="T28" fmla="*/ 2147483646 w 96"/>
                <a:gd name="T29" fmla="*/ 2147483646 h 36"/>
                <a:gd name="T30" fmla="*/ 2147483646 w 96"/>
                <a:gd name="T31" fmla="*/ 2147483646 h 36"/>
                <a:gd name="T32" fmla="*/ 2147483646 w 96"/>
                <a:gd name="T33" fmla="*/ 2147483646 h 36"/>
                <a:gd name="T34" fmla="*/ 2147483646 w 96"/>
                <a:gd name="T35" fmla="*/ 2147483646 h 36"/>
                <a:gd name="T36" fmla="*/ 2147483646 w 96"/>
                <a:gd name="T37" fmla="*/ 2147483646 h 36"/>
                <a:gd name="T38" fmla="*/ 2147483646 w 96"/>
                <a:gd name="T39" fmla="*/ 2147483646 h 36"/>
                <a:gd name="T40" fmla="*/ 2147483646 w 96"/>
                <a:gd name="T41" fmla="*/ 2147483646 h 36"/>
                <a:gd name="T42" fmla="*/ 2147483646 w 96"/>
                <a:gd name="T43" fmla="*/ 2147483646 h 36"/>
                <a:gd name="T44" fmla="*/ 2147483646 w 96"/>
                <a:gd name="T45" fmla="*/ 2147483646 h 36"/>
                <a:gd name="T46" fmla="*/ 2147483646 w 96"/>
                <a:gd name="T47" fmla="*/ 2147483646 h 36"/>
                <a:gd name="T48" fmla="*/ 2147483646 w 96"/>
                <a:gd name="T49" fmla="*/ 2147483646 h 36"/>
                <a:gd name="T50" fmla="*/ 2147483646 w 96"/>
                <a:gd name="T51" fmla="*/ 2147483646 h 36"/>
                <a:gd name="T52" fmla="*/ 2147483646 w 96"/>
                <a:gd name="T53" fmla="*/ 2147483646 h 36"/>
                <a:gd name="T54" fmla="*/ 2147483646 w 96"/>
                <a:gd name="T55" fmla="*/ 2147483646 h 36"/>
                <a:gd name="T56" fmla="*/ 2147483646 w 96"/>
                <a:gd name="T57" fmla="*/ 2147483646 h 36"/>
                <a:gd name="T58" fmla="*/ 2147483646 w 96"/>
                <a:gd name="T59" fmla="*/ 2147483646 h 36"/>
                <a:gd name="T60" fmla="*/ 1920699993 w 96"/>
                <a:gd name="T61" fmla="*/ 2147483646 h 36"/>
                <a:gd name="T62" fmla="*/ 1541182038 w 96"/>
                <a:gd name="T63" fmla="*/ 2147483646 h 36"/>
                <a:gd name="T64" fmla="*/ 1128504750 w 96"/>
                <a:gd name="T65" fmla="*/ 2147483646 h 36"/>
                <a:gd name="T66" fmla="*/ 385729427 w 96"/>
                <a:gd name="T67" fmla="*/ 2147483646 h 36"/>
                <a:gd name="T68" fmla="*/ 0 w 96"/>
                <a:gd name="T69" fmla="*/ 2147483646 h 36"/>
                <a:gd name="T70" fmla="*/ 0 w 96"/>
                <a:gd name="T71" fmla="*/ 2147483646 h 36"/>
                <a:gd name="T72" fmla="*/ 743332750 w 96"/>
                <a:gd name="T73" fmla="*/ 2147483646 h 36"/>
                <a:gd name="T74" fmla="*/ 1541182038 w 96"/>
                <a:gd name="T75" fmla="*/ 2147483646 h 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6"/>
                <a:gd name="T115" fmla="*/ 0 h 36"/>
                <a:gd name="T116" fmla="*/ 96 w 96"/>
                <a:gd name="T117" fmla="*/ 36 h 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6" h="36">
                  <a:moveTo>
                    <a:pt x="16" y="28"/>
                  </a:moveTo>
                  <a:lnTo>
                    <a:pt x="20" y="28"/>
                  </a:lnTo>
                  <a:lnTo>
                    <a:pt x="24" y="28"/>
                  </a:lnTo>
                  <a:lnTo>
                    <a:pt x="24" y="24"/>
                  </a:lnTo>
                  <a:lnTo>
                    <a:pt x="28" y="24"/>
                  </a:lnTo>
                  <a:lnTo>
                    <a:pt x="32" y="24"/>
                  </a:lnTo>
                  <a:lnTo>
                    <a:pt x="32" y="20"/>
                  </a:lnTo>
                  <a:lnTo>
                    <a:pt x="28" y="20"/>
                  </a:lnTo>
                  <a:lnTo>
                    <a:pt x="24" y="20"/>
                  </a:lnTo>
                  <a:lnTo>
                    <a:pt x="24" y="16"/>
                  </a:lnTo>
                  <a:lnTo>
                    <a:pt x="20" y="16"/>
                  </a:lnTo>
                  <a:lnTo>
                    <a:pt x="20" y="20"/>
                  </a:lnTo>
                  <a:lnTo>
                    <a:pt x="16" y="20"/>
                  </a:lnTo>
                  <a:lnTo>
                    <a:pt x="12" y="16"/>
                  </a:lnTo>
                  <a:lnTo>
                    <a:pt x="8" y="16"/>
                  </a:lnTo>
                  <a:lnTo>
                    <a:pt x="12" y="12"/>
                  </a:lnTo>
                  <a:lnTo>
                    <a:pt x="16" y="12"/>
                  </a:lnTo>
                  <a:lnTo>
                    <a:pt x="16" y="8"/>
                  </a:lnTo>
                  <a:lnTo>
                    <a:pt x="16" y="4"/>
                  </a:lnTo>
                  <a:lnTo>
                    <a:pt x="20" y="4"/>
                  </a:lnTo>
                  <a:lnTo>
                    <a:pt x="24" y="4"/>
                  </a:lnTo>
                  <a:lnTo>
                    <a:pt x="28" y="8"/>
                  </a:lnTo>
                  <a:lnTo>
                    <a:pt x="32" y="8"/>
                  </a:lnTo>
                  <a:lnTo>
                    <a:pt x="36" y="8"/>
                  </a:lnTo>
                  <a:lnTo>
                    <a:pt x="36" y="4"/>
                  </a:lnTo>
                  <a:lnTo>
                    <a:pt x="40" y="0"/>
                  </a:lnTo>
                  <a:lnTo>
                    <a:pt x="44" y="0"/>
                  </a:lnTo>
                  <a:lnTo>
                    <a:pt x="48" y="4"/>
                  </a:lnTo>
                  <a:lnTo>
                    <a:pt x="52" y="4"/>
                  </a:lnTo>
                  <a:lnTo>
                    <a:pt x="56" y="4"/>
                  </a:lnTo>
                  <a:lnTo>
                    <a:pt x="60" y="4"/>
                  </a:lnTo>
                  <a:lnTo>
                    <a:pt x="64" y="4"/>
                  </a:lnTo>
                  <a:lnTo>
                    <a:pt x="68" y="4"/>
                  </a:lnTo>
                  <a:lnTo>
                    <a:pt x="72" y="4"/>
                  </a:lnTo>
                  <a:lnTo>
                    <a:pt x="76" y="4"/>
                  </a:lnTo>
                  <a:lnTo>
                    <a:pt x="80" y="4"/>
                  </a:lnTo>
                  <a:lnTo>
                    <a:pt x="84" y="4"/>
                  </a:lnTo>
                  <a:lnTo>
                    <a:pt x="88" y="8"/>
                  </a:lnTo>
                  <a:lnTo>
                    <a:pt x="92" y="8"/>
                  </a:lnTo>
                  <a:lnTo>
                    <a:pt x="96" y="12"/>
                  </a:lnTo>
                  <a:lnTo>
                    <a:pt x="92" y="12"/>
                  </a:lnTo>
                  <a:lnTo>
                    <a:pt x="88" y="12"/>
                  </a:lnTo>
                  <a:lnTo>
                    <a:pt x="84" y="12"/>
                  </a:lnTo>
                  <a:lnTo>
                    <a:pt x="80" y="16"/>
                  </a:lnTo>
                  <a:lnTo>
                    <a:pt x="76" y="20"/>
                  </a:lnTo>
                  <a:lnTo>
                    <a:pt x="72" y="20"/>
                  </a:lnTo>
                  <a:lnTo>
                    <a:pt x="68" y="20"/>
                  </a:lnTo>
                  <a:lnTo>
                    <a:pt x="64" y="20"/>
                  </a:lnTo>
                  <a:lnTo>
                    <a:pt x="64" y="24"/>
                  </a:lnTo>
                  <a:lnTo>
                    <a:pt x="60" y="24"/>
                  </a:lnTo>
                  <a:lnTo>
                    <a:pt x="56" y="24"/>
                  </a:lnTo>
                  <a:lnTo>
                    <a:pt x="56" y="28"/>
                  </a:lnTo>
                  <a:lnTo>
                    <a:pt x="52" y="24"/>
                  </a:lnTo>
                  <a:lnTo>
                    <a:pt x="44" y="28"/>
                  </a:lnTo>
                  <a:lnTo>
                    <a:pt x="40" y="28"/>
                  </a:lnTo>
                  <a:lnTo>
                    <a:pt x="40" y="32"/>
                  </a:lnTo>
                  <a:lnTo>
                    <a:pt x="36" y="32"/>
                  </a:lnTo>
                  <a:lnTo>
                    <a:pt x="36" y="36"/>
                  </a:lnTo>
                  <a:lnTo>
                    <a:pt x="32" y="36"/>
                  </a:lnTo>
                  <a:lnTo>
                    <a:pt x="28" y="36"/>
                  </a:lnTo>
                  <a:lnTo>
                    <a:pt x="24" y="36"/>
                  </a:lnTo>
                  <a:lnTo>
                    <a:pt x="20" y="36"/>
                  </a:lnTo>
                  <a:lnTo>
                    <a:pt x="20" y="32"/>
                  </a:lnTo>
                  <a:lnTo>
                    <a:pt x="16" y="32"/>
                  </a:lnTo>
                  <a:lnTo>
                    <a:pt x="16" y="36"/>
                  </a:lnTo>
                  <a:lnTo>
                    <a:pt x="12" y="32"/>
                  </a:lnTo>
                  <a:lnTo>
                    <a:pt x="8" y="32"/>
                  </a:lnTo>
                  <a:lnTo>
                    <a:pt x="4" y="32"/>
                  </a:lnTo>
                  <a:lnTo>
                    <a:pt x="0" y="32"/>
                  </a:lnTo>
                  <a:lnTo>
                    <a:pt x="0" y="28"/>
                  </a:lnTo>
                  <a:lnTo>
                    <a:pt x="4" y="28"/>
                  </a:lnTo>
                  <a:lnTo>
                    <a:pt x="0" y="28"/>
                  </a:lnTo>
                  <a:lnTo>
                    <a:pt x="4" y="28"/>
                  </a:lnTo>
                  <a:lnTo>
                    <a:pt x="8" y="28"/>
                  </a:lnTo>
                  <a:lnTo>
                    <a:pt x="12" y="28"/>
                  </a:lnTo>
                  <a:lnTo>
                    <a:pt x="16" y="28"/>
                  </a:lnTo>
                  <a:close/>
                </a:path>
              </a:pathLst>
            </a:custGeom>
            <a:solidFill>
              <a:srgbClr val="CCFFFF"/>
            </a:solidFill>
            <a:ln w="6350">
              <a:solidFill>
                <a:srgbClr val="CCFFFF"/>
              </a:solidFill>
              <a:prstDash val="solid"/>
              <a:round/>
              <a:headEnd/>
              <a:tailEnd/>
            </a:ln>
          </p:spPr>
          <p:txBody>
            <a:bodyPr/>
            <a:lstStyle/>
            <a:p>
              <a:endParaRPr lang="it-IT"/>
            </a:p>
          </p:txBody>
        </p:sp>
        <p:sp>
          <p:nvSpPr>
            <p:cNvPr id="197718" name="Freeform 83">
              <a:extLst>
                <a:ext uri="{FF2B5EF4-FFF2-40B4-BE49-F238E27FC236}">
                  <a16:creationId xmlns:a16="http://schemas.microsoft.com/office/drawing/2014/main" id="{3DF27EC8-F0BF-27DD-7F0C-90419DC574DA}"/>
                </a:ext>
              </a:extLst>
            </p:cNvPr>
            <p:cNvSpPr>
              <a:spLocks/>
            </p:cNvSpPr>
            <p:nvPr/>
          </p:nvSpPr>
          <p:spPr bwMode="auto">
            <a:xfrm>
              <a:off x="5272" y="1768"/>
              <a:ext cx="106" cy="123"/>
            </a:xfrm>
            <a:custGeom>
              <a:avLst/>
              <a:gdLst>
                <a:gd name="T0" fmla="*/ 2066311560 w 56"/>
                <a:gd name="T1" fmla="*/ 2147483646 h 48"/>
                <a:gd name="T2" fmla="*/ 1848451400 w 56"/>
                <a:gd name="T3" fmla="*/ 2147483646 h 48"/>
                <a:gd name="T4" fmla="*/ 1602952134 w 56"/>
                <a:gd name="T5" fmla="*/ 2147483646 h 48"/>
                <a:gd name="T6" fmla="*/ 1364185686 w 56"/>
                <a:gd name="T7" fmla="*/ 2147483646 h 48"/>
                <a:gd name="T8" fmla="*/ 1148751163 w 56"/>
                <a:gd name="T9" fmla="*/ 2147483646 h 48"/>
                <a:gd name="T10" fmla="*/ 913357145 w 56"/>
                <a:gd name="T11" fmla="*/ 2147483646 h 48"/>
                <a:gd name="T12" fmla="*/ 913357145 w 56"/>
                <a:gd name="T13" fmla="*/ 2147483646 h 48"/>
                <a:gd name="T14" fmla="*/ 913357145 w 56"/>
                <a:gd name="T15" fmla="*/ 2147483646 h 48"/>
                <a:gd name="T16" fmla="*/ 702151115 w 56"/>
                <a:gd name="T17" fmla="*/ 2147483646 h 48"/>
                <a:gd name="T18" fmla="*/ 447388563 w 56"/>
                <a:gd name="T19" fmla="*/ 2147483646 h 48"/>
                <a:gd name="T20" fmla="*/ 447388563 w 56"/>
                <a:gd name="T21" fmla="*/ 2147483646 h 48"/>
                <a:gd name="T22" fmla="*/ 236356222 w 56"/>
                <a:gd name="T23" fmla="*/ 2147483646 h 48"/>
                <a:gd name="T24" fmla="*/ 236356222 w 56"/>
                <a:gd name="T25" fmla="*/ 2147483646 h 48"/>
                <a:gd name="T26" fmla="*/ 447388563 w 56"/>
                <a:gd name="T27" fmla="*/ 2147483646 h 48"/>
                <a:gd name="T28" fmla="*/ 447388563 w 56"/>
                <a:gd name="T29" fmla="*/ 2147483646 h 48"/>
                <a:gd name="T30" fmla="*/ 702151115 w 56"/>
                <a:gd name="T31" fmla="*/ 2147483646 h 48"/>
                <a:gd name="T32" fmla="*/ 447388563 w 56"/>
                <a:gd name="T33" fmla="*/ 2147483646 h 48"/>
                <a:gd name="T34" fmla="*/ 447388563 w 56"/>
                <a:gd name="T35" fmla="*/ 2147483646 h 48"/>
                <a:gd name="T36" fmla="*/ 702151115 w 56"/>
                <a:gd name="T37" fmla="*/ 2147483646 h 48"/>
                <a:gd name="T38" fmla="*/ 447388563 w 56"/>
                <a:gd name="T39" fmla="*/ 2147483646 h 48"/>
                <a:gd name="T40" fmla="*/ 236356222 w 56"/>
                <a:gd name="T41" fmla="*/ 2147483646 h 48"/>
                <a:gd name="T42" fmla="*/ 0 w 56"/>
                <a:gd name="T43" fmla="*/ 2147483646 h 48"/>
                <a:gd name="T44" fmla="*/ 0 w 56"/>
                <a:gd name="T45" fmla="*/ 2147483646 h 48"/>
                <a:gd name="T46" fmla="*/ 236356222 w 56"/>
                <a:gd name="T47" fmla="*/ 2147483646 h 48"/>
                <a:gd name="T48" fmla="*/ 236356222 w 56"/>
                <a:gd name="T49" fmla="*/ 2147483646 h 48"/>
                <a:gd name="T50" fmla="*/ 702151115 w 56"/>
                <a:gd name="T51" fmla="*/ 2147483646 h 48"/>
                <a:gd name="T52" fmla="*/ 913357145 w 56"/>
                <a:gd name="T53" fmla="*/ 2147483646 h 48"/>
                <a:gd name="T54" fmla="*/ 1148751163 w 56"/>
                <a:gd name="T55" fmla="*/ 2147483646 h 48"/>
                <a:gd name="T56" fmla="*/ 1364185686 w 56"/>
                <a:gd name="T57" fmla="*/ 2147483646 h 48"/>
                <a:gd name="T58" fmla="*/ 1602952134 w 56"/>
                <a:gd name="T59" fmla="*/ 2147483646 h 48"/>
                <a:gd name="T60" fmla="*/ 1848451400 w 56"/>
                <a:gd name="T61" fmla="*/ 2147483646 h 48"/>
                <a:gd name="T62" fmla="*/ 2066311560 w 56"/>
                <a:gd name="T63" fmla="*/ 2147483646 h 48"/>
                <a:gd name="T64" fmla="*/ 1848451400 w 56"/>
                <a:gd name="T65" fmla="*/ 2147483646 h 48"/>
                <a:gd name="T66" fmla="*/ 2066311560 w 56"/>
                <a:gd name="T67" fmla="*/ 2147483646 h 48"/>
                <a:gd name="T68" fmla="*/ 2147483646 w 56"/>
                <a:gd name="T69" fmla="*/ 2147483646 h 48"/>
                <a:gd name="T70" fmla="*/ 2147483646 w 56"/>
                <a:gd name="T71" fmla="*/ 2147483646 h 48"/>
                <a:gd name="T72" fmla="*/ 2147483646 w 56"/>
                <a:gd name="T73" fmla="*/ 2147483646 h 48"/>
                <a:gd name="T74" fmla="*/ 2147483646 w 56"/>
                <a:gd name="T75" fmla="*/ 0 h 48"/>
                <a:gd name="T76" fmla="*/ 2147483646 w 56"/>
                <a:gd name="T77" fmla="*/ 0 h 48"/>
                <a:gd name="T78" fmla="*/ 2147483646 w 56"/>
                <a:gd name="T79" fmla="*/ 2147483646 h 48"/>
                <a:gd name="T80" fmla="*/ 2147483646 w 56"/>
                <a:gd name="T81" fmla="*/ 2147483646 h 48"/>
                <a:gd name="T82" fmla="*/ 2147483646 w 56"/>
                <a:gd name="T83" fmla="*/ 2147483646 h 48"/>
                <a:gd name="T84" fmla="*/ 2147483646 w 56"/>
                <a:gd name="T85" fmla="*/ 2147483646 h 48"/>
                <a:gd name="T86" fmla="*/ 2147483646 w 56"/>
                <a:gd name="T87" fmla="*/ 2147483646 h 48"/>
                <a:gd name="T88" fmla="*/ 2147483646 w 56"/>
                <a:gd name="T89" fmla="*/ 2147483646 h 48"/>
                <a:gd name="T90" fmla="*/ 2147483646 w 56"/>
                <a:gd name="T91" fmla="*/ 2147483646 h 48"/>
                <a:gd name="T92" fmla="*/ 2147483646 w 56"/>
                <a:gd name="T93" fmla="*/ 2147483646 h 48"/>
                <a:gd name="T94" fmla="*/ 2066311560 w 56"/>
                <a:gd name="T95" fmla="*/ 2147483646 h 48"/>
                <a:gd name="T96" fmla="*/ 1848451400 w 56"/>
                <a:gd name="T97" fmla="*/ 2147483646 h 48"/>
                <a:gd name="T98" fmla="*/ 1848451400 w 56"/>
                <a:gd name="T99" fmla="*/ 2147483646 h 48"/>
                <a:gd name="T100" fmla="*/ 1602952134 w 56"/>
                <a:gd name="T101" fmla="*/ 2147483646 h 48"/>
                <a:gd name="T102" fmla="*/ 1602952134 w 56"/>
                <a:gd name="T103" fmla="*/ 2147483646 h 48"/>
                <a:gd name="T104" fmla="*/ 1848451400 w 56"/>
                <a:gd name="T105" fmla="*/ 2147483646 h 48"/>
                <a:gd name="T106" fmla="*/ 2066311560 w 56"/>
                <a:gd name="T107" fmla="*/ 2147483646 h 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6"/>
                <a:gd name="T163" fmla="*/ 0 h 48"/>
                <a:gd name="T164" fmla="*/ 56 w 56"/>
                <a:gd name="T165" fmla="*/ 48 h 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6" h="48">
                  <a:moveTo>
                    <a:pt x="36" y="36"/>
                  </a:moveTo>
                  <a:lnTo>
                    <a:pt x="32" y="40"/>
                  </a:lnTo>
                  <a:lnTo>
                    <a:pt x="28" y="40"/>
                  </a:lnTo>
                  <a:lnTo>
                    <a:pt x="24" y="40"/>
                  </a:lnTo>
                  <a:lnTo>
                    <a:pt x="20" y="44"/>
                  </a:lnTo>
                  <a:lnTo>
                    <a:pt x="16" y="44"/>
                  </a:lnTo>
                  <a:lnTo>
                    <a:pt x="16" y="48"/>
                  </a:lnTo>
                  <a:lnTo>
                    <a:pt x="16" y="44"/>
                  </a:lnTo>
                  <a:lnTo>
                    <a:pt x="12" y="44"/>
                  </a:lnTo>
                  <a:lnTo>
                    <a:pt x="8" y="48"/>
                  </a:lnTo>
                  <a:lnTo>
                    <a:pt x="8" y="44"/>
                  </a:lnTo>
                  <a:lnTo>
                    <a:pt x="4" y="44"/>
                  </a:lnTo>
                  <a:lnTo>
                    <a:pt x="4" y="40"/>
                  </a:lnTo>
                  <a:lnTo>
                    <a:pt x="8" y="40"/>
                  </a:lnTo>
                  <a:lnTo>
                    <a:pt x="8" y="36"/>
                  </a:lnTo>
                  <a:lnTo>
                    <a:pt x="12" y="36"/>
                  </a:lnTo>
                  <a:lnTo>
                    <a:pt x="8" y="36"/>
                  </a:lnTo>
                  <a:lnTo>
                    <a:pt x="8" y="32"/>
                  </a:lnTo>
                  <a:lnTo>
                    <a:pt x="12" y="32"/>
                  </a:lnTo>
                  <a:lnTo>
                    <a:pt x="8" y="28"/>
                  </a:lnTo>
                  <a:lnTo>
                    <a:pt x="4" y="28"/>
                  </a:lnTo>
                  <a:lnTo>
                    <a:pt x="0" y="28"/>
                  </a:lnTo>
                  <a:lnTo>
                    <a:pt x="0" y="24"/>
                  </a:lnTo>
                  <a:lnTo>
                    <a:pt x="4" y="24"/>
                  </a:lnTo>
                  <a:lnTo>
                    <a:pt x="4" y="20"/>
                  </a:lnTo>
                  <a:lnTo>
                    <a:pt x="12" y="20"/>
                  </a:lnTo>
                  <a:lnTo>
                    <a:pt x="16" y="16"/>
                  </a:lnTo>
                  <a:lnTo>
                    <a:pt x="20" y="12"/>
                  </a:lnTo>
                  <a:lnTo>
                    <a:pt x="24" y="12"/>
                  </a:lnTo>
                  <a:lnTo>
                    <a:pt x="28" y="12"/>
                  </a:lnTo>
                  <a:lnTo>
                    <a:pt x="32" y="12"/>
                  </a:lnTo>
                  <a:lnTo>
                    <a:pt x="36" y="12"/>
                  </a:lnTo>
                  <a:lnTo>
                    <a:pt x="32" y="8"/>
                  </a:lnTo>
                  <a:lnTo>
                    <a:pt x="36" y="8"/>
                  </a:lnTo>
                  <a:lnTo>
                    <a:pt x="40" y="8"/>
                  </a:lnTo>
                  <a:lnTo>
                    <a:pt x="44" y="8"/>
                  </a:lnTo>
                  <a:lnTo>
                    <a:pt x="48" y="4"/>
                  </a:lnTo>
                  <a:lnTo>
                    <a:pt x="48" y="0"/>
                  </a:lnTo>
                  <a:lnTo>
                    <a:pt x="52" y="0"/>
                  </a:lnTo>
                  <a:lnTo>
                    <a:pt x="52" y="4"/>
                  </a:lnTo>
                  <a:lnTo>
                    <a:pt x="56" y="4"/>
                  </a:lnTo>
                  <a:lnTo>
                    <a:pt x="48" y="8"/>
                  </a:lnTo>
                  <a:lnTo>
                    <a:pt x="48" y="12"/>
                  </a:lnTo>
                  <a:lnTo>
                    <a:pt x="48" y="16"/>
                  </a:lnTo>
                  <a:lnTo>
                    <a:pt x="48" y="20"/>
                  </a:lnTo>
                  <a:lnTo>
                    <a:pt x="44" y="20"/>
                  </a:lnTo>
                  <a:lnTo>
                    <a:pt x="40" y="20"/>
                  </a:lnTo>
                  <a:lnTo>
                    <a:pt x="36" y="24"/>
                  </a:lnTo>
                  <a:lnTo>
                    <a:pt x="32" y="24"/>
                  </a:lnTo>
                  <a:lnTo>
                    <a:pt x="32" y="28"/>
                  </a:lnTo>
                  <a:lnTo>
                    <a:pt x="28" y="28"/>
                  </a:lnTo>
                  <a:lnTo>
                    <a:pt x="28" y="32"/>
                  </a:lnTo>
                  <a:lnTo>
                    <a:pt x="32" y="36"/>
                  </a:lnTo>
                  <a:lnTo>
                    <a:pt x="36" y="36"/>
                  </a:lnTo>
                  <a:close/>
                </a:path>
              </a:pathLst>
            </a:custGeom>
            <a:solidFill>
              <a:srgbClr val="CCFFFF"/>
            </a:solidFill>
            <a:ln w="6350">
              <a:solidFill>
                <a:srgbClr val="CCFFFF"/>
              </a:solidFill>
              <a:prstDash val="solid"/>
              <a:round/>
              <a:headEnd/>
              <a:tailEnd/>
            </a:ln>
          </p:spPr>
          <p:txBody>
            <a:bodyPr/>
            <a:lstStyle/>
            <a:p>
              <a:endParaRPr lang="it-IT"/>
            </a:p>
          </p:txBody>
        </p:sp>
        <p:sp>
          <p:nvSpPr>
            <p:cNvPr id="197719" name="Freeform 84">
              <a:extLst>
                <a:ext uri="{FF2B5EF4-FFF2-40B4-BE49-F238E27FC236}">
                  <a16:creationId xmlns:a16="http://schemas.microsoft.com/office/drawing/2014/main" id="{E43E4897-8861-5E9A-3B2C-35262E31246C}"/>
                </a:ext>
              </a:extLst>
            </p:cNvPr>
            <p:cNvSpPr>
              <a:spLocks/>
            </p:cNvSpPr>
            <p:nvPr/>
          </p:nvSpPr>
          <p:spPr bwMode="auto">
            <a:xfrm>
              <a:off x="4090" y="1768"/>
              <a:ext cx="230" cy="165"/>
            </a:xfrm>
            <a:custGeom>
              <a:avLst/>
              <a:gdLst>
                <a:gd name="T0" fmla="*/ 2147483646 w 120"/>
                <a:gd name="T1" fmla="*/ 2147483646 h 64"/>
                <a:gd name="T2" fmla="*/ 2147483646 w 120"/>
                <a:gd name="T3" fmla="*/ 2147483646 h 64"/>
                <a:gd name="T4" fmla="*/ 2147483646 w 120"/>
                <a:gd name="T5" fmla="*/ 2147483646 h 64"/>
                <a:gd name="T6" fmla="*/ 2147483646 w 120"/>
                <a:gd name="T7" fmla="*/ 2147483646 h 64"/>
                <a:gd name="T8" fmla="*/ 2147483646 w 120"/>
                <a:gd name="T9" fmla="*/ 2147483646 h 64"/>
                <a:gd name="T10" fmla="*/ 2147483646 w 120"/>
                <a:gd name="T11" fmla="*/ 2147483646 h 64"/>
                <a:gd name="T12" fmla="*/ 2147483646 w 120"/>
                <a:gd name="T13" fmla="*/ 2147483646 h 64"/>
                <a:gd name="T14" fmla="*/ 2147483646 w 120"/>
                <a:gd name="T15" fmla="*/ 2147483646 h 64"/>
                <a:gd name="T16" fmla="*/ 1619921286 w 120"/>
                <a:gd name="T17" fmla="*/ 2147483646 h 64"/>
                <a:gd name="T18" fmla="*/ 973742563 w 120"/>
                <a:gd name="T19" fmla="*/ 2147483646 h 64"/>
                <a:gd name="T20" fmla="*/ 973742563 w 120"/>
                <a:gd name="T21" fmla="*/ 2147483646 h 64"/>
                <a:gd name="T22" fmla="*/ 973742563 w 120"/>
                <a:gd name="T23" fmla="*/ 2147483646 h 64"/>
                <a:gd name="T24" fmla="*/ 337070512 w 120"/>
                <a:gd name="T25" fmla="*/ 2147483646 h 64"/>
                <a:gd name="T26" fmla="*/ 646051815 w 120"/>
                <a:gd name="T27" fmla="*/ 2147483646 h 64"/>
                <a:gd name="T28" fmla="*/ 337070512 w 120"/>
                <a:gd name="T29" fmla="*/ 2147483646 h 64"/>
                <a:gd name="T30" fmla="*/ 0 w 120"/>
                <a:gd name="T31" fmla="*/ 2147483646 h 64"/>
                <a:gd name="T32" fmla="*/ 337070512 w 120"/>
                <a:gd name="T33" fmla="*/ 2147483646 h 64"/>
                <a:gd name="T34" fmla="*/ 646051815 w 120"/>
                <a:gd name="T35" fmla="*/ 2147483646 h 64"/>
                <a:gd name="T36" fmla="*/ 646051815 w 120"/>
                <a:gd name="T37" fmla="*/ 2147483646 h 64"/>
                <a:gd name="T38" fmla="*/ 973742563 w 120"/>
                <a:gd name="T39" fmla="*/ 2147483646 h 64"/>
                <a:gd name="T40" fmla="*/ 1311109244 w 120"/>
                <a:gd name="T41" fmla="*/ 2147483646 h 64"/>
                <a:gd name="T42" fmla="*/ 1311109244 w 120"/>
                <a:gd name="T43" fmla="*/ 2147483646 h 64"/>
                <a:gd name="T44" fmla="*/ 973742563 w 120"/>
                <a:gd name="T45" fmla="*/ 2147483646 h 64"/>
                <a:gd name="T46" fmla="*/ 646051815 w 120"/>
                <a:gd name="T47" fmla="*/ 2147483646 h 64"/>
                <a:gd name="T48" fmla="*/ 337070512 w 120"/>
                <a:gd name="T49" fmla="*/ 2147483646 h 64"/>
                <a:gd name="T50" fmla="*/ 0 w 120"/>
                <a:gd name="T51" fmla="*/ 2147483646 h 64"/>
                <a:gd name="T52" fmla="*/ 337070512 w 120"/>
                <a:gd name="T53" fmla="*/ 2147483646 h 64"/>
                <a:gd name="T54" fmla="*/ 973742563 w 120"/>
                <a:gd name="T55" fmla="*/ 2147483646 h 64"/>
                <a:gd name="T56" fmla="*/ 1619921286 w 120"/>
                <a:gd name="T57" fmla="*/ 2147483646 h 64"/>
                <a:gd name="T58" fmla="*/ 1957264609 w 120"/>
                <a:gd name="T59" fmla="*/ 2147483646 h 64"/>
                <a:gd name="T60" fmla="*/ 2147483646 w 120"/>
                <a:gd name="T61" fmla="*/ 2147483646 h 64"/>
                <a:gd name="T62" fmla="*/ 2147483646 w 120"/>
                <a:gd name="T63" fmla="*/ 2147483646 h 64"/>
                <a:gd name="T64" fmla="*/ 2147483646 w 120"/>
                <a:gd name="T65" fmla="*/ 2147483646 h 64"/>
                <a:gd name="T66" fmla="*/ 2147483646 w 120"/>
                <a:gd name="T67" fmla="*/ 2147483646 h 64"/>
                <a:gd name="T68" fmla="*/ 2147483646 w 120"/>
                <a:gd name="T69" fmla="*/ 0 h 64"/>
                <a:gd name="T70" fmla="*/ 2147483646 w 120"/>
                <a:gd name="T71" fmla="*/ 2147483646 h 64"/>
                <a:gd name="T72" fmla="*/ 2147483646 w 120"/>
                <a:gd name="T73" fmla="*/ 2147483646 h 64"/>
                <a:gd name="T74" fmla="*/ 2147483646 w 120"/>
                <a:gd name="T75" fmla="*/ 2147483646 h 64"/>
                <a:gd name="T76" fmla="*/ 2147483646 w 120"/>
                <a:gd name="T77" fmla="*/ 2147483646 h 64"/>
                <a:gd name="T78" fmla="*/ 2147483646 w 120"/>
                <a:gd name="T79" fmla="*/ 2147483646 h 64"/>
                <a:gd name="T80" fmla="*/ 2147483646 w 120"/>
                <a:gd name="T81" fmla="*/ 2147483646 h 64"/>
                <a:gd name="T82" fmla="*/ 2147483646 w 120"/>
                <a:gd name="T83" fmla="*/ 2147483646 h 64"/>
                <a:gd name="T84" fmla="*/ 2147483646 w 120"/>
                <a:gd name="T85" fmla="*/ 2147483646 h 64"/>
                <a:gd name="T86" fmla="*/ 2147483646 w 120"/>
                <a:gd name="T87" fmla="*/ 2147483646 h 64"/>
                <a:gd name="T88" fmla="*/ 2147483646 w 120"/>
                <a:gd name="T89" fmla="*/ 2147483646 h 64"/>
                <a:gd name="T90" fmla="*/ 2147483646 w 120"/>
                <a:gd name="T91" fmla="*/ 2147483646 h 64"/>
                <a:gd name="T92" fmla="*/ 2147483646 w 120"/>
                <a:gd name="T93" fmla="*/ 2147483646 h 64"/>
                <a:gd name="T94" fmla="*/ 2147483646 w 120"/>
                <a:gd name="T95" fmla="*/ 2147483646 h 64"/>
                <a:gd name="T96" fmla="*/ 2147483646 w 120"/>
                <a:gd name="T97" fmla="*/ 2147483646 h 64"/>
                <a:gd name="T98" fmla="*/ 2147483646 w 120"/>
                <a:gd name="T99" fmla="*/ 2147483646 h 64"/>
                <a:gd name="T100" fmla="*/ 2147483646 w 120"/>
                <a:gd name="T101" fmla="*/ 2147483646 h 64"/>
                <a:gd name="T102" fmla="*/ 2147483646 w 120"/>
                <a:gd name="T103" fmla="*/ 2147483646 h 64"/>
                <a:gd name="T104" fmla="*/ 2147483646 w 120"/>
                <a:gd name="T105" fmla="*/ 2147483646 h 64"/>
                <a:gd name="T106" fmla="*/ 2147483646 w 120"/>
                <a:gd name="T107" fmla="*/ 2147483646 h 6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0"/>
                <a:gd name="T163" fmla="*/ 0 h 64"/>
                <a:gd name="T164" fmla="*/ 120 w 120"/>
                <a:gd name="T165" fmla="*/ 64 h 6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0" h="64">
                  <a:moveTo>
                    <a:pt x="72" y="64"/>
                  </a:moveTo>
                  <a:lnTo>
                    <a:pt x="72" y="60"/>
                  </a:lnTo>
                  <a:lnTo>
                    <a:pt x="72" y="56"/>
                  </a:lnTo>
                  <a:lnTo>
                    <a:pt x="72" y="52"/>
                  </a:lnTo>
                  <a:lnTo>
                    <a:pt x="68" y="56"/>
                  </a:lnTo>
                  <a:lnTo>
                    <a:pt x="64" y="52"/>
                  </a:lnTo>
                  <a:lnTo>
                    <a:pt x="56" y="48"/>
                  </a:lnTo>
                  <a:lnTo>
                    <a:pt x="56" y="44"/>
                  </a:lnTo>
                  <a:lnTo>
                    <a:pt x="52" y="44"/>
                  </a:lnTo>
                  <a:lnTo>
                    <a:pt x="48" y="44"/>
                  </a:lnTo>
                  <a:lnTo>
                    <a:pt x="44" y="44"/>
                  </a:lnTo>
                  <a:lnTo>
                    <a:pt x="40" y="44"/>
                  </a:lnTo>
                  <a:lnTo>
                    <a:pt x="40" y="40"/>
                  </a:lnTo>
                  <a:lnTo>
                    <a:pt x="36" y="40"/>
                  </a:lnTo>
                  <a:lnTo>
                    <a:pt x="32" y="40"/>
                  </a:lnTo>
                  <a:lnTo>
                    <a:pt x="28" y="40"/>
                  </a:lnTo>
                  <a:lnTo>
                    <a:pt x="24" y="40"/>
                  </a:lnTo>
                  <a:lnTo>
                    <a:pt x="20" y="44"/>
                  </a:lnTo>
                  <a:lnTo>
                    <a:pt x="16" y="48"/>
                  </a:lnTo>
                  <a:lnTo>
                    <a:pt x="12" y="48"/>
                  </a:lnTo>
                  <a:lnTo>
                    <a:pt x="12" y="44"/>
                  </a:lnTo>
                  <a:lnTo>
                    <a:pt x="12" y="40"/>
                  </a:lnTo>
                  <a:lnTo>
                    <a:pt x="12" y="36"/>
                  </a:lnTo>
                  <a:lnTo>
                    <a:pt x="12" y="32"/>
                  </a:lnTo>
                  <a:lnTo>
                    <a:pt x="8" y="32"/>
                  </a:lnTo>
                  <a:lnTo>
                    <a:pt x="4" y="32"/>
                  </a:lnTo>
                  <a:lnTo>
                    <a:pt x="4" y="28"/>
                  </a:lnTo>
                  <a:lnTo>
                    <a:pt x="8" y="28"/>
                  </a:lnTo>
                  <a:lnTo>
                    <a:pt x="8" y="24"/>
                  </a:lnTo>
                  <a:lnTo>
                    <a:pt x="4" y="24"/>
                  </a:lnTo>
                  <a:lnTo>
                    <a:pt x="0" y="24"/>
                  </a:lnTo>
                  <a:lnTo>
                    <a:pt x="0" y="20"/>
                  </a:lnTo>
                  <a:lnTo>
                    <a:pt x="4" y="20"/>
                  </a:lnTo>
                  <a:lnTo>
                    <a:pt x="4" y="16"/>
                  </a:lnTo>
                  <a:lnTo>
                    <a:pt x="4" y="20"/>
                  </a:lnTo>
                  <a:lnTo>
                    <a:pt x="8" y="16"/>
                  </a:lnTo>
                  <a:lnTo>
                    <a:pt x="8" y="20"/>
                  </a:lnTo>
                  <a:lnTo>
                    <a:pt x="8" y="16"/>
                  </a:lnTo>
                  <a:lnTo>
                    <a:pt x="8" y="20"/>
                  </a:lnTo>
                  <a:lnTo>
                    <a:pt x="12" y="20"/>
                  </a:lnTo>
                  <a:lnTo>
                    <a:pt x="16" y="20"/>
                  </a:lnTo>
                  <a:lnTo>
                    <a:pt x="16" y="16"/>
                  </a:lnTo>
                  <a:lnTo>
                    <a:pt x="20" y="16"/>
                  </a:lnTo>
                  <a:lnTo>
                    <a:pt x="16" y="16"/>
                  </a:lnTo>
                  <a:lnTo>
                    <a:pt x="16" y="12"/>
                  </a:lnTo>
                  <a:lnTo>
                    <a:pt x="12" y="12"/>
                  </a:lnTo>
                  <a:lnTo>
                    <a:pt x="12" y="8"/>
                  </a:lnTo>
                  <a:lnTo>
                    <a:pt x="8" y="8"/>
                  </a:lnTo>
                  <a:lnTo>
                    <a:pt x="4" y="8"/>
                  </a:lnTo>
                  <a:lnTo>
                    <a:pt x="4" y="12"/>
                  </a:lnTo>
                  <a:lnTo>
                    <a:pt x="4" y="16"/>
                  </a:lnTo>
                  <a:lnTo>
                    <a:pt x="0" y="12"/>
                  </a:lnTo>
                  <a:lnTo>
                    <a:pt x="0" y="8"/>
                  </a:lnTo>
                  <a:lnTo>
                    <a:pt x="4" y="4"/>
                  </a:lnTo>
                  <a:lnTo>
                    <a:pt x="8" y="4"/>
                  </a:lnTo>
                  <a:lnTo>
                    <a:pt x="12" y="4"/>
                  </a:lnTo>
                  <a:lnTo>
                    <a:pt x="16" y="4"/>
                  </a:lnTo>
                  <a:lnTo>
                    <a:pt x="20" y="8"/>
                  </a:lnTo>
                  <a:lnTo>
                    <a:pt x="20" y="12"/>
                  </a:lnTo>
                  <a:lnTo>
                    <a:pt x="24" y="12"/>
                  </a:lnTo>
                  <a:lnTo>
                    <a:pt x="24" y="16"/>
                  </a:lnTo>
                  <a:lnTo>
                    <a:pt x="28" y="12"/>
                  </a:lnTo>
                  <a:lnTo>
                    <a:pt x="32" y="12"/>
                  </a:lnTo>
                  <a:lnTo>
                    <a:pt x="40" y="12"/>
                  </a:lnTo>
                  <a:lnTo>
                    <a:pt x="40" y="8"/>
                  </a:lnTo>
                  <a:lnTo>
                    <a:pt x="44" y="4"/>
                  </a:lnTo>
                  <a:lnTo>
                    <a:pt x="48" y="4"/>
                  </a:lnTo>
                  <a:lnTo>
                    <a:pt x="52" y="4"/>
                  </a:lnTo>
                  <a:lnTo>
                    <a:pt x="48" y="4"/>
                  </a:lnTo>
                  <a:lnTo>
                    <a:pt x="52" y="0"/>
                  </a:lnTo>
                  <a:lnTo>
                    <a:pt x="56" y="4"/>
                  </a:lnTo>
                  <a:lnTo>
                    <a:pt x="60" y="4"/>
                  </a:lnTo>
                  <a:lnTo>
                    <a:pt x="64" y="4"/>
                  </a:lnTo>
                  <a:lnTo>
                    <a:pt x="64" y="8"/>
                  </a:lnTo>
                  <a:lnTo>
                    <a:pt x="64" y="12"/>
                  </a:lnTo>
                  <a:lnTo>
                    <a:pt x="68" y="12"/>
                  </a:lnTo>
                  <a:lnTo>
                    <a:pt x="68" y="16"/>
                  </a:lnTo>
                  <a:lnTo>
                    <a:pt x="72" y="16"/>
                  </a:lnTo>
                  <a:lnTo>
                    <a:pt x="72" y="12"/>
                  </a:lnTo>
                  <a:lnTo>
                    <a:pt x="76" y="16"/>
                  </a:lnTo>
                  <a:lnTo>
                    <a:pt x="76" y="12"/>
                  </a:lnTo>
                  <a:lnTo>
                    <a:pt x="80" y="16"/>
                  </a:lnTo>
                  <a:lnTo>
                    <a:pt x="80" y="20"/>
                  </a:lnTo>
                  <a:lnTo>
                    <a:pt x="84" y="20"/>
                  </a:lnTo>
                  <a:lnTo>
                    <a:pt x="84" y="24"/>
                  </a:lnTo>
                  <a:lnTo>
                    <a:pt x="92" y="28"/>
                  </a:lnTo>
                  <a:lnTo>
                    <a:pt x="96" y="32"/>
                  </a:lnTo>
                  <a:lnTo>
                    <a:pt x="100" y="32"/>
                  </a:lnTo>
                  <a:lnTo>
                    <a:pt x="104" y="36"/>
                  </a:lnTo>
                  <a:lnTo>
                    <a:pt x="108" y="36"/>
                  </a:lnTo>
                  <a:lnTo>
                    <a:pt x="112" y="40"/>
                  </a:lnTo>
                  <a:lnTo>
                    <a:pt x="116" y="40"/>
                  </a:lnTo>
                  <a:lnTo>
                    <a:pt x="120" y="40"/>
                  </a:lnTo>
                  <a:lnTo>
                    <a:pt x="120" y="44"/>
                  </a:lnTo>
                  <a:lnTo>
                    <a:pt x="120" y="48"/>
                  </a:lnTo>
                  <a:lnTo>
                    <a:pt x="116" y="48"/>
                  </a:lnTo>
                  <a:lnTo>
                    <a:pt x="112" y="48"/>
                  </a:lnTo>
                  <a:lnTo>
                    <a:pt x="108" y="48"/>
                  </a:lnTo>
                  <a:lnTo>
                    <a:pt x="104" y="48"/>
                  </a:lnTo>
                  <a:lnTo>
                    <a:pt x="104" y="52"/>
                  </a:lnTo>
                  <a:lnTo>
                    <a:pt x="104" y="56"/>
                  </a:lnTo>
                  <a:lnTo>
                    <a:pt x="100" y="56"/>
                  </a:lnTo>
                  <a:lnTo>
                    <a:pt x="92" y="60"/>
                  </a:lnTo>
                  <a:lnTo>
                    <a:pt x="88" y="60"/>
                  </a:lnTo>
                  <a:lnTo>
                    <a:pt x="88" y="64"/>
                  </a:lnTo>
                  <a:lnTo>
                    <a:pt x="84" y="64"/>
                  </a:lnTo>
                  <a:lnTo>
                    <a:pt x="80" y="64"/>
                  </a:lnTo>
                  <a:lnTo>
                    <a:pt x="76" y="64"/>
                  </a:lnTo>
                  <a:lnTo>
                    <a:pt x="72" y="64"/>
                  </a:lnTo>
                  <a:close/>
                </a:path>
              </a:pathLst>
            </a:custGeom>
            <a:solidFill>
              <a:srgbClr val="CCFFFF"/>
            </a:solidFill>
            <a:ln w="6350">
              <a:solidFill>
                <a:srgbClr val="CCFFFF"/>
              </a:solidFill>
              <a:prstDash val="solid"/>
              <a:round/>
              <a:headEnd/>
              <a:tailEnd/>
            </a:ln>
          </p:spPr>
          <p:txBody>
            <a:bodyPr/>
            <a:lstStyle/>
            <a:p>
              <a:endParaRPr lang="it-IT"/>
            </a:p>
          </p:txBody>
        </p:sp>
        <p:sp>
          <p:nvSpPr>
            <p:cNvPr id="197720" name="Freeform 85">
              <a:extLst>
                <a:ext uri="{FF2B5EF4-FFF2-40B4-BE49-F238E27FC236}">
                  <a16:creationId xmlns:a16="http://schemas.microsoft.com/office/drawing/2014/main" id="{4C2397AF-550F-9C01-C4FC-D902A40357F4}"/>
                </a:ext>
              </a:extLst>
            </p:cNvPr>
            <p:cNvSpPr>
              <a:spLocks/>
            </p:cNvSpPr>
            <p:nvPr/>
          </p:nvSpPr>
          <p:spPr bwMode="auto">
            <a:xfrm>
              <a:off x="3539" y="1778"/>
              <a:ext cx="30" cy="62"/>
            </a:xfrm>
            <a:custGeom>
              <a:avLst/>
              <a:gdLst>
                <a:gd name="T0" fmla="*/ 353686110 w 16"/>
                <a:gd name="T1" fmla="*/ 2147483646 h 24"/>
                <a:gd name="T2" fmla="*/ 184255179 w 16"/>
                <a:gd name="T3" fmla="*/ 2147483646 h 24"/>
                <a:gd name="T4" fmla="*/ 0 w 16"/>
                <a:gd name="T5" fmla="*/ 2147483646 h 24"/>
                <a:gd name="T6" fmla="*/ 0 w 16"/>
                <a:gd name="T7" fmla="*/ 2147483646 h 24"/>
                <a:gd name="T8" fmla="*/ 184255179 w 16"/>
                <a:gd name="T9" fmla="*/ 2147483646 h 24"/>
                <a:gd name="T10" fmla="*/ 0 w 16"/>
                <a:gd name="T11" fmla="*/ 2147483646 h 24"/>
                <a:gd name="T12" fmla="*/ 184255179 w 16"/>
                <a:gd name="T13" fmla="*/ 2147483646 h 24"/>
                <a:gd name="T14" fmla="*/ 0 w 16"/>
                <a:gd name="T15" fmla="*/ 2147483646 h 24"/>
                <a:gd name="T16" fmla="*/ 184255179 w 16"/>
                <a:gd name="T17" fmla="*/ 2147483646 h 24"/>
                <a:gd name="T18" fmla="*/ 184255179 w 16"/>
                <a:gd name="T19" fmla="*/ 2147483646 h 24"/>
                <a:gd name="T20" fmla="*/ 0 w 16"/>
                <a:gd name="T21" fmla="*/ 2147483646 h 24"/>
                <a:gd name="T22" fmla="*/ 0 w 16"/>
                <a:gd name="T23" fmla="*/ 0 h 24"/>
                <a:gd name="T24" fmla="*/ 184255179 w 16"/>
                <a:gd name="T25" fmla="*/ 0 h 24"/>
                <a:gd name="T26" fmla="*/ 353686110 w 16"/>
                <a:gd name="T27" fmla="*/ 0 h 24"/>
                <a:gd name="T28" fmla="*/ 541296724 w 16"/>
                <a:gd name="T29" fmla="*/ 2147483646 h 24"/>
                <a:gd name="T30" fmla="*/ 541296724 w 16"/>
                <a:gd name="T31" fmla="*/ 2147483646 h 24"/>
                <a:gd name="T32" fmla="*/ 541296724 w 16"/>
                <a:gd name="T33" fmla="*/ 2147483646 h 24"/>
                <a:gd name="T34" fmla="*/ 702078317 w 16"/>
                <a:gd name="T35" fmla="*/ 2147483646 h 24"/>
                <a:gd name="T36" fmla="*/ 541296724 w 16"/>
                <a:gd name="T37" fmla="*/ 2147483646 h 24"/>
                <a:gd name="T38" fmla="*/ 353686110 w 16"/>
                <a:gd name="T39" fmla="*/ 2147483646 h 24"/>
                <a:gd name="T40" fmla="*/ 353686110 w 16"/>
                <a:gd name="T41" fmla="*/ 2147483646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24"/>
                <a:gd name="T65" fmla="*/ 16 w 16"/>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24">
                  <a:moveTo>
                    <a:pt x="8" y="24"/>
                  </a:moveTo>
                  <a:lnTo>
                    <a:pt x="4" y="20"/>
                  </a:lnTo>
                  <a:lnTo>
                    <a:pt x="0" y="20"/>
                  </a:lnTo>
                  <a:lnTo>
                    <a:pt x="0" y="16"/>
                  </a:lnTo>
                  <a:lnTo>
                    <a:pt x="4" y="12"/>
                  </a:lnTo>
                  <a:lnTo>
                    <a:pt x="0" y="12"/>
                  </a:lnTo>
                  <a:lnTo>
                    <a:pt x="4" y="12"/>
                  </a:lnTo>
                  <a:lnTo>
                    <a:pt x="0" y="8"/>
                  </a:lnTo>
                  <a:lnTo>
                    <a:pt x="4" y="8"/>
                  </a:lnTo>
                  <a:lnTo>
                    <a:pt x="4" y="4"/>
                  </a:lnTo>
                  <a:lnTo>
                    <a:pt x="0" y="4"/>
                  </a:lnTo>
                  <a:lnTo>
                    <a:pt x="0" y="0"/>
                  </a:lnTo>
                  <a:lnTo>
                    <a:pt x="4" y="0"/>
                  </a:lnTo>
                  <a:lnTo>
                    <a:pt x="8" y="0"/>
                  </a:lnTo>
                  <a:lnTo>
                    <a:pt x="12" y="4"/>
                  </a:lnTo>
                  <a:lnTo>
                    <a:pt x="12" y="8"/>
                  </a:lnTo>
                  <a:lnTo>
                    <a:pt x="12" y="12"/>
                  </a:lnTo>
                  <a:lnTo>
                    <a:pt x="16" y="16"/>
                  </a:lnTo>
                  <a:lnTo>
                    <a:pt x="12" y="20"/>
                  </a:lnTo>
                  <a:lnTo>
                    <a:pt x="8" y="20"/>
                  </a:lnTo>
                  <a:lnTo>
                    <a:pt x="8" y="24"/>
                  </a:lnTo>
                  <a:close/>
                </a:path>
              </a:pathLst>
            </a:custGeom>
            <a:solidFill>
              <a:srgbClr val="CCFFFF"/>
            </a:solidFill>
            <a:ln w="6350">
              <a:solidFill>
                <a:srgbClr val="CCFFFF"/>
              </a:solidFill>
              <a:prstDash val="solid"/>
              <a:round/>
              <a:headEnd/>
              <a:tailEnd/>
            </a:ln>
          </p:spPr>
          <p:txBody>
            <a:bodyPr/>
            <a:lstStyle/>
            <a:p>
              <a:endParaRPr lang="it-IT"/>
            </a:p>
          </p:txBody>
        </p:sp>
        <p:sp>
          <p:nvSpPr>
            <p:cNvPr id="197721" name="Freeform 86">
              <a:extLst>
                <a:ext uri="{FF2B5EF4-FFF2-40B4-BE49-F238E27FC236}">
                  <a16:creationId xmlns:a16="http://schemas.microsoft.com/office/drawing/2014/main" id="{6B3F08CA-2342-A0B4-7BC8-23BA9282AD8D}"/>
                </a:ext>
              </a:extLst>
            </p:cNvPr>
            <p:cNvSpPr>
              <a:spLocks/>
            </p:cNvSpPr>
            <p:nvPr/>
          </p:nvSpPr>
          <p:spPr bwMode="auto">
            <a:xfrm>
              <a:off x="3561" y="1778"/>
              <a:ext cx="39" cy="42"/>
            </a:xfrm>
            <a:custGeom>
              <a:avLst/>
              <a:gdLst>
                <a:gd name="T0" fmla="*/ 2147483646 w 20"/>
                <a:gd name="T1" fmla="*/ 2147483646 h 16"/>
                <a:gd name="T2" fmla="*/ 2086078547 w 20"/>
                <a:gd name="T3" fmla="*/ 2147483646 h 16"/>
                <a:gd name="T4" fmla="*/ 1568579873 w 20"/>
                <a:gd name="T5" fmla="*/ 2147483646 h 16"/>
                <a:gd name="T6" fmla="*/ 1069783870 w 20"/>
                <a:gd name="T7" fmla="*/ 2147483646 h 16"/>
                <a:gd name="T8" fmla="*/ 1069783870 w 20"/>
                <a:gd name="T9" fmla="*/ 2147483646 h 16"/>
                <a:gd name="T10" fmla="*/ 548607113 w 20"/>
                <a:gd name="T11" fmla="*/ 2147483646 h 16"/>
                <a:gd name="T12" fmla="*/ 0 w 20"/>
                <a:gd name="T13" fmla="*/ 2147483646 h 16"/>
                <a:gd name="T14" fmla="*/ 0 w 20"/>
                <a:gd name="T15" fmla="*/ 2147483646 h 16"/>
                <a:gd name="T16" fmla="*/ 0 w 20"/>
                <a:gd name="T17" fmla="*/ 2147483646 h 16"/>
                <a:gd name="T18" fmla="*/ 548607113 w 20"/>
                <a:gd name="T19" fmla="*/ 2147483646 h 16"/>
                <a:gd name="T20" fmla="*/ 548607113 w 20"/>
                <a:gd name="T21" fmla="*/ 0 h 16"/>
                <a:gd name="T22" fmla="*/ 548607113 w 20"/>
                <a:gd name="T23" fmla="*/ 2147483646 h 16"/>
                <a:gd name="T24" fmla="*/ 1069783870 w 20"/>
                <a:gd name="T25" fmla="*/ 0 h 16"/>
                <a:gd name="T26" fmla="*/ 1568579873 w 20"/>
                <a:gd name="T27" fmla="*/ 0 h 16"/>
                <a:gd name="T28" fmla="*/ 2086078547 w 20"/>
                <a:gd name="T29" fmla="*/ 0 h 16"/>
                <a:gd name="T30" fmla="*/ 2086078547 w 20"/>
                <a:gd name="T31" fmla="*/ 2147483646 h 16"/>
                <a:gd name="T32" fmla="*/ 2147483646 w 20"/>
                <a:gd name="T33" fmla="*/ 2147483646 h 16"/>
                <a:gd name="T34" fmla="*/ 2147483646 w 20"/>
                <a:gd name="T35" fmla="*/ 2147483646 h 16"/>
                <a:gd name="T36" fmla="*/ 2147483646 w 20"/>
                <a:gd name="T37" fmla="*/ 2147483646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16"/>
                <a:gd name="T59" fmla="*/ 20 w 20"/>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16">
                  <a:moveTo>
                    <a:pt x="20" y="12"/>
                  </a:moveTo>
                  <a:lnTo>
                    <a:pt x="16" y="12"/>
                  </a:lnTo>
                  <a:lnTo>
                    <a:pt x="12" y="12"/>
                  </a:lnTo>
                  <a:lnTo>
                    <a:pt x="8" y="12"/>
                  </a:lnTo>
                  <a:lnTo>
                    <a:pt x="8" y="16"/>
                  </a:lnTo>
                  <a:lnTo>
                    <a:pt x="4" y="16"/>
                  </a:lnTo>
                  <a:lnTo>
                    <a:pt x="0" y="12"/>
                  </a:lnTo>
                  <a:lnTo>
                    <a:pt x="0" y="8"/>
                  </a:lnTo>
                  <a:lnTo>
                    <a:pt x="0" y="4"/>
                  </a:lnTo>
                  <a:lnTo>
                    <a:pt x="4" y="4"/>
                  </a:lnTo>
                  <a:lnTo>
                    <a:pt x="4" y="0"/>
                  </a:lnTo>
                  <a:lnTo>
                    <a:pt x="4" y="4"/>
                  </a:lnTo>
                  <a:lnTo>
                    <a:pt x="8" y="0"/>
                  </a:lnTo>
                  <a:lnTo>
                    <a:pt x="12" y="0"/>
                  </a:lnTo>
                  <a:lnTo>
                    <a:pt x="16" y="0"/>
                  </a:lnTo>
                  <a:lnTo>
                    <a:pt x="16" y="4"/>
                  </a:lnTo>
                  <a:lnTo>
                    <a:pt x="20" y="4"/>
                  </a:lnTo>
                  <a:lnTo>
                    <a:pt x="20" y="8"/>
                  </a:lnTo>
                  <a:lnTo>
                    <a:pt x="20" y="12"/>
                  </a:lnTo>
                  <a:close/>
                </a:path>
              </a:pathLst>
            </a:custGeom>
            <a:solidFill>
              <a:srgbClr val="CCFFFF"/>
            </a:solidFill>
            <a:ln w="6350">
              <a:solidFill>
                <a:srgbClr val="CCFFFF"/>
              </a:solidFill>
              <a:prstDash val="solid"/>
              <a:round/>
              <a:headEnd/>
              <a:tailEnd/>
            </a:ln>
          </p:spPr>
          <p:txBody>
            <a:bodyPr/>
            <a:lstStyle/>
            <a:p>
              <a:endParaRPr lang="it-IT"/>
            </a:p>
          </p:txBody>
        </p:sp>
        <p:sp>
          <p:nvSpPr>
            <p:cNvPr id="197722" name="Freeform 87">
              <a:extLst>
                <a:ext uri="{FF2B5EF4-FFF2-40B4-BE49-F238E27FC236}">
                  <a16:creationId xmlns:a16="http://schemas.microsoft.com/office/drawing/2014/main" id="{97E057DC-9605-BFEB-608B-A4F3CCEED616}"/>
                </a:ext>
              </a:extLst>
            </p:cNvPr>
            <p:cNvSpPr>
              <a:spLocks/>
            </p:cNvSpPr>
            <p:nvPr/>
          </p:nvSpPr>
          <p:spPr bwMode="auto">
            <a:xfrm>
              <a:off x="3063" y="1788"/>
              <a:ext cx="53" cy="114"/>
            </a:xfrm>
            <a:custGeom>
              <a:avLst/>
              <a:gdLst>
                <a:gd name="T0" fmla="*/ 913357145 w 28"/>
                <a:gd name="T1" fmla="*/ 2147483646 h 44"/>
                <a:gd name="T2" fmla="*/ 913357145 w 28"/>
                <a:gd name="T3" fmla="*/ 2147483646 h 44"/>
                <a:gd name="T4" fmla="*/ 702151115 w 28"/>
                <a:gd name="T5" fmla="*/ 2147483646 h 44"/>
                <a:gd name="T6" fmla="*/ 447388563 w 28"/>
                <a:gd name="T7" fmla="*/ 2147483646 h 44"/>
                <a:gd name="T8" fmla="*/ 447388563 w 28"/>
                <a:gd name="T9" fmla="*/ 2147483646 h 44"/>
                <a:gd name="T10" fmla="*/ 236356222 w 28"/>
                <a:gd name="T11" fmla="*/ 2147483646 h 44"/>
                <a:gd name="T12" fmla="*/ 236356222 w 28"/>
                <a:gd name="T13" fmla="*/ 2147483646 h 44"/>
                <a:gd name="T14" fmla="*/ 236356222 w 28"/>
                <a:gd name="T15" fmla="*/ 2147483646 h 44"/>
                <a:gd name="T16" fmla="*/ 236356222 w 28"/>
                <a:gd name="T17" fmla="*/ 2147483646 h 44"/>
                <a:gd name="T18" fmla="*/ 447388563 w 28"/>
                <a:gd name="T19" fmla="*/ 2147483646 h 44"/>
                <a:gd name="T20" fmla="*/ 236356222 w 28"/>
                <a:gd name="T21" fmla="*/ 2147483646 h 44"/>
                <a:gd name="T22" fmla="*/ 236356222 w 28"/>
                <a:gd name="T23" fmla="*/ 2147483646 h 44"/>
                <a:gd name="T24" fmla="*/ 0 w 28"/>
                <a:gd name="T25" fmla="*/ 2147483646 h 44"/>
                <a:gd name="T26" fmla="*/ 236356222 w 28"/>
                <a:gd name="T27" fmla="*/ 2147483646 h 44"/>
                <a:gd name="T28" fmla="*/ 0 w 28"/>
                <a:gd name="T29" fmla="*/ 2147483646 h 44"/>
                <a:gd name="T30" fmla="*/ 0 w 28"/>
                <a:gd name="T31" fmla="*/ 2147483646 h 44"/>
                <a:gd name="T32" fmla="*/ 0 w 28"/>
                <a:gd name="T33" fmla="*/ 2147483646 h 44"/>
                <a:gd name="T34" fmla="*/ 236356222 w 28"/>
                <a:gd name="T35" fmla="*/ 2147483646 h 44"/>
                <a:gd name="T36" fmla="*/ 236356222 w 28"/>
                <a:gd name="T37" fmla="*/ 2147483646 h 44"/>
                <a:gd name="T38" fmla="*/ 447388563 w 28"/>
                <a:gd name="T39" fmla="*/ 2147483646 h 44"/>
                <a:gd name="T40" fmla="*/ 236356222 w 28"/>
                <a:gd name="T41" fmla="*/ 2147483646 h 44"/>
                <a:gd name="T42" fmla="*/ 236356222 w 28"/>
                <a:gd name="T43" fmla="*/ 0 h 44"/>
                <a:gd name="T44" fmla="*/ 447388563 w 28"/>
                <a:gd name="T45" fmla="*/ 0 h 44"/>
                <a:gd name="T46" fmla="*/ 702151115 w 28"/>
                <a:gd name="T47" fmla="*/ 0 h 44"/>
                <a:gd name="T48" fmla="*/ 1148751163 w 28"/>
                <a:gd name="T49" fmla="*/ 0 h 44"/>
                <a:gd name="T50" fmla="*/ 1364185686 w 28"/>
                <a:gd name="T51" fmla="*/ 0 h 44"/>
                <a:gd name="T52" fmla="*/ 1602952134 w 28"/>
                <a:gd name="T53" fmla="*/ 2147483646 h 44"/>
                <a:gd name="T54" fmla="*/ 1364185686 w 28"/>
                <a:gd name="T55" fmla="*/ 2147483646 h 44"/>
                <a:gd name="T56" fmla="*/ 1364185686 w 28"/>
                <a:gd name="T57" fmla="*/ 2147483646 h 44"/>
                <a:gd name="T58" fmla="*/ 1364185686 w 28"/>
                <a:gd name="T59" fmla="*/ 2147483646 h 44"/>
                <a:gd name="T60" fmla="*/ 1364185686 w 28"/>
                <a:gd name="T61" fmla="*/ 2147483646 h 44"/>
                <a:gd name="T62" fmla="*/ 1148751163 w 28"/>
                <a:gd name="T63" fmla="*/ 2147483646 h 44"/>
                <a:gd name="T64" fmla="*/ 913357145 w 28"/>
                <a:gd name="T65" fmla="*/ 2147483646 h 44"/>
                <a:gd name="T66" fmla="*/ 1148751163 w 28"/>
                <a:gd name="T67" fmla="*/ 2147483646 h 44"/>
                <a:gd name="T68" fmla="*/ 1364185686 w 28"/>
                <a:gd name="T69" fmla="*/ 2147483646 h 44"/>
                <a:gd name="T70" fmla="*/ 1148751163 w 28"/>
                <a:gd name="T71" fmla="*/ 2147483646 h 44"/>
                <a:gd name="T72" fmla="*/ 1148751163 w 28"/>
                <a:gd name="T73" fmla="*/ 2147483646 h 44"/>
                <a:gd name="T74" fmla="*/ 1364185686 w 28"/>
                <a:gd name="T75" fmla="*/ 2147483646 h 44"/>
                <a:gd name="T76" fmla="*/ 1148751163 w 28"/>
                <a:gd name="T77" fmla="*/ 2147483646 h 44"/>
                <a:gd name="T78" fmla="*/ 913357145 w 28"/>
                <a:gd name="T79" fmla="*/ 2147483646 h 4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8"/>
                <a:gd name="T121" fmla="*/ 0 h 44"/>
                <a:gd name="T122" fmla="*/ 28 w 28"/>
                <a:gd name="T123" fmla="*/ 44 h 4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8" h="44">
                  <a:moveTo>
                    <a:pt x="16" y="40"/>
                  </a:moveTo>
                  <a:lnTo>
                    <a:pt x="16" y="44"/>
                  </a:lnTo>
                  <a:lnTo>
                    <a:pt x="12" y="44"/>
                  </a:lnTo>
                  <a:lnTo>
                    <a:pt x="8" y="44"/>
                  </a:lnTo>
                  <a:lnTo>
                    <a:pt x="8" y="40"/>
                  </a:lnTo>
                  <a:lnTo>
                    <a:pt x="4" y="44"/>
                  </a:lnTo>
                  <a:lnTo>
                    <a:pt x="4" y="40"/>
                  </a:lnTo>
                  <a:lnTo>
                    <a:pt x="4" y="36"/>
                  </a:lnTo>
                  <a:lnTo>
                    <a:pt x="4" y="32"/>
                  </a:lnTo>
                  <a:lnTo>
                    <a:pt x="8" y="32"/>
                  </a:lnTo>
                  <a:lnTo>
                    <a:pt x="4" y="28"/>
                  </a:lnTo>
                  <a:lnTo>
                    <a:pt x="4" y="32"/>
                  </a:lnTo>
                  <a:lnTo>
                    <a:pt x="0" y="28"/>
                  </a:lnTo>
                  <a:lnTo>
                    <a:pt x="4" y="28"/>
                  </a:lnTo>
                  <a:lnTo>
                    <a:pt x="0" y="28"/>
                  </a:lnTo>
                  <a:lnTo>
                    <a:pt x="0" y="24"/>
                  </a:lnTo>
                  <a:lnTo>
                    <a:pt x="0" y="20"/>
                  </a:lnTo>
                  <a:lnTo>
                    <a:pt x="4" y="20"/>
                  </a:lnTo>
                  <a:lnTo>
                    <a:pt x="4" y="16"/>
                  </a:lnTo>
                  <a:lnTo>
                    <a:pt x="8" y="8"/>
                  </a:lnTo>
                  <a:lnTo>
                    <a:pt x="4" y="4"/>
                  </a:lnTo>
                  <a:lnTo>
                    <a:pt x="4" y="0"/>
                  </a:lnTo>
                  <a:lnTo>
                    <a:pt x="8" y="0"/>
                  </a:lnTo>
                  <a:lnTo>
                    <a:pt x="12" y="0"/>
                  </a:lnTo>
                  <a:lnTo>
                    <a:pt x="20" y="0"/>
                  </a:lnTo>
                  <a:lnTo>
                    <a:pt x="24" y="0"/>
                  </a:lnTo>
                  <a:lnTo>
                    <a:pt x="28" y="4"/>
                  </a:lnTo>
                  <a:lnTo>
                    <a:pt x="24" y="8"/>
                  </a:lnTo>
                  <a:lnTo>
                    <a:pt x="24" y="12"/>
                  </a:lnTo>
                  <a:lnTo>
                    <a:pt x="24" y="16"/>
                  </a:lnTo>
                  <a:lnTo>
                    <a:pt x="24" y="20"/>
                  </a:lnTo>
                  <a:lnTo>
                    <a:pt x="20" y="20"/>
                  </a:lnTo>
                  <a:lnTo>
                    <a:pt x="16" y="20"/>
                  </a:lnTo>
                  <a:lnTo>
                    <a:pt x="20" y="24"/>
                  </a:lnTo>
                  <a:lnTo>
                    <a:pt x="24" y="24"/>
                  </a:lnTo>
                  <a:lnTo>
                    <a:pt x="20" y="28"/>
                  </a:lnTo>
                  <a:lnTo>
                    <a:pt x="20" y="32"/>
                  </a:lnTo>
                  <a:lnTo>
                    <a:pt x="24" y="32"/>
                  </a:lnTo>
                  <a:lnTo>
                    <a:pt x="20" y="36"/>
                  </a:lnTo>
                  <a:lnTo>
                    <a:pt x="16" y="40"/>
                  </a:lnTo>
                  <a:close/>
                </a:path>
              </a:pathLst>
            </a:custGeom>
            <a:solidFill>
              <a:srgbClr val="CCFFFF"/>
            </a:solidFill>
            <a:ln w="6350">
              <a:solidFill>
                <a:srgbClr val="CCFFFF"/>
              </a:solidFill>
              <a:prstDash val="solid"/>
              <a:round/>
              <a:headEnd/>
              <a:tailEnd/>
            </a:ln>
          </p:spPr>
          <p:txBody>
            <a:bodyPr/>
            <a:lstStyle/>
            <a:p>
              <a:endParaRPr lang="it-IT"/>
            </a:p>
          </p:txBody>
        </p:sp>
        <p:sp>
          <p:nvSpPr>
            <p:cNvPr id="197723" name="Freeform 88">
              <a:extLst>
                <a:ext uri="{FF2B5EF4-FFF2-40B4-BE49-F238E27FC236}">
                  <a16:creationId xmlns:a16="http://schemas.microsoft.com/office/drawing/2014/main" id="{3AE68696-1742-A7EC-40B4-1712936A9C05}"/>
                </a:ext>
              </a:extLst>
            </p:cNvPr>
            <p:cNvSpPr>
              <a:spLocks noEditPoints="1"/>
            </p:cNvSpPr>
            <p:nvPr/>
          </p:nvSpPr>
          <p:spPr bwMode="auto">
            <a:xfrm>
              <a:off x="3654" y="1788"/>
              <a:ext cx="307" cy="135"/>
            </a:xfrm>
            <a:custGeom>
              <a:avLst/>
              <a:gdLst>
                <a:gd name="T0" fmla="*/ 2147483646 w 160"/>
                <a:gd name="T1" fmla="*/ 2147483646 h 52"/>
                <a:gd name="T2" fmla="*/ 2147483646 w 160"/>
                <a:gd name="T3" fmla="*/ 2147483646 h 52"/>
                <a:gd name="T4" fmla="*/ 2147483646 w 160"/>
                <a:gd name="T5" fmla="*/ 2147483646 h 52"/>
                <a:gd name="T6" fmla="*/ 2147483646 w 160"/>
                <a:gd name="T7" fmla="*/ 2147483646 h 52"/>
                <a:gd name="T8" fmla="*/ 2147483646 w 160"/>
                <a:gd name="T9" fmla="*/ 2147483646 h 52"/>
                <a:gd name="T10" fmla="*/ 2147483646 w 160"/>
                <a:gd name="T11" fmla="*/ 2147483646 h 52"/>
                <a:gd name="T12" fmla="*/ 2147483646 w 160"/>
                <a:gd name="T13" fmla="*/ 2147483646 h 52"/>
                <a:gd name="T14" fmla="*/ 2147483646 w 160"/>
                <a:gd name="T15" fmla="*/ 2147483646 h 52"/>
                <a:gd name="T16" fmla="*/ 2147483646 w 160"/>
                <a:gd name="T17" fmla="*/ 2147483646 h 52"/>
                <a:gd name="T18" fmla="*/ 2147483646 w 160"/>
                <a:gd name="T19" fmla="*/ 2147483646 h 52"/>
                <a:gd name="T20" fmla="*/ 2147483646 w 160"/>
                <a:gd name="T21" fmla="*/ 2147483646 h 52"/>
                <a:gd name="T22" fmla="*/ 2147483646 w 160"/>
                <a:gd name="T23" fmla="*/ 2147483646 h 52"/>
                <a:gd name="T24" fmla="*/ 2147483646 w 160"/>
                <a:gd name="T25" fmla="*/ 2147483646 h 52"/>
                <a:gd name="T26" fmla="*/ 2147483646 w 160"/>
                <a:gd name="T27" fmla="*/ 2147483646 h 52"/>
                <a:gd name="T28" fmla="*/ 2147483646 w 160"/>
                <a:gd name="T29" fmla="*/ 2147483646 h 52"/>
                <a:gd name="T30" fmla="*/ 2009124975 w 160"/>
                <a:gd name="T31" fmla="*/ 2147483646 h 52"/>
                <a:gd name="T32" fmla="*/ 1343996590 w 160"/>
                <a:gd name="T33" fmla="*/ 2147483646 h 52"/>
                <a:gd name="T34" fmla="*/ 999189826 w 160"/>
                <a:gd name="T35" fmla="*/ 2147483646 h 52"/>
                <a:gd name="T36" fmla="*/ 661805178 w 160"/>
                <a:gd name="T37" fmla="*/ 2147483646 h 52"/>
                <a:gd name="T38" fmla="*/ 0 w 160"/>
                <a:gd name="T39" fmla="*/ 2147483646 h 52"/>
                <a:gd name="T40" fmla="*/ 344914751 w 160"/>
                <a:gd name="T41" fmla="*/ 2147483646 h 52"/>
                <a:gd name="T42" fmla="*/ 344914751 w 160"/>
                <a:gd name="T43" fmla="*/ 2147483646 h 52"/>
                <a:gd name="T44" fmla="*/ 344914751 w 160"/>
                <a:gd name="T45" fmla="*/ 2147483646 h 52"/>
                <a:gd name="T46" fmla="*/ 344914751 w 160"/>
                <a:gd name="T47" fmla="*/ 2147483646 h 52"/>
                <a:gd name="T48" fmla="*/ 999189826 w 160"/>
                <a:gd name="T49" fmla="*/ 2147483646 h 52"/>
                <a:gd name="T50" fmla="*/ 1668043730 w 160"/>
                <a:gd name="T51" fmla="*/ 2147483646 h 52"/>
                <a:gd name="T52" fmla="*/ 2009124975 w 160"/>
                <a:gd name="T53" fmla="*/ 2147483646 h 52"/>
                <a:gd name="T54" fmla="*/ 2147483646 w 160"/>
                <a:gd name="T55" fmla="*/ 2147483646 h 52"/>
                <a:gd name="T56" fmla="*/ 2147483646 w 160"/>
                <a:gd name="T57" fmla="*/ 2147483646 h 52"/>
                <a:gd name="T58" fmla="*/ 2147483646 w 160"/>
                <a:gd name="T59" fmla="*/ 2147483646 h 52"/>
                <a:gd name="T60" fmla="*/ 2147483646 w 160"/>
                <a:gd name="T61" fmla="*/ 2147483646 h 52"/>
                <a:gd name="T62" fmla="*/ 2147483646 w 160"/>
                <a:gd name="T63" fmla="*/ 0 h 52"/>
                <a:gd name="T64" fmla="*/ 2147483646 w 160"/>
                <a:gd name="T65" fmla="*/ 0 h 52"/>
                <a:gd name="T66" fmla="*/ 2147483646 w 160"/>
                <a:gd name="T67" fmla="*/ 0 h 52"/>
                <a:gd name="T68" fmla="*/ 2147483646 w 160"/>
                <a:gd name="T69" fmla="*/ 2147483646 h 52"/>
                <a:gd name="T70" fmla="*/ 2147483646 w 160"/>
                <a:gd name="T71" fmla="*/ 2147483646 h 52"/>
                <a:gd name="T72" fmla="*/ 2147483646 w 160"/>
                <a:gd name="T73" fmla="*/ 2147483646 h 52"/>
                <a:gd name="T74" fmla="*/ 2147483646 w 160"/>
                <a:gd name="T75" fmla="*/ 2147483646 h 52"/>
                <a:gd name="T76" fmla="*/ 2147483646 w 160"/>
                <a:gd name="T77" fmla="*/ 2147483646 h 52"/>
                <a:gd name="T78" fmla="*/ 2147483646 w 160"/>
                <a:gd name="T79" fmla="*/ 2147483646 h 52"/>
                <a:gd name="T80" fmla="*/ 2147483646 w 160"/>
                <a:gd name="T81" fmla="*/ 2147483646 h 52"/>
                <a:gd name="T82" fmla="*/ 2147483646 w 160"/>
                <a:gd name="T83" fmla="*/ 2147483646 h 52"/>
                <a:gd name="T84" fmla="*/ 2147483646 w 160"/>
                <a:gd name="T85" fmla="*/ 2147483646 h 52"/>
                <a:gd name="T86" fmla="*/ 2147483646 w 160"/>
                <a:gd name="T87" fmla="*/ 2147483646 h 52"/>
                <a:gd name="T88" fmla="*/ 1668043730 w 160"/>
                <a:gd name="T89" fmla="*/ 2147483646 h 52"/>
                <a:gd name="T90" fmla="*/ 1343996590 w 160"/>
                <a:gd name="T91" fmla="*/ 2147483646 h 52"/>
                <a:gd name="T92" fmla="*/ 344914751 w 160"/>
                <a:gd name="T93" fmla="*/ 2147483646 h 52"/>
                <a:gd name="T94" fmla="*/ 0 w 160"/>
                <a:gd name="T95" fmla="*/ 2147483646 h 52"/>
                <a:gd name="T96" fmla="*/ 0 w 160"/>
                <a:gd name="T97" fmla="*/ 2147483646 h 52"/>
                <a:gd name="T98" fmla="*/ 344914751 w 160"/>
                <a:gd name="T99" fmla="*/ 0 h 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0"/>
                <a:gd name="T151" fmla="*/ 0 h 52"/>
                <a:gd name="T152" fmla="*/ 160 w 160"/>
                <a:gd name="T153" fmla="*/ 52 h 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0" h="52">
                  <a:moveTo>
                    <a:pt x="160" y="40"/>
                  </a:moveTo>
                  <a:lnTo>
                    <a:pt x="156" y="44"/>
                  </a:lnTo>
                  <a:lnTo>
                    <a:pt x="156" y="40"/>
                  </a:lnTo>
                  <a:lnTo>
                    <a:pt x="152" y="40"/>
                  </a:lnTo>
                  <a:lnTo>
                    <a:pt x="148" y="40"/>
                  </a:lnTo>
                  <a:lnTo>
                    <a:pt x="144" y="40"/>
                  </a:lnTo>
                  <a:lnTo>
                    <a:pt x="140" y="40"/>
                  </a:lnTo>
                  <a:lnTo>
                    <a:pt x="136" y="44"/>
                  </a:lnTo>
                  <a:lnTo>
                    <a:pt x="132" y="44"/>
                  </a:lnTo>
                  <a:lnTo>
                    <a:pt x="128" y="44"/>
                  </a:lnTo>
                  <a:lnTo>
                    <a:pt x="124" y="44"/>
                  </a:lnTo>
                  <a:lnTo>
                    <a:pt x="120" y="44"/>
                  </a:lnTo>
                  <a:lnTo>
                    <a:pt x="116" y="44"/>
                  </a:lnTo>
                  <a:lnTo>
                    <a:pt x="112" y="48"/>
                  </a:lnTo>
                  <a:lnTo>
                    <a:pt x="108" y="48"/>
                  </a:lnTo>
                  <a:lnTo>
                    <a:pt x="104" y="44"/>
                  </a:lnTo>
                  <a:lnTo>
                    <a:pt x="100" y="44"/>
                  </a:lnTo>
                  <a:lnTo>
                    <a:pt x="96" y="48"/>
                  </a:lnTo>
                  <a:lnTo>
                    <a:pt x="92" y="48"/>
                  </a:lnTo>
                  <a:lnTo>
                    <a:pt x="92" y="44"/>
                  </a:lnTo>
                  <a:lnTo>
                    <a:pt x="88" y="44"/>
                  </a:lnTo>
                  <a:lnTo>
                    <a:pt x="88" y="48"/>
                  </a:lnTo>
                  <a:lnTo>
                    <a:pt x="92" y="48"/>
                  </a:lnTo>
                  <a:lnTo>
                    <a:pt x="88" y="52"/>
                  </a:lnTo>
                  <a:lnTo>
                    <a:pt x="84" y="52"/>
                  </a:lnTo>
                  <a:lnTo>
                    <a:pt x="80" y="52"/>
                  </a:lnTo>
                  <a:lnTo>
                    <a:pt x="80" y="48"/>
                  </a:lnTo>
                  <a:lnTo>
                    <a:pt x="84" y="48"/>
                  </a:lnTo>
                  <a:lnTo>
                    <a:pt x="84" y="44"/>
                  </a:lnTo>
                  <a:lnTo>
                    <a:pt x="80" y="48"/>
                  </a:lnTo>
                  <a:lnTo>
                    <a:pt x="76" y="48"/>
                  </a:lnTo>
                  <a:lnTo>
                    <a:pt x="72" y="44"/>
                  </a:lnTo>
                  <a:lnTo>
                    <a:pt x="68" y="48"/>
                  </a:lnTo>
                  <a:lnTo>
                    <a:pt x="68" y="52"/>
                  </a:lnTo>
                  <a:lnTo>
                    <a:pt x="64" y="52"/>
                  </a:lnTo>
                  <a:lnTo>
                    <a:pt x="60" y="52"/>
                  </a:lnTo>
                  <a:lnTo>
                    <a:pt x="56" y="52"/>
                  </a:lnTo>
                  <a:lnTo>
                    <a:pt x="52" y="52"/>
                  </a:lnTo>
                  <a:lnTo>
                    <a:pt x="48" y="48"/>
                  </a:lnTo>
                  <a:lnTo>
                    <a:pt x="44" y="44"/>
                  </a:lnTo>
                  <a:lnTo>
                    <a:pt x="40" y="44"/>
                  </a:lnTo>
                  <a:lnTo>
                    <a:pt x="36" y="44"/>
                  </a:lnTo>
                  <a:lnTo>
                    <a:pt x="36" y="48"/>
                  </a:lnTo>
                  <a:lnTo>
                    <a:pt x="36" y="52"/>
                  </a:lnTo>
                  <a:lnTo>
                    <a:pt x="32" y="48"/>
                  </a:lnTo>
                  <a:lnTo>
                    <a:pt x="28" y="52"/>
                  </a:lnTo>
                  <a:lnTo>
                    <a:pt x="28" y="48"/>
                  </a:lnTo>
                  <a:lnTo>
                    <a:pt x="24" y="44"/>
                  </a:lnTo>
                  <a:lnTo>
                    <a:pt x="24" y="48"/>
                  </a:lnTo>
                  <a:lnTo>
                    <a:pt x="20" y="44"/>
                  </a:lnTo>
                  <a:lnTo>
                    <a:pt x="16" y="44"/>
                  </a:lnTo>
                  <a:lnTo>
                    <a:pt x="16" y="48"/>
                  </a:lnTo>
                  <a:lnTo>
                    <a:pt x="16" y="44"/>
                  </a:lnTo>
                  <a:lnTo>
                    <a:pt x="12" y="44"/>
                  </a:lnTo>
                  <a:lnTo>
                    <a:pt x="8" y="44"/>
                  </a:lnTo>
                  <a:lnTo>
                    <a:pt x="12" y="40"/>
                  </a:lnTo>
                  <a:lnTo>
                    <a:pt x="8" y="40"/>
                  </a:lnTo>
                  <a:lnTo>
                    <a:pt x="8" y="36"/>
                  </a:lnTo>
                  <a:lnTo>
                    <a:pt x="4" y="32"/>
                  </a:lnTo>
                  <a:lnTo>
                    <a:pt x="0" y="32"/>
                  </a:lnTo>
                  <a:lnTo>
                    <a:pt x="4" y="32"/>
                  </a:lnTo>
                  <a:lnTo>
                    <a:pt x="8" y="32"/>
                  </a:lnTo>
                  <a:lnTo>
                    <a:pt x="4" y="28"/>
                  </a:lnTo>
                  <a:lnTo>
                    <a:pt x="8" y="28"/>
                  </a:lnTo>
                  <a:lnTo>
                    <a:pt x="4" y="28"/>
                  </a:lnTo>
                  <a:lnTo>
                    <a:pt x="4" y="24"/>
                  </a:lnTo>
                  <a:lnTo>
                    <a:pt x="4" y="20"/>
                  </a:lnTo>
                  <a:lnTo>
                    <a:pt x="8" y="20"/>
                  </a:lnTo>
                  <a:lnTo>
                    <a:pt x="4" y="20"/>
                  </a:lnTo>
                  <a:lnTo>
                    <a:pt x="0" y="20"/>
                  </a:lnTo>
                  <a:lnTo>
                    <a:pt x="0" y="16"/>
                  </a:lnTo>
                  <a:lnTo>
                    <a:pt x="4" y="16"/>
                  </a:lnTo>
                  <a:lnTo>
                    <a:pt x="4" y="12"/>
                  </a:lnTo>
                  <a:lnTo>
                    <a:pt x="8" y="12"/>
                  </a:lnTo>
                  <a:lnTo>
                    <a:pt x="12" y="16"/>
                  </a:lnTo>
                  <a:lnTo>
                    <a:pt x="12" y="12"/>
                  </a:lnTo>
                  <a:lnTo>
                    <a:pt x="16" y="12"/>
                  </a:lnTo>
                  <a:lnTo>
                    <a:pt x="20" y="12"/>
                  </a:lnTo>
                  <a:lnTo>
                    <a:pt x="24" y="12"/>
                  </a:lnTo>
                  <a:lnTo>
                    <a:pt x="24" y="16"/>
                  </a:lnTo>
                  <a:lnTo>
                    <a:pt x="24" y="12"/>
                  </a:lnTo>
                  <a:lnTo>
                    <a:pt x="20" y="12"/>
                  </a:lnTo>
                  <a:lnTo>
                    <a:pt x="24" y="12"/>
                  </a:lnTo>
                  <a:lnTo>
                    <a:pt x="28" y="12"/>
                  </a:lnTo>
                  <a:lnTo>
                    <a:pt x="32" y="12"/>
                  </a:lnTo>
                  <a:lnTo>
                    <a:pt x="28" y="12"/>
                  </a:lnTo>
                  <a:lnTo>
                    <a:pt x="28" y="8"/>
                  </a:lnTo>
                  <a:lnTo>
                    <a:pt x="24" y="8"/>
                  </a:lnTo>
                  <a:lnTo>
                    <a:pt x="28" y="8"/>
                  </a:lnTo>
                  <a:lnTo>
                    <a:pt x="32" y="8"/>
                  </a:lnTo>
                  <a:lnTo>
                    <a:pt x="36" y="8"/>
                  </a:lnTo>
                  <a:lnTo>
                    <a:pt x="40" y="8"/>
                  </a:lnTo>
                  <a:lnTo>
                    <a:pt x="44" y="8"/>
                  </a:lnTo>
                  <a:lnTo>
                    <a:pt x="44" y="4"/>
                  </a:lnTo>
                  <a:lnTo>
                    <a:pt x="48" y="4"/>
                  </a:lnTo>
                  <a:lnTo>
                    <a:pt x="52" y="0"/>
                  </a:lnTo>
                  <a:lnTo>
                    <a:pt x="56" y="0"/>
                  </a:lnTo>
                  <a:lnTo>
                    <a:pt x="60" y="0"/>
                  </a:lnTo>
                  <a:lnTo>
                    <a:pt x="64" y="0"/>
                  </a:lnTo>
                  <a:lnTo>
                    <a:pt x="68" y="0"/>
                  </a:lnTo>
                  <a:lnTo>
                    <a:pt x="72" y="0"/>
                  </a:lnTo>
                  <a:lnTo>
                    <a:pt x="76" y="0"/>
                  </a:lnTo>
                  <a:lnTo>
                    <a:pt x="80" y="4"/>
                  </a:lnTo>
                  <a:lnTo>
                    <a:pt x="84" y="4"/>
                  </a:lnTo>
                  <a:lnTo>
                    <a:pt x="88" y="8"/>
                  </a:lnTo>
                  <a:lnTo>
                    <a:pt x="88" y="4"/>
                  </a:lnTo>
                  <a:lnTo>
                    <a:pt x="92" y="4"/>
                  </a:lnTo>
                  <a:lnTo>
                    <a:pt x="96" y="8"/>
                  </a:lnTo>
                  <a:lnTo>
                    <a:pt x="100" y="8"/>
                  </a:lnTo>
                  <a:lnTo>
                    <a:pt x="104" y="8"/>
                  </a:lnTo>
                  <a:lnTo>
                    <a:pt x="108" y="8"/>
                  </a:lnTo>
                  <a:lnTo>
                    <a:pt x="112" y="8"/>
                  </a:lnTo>
                  <a:lnTo>
                    <a:pt x="116" y="8"/>
                  </a:lnTo>
                  <a:lnTo>
                    <a:pt x="120" y="8"/>
                  </a:lnTo>
                  <a:lnTo>
                    <a:pt x="124" y="8"/>
                  </a:lnTo>
                  <a:lnTo>
                    <a:pt x="128" y="4"/>
                  </a:lnTo>
                  <a:lnTo>
                    <a:pt x="132" y="4"/>
                  </a:lnTo>
                  <a:lnTo>
                    <a:pt x="136" y="4"/>
                  </a:lnTo>
                  <a:lnTo>
                    <a:pt x="140" y="4"/>
                  </a:lnTo>
                  <a:lnTo>
                    <a:pt x="144" y="4"/>
                  </a:lnTo>
                  <a:lnTo>
                    <a:pt x="148" y="8"/>
                  </a:lnTo>
                  <a:lnTo>
                    <a:pt x="152" y="12"/>
                  </a:lnTo>
                  <a:lnTo>
                    <a:pt x="152" y="16"/>
                  </a:lnTo>
                  <a:lnTo>
                    <a:pt x="156" y="16"/>
                  </a:lnTo>
                  <a:lnTo>
                    <a:pt x="160" y="20"/>
                  </a:lnTo>
                  <a:lnTo>
                    <a:pt x="156" y="20"/>
                  </a:lnTo>
                  <a:lnTo>
                    <a:pt x="152" y="24"/>
                  </a:lnTo>
                  <a:lnTo>
                    <a:pt x="156" y="28"/>
                  </a:lnTo>
                  <a:lnTo>
                    <a:pt x="156" y="32"/>
                  </a:lnTo>
                  <a:lnTo>
                    <a:pt x="156" y="36"/>
                  </a:lnTo>
                  <a:lnTo>
                    <a:pt x="156" y="40"/>
                  </a:lnTo>
                  <a:lnTo>
                    <a:pt x="160" y="40"/>
                  </a:lnTo>
                  <a:close/>
                  <a:moveTo>
                    <a:pt x="16" y="0"/>
                  </a:moveTo>
                  <a:lnTo>
                    <a:pt x="16" y="4"/>
                  </a:lnTo>
                  <a:lnTo>
                    <a:pt x="20" y="4"/>
                  </a:lnTo>
                  <a:lnTo>
                    <a:pt x="24" y="8"/>
                  </a:lnTo>
                  <a:lnTo>
                    <a:pt x="20" y="8"/>
                  </a:lnTo>
                  <a:lnTo>
                    <a:pt x="16" y="8"/>
                  </a:lnTo>
                  <a:lnTo>
                    <a:pt x="12" y="8"/>
                  </a:lnTo>
                  <a:lnTo>
                    <a:pt x="8" y="12"/>
                  </a:lnTo>
                  <a:lnTo>
                    <a:pt x="4" y="12"/>
                  </a:lnTo>
                  <a:lnTo>
                    <a:pt x="4" y="16"/>
                  </a:lnTo>
                  <a:lnTo>
                    <a:pt x="0" y="16"/>
                  </a:lnTo>
                  <a:lnTo>
                    <a:pt x="0" y="12"/>
                  </a:lnTo>
                  <a:lnTo>
                    <a:pt x="4" y="12"/>
                  </a:lnTo>
                  <a:lnTo>
                    <a:pt x="0" y="12"/>
                  </a:lnTo>
                  <a:lnTo>
                    <a:pt x="0" y="8"/>
                  </a:lnTo>
                  <a:lnTo>
                    <a:pt x="4" y="4"/>
                  </a:lnTo>
                  <a:lnTo>
                    <a:pt x="0" y="4"/>
                  </a:lnTo>
                  <a:lnTo>
                    <a:pt x="4" y="0"/>
                  </a:lnTo>
                  <a:lnTo>
                    <a:pt x="8" y="0"/>
                  </a:lnTo>
                  <a:lnTo>
                    <a:pt x="16" y="0"/>
                  </a:lnTo>
                  <a:close/>
                </a:path>
              </a:pathLst>
            </a:custGeom>
            <a:solidFill>
              <a:srgbClr val="CCFFFF"/>
            </a:solidFill>
            <a:ln w="6350">
              <a:solidFill>
                <a:srgbClr val="CCFFFF"/>
              </a:solidFill>
              <a:prstDash val="solid"/>
              <a:round/>
              <a:headEnd/>
              <a:tailEnd/>
            </a:ln>
          </p:spPr>
          <p:txBody>
            <a:bodyPr/>
            <a:lstStyle/>
            <a:p>
              <a:endParaRPr lang="it-IT"/>
            </a:p>
          </p:txBody>
        </p:sp>
        <p:sp>
          <p:nvSpPr>
            <p:cNvPr id="197724" name="Freeform 89">
              <a:extLst>
                <a:ext uri="{FF2B5EF4-FFF2-40B4-BE49-F238E27FC236}">
                  <a16:creationId xmlns:a16="http://schemas.microsoft.com/office/drawing/2014/main" id="{51CF7889-D9E3-C756-DAF7-A42C15D3AC43}"/>
                </a:ext>
              </a:extLst>
            </p:cNvPr>
            <p:cNvSpPr>
              <a:spLocks noEditPoints="1"/>
            </p:cNvSpPr>
            <p:nvPr/>
          </p:nvSpPr>
          <p:spPr bwMode="auto">
            <a:xfrm>
              <a:off x="3961" y="1788"/>
              <a:ext cx="91" cy="83"/>
            </a:xfrm>
            <a:custGeom>
              <a:avLst/>
              <a:gdLst>
                <a:gd name="T0" fmla="*/ 1939682193 w 48"/>
                <a:gd name="T1" fmla="*/ 2147483646 h 32"/>
                <a:gd name="T2" fmla="*/ 1674274094 w 48"/>
                <a:gd name="T3" fmla="*/ 2147483646 h 32"/>
                <a:gd name="T4" fmla="*/ 1674274094 w 48"/>
                <a:gd name="T5" fmla="*/ 2147483646 h 32"/>
                <a:gd name="T6" fmla="*/ 1939682193 w 48"/>
                <a:gd name="T7" fmla="*/ 2147483646 h 32"/>
                <a:gd name="T8" fmla="*/ 1453399273 w 48"/>
                <a:gd name="T9" fmla="*/ 2147483646 h 32"/>
                <a:gd name="T10" fmla="*/ 952620606 w 48"/>
                <a:gd name="T11" fmla="*/ 2147483646 h 32"/>
                <a:gd name="T12" fmla="*/ 730387366 w 48"/>
                <a:gd name="T13" fmla="*/ 2147483646 h 32"/>
                <a:gd name="T14" fmla="*/ 730387366 w 48"/>
                <a:gd name="T15" fmla="*/ 2147483646 h 32"/>
                <a:gd name="T16" fmla="*/ 465828706 w 48"/>
                <a:gd name="T17" fmla="*/ 2147483646 h 32"/>
                <a:gd name="T18" fmla="*/ 245711845 w 48"/>
                <a:gd name="T19" fmla="*/ 2147483646 h 32"/>
                <a:gd name="T20" fmla="*/ 465828706 w 48"/>
                <a:gd name="T21" fmla="*/ 2147483646 h 32"/>
                <a:gd name="T22" fmla="*/ 730387366 w 48"/>
                <a:gd name="T23" fmla="*/ 2147483646 h 32"/>
                <a:gd name="T24" fmla="*/ 952620606 w 48"/>
                <a:gd name="T25" fmla="*/ 2147483646 h 32"/>
                <a:gd name="T26" fmla="*/ 730387366 w 48"/>
                <a:gd name="T27" fmla="*/ 0 h 32"/>
                <a:gd name="T28" fmla="*/ 1209126836 w 48"/>
                <a:gd name="T29" fmla="*/ 0 h 32"/>
                <a:gd name="T30" fmla="*/ 1453399273 w 48"/>
                <a:gd name="T31" fmla="*/ 2147483646 h 32"/>
                <a:gd name="T32" fmla="*/ 1674274094 w 48"/>
                <a:gd name="T33" fmla="*/ 2147483646 h 32"/>
                <a:gd name="T34" fmla="*/ 1939682193 w 48"/>
                <a:gd name="T35" fmla="*/ 2147483646 h 32"/>
                <a:gd name="T36" fmla="*/ 2147483646 w 48"/>
                <a:gd name="T37" fmla="*/ 2147483646 h 32"/>
                <a:gd name="T38" fmla="*/ 2147483646 w 48"/>
                <a:gd name="T39" fmla="*/ 2147483646 h 32"/>
                <a:gd name="T40" fmla="*/ 2147483646 w 48"/>
                <a:gd name="T41" fmla="*/ 2147483646 h 32"/>
                <a:gd name="T42" fmla="*/ 2147483646 w 48"/>
                <a:gd name="T43" fmla="*/ 2147483646 h 32"/>
                <a:gd name="T44" fmla="*/ 2147483646 w 48"/>
                <a:gd name="T45" fmla="*/ 2147483646 h 32"/>
                <a:gd name="T46" fmla="*/ 2147483646 w 48"/>
                <a:gd name="T47" fmla="*/ 2147483646 h 32"/>
                <a:gd name="T48" fmla="*/ 2147483646 w 48"/>
                <a:gd name="T49" fmla="*/ 2147483646 h 32"/>
                <a:gd name="T50" fmla="*/ 2147483646 w 48"/>
                <a:gd name="T51" fmla="*/ 2147483646 h 32"/>
                <a:gd name="T52" fmla="*/ 0 w 48"/>
                <a:gd name="T53" fmla="*/ 2147483646 h 32"/>
                <a:gd name="T54" fmla="*/ 465828706 w 48"/>
                <a:gd name="T55" fmla="*/ 2147483646 h 32"/>
                <a:gd name="T56" fmla="*/ 465828706 w 48"/>
                <a:gd name="T57" fmla="*/ 2147483646 h 32"/>
                <a:gd name="T58" fmla="*/ 730387366 w 48"/>
                <a:gd name="T59" fmla="*/ 2147483646 h 32"/>
                <a:gd name="T60" fmla="*/ 465828706 w 48"/>
                <a:gd name="T61" fmla="*/ 2147483646 h 32"/>
                <a:gd name="T62" fmla="*/ 0 w 48"/>
                <a:gd name="T63" fmla="*/ 2147483646 h 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8"/>
                <a:gd name="T97" fmla="*/ 0 h 32"/>
                <a:gd name="T98" fmla="*/ 48 w 48"/>
                <a:gd name="T99" fmla="*/ 32 h 3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8" h="32">
                  <a:moveTo>
                    <a:pt x="36" y="32"/>
                  </a:moveTo>
                  <a:lnTo>
                    <a:pt x="32" y="32"/>
                  </a:lnTo>
                  <a:lnTo>
                    <a:pt x="28" y="28"/>
                  </a:lnTo>
                  <a:lnTo>
                    <a:pt x="28" y="24"/>
                  </a:lnTo>
                  <a:lnTo>
                    <a:pt x="32" y="24"/>
                  </a:lnTo>
                  <a:lnTo>
                    <a:pt x="28" y="24"/>
                  </a:lnTo>
                  <a:lnTo>
                    <a:pt x="32" y="24"/>
                  </a:lnTo>
                  <a:lnTo>
                    <a:pt x="32" y="20"/>
                  </a:lnTo>
                  <a:lnTo>
                    <a:pt x="28" y="20"/>
                  </a:lnTo>
                  <a:lnTo>
                    <a:pt x="24" y="20"/>
                  </a:lnTo>
                  <a:lnTo>
                    <a:pt x="20" y="24"/>
                  </a:lnTo>
                  <a:lnTo>
                    <a:pt x="16" y="24"/>
                  </a:lnTo>
                  <a:lnTo>
                    <a:pt x="16" y="20"/>
                  </a:lnTo>
                  <a:lnTo>
                    <a:pt x="12" y="20"/>
                  </a:lnTo>
                  <a:lnTo>
                    <a:pt x="8" y="16"/>
                  </a:lnTo>
                  <a:lnTo>
                    <a:pt x="12" y="16"/>
                  </a:lnTo>
                  <a:lnTo>
                    <a:pt x="8" y="16"/>
                  </a:lnTo>
                  <a:lnTo>
                    <a:pt x="8" y="12"/>
                  </a:lnTo>
                  <a:lnTo>
                    <a:pt x="8" y="8"/>
                  </a:lnTo>
                  <a:lnTo>
                    <a:pt x="4" y="8"/>
                  </a:lnTo>
                  <a:lnTo>
                    <a:pt x="4" y="4"/>
                  </a:lnTo>
                  <a:lnTo>
                    <a:pt x="8" y="4"/>
                  </a:lnTo>
                  <a:lnTo>
                    <a:pt x="8" y="8"/>
                  </a:lnTo>
                  <a:lnTo>
                    <a:pt x="12" y="8"/>
                  </a:lnTo>
                  <a:lnTo>
                    <a:pt x="16" y="8"/>
                  </a:lnTo>
                  <a:lnTo>
                    <a:pt x="16" y="4"/>
                  </a:lnTo>
                  <a:lnTo>
                    <a:pt x="12" y="4"/>
                  </a:lnTo>
                  <a:lnTo>
                    <a:pt x="12" y="0"/>
                  </a:lnTo>
                  <a:lnTo>
                    <a:pt x="16" y="0"/>
                  </a:lnTo>
                  <a:lnTo>
                    <a:pt x="20" y="0"/>
                  </a:lnTo>
                  <a:lnTo>
                    <a:pt x="20" y="4"/>
                  </a:lnTo>
                  <a:lnTo>
                    <a:pt x="24" y="4"/>
                  </a:lnTo>
                  <a:lnTo>
                    <a:pt x="24" y="8"/>
                  </a:lnTo>
                  <a:lnTo>
                    <a:pt x="28" y="8"/>
                  </a:lnTo>
                  <a:lnTo>
                    <a:pt x="28" y="4"/>
                  </a:lnTo>
                  <a:lnTo>
                    <a:pt x="32" y="4"/>
                  </a:lnTo>
                  <a:lnTo>
                    <a:pt x="32" y="0"/>
                  </a:lnTo>
                  <a:lnTo>
                    <a:pt x="36" y="4"/>
                  </a:lnTo>
                  <a:lnTo>
                    <a:pt x="40" y="4"/>
                  </a:lnTo>
                  <a:lnTo>
                    <a:pt x="40" y="8"/>
                  </a:lnTo>
                  <a:lnTo>
                    <a:pt x="40" y="12"/>
                  </a:lnTo>
                  <a:lnTo>
                    <a:pt x="44" y="12"/>
                  </a:lnTo>
                  <a:lnTo>
                    <a:pt x="48" y="12"/>
                  </a:lnTo>
                  <a:lnTo>
                    <a:pt x="48" y="16"/>
                  </a:lnTo>
                  <a:lnTo>
                    <a:pt x="48" y="12"/>
                  </a:lnTo>
                  <a:lnTo>
                    <a:pt x="44" y="12"/>
                  </a:lnTo>
                  <a:lnTo>
                    <a:pt x="44" y="16"/>
                  </a:lnTo>
                  <a:lnTo>
                    <a:pt x="40" y="16"/>
                  </a:lnTo>
                  <a:lnTo>
                    <a:pt x="40" y="20"/>
                  </a:lnTo>
                  <a:lnTo>
                    <a:pt x="40" y="24"/>
                  </a:lnTo>
                  <a:lnTo>
                    <a:pt x="36" y="24"/>
                  </a:lnTo>
                  <a:lnTo>
                    <a:pt x="36" y="28"/>
                  </a:lnTo>
                  <a:lnTo>
                    <a:pt x="36" y="32"/>
                  </a:lnTo>
                  <a:close/>
                  <a:moveTo>
                    <a:pt x="0" y="20"/>
                  </a:moveTo>
                  <a:lnTo>
                    <a:pt x="4" y="20"/>
                  </a:lnTo>
                  <a:lnTo>
                    <a:pt x="8" y="20"/>
                  </a:lnTo>
                  <a:lnTo>
                    <a:pt x="12" y="20"/>
                  </a:lnTo>
                  <a:lnTo>
                    <a:pt x="8" y="20"/>
                  </a:lnTo>
                  <a:lnTo>
                    <a:pt x="8" y="24"/>
                  </a:lnTo>
                  <a:lnTo>
                    <a:pt x="12" y="24"/>
                  </a:lnTo>
                  <a:lnTo>
                    <a:pt x="12" y="28"/>
                  </a:lnTo>
                  <a:lnTo>
                    <a:pt x="8" y="28"/>
                  </a:lnTo>
                  <a:lnTo>
                    <a:pt x="4" y="24"/>
                  </a:lnTo>
                  <a:lnTo>
                    <a:pt x="0" y="20"/>
                  </a:lnTo>
                  <a:close/>
                </a:path>
              </a:pathLst>
            </a:custGeom>
            <a:solidFill>
              <a:srgbClr val="CCFFFF"/>
            </a:solidFill>
            <a:ln w="6350">
              <a:solidFill>
                <a:srgbClr val="CCFFFF"/>
              </a:solidFill>
              <a:prstDash val="solid"/>
              <a:round/>
              <a:headEnd/>
              <a:tailEnd/>
            </a:ln>
          </p:spPr>
          <p:txBody>
            <a:bodyPr/>
            <a:lstStyle/>
            <a:p>
              <a:endParaRPr lang="it-IT"/>
            </a:p>
          </p:txBody>
        </p:sp>
        <p:sp>
          <p:nvSpPr>
            <p:cNvPr id="197725" name="Freeform 90">
              <a:extLst>
                <a:ext uri="{FF2B5EF4-FFF2-40B4-BE49-F238E27FC236}">
                  <a16:creationId xmlns:a16="http://schemas.microsoft.com/office/drawing/2014/main" id="{E7F95433-6307-513A-8CCE-AF4D8A4B9121}"/>
                </a:ext>
              </a:extLst>
            </p:cNvPr>
            <p:cNvSpPr>
              <a:spLocks noEditPoints="1"/>
            </p:cNvSpPr>
            <p:nvPr/>
          </p:nvSpPr>
          <p:spPr bwMode="auto">
            <a:xfrm>
              <a:off x="3554" y="1799"/>
              <a:ext cx="107" cy="144"/>
            </a:xfrm>
            <a:custGeom>
              <a:avLst/>
              <a:gdLst>
                <a:gd name="T0" fmla="*/ 2147483646 w 56"/>
                <a:gd name="T1" fmla="*/ 2147483646 h 56"/>
                <a:gd name="T2" fmla="*/ 2147483646 w 56"/>
                <a:gd name="T3" fmla="*/ 2147483646 h 56"/>
                <a:gd name="T4" fmla="*/ 2147483646 w 56"/>
                <a:gd name="T5" fmla="*/ 2147483646 h 56"/>
                <a:gd name="T6" fmla="*/ 2147483646 w 56"/>
                <a:gd name="T7" fmla="*/ 2147483646 h 56"/>
                <a:gd name="T8" fmla="*/ 2147483646 w 56"/>
                <a:gd name="T9" fmla="*/ 2147483646 h 56"/>
                <a:gd name="T10" fmla="*/ 2147483646 w 56"/>
                <a:gd name="T11" fmla="*/ 2147483646 h 56"/>
                <a:gd name="T12" fmla="*/ 2147483646 w 56"/>
                <a:gd name="T13" fmla="*/ 2147483646 h 56"/>
                <a:gd name="T14" fmla="*/ 2147483646 w 56"/>
                <a:gd name="T15" fmla="*/ 2147483646 h 56"/>
                <a:gd name="T16" fmla="*/ 2147483646 w 56"/>
                <a:gd name="T17" fmla="*/ 2147483646 h 56"/>
                <a:gd name="T18" fmla="*/ 2147483646 w 56"/>
                <a:gd name="T19" fmla="*/ 2147483646 h 56"/>
                <a:gd name="T20" fmla="*/ 0 w 56"/>
                <a:gd name="T21" fmla="*/ 2147483646 h 56"/>
                <a:gd name="T22" fmla="*/ 589814384 w 56"/>
                <a:gd name="T23" fmla="*/ 2147483646 h 56"/>
                <a:gd name="T24" fmla="*/ 904344572 w 56"/>
                <a:gd name="T25" fmla="*/ 2147483646 h 56"/>
                <a:gd name="T26" fmla="*/ 1490841492 w 56"/>
                <a:gd name="T27" fmla="*/ 2147483646 h 56"/>
                <a:gd name="T28" fmla="*/ 2147483646 w 56"/>
                <a:gd name="T29" fmla="*/ 0 h 56"/>
                <a:gd name="T30" fmla="*/ 2147483646 w 56"/>
                <a:gd name="T31" fmla="*/ 2147483646 h 56"/>
                <a:gd name="T32" fmla="*/ 2147483646 w 56"/>
                <a:gd name="T33" fmla="*/ 0 h 56"/>
                <a:gd name="T34" fmla="*/ 2147483646 w 56"/>
                <a:gd name="T35" fmla="*/ 2147483646 h 56"/>
                <a:gd name="T36" fmla="*/ 2147483646 w 56"/>
                <a:gd name="T37" fmla="*/ 2147483646 h 56"/>
                <a:gd name="T38" fmla="*/ 2147483646 w 56"/>
                <a:gd name="T39" fmla="*/ 2147483646 h 56"/>
                <a:gd name="T40" fmla="*/ 2147483646 w 56"/>
                <a:gd name="T41" fmla="*/ 2147483646 h 56"/>
                <a:gd name="T42" fmla="*/ 2107499402 w 56"/>
                <a:gd name="T43" fmla="*/ 2147483646 h 56"/>
                <a:gd name="T44" fmla="*/ 2147483646 w 56"/>
                <a:gd name="T45" fmla="*/ 2147483646 h 56"/>
                <a:gd name="T46" fmla="*/ 2147483646 w 56"/>
                <a:gd name="T47" fmla="*/ 2147483646 h 56"/>
                <a:gd name="T48" fmla="*/ 2107499402 w 56"/>
                <a:gd name="T49" fmla="*/ 2147483646 h 56"/>
                <a:gd name="T50" fmla="*/ 2107499402 w 56"/>
                <a:gd name="T51" fmla="*/ 2147483646 h 56"/>
                <a:gd name="T52" fmla="*/ 1490841492 w 56"/>
                <a:gd name="T53" fmla="*/ 2147483646 h 56"/>
                <a:gd name="T54" fmla="*/ 1490841492 w 56"/>
                <a:gd name="T55" fmla="*/ 2147483646 h 56"/>
                <a:gd name="T56" fmla="*/ 1490841492 w 56"/>
                <a:gd name="T57" fmla="*/ 2147483646 h 56"/>
                <a:gd name="T58" fmla="*/ 2107499402 w 56"/>
                <a:gd name="T59" fmla="*/ 2147483646 h 56"/>
                <a:gd name="T60" fmla="*/ 1490841492 w 56"/>
                <a:gd name="T61" fmla="*/ 2147483646 h 56"/>
                <a:gd name="T62" fmla="*/ 1797766773 w 56"/>
                <a:gd name="T63" fmla="*/ 2147483646 h 56"/>
                <a:gd name="T64" fmla="*/ 1797766773 w 56"/>
                <a:gd name="T65" fmla="*/ 2147483646 h 56"/>
                <a:gd name="T66" fmla="*/ 2107499402 w 56"/>
                <a:gd name="T67" fmla="*/ 2147483646 h 56"/>
                <a:gd name="T68" fmla="*/ 2147483646 w 56"/>
                <a:gd name="T69" fmla="*/ 2147483646 h 56"/>
                <a:gd name="T70" fmla="*/ 2107499402 w 56"/>
                <a:gd name="T71" fmla="*/ 2147483646 h 56"/>
                <a:gd name="T72" fmla="*/ 2107499402 w 56"/>
                <a:gd name="T73" fmla="*/ 2147483646 h 56"/>
                <a:gd name="T74" fmla="*/ 1797766773 w 56"/>
                <a:gd name="T75" fmla="*/ 2147483646 h 56"/>
                <a:gd name="T76" fmla="*/ 1490841492 w 56"/>
                <a:gd name="T77" fmla="*/ 2147483646 h 56"/>
                <a:gd name="T78" fmla="*/ 1797766773 w 56"/>
                <a:gd name="T79" fmla="*/ 2147483646 h 56"/>
                <a:gd name="T80" fmla="*/ 1797766773 w 56"/>
                <a:gd name="T81" fmla="*/ 2147483646 h 56"/>
                <a:gd name="T82" fmla="*/ 1490841492 w 56"/>
                <a:gd name="T83" fmla="*/ 2147483646 h 56"/>
                <a:gd name="T84" fmla="*/ 904344572 w 56"/>
                <a:gd name="T85" fmla="*/ 2147483646 h 56"/>
                <a:gd name="T86" fmla="*/ 589814384 w 56"/>
                <a:gd name="T87" fmla="*/ 2147483646 h 56"/>
                <a:gd name="T88" fmla="*/ 1211881509 w 56"/>
                <a:gd name="T89" fmla="*/ 2147483646 h 56"/>
                <a:gd name="T90" fmla="*/ 1797766773 w 56"/>
                <a:gd name="T91" fmla="*/ 2147483646 h 56"/>
                <a:gd name="T92" fmla="*/ 1490841492 w 56"/>
                <a:gd name="T93" fmla="*/ 2147483646 h 56"/>
                <a:gd name="T94" fmla="*/ 904344572 w 56"/>
                <a:gd name="T95" fmla="*/ 2147483646 h 56"/>
                <a:gd name="T96" fmla="*/ 308687902 w 56"/>
                <a:gd name="T97" fmla="*/ 2147483646 h 56"/>
                <a:gd name="T98" fmla="*/ 589814384 w 56"/>
                <a:gd name="T99" fmla="*/ 2147483646 h 56"/>
                <a:gd name="T100" fmla="*/ 0 w 56"/>
                <a:gd name="T101" fmla="*/ 2147483646 h 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
                <a:gd name="T154" fmla="*/ 0 h 56"/>
                <a:gd name="T155" fmla="*/ 56 w 56"/>
                <a:gd name="T156" fmla="*/ 56 h 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 h="56">
                  <a:moveTo>
                    <a:pt x="40" y="56"/>
                  </a:moveTo>
                  <a:lnTo>
                    <a:pt x="36" y="56"/>
                  </a:lnTo>
                  <a:lnTo>
                    <a:pt x="32" y="56"/>
                  </a:lnTo>
                  <a:lnTo>
                    <a:pt x="32" y="52"/>
                  </a:lnTo>
                  <a:lnTo>
                    <a:pt x="28" y="52"/>
                  </a:lnTo>
                  <a:lnTo>
                    <a:pt x="32" y="48"/>
                  </a:lnTo>
                  <a:lnTo>
                    <a:pt x="32" y="52"/>
                  </a:lnTo>
                  <a:lnTo>
                    <a:pt x="36" y="52"/>
                  </a:lnTo>
                  <a:lnTo>
                    <a:pt x="32" y="52"/>
                  </a:lnTo>
                  <a:lnTo>
                    <a:pt x="36" y="52"/>
                  </a:lnTo>
                  <a:lnTo>
                    <a:pt x="40" y="52"/>
                  </a:lnTo>
                  <a:lnTo>
                    <a:pt x="44" y="52"/>
                  </a:lnTo>
                  <a:lnTo>
                    <a:pt x="48" y="52"/>
                  </a:lnTo>
                  <a:lnTo>
                    <a:pt x="48" y="56"/>
                  </a:lnTo>
                  <a:lnTo>
                    <a:pt x="52" y="52"/>
                  </a:lnTo>
                  <a:lnTo>
                    <a:pt x="52" y="56"/>
                  </a:lnTo>
                  <a:lnTo>
                    <a:pt x="52" y="52"/>
                  </a:lnTo>
                  <a:lnTo>
                    <a:pt x="52" y="56"/>
                  </a:lnTo>
                  <a:lnTo>
                    <a:pt x="48" y="56"/>
                  </a:lnTo>
                  <a:lnTo>
                    <a:pt x="40" y="56"/>
                  </a:lnTo>
                  <a:close/>
                  <a:moveTo>
                    <a:pt x="0" y="16"/>
                  </a:moveTo>
                  <a:lnTo>
                    <a:pt x="0" y="12"/>
                  </a:lnTo>
                  <a:lnTo>
                    <a:pt x="4" y="12"/>
                  </a:lnTo>
                  <a:lnTo>
                    <a:pt x="8" y="8"/>
                  </a:lnTo>
                  <a:lnTo>
                    <a:pt x="12" y="8"/>
                  </a:lnTo>
                  <a:lnTo>
                    <a:pt x="12" y="4"/>
                  </a:lnTo>
                  <a:lnTo>
                    <a:pt x="16" y="4"/>
                  </a:lnTo>
                  <a:lnTo>
                    <a:pt x="20" y="4"/>
                  </a:lnTo>
                  <a:lnTo>
                    <a:pt x="24" y="4"/>
                  </a:lnTo>
                  <a:lnTo>
                    <a:pt x="32" y="0"/>
                  </a:lnTo>
                  <a:lnTo>
                    <a:pt x="36" y="0"/>
                  </a:lnTo>
                  <a:lnTo>
                    <a:pt x="44" y="4"/>
                  </a:lnTo>
                  <a:lnTo>
                    <a:pt x="48" y="4"/>
                  </a:lnTo>
                  <a:lnTo>
                    <a:pt x="52" y="0"/>
                  </a:lnTo>
                  <a:lnTo>
                    <a:pt x="56" y="0"/>
                  </a:lnTo>
                  <a:lnTo>
                    <a:pt x="52" y="4"/>
                  </a:lnTo>
                  <a:lnTo>
                    <a:pt x="52" y="8"/>
                  </a:lnTo>
                  <a:lnTo>
                    <a:pt x="48" y="4"/>
                  </a:lnTo>
                  <a:lnTo>
                    <a:pt x="44" y="4"/>
                  </a:lnTo>
                  <a:lnTo>
                    <a:pt x="40" y="4"/>
                  </a:lnTo>
                  <a:lnTo>
                    <a:pt x="36" y="4"/>
                  </a:lnTo>
                  <a:lnTo>
                    <a:pt x="32" y="8"/>
                  </a:lnTo>
                  <a:lnTo>
                    <a:pt x="32" y="4"/>
                  </a:lnTo>
                  <a:lnTo>
                    <a:pt x="28" y="8"/>
                  </a:lnTo>
                  <a:lnTo>
                    <a:pt x="32" y="8"/>
                  </a:lnTo>
                  <a:lnTo>
                    <a:pt x="36" y="12"/>
                  </a:lnTo>
                  <a:lnTo>
                    <a:pt x="32" y="12"/>
                  </a:lnTo>
                  <a:lnTo>
                    <a:pt x="32" y="8"/>
                  </a:lnTo>
                  <a:lnTo>
                    <a:pt x="28" y="8"/>
                  </a:lnTo>
                  <a:lnTo>
                    <a:pt x="28" y="12"/>
                  </a:lnTo>
                  <a:lnTo>
                    <a:pt x="32" y="12"/>
                  </a:lnTo>
                  <a:lnTo>
                    <a:pt x="28" y="12"/>
                  </a:lnTo>
                  <a:lnTo>
                    <a:pt x="24" y="12"/>
                  </a:lnTo>
                  <a:lnTo>
                    <a:pt x="20" y="8"/>
                  </a:lnTo>
                  <a:lnTo>
                    <a:pt x="24" y="8"/>
                  </a:lnTo>
                  <a:lnTo>
                    <a:pt x="20" y="8"/>
                  </a:lnTo>
                  <a:lnTo>
                    <a:pt x="20" y="12"/>
                  </a:lnTo>
                  <a:lnTo>
                    <a:pt x="20" y="16"/>
                  </a:lnTo>
                  <a:lnTo>
                    <a:pt x="24" y="16"/>
                  </a:lnTo>
                  <a:lnTo>
                    <a:pt x="28" y="20"/>
                  </a:lnTo>
                  <a:lnTo>
                    <a:pt x="24" y="20"/>
                  </a:lnTo>
                  <a:lnTo>
                    <a:pt x="20" y="20"/>
                  </a:lnTo>
                  <a:lnTo>
                    <a:pt x="24" y="20"/>
                  </a:lnTo>
                  <a:lnTo>
                    <a:pt x="24" y="24"/>
                  </a:lnTo>
                  <a:lnTo>
                    <a:pt x="20" y="24"/>
                  </a:lnTo>
                  <a:lnTo>
                    <a:pt x="24" y="24"/>
                  </a:lnTo>
                  <a:lnTo>
                    <a:pt x="28" y="24"/>
                  </a:lnTo>
                  <a:lnTo>
                    <a:pt x="28" y="28"/>
                  </a:lnTo>
                  <a:lnTo>
                    <a:pt x="32" y="28"/>
                  </a:lnTo>
                  <a:lnTo>
                    <a:pt x="32" y="32"/>
                  </a:lnTo>
                  <a:lnTo>
                    <a:pt x="28" y="32"/>
                  </a:lnTo>
                  <a:lnTo>
                    <a:pt x="28" y="28"/>
                  </a:lnTo>
                  <a:lnTo>
                    <a:pt x="24" y="32"/>
                  </a:lnTo>
                  <a:lnTo>
                    <a:pt x="28" y="32"/>
                  </a:lnTo>
                  <a:lnTo>
                    <a:pt x="28" y="36"/>
                  </a:lnTo>
                  <a:lnTo>
                    <a:pt x="24" y="36"/>
                  </a:lnTo>
                  <a:lnTo>
                    <a:pt x="20" y="36"/>
                  </a:lnTo>
                  <a:lnTo>
                    <a:pt x="20" y="32"/>
                  </a:lnTo>
                  <a:lnTo>
                    <a:pt x="20" y="36"/>
                  </a:lnTo>
                  <a:lnTo>
                    <a:pt x="24" y="36"/>
                  </a:lnTo>
                  <a:lnTo>
                    <a:pt x="24" y="40"/>
                  </a:lnTo>
                  <a:lnTo>
                    <a:pt x="24" y="44"/>
                  </a:lnTo>
                  <a:lnTo>
                    <a:pt x="20" y="40"/>
                  </a:lnTo>
                  <a:lnTo>
                    <a:pt x="20" y="44"/>
                  </a:lnTo>
                  <a:lnTo>
                    <a:pt x="16" y="40"/>
                  </a:lnTo>
                  <a:lnTo>
                    <a:pt x="12" y="40"/>
                  </a:lnTo>
                  <a:lnTo>
                    <a:pt x="12" y="36"/>
                  </a:lnTo>
                  <a:lnTo>
                    <a:pt x="8" y="32"/>
                  </a:lnTo>
                  <a:lnTo>
                    <a:pt x="12" y="28"/>
                  </a:lnTo>
                  <a:lnTo>
                    <a:pt x="16" y="28"/>
                  </a:lnTo>
                  <a:lnTo>
                    <a:pt x="20" y="32"/>
                  </a:lnTo>
                  <a:lnTo>
                    <a:pt x="24" y="32"/>
                  </a:lnTo>
                  <a:lnTo>
                    <a:pt x="24" y="28"/>
                  </a:lnTo>
                  <a:lnTo>
                    <a:pt x="20" y="28"/>
                  </a:lnTo>
                  <a:lnTo>
                    <a:pt x="16" y="28"/>
                  </a:lnTo>
                  <a:lnTo>
                    <a:pt x="12" y="28"/>
                  </a:lnTo>
                  <a:lnTo>
                    <a:pt x="8" y="28"/>
                  </a:lnTo>
                  <a:lnTo>
                    <a:pt x="4" y="24"/>
                  </a:lnTo>
                  <a:lnTo>
                    <a:pt x="8" y="24"/>
                  </a:lnTo>
                  <a:lnTo>
                    <a:pt x="8" y="20"/>
                  </a:lnTo>
                  <a:lnTo>
                    <a:pt x="4" y="20"/>
                  </a:lnTo>
                  <a:lnTo>
                    <a:pt x="0" y="20"/>
                  </a:lnTo>
                  <a:lnTo>
                    <a:pt x="0" y="16"/>
                  </a:lnTo>
                  <a:close/>
                </a:path>
              </a:pathLst>
            </a:custGeom>
            <a:solidFill>
              <a:srgbClr val="CCFFFF"/>
            </a:solidFill>
            <a:ln w="6350">
              <a:solidFill>
                <a:srgbClr val="CCFFFF"/>
              </a:solidFill>
              <a:prstDash val="solid"/>
              <a:round/>
              <a:headEnd/>
              <a:tailEnd/>
            </a:ln>
          </p:spPr>
          <p:txBody>
            <a:bodyPr/>
            <a:lstStyle/>
            <a:p>
              <a:endParaRPr lang="it-IT"/>
            </a:p>
          </p:txBody>
        </p:sp>
        <p:sp>
          <p:nvSpPr>
            <p:cNvPr id="197726" name="Freeform 91">
              <a:extLst>
                <a:ext uri="{FF2B5EF4-FFF2-40B4-BE49-F238E27FC236}">
                  <a16:creationId xmlns:a16="http://schemas.microsoft.com/office/drawing/2014/main" id="{FF392461-E6E3-A857-3426-8CA2A0AAE8D2}"/>
                </a:ext>
              </a:extLst>
            </p:cNvPr>
            <p:cNvSpPr>
              <a:spLocks/>
            </p:cNvSpPr>
            <p:nvPr/>
          </p:nvSpPr>
          <p:spPr bwMode="auto">
            <a:xfrm>
              <a:off x="3937" y="1799"/>
              <a:ext cx="53" cy="62"/>
            </a:xfrm>
            <a:custGeom>
              <a:avLst/>
              <a:gdLst>
                <a:gd name="T0" fmla="*/ 1602952134 w 28"/>
                <a:gd name="T1" fmla="*/ 2147483646 h 24"/>
                <a:gd name="T2" fmla="*/ 1602952134 w 28"/>
                <a:gd name="T3" fmla="*/ 2147483646 h 24"/>
                <a:gd name="T4" fmla="*/ 1364185686 w 28"/>
                <a:gd name="T5" fmla="*/ 2147483646 h 24"/>
                <a:gd name="T6" fmla="*/ 1364185686 w 28"/>
                <a:gd name="T7" fmla="*/ 2147483646 h 24"/>
                <a:gd name="T8" fmla="*/ 1148751163 w 28"/>
                <a:gd name="T9" fmla="*/ 2147483646 h 24"/>
                <a:gd name="T10" fmla="*/ 1148751163 w 28"/>
                <a:gd name="T11" fmla="*/ 2147483646 h 24"/>
                <a:gd name="T12" fmla="*/ 1364185686 w 28"/>
                <a:gd name="T13" fmla="*/ 2147483646 h 24"/>
                <a:gd name="T14" fmla="*/ 1148751163 w 28"/>
                <a:gd name="T15" fmla="*/ 2147483646 h 24"/>
                <a:gd name="T16" fmla="*/ 913357145 w 28"/>
                <a:gd name="T17" fmla="*/ 2147483646 h 24"/>
                <a:gd name="T18" fmla="*/ 702151115 w 28"/>
                <a:gd name="T19" fmla="*/ 2147483646 h 24"/>
                <a:gd name="T20" fmla="*/ 447388563 w 28"/>
                <a:gd name="T21" fmla="*/ 2147483646 h 24"/>
                <a:gd name="T22" fmla="*/ 236356222 w 28"/>
                <a:gd name="T23" fmla="*/ 2147483646 h 24"/>
                <a:gd name="T24" fmla="*/ 236356222 w 28"/>
                <a:gd name="T25" fmla="*/ 2147483646 h 24"/>
                <a:gd name="T26" fmla="*/ 0 w 28"/>
                <a:gd name="T27" fmla="*/ 2147483646 h 24"/>
                <a:gd name="T28" fmla="*/ 236356222 w 28"/>
                <a:gd name="T29" fmla="*/ 2147483646 h 24"/>
                <a:gd name="T30" fmla="*/ 447388563 w 28"/>
                <a:gd name="T31" fmla="*/ 2147483646 h 24"/>
                <a:gd name="T32" fmla="*/ 702151115 w 28"/>
                <a:gd name="T33" fmla="*/ 2147483646 h 24"/>
                <a:gd name="T34" fmla="*/ 913357145 w 28"/>
                <a:gd name="T35" fmla="*/ 0 h 24"/>
                <a:gd name="T36" fmla="*/ 913357145 w 28"/>
                <a:gd name="T37" fmla="*/ 2147483646 h 24"/>
                <a:gd name="T38" fmla="*/ 1148751163 w 28"/>
                <a:gd name="T39" fmla="*/ 2147483646 h 24"/>
                <a:gd name="T40" fmla="*/ 1148751163 w 28"/>
                <a:gd name="T41" fmla="*/ 2147483646 h 24"/>
                <a:gd name="T42" fmla="*/ 1148751163 w 28"/>
                <a:gd name="T43" fmla="*/ 2147483646 h 24"/>
                <a:gd name="T44" fmla="*/ 1364185686 w 28"/>
                <a:gd name="T45" fmla="*/ 2147483646 h 24"/>
                <a:gd name="T46" fmla="*/ 1148751163 w 28"/>
                <a:gd name="T47" fmla="*/ 2147483646 h 24"/>
                <a:gd name="T48" fmla="*/ 1364185686 w 28"/>
                <a:gd name="T49" fmla="*/ 2147483646 h 24"/>
                <a:gd name="T50" fmla="*/ 1602952134 w 28"/>
                <a:gd name="T51" fmla="*/ 2147483646 h 24"/>
                <a:gd name="T52" fmla="*/ 1602952134 w 28"/>
                <a:gd name="T53" fmla="*/ 2147483646 h 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8"/>
                <a:gd name="T82" fmla="*/ 0 h 24"/>
                <a:gd name="T83" fmla="*/ 28 w 28"/>
                <a:gd name="T84" fmla="*/ 24 h 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8" h="24">
                  <a:moveTo>
                    <a:pt x="28" y="20"/>
                  </a:moveTo>
                  <a:lnTo>
                    <a:pt x="28" y="24"/>
                  </a:lnTo>
                  <a:lnTo>
                    <a:pt x="24" y="24"/>
                  </a:lnTo>
                  <a:lnTo>
                    <a:pt x="24" y="20"/>
                  </a:lnTo>
                  <a:lnTo>
                    <a:pt x="20" y="20"/>
                  </a:lnTo>
                  <a:lnTo>
                    <a:pt x="20" y="16"/>
                  </a:lnTo>
                  <a:lnTo>
                    <a:pt x="24" y="16"/>
                  </a:lnTo>
                  <a:lnTo>
                    <a:pt x="20" y="16"/>
                  </a:lnTo>
                  <a:lnTo>
                    <a:pt x="16" y="16"/>
                  </a:lnTo>
                  <a:lnTo>
                    <a:pt x="12" y="16"/>
                  </a:lnTo>
                  <a:lnTo>
                    <a:pt x="8" y="12"/>
                  </a:lnTo>
                  <a:lnTo>
                    <a:pt x="4" y="12"/>
                  </a:lnTo>
                  <a:lnTo>
                    <a:pt x="4" y="8"/>
                  </a:lnTo>
                  <a:lnTo>
                    <a:pt x="0" y="4"/>
                  </a:lnTo>
                  <a:lnTo>
                    <a:pt x="4" y="4"/>
                  </a:lnTo>
                  <a:lnTo>
                    <a:pt x="8" y="4"/>
                  </a:lnTo>
                  <a:lnTo>
                    <a:pt x="12" y="4"/>
                  </a:lnTo>
                  <a:lnTo>
                    <a:pt x="16" y="0"/>
                  </a:lnTo>
                  <a:lnTo>
                    <a:pt x="16" y="4"/>
                  </a:lnTo>
                  <a:lnTo>
                    <a:pt x="20" y="4"/>
                  </a:lnTo>
                  <a:lnTo>
                    <a:pt x="20" y="8"/>
                  </a:lnTo>
                  <a:lnTo>
                    <a:pt x="20" y="12"/>
                  </a:lnTo>
                  <a:lnTo>
                    <a:pt x="24" y="12"/>
                  </a:lnTo>
                  <a:lnTo>
                    <a:pt x="20" y="12"/>
                  </a:lnTo>
                  <a:lnTo>
                    <a:pt x="24" y="16"/>
                  </a:lnTo>
                  <a:lnTo>
                    <a:pt x="28" y="16"/>
                  </a:lnTo>
                  <a:lnTo>
                    <a:pt x="28" y="20"/>
                  </a:lnTo>
                  <a:close/>
                </a:path>
              </a:pathLst>
            </a:custGeom>
            <a:solidFill>
              <a:srgbClr val="CCFFFF"/>
            </a:solidFill>
            <a:ln w="6350">
              <a:solidFill>
                <a:srgbClr val="CCFFFF"/>
              </a:solidFill>
              <a:prstDash val="solid"/>
              <a:round/>
              <a:headEnd/>
              <a:tailEnd/>
            </a:ln>
          </p:spPr>
          <p:txBody>
            <a:bodyPr/>
            <a:lstStyle/>
            <a:p>
              <a:endParaRPr lang="it-IT"/>
            </a:p>
          </p:txBody>
        </p:sp>
        <p:sp>
          <p:nvSpPr>
            <p:cNvPr id="197727" name="Freeform 92">
              <a:extLst>
                <a:ext uri="{FF2B5EF4-FFF2-40B4-BE49-F238E27FC236}">
                  <a16:creationId xmlns:a16="http://schemas.microsoft.com/office/drawing/2014/main" id="{3650D14B-B6B4-18FD-B8A3-AD0E16B11544}"/>
                </a:ext>
              </a:extLst>
            </p:cNvPr>
            <p:cNvSpPr>
              <a:spLocks/>
            </p:cNvSpPr>
            <p:nvPr/>
          </p:nvSpPr>
          <p:spPr bwMode="auto">
            <a:xfrm>
              <a:off x="4336" y="1809"/>
              <a:ext cx="123" cy="93"/>
            </a:xfrm>
            <a:custGeom>
              <a:avLst/>
              <a:gdLst>
                <a:gd name="T0" fmla="*/ 2147483646 w 64"/>
                <a:gd name="T1" fmla="*/ 2147483646 h 36"/>
                <a:gd name="T2" fmla="*/ 2147483646 w 64"/>
                <a:gd name="T3" fmla="*/ 2147483646 h 36"/>
                <a:gd name="T4" fmla="*/ 2147483646 w 64"/>
                <a:gd name="T5" fmla="*/ 2147483646 h 36"/>
                <a:gd name="T6" fmla="*/ 2147483646 w 64"/>
                <a:gd name="T7" fmla="*/ 2147483646 h 36"/>
                <a:gd name="T8" fmla="*/ 2147483646 w 64"/>
                <a:gd name="T9" fmla="*/ 2147483646 h 36"/>
                <a:gd name="T10" fmla="*/ 2147483646 w 64"/>
                <a:gd name="T11" fmla="*/ 2147483646 h 36"/>
                <a:gd name="T12" fmla="*/ 2147483646 w 64"/>
                <a:gd name="T13" fmla="*/ 2147483646 h 36"/>
                <a:gd name="T14" fmla="*/ 2096389014 w 64"/>
                <a:gd name="T15" fmla="*/ 2147483646 h 36"/>
                <a:gd name="T16" fmla="*/ 1734927021 w 64"/>
                <a:gd name="T17" fmla="*/ 2147483646 h 36"/>
                <a:gd name="T18" fmla="*/ 1425763487 w 64"/>
                <a:gd name="T19" fmla="*/ 2147483646 h 36"/>
                <a:gd name="T20" fmla="*/ 1051006009 w 64"/>
                <a:gd name="T21" fmla="*/ 2147483646 h 36"/>
                <a:gd name="T22" fmla="*/ 363497651 w 64"/>
                <a:gd name="T23" fmla="*/ 2147483646 h 36"/>
                <a:gd name="T24" fmla="*/ 363497651 w 64"/>
                <a:gd name="T25" fmla="*/ 2147483646 h 36"/>
                <a:gd name="T26" fmla="*/ 698597048 w 64"/>
                <a:gd name="T27" fmla="*/ 2147483646 h 36"/>
                <a:gd name="T28" fmla="*/ 698597048 w 64"/>
                <a:gd name="T29" fmla="*/ 2147483646 h 36"/>
                <a:gd name="T30" fmla="*/ 0 w 64"/>
                <a:gd name="T31" fmla="*/ 2147483646 h 36"/>
                <a:gd name="T32" fmla="*/ 363497651 w 64"/>
                <a:gd name="T33" fmla="*/ 2147483646 h 36"/>
                <a:gd name="T34" fmla="*/ 1051006009 w 64"/>
                <a:gd name="T35" fmla="*/ 2147483646 h 36"/>
                <a:gd name="T36" fmla="*/ 1425763487 w 64"/>
                <a:gd name="T37" fmla="*/ 2147483646 h 36"/>
                <a:gd name="T38" fmla="*/ 1425763487 w 64"/>
                <a:gd name="T39" fmla="*/ 0 h 36"/>
                <a:gd name="T40" fmla="*/ 1734927021 w 64"/>
                <a:gd name="T41" fmla="*/ 2147483646 h 36"/>
                <a:gd name="T42" fmla="*/ 2096389014 w 64"/>
                <a:gd name="T43" fmla="*/ 0 h 36"/>
                <a:gd name="T44" fmla="*/ 2147483646 w 64"/>
                <a:gd name="T45" fmla="*/ 2147483646 h 36"/>
                <a:gd name="T46" fmla="*/ 2147483646 w 64"/>
                <a:gd name="T47" fmla="*/ 2147483646 h 36"/>
                <a:gd name="T48" fmla="*/ 2147483646 w 64"/>
                <a:gd name="T49" fmla="*/ 2147483646 h 36"/>
                <a:gd name="T50" fmla="*/ 2096389014 w 64"/>
                <a:gd name="T51" fmla="*/ 2147483646 h 36"/>
                <a:gd name="T52" fmla="*/ 1425763487 w 64"/>
                <a:gd name="T53" fmla="*/ 2147483646 h 36"/>
                <a:gd name="T54" fmla="*/ 1425763487 w 64"/>
                <a:gd name="T55" fmla="*/ 2147483646 h 36"/>
                <a:gd name="T56" fmla="*/ 1734927021 w 64"/>
                <a:gd name="T57" fmla="*/ 2147483646 h 36"/>
                <a:gd name="T58" fmla="*/ 2147483646 w 64"/>
                <a:gd name="T59" fmla="*/ 2147483646 h 36"/>
                <a:gd name="T60" fmla="*/ 2147483646 w 64"/>
                <a:gd name="T61" fmla="*/ 2147483646 h 36"/>
                <a:gd name="T62" fmla="*/ 2147483646 w 64"/>
                <a:gd name="T63" fmla="*/ 2147483646 h 36"/>
                <a:gd name="T64" fmla="*/ 2147483646 w 64"/>
                <a:gd name="T65" fmla="*/ 2147483646 h 36"/>
                <a:gd name="T66" fmla="*/ 2147483646 w 64"/>
                <a:gd name="T67" fmla="*/ 2147483646 h 36"/>
                <a:gd name="T68" fmla="*/ 2147483646 w 64"/>
                <a:gd name="T69" fmla="*/ 2147483646 h 36"/>
                <a:gd name="T70" fmla="*/ 2147483646 w 64"/>
                <a:gd name="T71" fmla="*/ 2147483646 h 36"/>
                <a:gd name="T72" fmla="*/ 2147483646 w 64"/>
                <a:gd name="T73" fmla="*/ 2147483646 h 36"/>
                <a:gd name="T74" fmla="*/ 2147483646 w 64"/>
                <a:gd name="T75" fmla="*/ 2147483646 h 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4"/>
                <a:gd name="T115" fmla="*/ 0 h 36"/>
                <a:gd name="T116" fmla="*/ 64 w 64"/>
                <a:gd name="T117" fmla="*/ 36 h 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4" h="36">
                  <a:moveTo>
                    <a:pt x="64" y="32"/>
                  </a:moveTo>
                  <a:lnTo>
                    <a:pt x="60" y="32"/>
                  </a:lnTo>
                  <a:lnTo>
                    <a:pt x="56" y="32"/>
                  </a:lnTo>
                  <a:lnTo>
                    <a:pt x="52" y="32"/>
                  </a:lnTo>
                  <a:lnTo>
                    <a:pt x="48" y="32"/>
                  </a:lnTo>
                  <a:lnTo>
                    <a:pt x="44" y="32"/>
                  </a:lnTo>
                  <a:lnTo>
                    <a:pt x="44" y="36"/>
                  </a:lnTo>
                  <a:lnTo>
                    <a:pt x="40" y="36"/>
                  </a:lnTo>
                  <a:lnTo>
                    <a:pt x="36" y="36"/>
                  </a:lnTo>
                  <a:lnTo>
                    <a:pt x="32" y="36"/>
                  </a:lnTo>
                  <a:lnTo>
                    <a:pt x="32" y="32"/>
                  </a:lnTo>
                  <a:lnTo>
                    <a:pt x="32" y="28"/>
                  </a:lnTo>
                  <a:lnTo>
                    <a:pt x="32" y="24"/>
                  </a:lnTo>
                  <a:lnTo>
                    <a:pt x="28" y="24"/>
                  </a:lnTo>
                  <a:lnTo>
                    <a:pt x="24" y="24"/>
                  </a:lnTo>
                  <a:lnTo>
                    <a:pt x="24" y="28"/>
                  </a:lnTo>
                  <a:lnTo>
                    <a:pt x="24" y="32"/>
                  </a:lnTo>
                  <a:lnTo>
                    <a:pt x="20" y="32"/>
                  </a:lnTo>
                  <a:lnTo>
                    <a:pt x="16" y="32"/>
                  </a:lnTo>
                  <a:lnTo>
                    <a:pt x="16" y="36"/>
                  </a:lnTo>
                  <a:lnTo>
                    <a:pt x="12" y="36"/>
                  </a:lnTo>
                  <a:lnTo>
                    <a:pt x="12" y="32"/>
                  </a:lnTo>
                  <a:lnTo>
                    <a:pt x="8" y="36"/>
                  </a:lnTo>
                  <a:lnTo>
                    <a:pt x="4" y="36"/>
                  </a:lnTo>
                  <a:lnTo>
                    <a:pt x="4" y="32"/>
                  </a:lnTo>
                  <a:lnTo>
                    <a:pt x="4" y="28"/>
                  </a:lnTo>
                  <a:lnTo>
                    <a:pt x="8" y="28"/>
                  </a:lnTo>
                  <a:lnTo>
                    <a:pt x="8" y="24"/>
                  </a:lnTo>
                  <a:lnTo>
                    <a:pt x="4" y="20"/>
                  </a:lnTo>
                  <a:lnTo>
                    <a:pt x="8" y="20"/>
                  </a:lnTo>
                  <a:lnTo>
                    <a:pt x="4" y="16"/>
                  </a:lnTo>
                  <a:lnTo>
                    <a:pt x="0" y="16"/>
                  </a:lnTo>
                  <a:lnTo>
                    <a:pt x="0" y="12"/>
                  </a:lnTo>
                  <a:lnTo>
                    <a:pt x="4" y="12"/>
                  </a:lnTo>
                  <a:lnTo>
                    <a:pt x="8" y="12"/>
                  </a:lnTo>
                  <a:lnTo>
                    <a:pt x="12" y="12"/>
                  </a:lnTo>
                  <a:lnTo>
                    <a:pt x="12" y="8"/>
                  </a:lnTo>
                  <a:lnTo>
                    <a:pt x="16" y="8"/>
                  </a:lnTo>
                  <a:lnTo>
                    <a:pt x="16" y="4"/>
                  </a:lnTo>
                  <a:lnTo>
                    <a:pt x="16" y="0"/>
                  </a:lnTo>
                  <a:lnTo>
                    <a:pt x="20" y="0"/>
                  </a:lnTo>
                  <a:lnTo>
                    <a:pt x="20" y="4"/>
                  </a:lnTo>
                  <a:lnTo>
                    <a:pt x="24" y="4"/>
                  </a:lnTo>
                  <a:lnTo>
                    <a:pt x="24" y="0"/>
                  </a:lnTo>
                  <a:lnTo>
                    <a:pt x="28" y="0"/>
                  </a:lnTo>
                  <a:lnTo>
                    <a:pt x="28" y="4"/>
                  </a:lnTo>
                  <a:lnTo>
                    <a:pt x="24" y="4"/>
                  </a:lnTo>
                  <a:lnTo>
                    <a:pt x="28" y="4"/>
                  </a:lnTo>
                  <a:lnTo>
                    <a:pt x="28" y="8"/>
                  </a:lnTo>
                  <a:lnTo>
                    <a:pt x="32" y="8"/>
                  </a:lnTo>
                  <a:lnTo>
                    <a:pt x="28" y="8"/>
                  </a:lnTo>
                  <a:lnTo>
                    <a:pt x="24" y="8"/>
                  </a:lnTo>
                  <a:lnTo>
                    <a:pt x="20" y="8"/>
                  </a:lnTo>
                  <a:lnTo>
                    <a:pt x="16" y="8"/>
                  </a:lnTo>
                  <a:lnTo>
                    <a:pt x="20" y="8"/>
                  </a:lnTo>
                  <a:lnTo>
                    <a:pt x="16" y="8"/>
                  </a:lnTo>
                  <a:lnTo>
                    <a:pt x="16" y="12"/>
                  </a:lnTo>
                  <a:lnTo>
                    <a:pt x="20" y="12"/>
                  </a:lnTo>
                  <a:lnTo>
                    <a:pt x="24" y="12"/>
                  </a:lnTo>
                  <a:lnTo>
                    <a:pt x="28" y="12"/>
                  </a:lnTo>
                  <a:lnTo>
                    <a:pt x="32" y="16"/>
                  </a:lnTo>
                  <a:lnTo>
                    <a:pt x="32" y="12"/>
                  </a:lnTo>
                  <a:lnTo>
                    <a:pt x="36" y="12"/>
                  </a:lnTo>
                  <a:lnTo>
                    <a:pt x="36" y="16"/>
                  </a:lnTo>
                  <a:lnTo>
                    <a:pt x="40" y="16"/>
                  </a:lnTo>
                  <a:lnTo>
                    <a:pt x="44" y="16"/>
                  </a:lnTo>
                  <a:lnTo>
                    <a:pt x="48" y="16"/>
                  </a:lnTo>
                  <a:lnTo>
                    <a:pt x="52" y="16"/>
                  </a:lnTo>
                  <a:lnTo>
                    <a:pt x="52" y="12"/>
                  </a:lnTo>
                  <a:lnTo>
                    <a:pt x="52" y="16"/>
                  </a:lnTo>
                  <a:lnTo>
                    <a:pt x="52" y="20"/>
                  </a:lnTo>
                  <a:lnTo>
                    <a:pt x="56" y="20"/>
                  </a:lnTo>
                  <a:lnTo>
                    <a:pt x="60" y="20"/>
                  </a:lnTo>
                  <a:lnTo>
                    <a:pt x="64" y="24"/>
                  </a:lnTo>
                  <a:lnTo>
                    <a:pt x="64" y="28"/>
                  </a:lnTo>
                  <a:lnTo>
                    <a:pt x="64" y="32"/>
                  </a:lnTo>
                  <a:close/>
                </a:path>
              </a:pathLst>
            </a:custGeom>
            <a:solidFill>
              <a:srgbClr val="CCFFFF"/>
            </a:solidFill>
            <a:ln w="6350">
              <a:solidFill>
                <a:srgbClr val="CCFFFF"/>
              </a:solidFill>
              <a:prstDash val="solid"/>
              <a:round/>
              <a:headEnd/>
              <a:tailEnd/>
            </a:ln>
          </p:spPr>
          <p:txBody>
            <a:bodyPr/>
            <a:lstStyle/>
            <a:p>
              <a:endParaRPr lang="it-IT"/>
            </a:p>
          </p:txBody>
        </p:sp>
        <p:sp>
          <p:nvSpPr>
            <p:cNvPr id="197728" name="Freeform 93">
              <a:extLst>
                <a:ext uri="{FF2B5EF4-FFF2-40B4-BE49-F238E27FC236}">
                  <a16:creationId xmlns:a16="http://schemas.microsoft.com/office/drawing/2014/main" id="{97A2B518-8D0D-8C65-89F3-657891502563}"/>
                </a:ext>
              </a:extLst>
            </p:cNvPr>
            <p:cNvSpPr>
              <a:spLocks/>
            </p:cNvSpPr>
            <p:nvPr/>
          </p:nvSpPr>
          <p:spPr bwMode="auto">
            <a:xfrm>
              <a:off x="3945" y="1840"/>
              <a:ext cx="321" cy="329"/>
            </a:xfrm>
            <a:custGeom>
              <a:avLst/>
              <a:gdLst>
                <a:gd name="T0" fmla="*/ 308687902 w 168"/>
                <a:gd name="T1" fmla="*/ 2147483646 h 128"/>
                <a:gd name="T2" fmla="*/ 0 w 168"/>
                <a:gd name="T3" fmla="*/ 2147483646 h 128"/>
                <a:gd name="T4" fmla="*/ 904344572 w 168"/>
                <a:gd name="T5" fmla="*/ 2147483646 h 128"/>
                <a:gd name="T6" fmla="*/ 1797766773 w 168"/>
                <a:gd name="T7" fmla="*/ 2147483646 h 128"/>
                <a:gd name="T8" fmla="*/ 2147483646 w 168"/>
                <a:gd name="T9" fmla="*/ 0 h 128"/>
                <a:gd name="T10" fmla="*/ 2147483646 w 168"/>
                <a:gd name="T11" fmla="*/ 2147483646 h 128"/>
                <a:gd name="T12" fmla="*/ 2147483646 w 168"/>
                <a:gd name="T13" fmla="*/ 2147483646 h 128"/>
                <a:gd name="T14" fmla="*/ 2147483646 w 168"/>
                <a:gd name="T15" fmla="*/ 2147483646 h 128"/>
                <a:gd name="T16" fmla="*/ 2147483646 w 168"/>
                <a:gd name="T17" fmla="*/ 2147483646 h 128"/>
                <a:gd name="T18" fmla="*/ 2147483646 w 168"/>
                <a:gd name="T19" fmla="*/ 2147483646 h 128"/>
                <a:gd name="T20" fmla="*/ 2147483646 w 168"/>
                <a:gd name="T21" fmla="*/ 2147483646 h 128"/>
                <a:gd name="T22" fmla="*/ 2147483646 w 168"/>
                <a:gd name="T23" fmla="*/ 2147483646 h 128"/>
                <a:gd name="T24" fmla="*/ 2147483646 w 168"/>
                <a:gd name="T25" fmla="*/ 2147483646 h 128"/>
                <a:gd name="T26" fmla="*/ 2147483646 w 168"/>
                <a:gd name="T27" fmla="*/ 2147483646 h 128"/>
                <a:gd name="T28" fmla="*/ 2147483646 w 168"/>
                <a:gd name="T29" fmla="*/ 2147483646 h 128"/>
                <a:gd name="T30" fmla="*/ 2147483646 w 168"/>
                <a:gd name="T31" fmla="*/ 2147483646 h 128"/>
                <a:gd name="T32" fmla="*/ 2147483646 w 168"/>
                <a:gd name="T33" fmla="*/ 2147483646 h 128"/>
                <a:gd name="T34" fmla="*/ 2147483646 w 168"/>
                <a:gd name="T35" fmla="*/ 2147483646 h 128"/>
                <a:gd name="T36" fmla="*/ 2147483646 w 168"/>
                <a:gd name="T37" fmla="*/ 2147483646 h 128"/>
                <a:gd name="T38" fmla="*/ 2147483646 w 168"/>
                <a:gd name="T39" fmla="*/ 2147483646 h 128"/>
                <a:gd name="T40" fmla="*/ 2147483646 w 168"/>
                <a:gd name="T41" fmla="*/ 2147483646 h 128"/>
                <a:gd name="T42" fmla="*/ 2147483646 w 168"/>
                <a:gd name="T43" fmla="*/ 2147483646 h 128"/>
                <a:gd name="T44" fmla="*/ 2147483646 w 168"/>
                <a:gd name="T45" fmla="*/ 2147483646 h 128"/>
                <a:gd name="T46" fmla="*/ 2147483646 w 168"/>
                <a:gd name="T47" fmla="*/ 2147483646 h 128"/>
                <a:gd name="T48" fmla="*/ 2147483646 w 168"/>
                <a:gd name="T49" fmla="*/ 2147483646 h 128"/>
                <a:gd name="T50" fmla="*/ 2147483646 w 168"/>
                <a:gd name="T51" fmla="*/ 2147483646 h 128"/>
                <a:gd name="T52" fmla="*/ 2147483646 w 168"/>
                <a:gd name="T53" fmla="*/ 2147483646 h 128"/>
                <a:gd name="T54" fmla="*/ 2147483646 w 168"/>
                <a:gd name="T55" fmla="*/ 2147483646 h 128"/>
                <a:gd name="T56" fmla="*/ 2147483646 w 168"/>
                <a:gd name="T57" fmla="*/ 2147483646 h 128"/>
                <a:gd name="T58" fmla="*/ 2147483646 w 168"/>
                <a:gd name="T59" fmla="*/ 2147483646 h 128"/>
                <a:gd name="T60" fmla="*/ 2147483646 w 168"/>
                <a:gd name="T61" fmla="*/ 2147483646 h 128"/>
                <a:gd name="T62" fmla="*/ 2147483646 w 168"/>
                <a:gd name="T63" fmla="*/ 2147483646 h 128"/>
                <a:gd name="T64" fmla="*/ 2147483646 w 168"/>
                <a:gd name="T65" fmla="*/ 2147483646 h 128"/>
                <a:gd name="T66" fmla="*/ 2147483646 w 168"/>
                <a:gd name="T67" fmla="*/ 2147483646 h 128"/>
                <a:gd name="T68" fmla="*/ 2147483646 w 168"/>
                <a:gd name="T69" fmla="*/ 2147483646 h 128"/>
                <a:gd name="T70" fmla="*/ 2147483646 w 168"/>
                <a:gd name="T71" fmla="*/ 2147483646 h 128"/>
                <a:gd name="T72" fmla="*/ 2147483646 w 168"/>
                <a:gd name="T73" fmla="*/ 2147483646 h 128"/>
                <a:gd name="T74" fmla="*/ 2147483646 w 168"/>
                <a:gd name="T75" fmla="*/ 2147483646 h 128"/>
                <a:gd name="T76" fmla="*/ 2147483646 w 168"/>
                <a:gd name="T77" fmla="*/ 2147483646 h 128"/>
                <a:gd name="T78" fmla="*/ 2147483646 w 168"/>
                <a:gd name="T79" fmla="*/ 2147483646 h 128"/>
                <a:gd name="T80" fmla="*/ 2147483646 w 168"/>
                <a:gd name="T81" fmla="*/ 2147483646 h 128"/>
                <a:gd name="T82" fmla="*/ 2147483646 w 168"/>
                <a:gd name="T83" fmla="*/ 2147483646 h 128"/>
                <a:gd name="T84" fmla="*/ 2147483646 w 168"/>
                <a:gd name="T85" fmla="*/ 2147483646 h 128"/>
                <a:gd name="T86" fmla="*/ 2147483646 w 168"/>
                <a:gd name="T87" fmla="*/ 2147483646 h 128"/>
                <a:gd name="T88" fmla="*/ 2147483646 w 168"/>
                <a:gd name="T89" fmla="*/ 2147483646 h 128"/>
                <a:gd name="T90" fmla="*/ 1490841492 w 168"/>
                <a:gd name="T91" fmla="*/ 2147483646 h 128"/>
                <a:gd name="T92" fmla="*/ 1211881509 w 168"/>
                <a:gd name="T93" fmla="*/ 2147483646 h 128"/>
                <a:gd name="T94" fmla="*/ 1490841492 w 168"/>
                <a:gd name="T95" fmla="*/ 2147483646 h 128"/>
                <a:gd name="T96" fmla="*/ 904344572 w 168"/>
                <a:gd name="T97" fmla="*/ 2147483646 h 1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8"/>
                <a:gd name="T148" fmla="*/ 0 h 128"/>
                <a:gd name="T149" fmla="*/ 168 w 168"/>
                <a:gd name="T150" fmla="*/ 128 h 1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8" h="128">
                  <a:moveTo>
                    <a:pt x="8" y="20"/>
                  </a:moveTo>
                  <a:lnTo>
                    <a:pt x="4" y="20"/>
                  </a:lnTo>
                  <a:lnTo>
                    <a:pt x="4" y="16"/>
                  </a:lnTo>
                  <a:lnTo>
                    <a:pt x="4" y="12"/>
                  </a:lnTo>
                  <a:lnTo>
                    <a:pt x="4" y="8"/>
                  </a:lnTo>
                  <a:lnTo>
                    <a:pt x="0" y="4"/>
                  </a:lnTo>
                  <a:lnTo>
                    <a:pt x="4" y="0"/>
                  </a:lnTo>
                  <a:lnTo>
                    <a:pt x="8" y="0"/>
                  </a:lnTo>
                  <a:lnTo>
                    <a:pt x="12" y="4"/>
                  </a:lnTo>
                  <a:lnTo>
                    <a:pt x="16" y="8"/>
                  </a:lnTo>
                  <a:lnTo>
                    <a:pt x="20" y="8"/>
                  </a:lnTo>
                  <a:lnTo>
                    <a:pt x="24" y="8"/>
                  </a:lnTo>
                  <a:lnTo>
                    <a:pt x="24" y="4"/>
                  </a:lnTo>
                  <a:lnTo>
                    <a:pt x="28" y="4"/>
                  </a:lnTo>
                  <a:lnTo>
                    <a:pt x="32" y="0"/>
                  </a:lnTo>
                  <a:lnTo>
                    <a:pt x="36" y="0"/>
                  </a:lnTo>
                  <a:lnTo>
                    <a:pt x="40" y="0"/>
                  </a:lnTo>
                  <a:lnTo>
                    <a:pt x="40" y="4"/>
                  </a:lnTo>
                  <a:lnTo>
                    <a:pt x="36" y="4"/>
                  </a:lnTo>
                  <a:lnTo>
                    <a:pt x="40" y="4"/>
                  </a:lnTo>
                  <a:lnTo>
                    <a:pt x="36" y="4"/>
                  </a:lnTo>
                  <a:lnTo>
                    <a:pt x="36" y="8"/>
                  </a:lnTo>
                  <a:lnTo>
                    <a:pt x="40" y="12"/>
                  </a:lnTo>
                  <a:lnTo>
                    <a:pt x="44" y="12"/>
                  </a:lnTo>
                  <a:lnTo>
                    <a:pt x="44" y="16"/>
                  </a:lnTo>
                  <a:lnTo>
                    <a:pt x="44" y="20"/>
                  </a:lnTo>
                  <a:lnTo>
                    <a:pt x="48" y="20"/>
                  </a:lnTo>
                  <a:lnTo>
                    <a:pt x="52" y="20"/>
                  </a:lnTo>
                  <a:lnTo>
                    <a:pt x="56" y="24"/>
                  </a:lnTo>
                  <a:lnTo>
                    <a:pt x="64" y="28"/>
                  </a:lnTo>
                  <a:lnTo>
                    <a:pt x="68" y="28"/>
                  </a:lnTo>
                  <a:lnTo>
                    <a:pt x="72" y="28"/>
                  </a:lnTo>
                  <a:lnTo>
                    <a:pt x="76" y="28"/>
                  </a:lnTo>
                  <a:lnTo>
                    <a:pt x="80" y="24"/>
                  </a:lnTo>
                  <a:lnTo>
                    <a:pt x="84" y="24"/>
                  </a:lnTo>
                  <a:lnTo>
                    <a:pt x="88" y="24"/>
                  </a:lnTo>
                  <a:lnTo>
                    <a:pt x="88" y="20"/>
                  </a:lnTo>
                  <a:lnTo>
                    <a:pt x="92" y="20"/>
                  </a:lnTo>
                  <a:lnTo>
                    <a:pt x="96" y="16"/>
                  </a:lnTo>
                  <a:lnTo>
                    <a:pt x="100" y="12"/>
                  </a:lnTo>
                  <a:lnTo>
                    <a:pt x="104" y="12"/>
                  </a:lnTo>
                  <a:lnTo>
                    <a:pt x="108" y="12"/>
                  </a:lnTo>
                  <a:lnTo>
                    <a:pt x="112" y="12"/>
                  </a:lnTo>
                  <a:lnTo>
                    <a:pt x="116" y="12"/>
                  </a:lnTo>
                  <a:lnTo>
                    <a:pt x="116" y="16"/>
                  </a:lnTo>
                  <a:lnTo>
                    <a:pt x="120" y="16"/>
                  </a:lnTo>
                  <a:lnTo>
                    <a:pt x="124" y="16"/>
                  </a:lnTo>
                  <a:lnTo>
                    <a:pt x="128" y="16"/>
                  </a:lnTo>
                  <a:lnTo>
                    <a:pt x="132" y="16"/>
                  </a:lnTo>
                  <a:lnTo>
                    <a:pt x="132" y="20"/>
                  </a:lnTo>
                  <a:lnTo>
                    <a:pt x="140" y="24"/>
                  </a:lnTo>
                  <a:lnTo>
                    <a:pt x="144" y="28"/>
                  </a:lnTo>
                  <a:lnTo>
                    <a:pt x="148" y="24"/>
                  </a:lnTo>
                  <a:lnTo>
                    <a:pt x="148" y="28"/>
                  </a:lnTo>
                  <a:lnTo>
                    <a:pt x="148" y="32"/>
                  </a:lnTo>
                  <a:lnTo>
                    <a:pt x="148" y="36"/>
                  </a:lnTo>
                  <a:lnTo>
                    <a:pt x="148" y="40"/>
                  </a:lnTo>
                  <a:lnTo>
                    <a:pt x="144" y="44"/>
                  </a:lnTo>
                  <a:lnTo>
                    <a:pt x="144" y="48"/>
                  </a:lnTo>
                  <a:lnTo>
                    <a:pt x="144" y="52"/>
                  </a:lnTo>
                  <a:lnTo>
                    <a:pt x="148" y="52"/>
                  </a:lnTo>
                  <a:lnTo>
                    <a:pt x="144" y="56"/>
                  </a:lnTo>
                  <a:lnTo>
                    <a:pt x="144" y="60"/>
                  </a:lnTo>
                  <a:lnTo>
                    <a:pt x="144" y="68"/>
                  </a:lnTo>
                  <a:lnTo>
                    <a:pt x="148" y="68"/>
                  </a:lnTo>
                  <a:lnTo>
                    <a:pt x="148" y="72"/>
                  </a:lnTo>
                  <a:lnTo>
                    <a:pt x="152" y="72"/>
                  </a:lnTo>
                  <a:lnTo>
                    <a:pt x="156" y="72"/>
                  </a:lnTo>
                  <a:lnTo>
                    <a:pt x="156" y="76"/>
                  </a:lnTo>
                  <a:lnTo>
                    <a:pt x="152" y="76"/>
                  </a:lnTo>
                  <a:lnTo>
                    <a:pt x="148" y="80"/>
                  </a:lnTo>
                  <a:lnTo>
                    <a:pt x="148" y="84"/>
                  </a:lnTo>
                  <a:lnTo>
                    <a:pt x="148" y="88"/>
                  </a:lnTo>
                  <a:lnTo>
                    <a:pt x="152" y="92"/>
                  </a:lnTo>
                  <a:lnTo>
                    <a:pt x="152" y="96"/>
                  </a:lnTo>
                  <a:lnTo>
                    <a:pt x="156" y="96"/>
                  </a:lnTo>
                  <a:lnTo>
                    <a:pt x="160" y="96"/>
                  </a:lnTo>
                  <a:lnTo>
                    <a:pt x="164" y="100"/>
                  </a:lnTo>
                  <a:lnTo>
                    <a:pt x="164" y="104"/>
                  </a:lnTo>
                  <a:lnTo>
                    <a:pt x="164" y="108"/>
                  </a:lnTo>
                  <a:lnTo>
                    <a:pt x="168" y="108"/>
                  </a:lnTo>
                  <a:lnTo>
                    <a:pt x="168" y="112"/>
                  </a:lnTo>
                  <a:lnTo>
                    <a:pt x="164" y="112"/>
                  </a:lnTo>
                  <a:lnTo>
                    <a:pt x="160" y="112"/>
                  </a:lnTo>
                  <a:lnTo>
                    <a:pt x="160" y="116"/>
                  </a:lnTo>
                  <a:lnTo>
                    <a:pt x="156" y="116"/>
                  </a:lnTo>
                  <a:lnTo>
                    <a:pt x="152" y="120"/>
                  </a:lnTo>
                  <a:lnTo>
                    <a:pt x="152" y="124"/>
                  </a:lnTo>
                  <a:lnTo>
                    <a:pt x="152" y="128"/>
                  </a:lnTo>
                  <a:lnTo>
                    <a:pt x="148" y="124"/>
                  </a:lnTo>
                  <a:lnTo>
                    <a:pt x="144" y="124"/>
                  </a:lnTo>
                  <a:lnTo>
                    <a:pt x="140" y="124"/>
                  </a:lnTo>
                  <a:lnTo>
                    <a:pt x="136" y="124"/>
                  </a:lnTo>
                  <a:lnTo>
                    <a:pt x="132" y="124"/>
                  </a:lnTo>
                  <a:lnTo>
                    <a:pt x="128" y="124"/>
                  </a:lnTo>
                  <a:lnTo>
                    <a:pt x="128" y="120"/>
                  </a:lnTo>
                  <a:lnTo>
                    <a:pt x="124" y="120"/>
                  </a:lnTo>
                  <a:lnTo>
                    <a:pt x="120" y="120"/>
                  </a:lnTo>
                  <a:lnTo>
                    <a:pt x="116" y="120"/>
                  </a:lnTo>
                  <a:lnTo>
                    <a:pt x="116" y="116"/>
                  </a:lnTo>
                  <a:lnTo>
                    <a:pt x="112" y="116"/>
                  </a:lnTo>
                  <a:lnTo>
                    <a:pt x="112" y="112"/>
                  </a:lnTo>
                  <a:lnTo>
                    <a:pt x="112" y="108"/>
                  </a:lnTo>
                  <a:lnTo>
                    <a:pt x="108" y="108"/>
                  </a:lnTo>
                  <a:lnTo>
                    <a:pt x="104" y="108"/>
                  </a:lnTo>
                  <a:lnTo>
                    <a:pt x="100" y="108"/>
                  </a:lnTo>
                  <a:lnTo>
                    <a:pt x="100" y="112"/>
                  </a:lnTo>
                  <a:lnTo>
                    <a:pt x="96" y="112"/>
                  </a:lnTo>
                  <a:lnTo>
                    <a:pt x="96" y="116"/>
                  </a:lnTo>
                  <a:lnTo>
                    <a:pt x="92" y="116"/>
                  </a:lnTo>
                  <a:lnTo>
                    <a:pt x="88" y="112"/>
                  </a:lnTo>
                  <a:lnTo>
                    <a:pt x="84" y="112"/>
                  </a:lnTo>
                  <a:lnTo>
                    <a:pt x="84" y="108"/>
                  </a:lnTo>
                  <a:lnTo>
                    <a:pt x="76" y="108"/>
                  </a:lnTo>
                  <a:lnTo>
                    <a:pt x="72" y="104"/>
                  </a:lnTo>
                  <a:lnTo>
                    <a:pt x="68" y="104"/>
                  </a:lnTo>
                  <a:lnTo>
                    <a:pt x="68" y="100"/>
                  </a:lnTo>
                  <a:lnTo>
                    <a:pt x="64" y="100"/>
                  </a:lnTo>
                  <a:lnTo>
                    <a:pt x="64" y="96"/>
                  </a:lnTo>
                  <a:lnTo>
                    <a:pt x="60" y="92"/>
                  </a:lnTo>
                  <a:lnTo>
                    <a:pt x="60" y="88"/>
                  </a:lnTo>
                  <a:lnTo>
                    <a:pt x="56" y="84"/>
                  </a:lnTo>
                  <a:lnTo>
                    <a:pt x="52" y="84"/>
                  </a:lnTo>
                  <a:lnTo>
                    <a:pt x="48" y="84"/>
                  </a:lnTo>
                  <a:lnTo>
                    <a:pt x="48" y="80"/>
                  </a:lnTo>
                  <a:lnTo>
                    <a:pt x="44" y="80"/>
                  </a:lnTo>
                  <a:lnTo>
                    <a:pt x="44" y="84"/>
                  </a:lnTo>
                  <a:lnTo>
                    <a:pt x="40" y="84"/>
                  </a:lnTo>
                  <a:lnTo>
                    <a:pt x="40" y="80"/>
                  </a:lnTo>
                  <a:lnTo>
                    <a:pt x="36" y="80"/>
                  </a:lnTo>
                  <a:lnTo>
                    <a:pt x="36" y="76"/>
                  </a:lnTo>
                  <a:lnTo>
                    <a:pt x="32" y="76"/>
                  </a:lnTo>
                  <a:lnTo>
                    <a:pt x="32" y="72"/>
                  </a:lnTo>
                  <a:lnTo>
                    <a:pt x="32" y="68"/>
                  </a:lnTo>
                  <a:lnTo>
                    <a:pt x="32" y="64"/>
                  </a:lnTo>
                  <a:lnTo>
                    <a:pt x="28" y="64"/>
                  </a:lnTo>
                  <a:lnTo>
                    <a:pt x="24" y="60"/>
                  </a:lnTo>
                  <a:lnTo>
                    <a:pt x="20" y="60"/>
                  </a:lnTo>
                  <a:lnTo>
                    <a:pt x="20" y="56"/>
                  </a:lnTo>
                  <a:lnTo>
                    <a:pt x="16" y="52"/>
                  </a:lnTo>
                  <a:lnTo>
                    <a:pt x="16" y="48"/>
                  </a:lnTo>
                  <a:lnTo>
                    <a:pt x="16" y="44"/>
                  </a:lnTo>
                  <a:lnTo>
                    <a:pt x="20" y="40"/>
                  </a:lnTo>
                  <a:lnTo>
                    <a:pt x="20" y="36"/>
                  </a:lnTo>
                  <a:lnTo>
                    <a:pt x="20" y="32"/>
                  </a:lnTo>
                  <a:lnTo>
                    <a:pt x="16" y="32"/>
                  </a:lnTo>
                  <a:lnTo>
                    <a:pt x="12" y="32"/>
                  </a:lnTo>
                  <a:lnTo>
                    <a:pt x="12" y="28"/>
                  </a:lnTo>
                  <a:lnTo>
                    <a:pt x="8" y="20"/>
                  </a:lnTo>
                  <a:close/>
                </a:path>
              </a:pathLst>
            </a:custGeom>
            <a:solidFill>
              <a:srgbClr val="CCFFFF"/>
            </a:solidFill>
            <a:ln w="6350">
              <a:solidFill>
                <a:srgbClr val="CCFFFF"/>
              </a:solidFill>
              <a:prstDash val="solid"/>
              <a:round/>
              <a:headEnd/>
              <a:tailEnd/>
            </a:ln>
          </p:spPr>
          <p:txBody>
            <a:bodyPr/>
            <a:lstStyle/>
            <a:p>
              <a:endParaRPr lang="it-IT"/>
            </a:p>
          </p:txBody>
        </p:sp>
        <p:sp>
          <p:nvSpPr>
            <p:cNvPr id="197729" name="Freeform 94">
              <a:extLst>
                <a:ext uri="{FF2B5EF4-FFF2-40B4-BE49-F238E27FC236}">
                  <a16:creationId xmlns:a16="http://schemas.microsoft.com/office/drawing/2014/main" id="{4DF61BC2-D0B0-C3C8-EE1A-64251BD3683A}"/>
                </a:ext>
              </a:extLst>
            </p:cNvPr>
            <p:cNvSpPr>
              <a:spLocks/>
            </p:cNvSpPr>
            <p:nvPr/>
          </p:nvSpPr>
          <p:spPr bwMode="auto">
            <a:xfrm>
              <a:off x="4220" y="1871"/>
              <a:ext cx="239" cy="196"/>
            </a:xfrm>
            <a:custGeom>
              <a:avLst/>
              <a:gdLst>
                <a:gd name="T0" fmla="*/ 387071295 w 124"/>
                <a:gd name="T1" fmla="*/ 2147483646 h 76"/>
                <a:gd name="T2" fmla="*/ 1132971979 w 124"/>
                <a:gd name="T3" fmla="*/ 2147483646 h 76"/>
                <a:gd name="T4" fmla="*/ 746048706 w 124"/>
                <a:gd name="T5" fmla="*/ 2147483646 h 76"/>
                <a:gd name="T6" fmla="*/ 387071295 w 124"/>
                <a:gd name="T7" fmla="*/ 2147483646 h 76"/>
                <a:gd name="T8" fmla="*/ 0 w 124"/>
                <a:gd name="T9" fmla="*/ 2147483646 h 76"/>
                <a:gd name="T10" fmla="*/ 387071295 w 124"/>
                <a:gd name="T11" fmla="*/ 2147483646 h 76"/>
                <a:gd name="T12" fmla="*/ 0 w 124"/>
                <a:gd name="T13" fmla="*/ 2147483646 h 76"/>
                <a:gd name="T14" fmla="*/ 387071295 w 124"/>
                <a:gd name="T15" fmla="*/ 2147483646 h 76"/>
                <a:gd name="T16" fmla="*/ 746048706 w 124"/>
                <a:gd name="T17" fmla="*/ 2147483646 h 76"/>
                <a:gd name="T18" fmla="*/ 1549422263 w 124"/>
                <a:gd name="T19" fmla="*/ 2147483646 h 76"/>
                <a:gd name="T20" fmla="*/ 1928878118 w 124"/>
                <a:gd name="T21" fmla="*/ 2147483646 h 76"/>
                <a:gd name="T22" fmla="*/ 2147483646 w 124"/>
                <a:gd name="T23" fmla="*/ 2147483646 h 76"/>
                <a:gd name="T24" fmla="*/ 2147483646 w 124"/>
                <a:gd name="T25" fmla="*/ 2147483646 h 76"/>
                <a:gd name="T26" fmla="*/ 2147483646 w 124"/>
                <a:gd name="T27" fmla="*/ 2147483646 h 76"/>
                <a:gd name="T28" fmla="*/ 2147483646 w 124"/>
                <a:gd name="T29" fmla="*/ 2147483646 h 76"/>
                <a:gd name="T30" fmla="*/ 2147483646 w 124"/>
                <a:gd name="T31" fmla="*/ 2147483646 h 76"/>
                <a:gd name="T32" fmla="*/ 2147483646 w 124"/>
                <a:gd name="T33" fmla="*/ 2147483646 h 76"/>
                <a:gd name="T34" fmla="*/ 2147483646 w 124"/>
                <a:gd name="T35" fmla="*/ 2147483646 h 76"/>
                <a:gd name="T36" fmla="*/ 2147483646 w 124"/>
                <a:gd name="T37" fmla="*/ 2147483646 h 76"/>
                <a:gd name="T38" fmla="*/ 2147483646 w 124"/>
                <a:gd name="T39" fmla="*/ 2147483646 h 76"/>
                <a:gd name="T40" fmla="*/ 2147483646 w 124"/>
                <a:gd name="T41" fmla="*/ 2147483646 h 76"/>
                <a:gd name="T42" fmla="*/ 2147483646 w 124"/>
                <a:gd name="T43" fmla="*/ 0 h 76"/>
                <a:gd name="T44" fmla="*/ 2147483646 w 124"/>
                <a:gd name="T45" fmla="*/ 2147483646 h 76"/>
                <a:gd name="T46" fmla="*/ 2147483646 w 124"/>
                <a:gd name="T47" fmla="*/ 2147483646 h 76"/>
                <a:gd name="T48" fmla="*/ 2147483646 w 124"/>
                <a:gd name="T49" fmla="*/ 2147483646 h 76"/>
                <a:gd name="T50" fmla="*/ 2147483646 w 124"/>
                <a:gd name="T51" fmla="*/ 2147483646 h 76"/>
                <a:gd name="T52" fmla="*/ 2147483646 w 124"/>
                <a:gd name="T53" fmla="*/ 2147483646 h 76"/>
                <a:gd name="T54" fmla="*/ 2147483646 w 124"/>
                <a:gd name="T55" fmla="*/ 2147483646 h 76"/>
                <a:gd name="T56" fmla="*/ 2147483646 w 124"/>
                <a:gd name="T57" fmla="*/ 2147483646 h 76"/>
                <a:gd name="T58" fmla="*/ 2147483646 w 124"/>
                <a:gd name="T59" fmla="*/ 2147483646 h 76"/>
                <a:gd name="T60" fmla="*/ 2147483646 w 124"/>
                <a:gd name="T61" fmla="*/ 2147483646 h 76"/>
                <a:gd name="T62" fmla="*/ 2147483646 w 124"/>
                <a:gd name="T63" fmla="*/ 2147483646 h 76"/>
                <a:gd name="T64" fmla="*/ 2147483646 w 124"/>
                <a:gd name="T65" fmla="*/ 2147483646 h 76"/>
                <a:gd name="T66" fmla="*/ 2147483646 w 124"/>
                <a:gd name="T67" fmla="*/ 2147483646 h 76"/>
                <a:gd name="T68" fmla="*/ 2147483646 w 124"/>
                <a:gd name="T69" fmla="*/ 2147483646 h 76"/>
                <a:gd name="T70" fmla="*/ 2147483646 w 124"/>
                <a:gd name="T71" fmla="*/ 2147483646 h 76"/>
                <a:gd name="T72" fmla="*/ 2147483646 w 124"/>
                <a:gd name="T73" fmla="*/ 2147483646 h 76"/>
                <a:gd name="T74" fmla="*/ 2147483646 w 124"/>
                <a:gd name="T75" fmla="*/ 2147483646 h 76"/>
                <a:gd name="T76" fmla="*/ 2147483646 w 124"/>
                <a:gd name="T77" fmla="*/ 2147483646 h 76"/>
                <a:gd name="T78" fmla="*/ 2147483646 w 124"/>
                <a:gd name="T79" fmla="*/ 2147483646 h 76"/>
                <a:gd name="T80" fmla="*/ 2147483646 w 124"/>
                <a:gd name="T81" fmla="*/ 2147483646 h 76"/>
                <a:gd name="T82" fmla="*/ 2147483646 w 124"/>
                <a:gd name="T83" fmla="*/ 2147483646 h 76"/>
                <a:gd name="T84" fmla="*/ 2147483646 w 124"/>
                <a:gd name="T85" fmla="*/ 2147483646 h 76"/>
                <a:gd name="T86" fmla="*/ 2147483646 w 124"/>
                <a:gd name="T87" fmla="*/ 2147483646 h 76"/>
                <a:gd name="T88" fmla="*/ 2147483646 w 124"/>
                <a:gd name="T89" fmla="*/ 2147483646 h 76"/>
                <a:gd name="T90" fmla="*/ 2147483646 w 124"/>
                <a:gd name="T91" fmla="*/ 2147483646 h 76"/>
                <a:gd name="T92" fmla="*/ 2147483646 w 124"/>
                <a:gd name="T93" fmla="*/ 2147483646 h 76"/>
                <a:gd name="T94" fmla="*/ 2147483646 w 124"/>
                <a:gd name="T95" fmla="*/ 2147483646 h 76"/>
                <a:gd name="T96" fmla="*/ 1928878118 w 124"/>
                <a:gd name="T97" fmla="*/ 2147483646 h 76"/>
                <a:gd name="T98" fmla="*/ 1132971979 w 124"/>
                <a:gd name="T99" fmla="*/ 2147483646 h 76"/>
                <a:gd name="T100" fmla="*/ 387071295 w 124"/>
                <a:gd name="T101" fmla="*/ 2147483646 h 7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4"/>
                <a:gd name="T154" fmla="*/ 0 h 76"/>
                <a:gd name="T155" fmla="*/ 124 w 124"/>
                <a:gd name="T156" fmla="*/ 76 h 7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4" h="76">
                  <a:moveTo>
                    <a:pt x="4" y="72"/>
                  </a:moveTo>
                  <a:lnTo>
                    <a:pt x="4" y="68"/>
                  </a:lnTo>
                  <a:lnTo>
                    <a:pt x="8" y="64"/>
                  </a:lnTo>
                  <a:lnTo>
                    <a:pt x="12" y="64"/>
                  </a:lnTo>
                  <a:lnTo>
                    <a:pt x="12" y="60"/>
                  </a:lnTo>
                  <a:lnTo>
                    <a:pt x="8" y="60"/>
                  </a:lnTo>
                  <a:lnTo>
                    <a:pt x="4" y="60"/>
                  </a:lnTo>
                  <a:lnTo>
                    <a:pt x="4" y="56"/>
                  </a:lnTo>
                  <a:lnTo>
                    <a:pt x="0" y="56"/>
                  </a:lnTo>
                  <a:lnTo>
                    <a:pt x="0" y="48"/>
                  </a:lnTo>
                  <a:lnTo>
                    <a:pt x="0" y="44"/>
                  </a:lnTo>
                  <a:lnTo>
                    <a:pt x="4" y="40"/>
                  </a:lnTo>
                  <a:lnTo>
                    <a:pt x="0" y="40"/>
                  </a:lnTo>
                  <a:lnTo>
                    <a:pt x="0" y="36"/>
                  </a:lnTo>
                  <a:lnTo>
                    <a:pt x="0" y="32"/>
                  </a:lnTo>
                  <a:lnTo>
                    <a:pt x="4" y="28"/>
                  </a:lnTo>
                  <a:lnTo>
                    <a:pt x="4" y="24"/>
                  </a:lnTo>
                  <a:lnTo>
                    <a:pt x="8" y="24"/>
                  </a:lnTo>
                  <a:lnTo>
                    <a:pt x="12" y="24"/>
                  </a:lnTo>
                  <a:lnTo>
                    <a:pt x="16" y="24"/>
                  </a:lnTo>
                  <a:lnTo>
                    <a:pt x="20" y="24"/>
                  </a:lnTo>
                  <a:lnTo>
                    <a:pt x="20" y="20"/>
                  </a:lnTo>
                  <a:lnTo>
                    <a:pt x="24" y="20"/>
                  </a:lnTo>
                  <a:lnTo>
                    <a:pt x="32" y="16"/>
                  </a:lnTo>
                  <a:lnTo>
                    <a:pt x="36" y="16"/>
                  </a:lnTo>
                  <a:lnTo>
                    <a:pt x="36" y="12"/>
                  </a:lnTo>
                  <a:lnTo>
                    <a:pt x="36" y="8"/>
                  </a:lnTo>
                  <a:lnTo>
                    <a:pt x="40" y="8"/>
                  </a:lnTo>
                  <a:lnTo>
                    <a:pt x="44" y="8"/>
                  </a:lnTo>
                  <a:lnTo>
                    <a:pt x="48" y="8"/>
                  </a:lnTo>
                  <a:lnTo>
                    <a:pt x="52" y="8"/>
                  </a:lnTo>
                  <a:lnTo>
                    <a:pt x="56" y="8"/>
                  </a:lnTo>
                  <a:lnTo>
                    <a:pt x="60" y="8"/>
                  </a:lnTo>
                  <a:lnTo>
                    <a:pt x="64" y="12"/>
                  </a:lnTo>
                  <a:lnTo>
                    <a:pt x="68" y="12"/>
                  </a:lnTo>
                  <a:lnTo>
                    <a:pt x="72" y="8"/>
                  </a:lnTo>
                  <a:lnTo>
                    <a:pt x="72" y="12"/>
                  </a:lnTo>
                  <a:lnTo>
                    <a:pt x="76" y="12"/>
                  </a:lnTo>
                  <a:lnTo>
                    <a:pt x="76" y="8"/>
                  </a:lnTo>
                  <a:lnTo>
                    <a:pt x="80" y="8"/>
                  </a:lnTo>
                  <a:lnTo>
                    <a:pt x="84" y="8"/>
                  </a:lnTo>
                  <a:lnTo>
                    <a:pt x="84" y="4"/>
                  </a:lnTo>
                  <a:lnTo>
                    <a:pt x="84" y="0"/>
                  </a:lnTo>
                  <a:lnTo>
                    <a:pt x="88" y="0"/>
                  </a:lnTo>
                  <a:lnTo>
                    <a:pt x="92" y="0"/>
                  </a:lnTo>
                  <a:lnTo>
                    <a:pt x="92" y="4"/>
                  </a:lnTo>
                  <a:lnTo>
                    <a:pt x="92" y="8"/>
                  </a:lnTo>
                  <a:lnTo>
                    <a:pt x="92" y="12"/>
                  </a:lnTo>
                  <a:lnTo>
                    <a:pt x="96" y="12"/>
                  </a:lnTo>
                  <a:lnTo>
                    <a:pt x="100" y="12"/>
                  </a:lnTo>
                  <a:lnTo>
                    <a:pt x="104" y="12"/>
                  </a:lnTo>
                  <a:lnTo>
                    <a:pt x="104" y="8"/>
                  </a:lnTo>
                  <a:lnTo>
                    <a:pt x="108" y="8"/>
                  </a:lnTo>
                  <a:lnTo>
                    <a:pt x="112" y="8"/>
                  </a:lnTo>
                  <a:lnTo>
                    <a:pt x="116" y="8"/>
                  </a:lnTo>
                  <a:lnTo>
                    <a:pt x="120" y="8"/>
                  </a:lnTo>
                  <a:lnTo>
                    <a:pt x="124" y="8"/>
                  </a:lnTo>
                  <a:lnTo>
                    <a:pt x="120" y="8"/>
                  </a:lnTo>
                  <a:lnTo>
                    <a:pt x="120" y="12"/>
                  </a:lnTo>
                  <a:lnTo>
                    <a:pt x="116" y="12"/>
                  </a:lnTo>
                  <a:lnTo>
                    <a:pt x="112" y="12"/>
                  </a:lnTo>
                  <a:lnTo>
                    <a:pt x="108" y="12"/>
                  </a:lnTo>
                  <a:lnTo>
                    <a:pt x="100" y="12"/>
                  </a:lnTo>
                  <a:lnTo>
                    <a:pt x="100" y="16"/>
                  </a:lnTo>
                  <a:lnTo>
                    <a:pt x="96" y="16"/>
                  </a:lnTo>
                  <a:lnTo>
                    <a:pt x="92" y="20"/>
                  </a:lnTo>
                  <a:lnTo>
                    <a:pt x="96" y="20"/>
                  </a:lnTo>
                  <a:lnTo>
                    <a:pt x="96" y="24"/>
                  </a:lnTo>
                  <a:lnTo>
                    <a:pt x="96" y="28"/>
                  </a:lnTo>
                  <a:lnTo>
                    <a:pt x="92" y="28"/>
                  </a:lnTo>
                  <a:lnTo>
                    <a:pt x="92" y="32"/>
                  </a:lnTo>
                  <a:lnTo>
                    <a:pt x="92" y="36"/>
                  </a:lnTo>
                  <a:lnTo>
                    <a:pt x="88" y="36"/>
                  </a:lnTo>
                  <a:lnTo>
                    <a:pt x="84" y="36"/>
                  </a:lnTo>
                  <a:lnTo>
                    <a:pt x="80" y="36"/>
                  </a:lnTo>
                  <a:lnTo>
                    <a:pt x="80" y="40"/>
                  </a:lnTo>
                  <a:lnTo>
                    <a:pt x="84" y="40"/>
                  </a:lnTo>
                  <a:lnTo>
                    <a:pt x="84" y="44"/>
                  </a:lnTo>
                  <a:lnTo>
                    <a:pt x="80" y="44"/>
                  </a:lnTo>
                  <a:lnTo>
                    <a:pt x="76" y="44"/>
                  </a:lnTo>
                  <a:lnTo>
                    <a:pt x="76" y="48"/>
                  </a:lnTo>
                  <a:lnTo>
                    <a:pt x="76" y="52"/>
                  </a:lnTo>
                  <a:lnTo>
                    <a:pt x="76" y="56"/>
                  </a:lnTo>
                  <a:lnTo>
                    <a:pt x="72" y="56"/>
                  </a:lnTo>
                  <a:lnTo>
                    <a:pt x="68" y="56"/>
                  </a:lnTo>
                  <a:lnTo>
                    <a:pt x="64" y="56"/>
                  </a:lnTo>
                  <a:lnTo>
                    <a:pt x="60" y="60"/>
                  </a:lnTo>
                  <a:lnTo>
                    <a:pt x="56" y="60"/>
                  </a:lnTo>
                  <a:lnTo>
                    <a:pt x="52" y="64"/>
                  </a:lnTo>
                  <a:lnTo>
                    <a:pt x="48" y="68"/>
                  </a:lnTo>
                  <a:lnTo>
                    <a:pt x="48" y="72"/>
                  </a:lnTo>
                  <a:lnTo>
                    <a:pt x="44" y="76"/>
                  </a:lnTo>
                  <a:lnTo>
                    <a:pt x="40" y="76"/>
                  </a:lnTo>
                  <a:lnTo>
                    <a:pt x="36" y="76"/>
                  </a:lnTo>
                  <a:lnTo>
                    <a:pt x="32" y="76"/>
                  </a:lnTo>
                  <a:lnTo>
                    <a:pt x="28" y="76"/>
                  </a:lnTo>
                  <a:lnTo>
                    <a:pt x="24" y="76"/>
                  </a:lnTo>
                  <a:lnTo>
                    <a:pt x="20" y="76"/>
                  </a:lnTo>
                  <a:lnTo>
                    <a:pt x="16" y="76"/>
                  </a:lnTo>
                  <a:lnTo>
                    <a:pt x="12" y="76"/>
                  </a:lnTo>
                  <a:lnTo>
                    <a:pt x="8" y="76"/>
                  </a:lnTo>
                  <a:lnTo>
                    <a:pt x="4" y="72"/>
                  </a:lnTo>
                  <a:close/>
                </a:path>
              </a:pathLst>
            </a:custGeom>
            <a:solidFill>
              <a:srgbClr val="CCFFFF"/>
            </a:solidFill>
            <a:ln w="6350">
              <a:solidFill>
                <a:srgbClr val="CCFFFF"/>
              </a:solidFill>
              <a:prstDash val="solid"/>
              <a:round/>
              <a:headEnd/>
              <a:tailEnd/>
            </a:ln>
          </p:spPr>
          <p:txBody>
            <a:bodyPr/>
            <a:lstStyle/>
            <a:p>
              <a:endParaRPr lang="it-IT"/>
            </a:p>
          </p:txBody>
        </p:sp>
        <p:sp>
          <p:nvSpPr>
            <p:cNvPr id="197730" name="Freeform 95">
              <a:extLst>
                <a:ext uri="{FF2B5EF4-FFF2-40B4-BE49-F238E27FC236}">
                  <a16:creationId xmlns:a16="http://schemas.microsoft.com/office/drawing/2014/main" id="{29FD43FF-9508-7EE6-C8EE-F433C704FBD7}"/>
                </a:ext>
              </a:extLst>
            </p:cNvPr>
            <p:cNvSpPr>
              <a:spLocks/>
            </p:cNvSpPr>
            <p:nvPr/>
          </p:nvSpPr>
          <p:spPr bwMode="auto">
            <a:xfrm>
              <a:off x="3860" y="1891"/>
              <a:ext cx="160" cy="186"/>
            </a:xfrm>
            <a:custGeom>
              <a:avLst/>
              <a:gdLst>
                <a:gd name="T0" fmla="*/ 0 w 84"/>
                <a:gd name="T1" fmla="*/ 2147483646 h 72"/>
                <a:gd name="T2" fmla="*/ 1357991434 w 84"/>
                <a:gd name="T3" fmla="*/ 2147483646 h 72"/>
                <a:gd name="T4" fmla="*/ 1665847659 w 84"/>
                <a:gd name="T5" fmla="*/ 2147483646 h 72"/>
                <a:gd name="T6" fmla="*/ 1665847659 w 84"/>
                <a:gd name="T7" fmla="*/ 2147483646 h 72"/>
                <a:gd name="T8" fmla="*/ 1357991434 w 84"/>
                <a:gd name="T9" fmla="*/ 2147483646 h 72"/>
                <a:gd name="T10" fmla="*/ 1357991434 w 84"/>
                <a:gd name="T11" fmla="*/ 2147483646 h 72"/>
                <a:gd name="T12" fmla="*/ 1665847659 w 84"/>
                <a:gd name="T13" fmla="*/ 2147483646 h 72"/>
                <a:gd name="T14" fmla="*/ 1904472693 w 84"/>
                <a:gd name="T15" fmla="*/ 2147483646 h 72"/>
                <a:gd name="T16" fmla="*/ 1904472693 w 84"/>
                <a:gd name="T17" fmla="*/ 2147483646 h 72"/>
                <a:gd name="T18" fmla="*/ 2147483646 w 84"/>
                <a:gd name="T19" fmla="*/ 0 h 72"/>
                <a:gd name="T20" fmla="*/ 2147483646 w 84"/>
                <a:gd name="T21" fmla="*/ 0 h 72"/>
                <a:gd name="T22" fmla="*/ 2147483646 w 84"/>
                <a:gd name="T23" fmla="*/ 0 h 72"/>
                <a:gd name="T24" fmla="*/ 2147483646 w 84"/>
                <a:gd name="T25" fmla="*/ 0 h 72"/>
                <a:gd name="T26" fmla="*/ 2147483646 w 84"/>
                <a:gd name="T27" fmla="*/ 0 h 72"/>
                <a:gd name="T28" fmla="*/ 2147483646 w 84"/>
                <a:gd name="T29" fmla="*/ 2147483646 h 72"/>
                <a:gd name="T30" fmla="*/ 2147483646 w 84"/>
                <a:gd name="T31" fmla="*/ 0 h 72"/>
                <a:gd name="T32" fmla="*/ 2147483646 w 84"/>
                <a:gd name="T33" fmla="*/ 2147483646 h 72"/>
                <a:gd name="T34" fmla="*/ 2147483646 w 84"/>
                <a:gd name="T35" fmla="*/ 2147483646 h 72"/>
                <a:gd name="T36" fmla="*/ 2147483646 w 84"/>
                <a:gd name="T37" fmla="*/ 2147483646 h 72"/>
                <a:gd name="T38" fmla="*/ 2147483646 w 84"/>
                <a:gd name="T39" fmla="*/ 2147483646 h 72"/>
                <a:gd name="T40" fmla="*/ 2147483646 w 84"/>
                <a:gd name="T41" fmla="*/ 2147483646 h 72"/>
                <a:gd name="T42" fmla="*/ 2147483646 w 84"/>
                <a:gd name="T43" fmla="*/ 2147483646 h 72"/>
                <a:gd name="T44" fmla="*/ 2147483646 w 84"/>
                <a:gd name="T45" fmla="*/ 2147483646 h 72"/>
                <a:gd name="T46" fmla="*/ 2147483646 w 84"/>
                <a:gd name="T47" fmla="*/ 2147483646 h 72"/>
                <a:gd name="T48" fmla="*/ 2147483646 w 84"/>
                <a:gd name="T49" fmla="*/ 2147483646 h 72"/>
                <a:gd name="T50" fmla="*/ 2147483646 w 84"/>
                <a:gd name="T51" fmla="*/ 2147483646 h 72"/>
                <a:gd name="T52" fmla="*/ 2147483646 w 84"/>
                <a:gd name="T53" fmla="*/ 2147483646 h 72"/>
                <a:gd name="T54" fmla="*/ 2147483646 w 84"/>
                <a:gd name="T55" fmla="*/ 2147483646 h 72"/>
                <a:gd name="T56" fmla="*/ 2147483646 w 84"/>
                <a:gd name="T57" fmla="*/ 2147483646 h 72"/>
                <a:gd name="T58" fmla="*/ 2147483646 w 84"/>
                <a:gd name="T59" fmla="*/ 2147483646 h 72"/>
                <a:gd name="T60" fmla="*/ 2147483646 w 84"/>
                <a:gd name="T61" fmla="*/ 2147483646 h 72"/>
                <a:gd name="T62" fmla="*/ 2147483646 w 84"/>
                <a:gd name="T63" fmla="*/ 2147483646 h 72"/>
                <a:gd name="T64" fmla="*/ 2147483646 w 84"/>
                <a:gd name="T65" fmla="*/ 2147483646 h 72"/>
                <a:gd name="T66" fmla="*/ 2147483646 w 84"/>
                <a:gd name="T67" fmla="*/ 2147483646 h 72"/>
                <a:gd name="T68" fmla="*/ 2147483646 w 84"/>
                <a:gd name="T69" fmla="*/ 2147483646 h 72"/>
                <a:gd name="T70" fmla="*/ 2147483646 w 84"/>
                <a:gd name="T71" fmla="*/ 2147483646 h 72"/>
                <a:gd name="T72" fmla="*/ 2147483646 w 84"/>
                <a:gd name="T73" fmla="*/ 2147483646 h 72"/>
                <a:gd name="T74" fmla="*/ 2147483646 w 84"/>
                <a:gd name="T75" fmla="*/ 2147483646 h 72"/>
                <a:gd name="T76" fmla="*/ 2147483646 w 84"/>
                <a:gd name="T77" fmla="*/ 2147483646 h 72"/>
                <a:gd name="T78" fmla="*/ 2147483646 w 84"/>
                <a:gd name="T79" fmla="*/ 2147483646 h 72"/>
                <a:gd name="T80" fmla="*/ 2147483646 w 84"/>
                <a:gd name="T81" fmla="*/ 2147483646 h 72"/>
                <a:gd name="T82" fmla="*/ 2147483646 w 84"/>
                <a:gd name="T83" fmla="*/ 2147483646 h 72"/>
                <a:gd name="T84" fmla="*/ 2147483646 w 84"/>
                <a:gd name="T85" fmla="*/ 2147483646 h 72"/>
                <a:gd name="T86" fmla="*/ 2147483646 w 84"/>
                <a:gd name="T87" fmla="*/ 2147483646 h 72"/>
                <a:gd name="T88" fmla="*/ 2147483646 w 84"/>
                <a:gd name="T89" fmla="*/ 2147483646 h 72"/>
                <a:gd name="T90" fmla="*/ 2147483646 w 84"/>
                <a:gd name="T91" fmla="*/ 2147483646 h 72"/>
                <a:gd name="T92" fmla="*/ 2147483646 w 84"/>
                <a:gd name="T93" fmla="*/ 2147483646 h 72"/>
                <a:gd name="T94" fmla="*/ 2147483646 w 84"/>
                <a:gd name="T95" fmla="*/ 2147483646 h 72"/>
                <a:gd name="T96" fmla="*/ 2147483646 w 84"/>
                <a:gd name="T97" fmla="*/ 2147483646 h 72"/>
                <a:gd name="T98" fmla="*/ 2147483646 w 84"/>
                <a:gd name="T99" fmla="*/ 2147483646 h 72"/>
                <a:gd name="T100" fmla="*/ 1665847659 w 84"/>
                <a:gd name="T101" fmla="*/ 2147483646 h 72"/>
                <a:gd name="T102" fmla="*/ 1357991434 w 84"/>
                <a:gd name="T103" fmla="*/ 2147483646 h 72"/>
                <a:gd name="T104" fmla="*/ 833371926 w 84"/>
                <a:gd name="T105" fmla="*/ 2147483646 h 72"/>
                <a:gd name="T106" fmla="*/ 546467983 w 84"/>
                <a:gd name="T107" fmla="*/ 2147483646 h 72"/>
                <a:gd name="T108" fmla="*/ 286895691 w 84"/>
                <a:gd name="T109" fmla="*/ 2147483646 h 72"/>
                <a:gd name="T110" fmla="*/ 286895691 w 84"/>
                <a:gd name="T111" fmla="*/ 2147483646 h 72"/>
                <a:gd name="T112" fmla="*/ 0 w 84"/>
                <a:gd name="T113" fmla="*/ 2147483646 h 7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4"/>
                <a:gd name="T172" fmla="*/ 0 h 72"/>
                <a:gd name="T173" fmla="*/ 84 w 84"/>
                <a:gd name="T174" fmla="*/ 72 h 7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4" h="72">
                  <a:moveTo>
                    <a:pt x="0" y="36"/>
                  </a:moveTo>
                  <a:lnTo>
                    <a:pt x="20" y="24"/>
                  </a:lnTo>
                  <a:lnTo>
                    <a:pt x="24" y="16"/>
                  </a:lnTo>
                  <a:lnTo>
                    <a:pt x="24" y="12"/>
                  </a:lnTo>
                  <a:lnTo>
                    <a:pt x="20" y="12"/>
                  </a:lnTo>
                  <a:lnTo>
                    <a:pt x="20" y="8"/>
                  </a:lnTo>
                  <a:lnTo>
                    <a:pt x="24" y="8"/>
                  </a:lnTo>
                  <a:lnTo>
                    <a:pt x="28" y="8"/>
                  </a:lnTo>
                  <a:lnTo>
                    <a:pt x="28" y="4"/>
                  </a:lnTo>
                  <a:lnTo>
                    <a:pt x="32" y="0"/>
                  </a:lnTo>
                  <a:lnTo>
                    <a:pt x="36" y="0"/>
                  </a:lnTo>
                  <a:lnTo>
                    <a:pt x="40" y="0"/>
                  </a:lnTo>
                  <a:lnTo>
                    <a:pt x="44" y="0"/>
                  </a:lnTo>
                  <a:lnTo>
                    <a:pt x="48" y="0"/>
                  </a:lnTo>
                  <a:lnTo>
                    <a:pt x="48" y="4"/>
                  </a:lnTo>
                  <a:lnTo>
                    <a:pt x="52" y="0"/>
                  </a:lnTo>
                  <a:lnTo>
                    <a:pt x="56" y="8"/>
                  </a:lnTo>
                  <a:lnTo>
                    <a:pt x="56" y="12"/>
                  </a:lnTo>
                  <a:lnTo>
                    <a:pt x="60" y="12"/>
                  </a:lnTo>
                  <a:lnTo>
                    <a:pt x="64" y="12"/>
                  </a:lnTo>
                  <a:lnTo>
                    <a:pt x="64" y="16"/>
                  </a:lnTo>
                  <a:lnTo>
                    <a:pt x="64" y="20"/>
                  </a:lnTo>
                  <a:lnTo>
                    <a:pt x="60" y="24"/>
                  </a:lnTo>
                  <a:lnTo>
                    <a:pt x="60" y="28"/>
                  </a:lnTo>
                  <a:lnTo>
                    <a:pt x="60" y="32"/>
                  </a:lnTo>
                  <a:lnTo>
                    <a:pt x="64" y="36"/>
                  </a:lnTo>
                  <a:lnTo>
                    <a:pt x="64" y="40"/>
                  </a:lnTo>
                  <a:lnTo>
                    <a:pt x="68" y="40"/>
                  </a:lnTo>
                  <a:lnTo>
                    <a:pt x="72" y="44"/>
                  </a:lnTo>
                  <a:lnTo>
                    <a:pt x="76" y="44"/>
                  </a:lnTo>
                  <a:lnTo>
                    <a:pt x="76" y="48"/>
                  </a:lnTo>
                  <a:lnTo>
                    <a:pt x="76" y="52"/>
                  </a:lnTo>
                  <a:lnTo>
                    <a:pt x="76" y="56"/>
                  </a:lnTo>
                  <a:lnTo>
                    <a:pt x="80" y="56"/>
                  </a:lnTo>
                  <a:lnTo>
                    <a:pt x="80" y="60"/>
                  </a:lnTo>
                  <a:lnTo>
                    <a:pt x="84" y="60"/>
                  </a:lnTo>
                  <a:lnTo>
                    <a:pt x="84" y="64"/>
                  </a:lnTo>
                  <a:lnTo>
                    <a:pt x="80" y="64"/>
                  </a:lnTo>
                  <a:lnTo>
                    <a:pt x="76" y="64"/>
                  </a:lnTo>
                  <a:lnTo>
                    <a:pt x="72" y="64"/>
                  </a:lnTo>
                  <a:lnTo>
                    <a:pt x="72" y="68"/>
                  </a:lnTo>
                  <a:lnTo>
                    <a:pt x="68" y="68"/>
                  </a:lnTo>
                  <a:lnTo>
                    <a:pt x="68" y="72"/>
                  </a:lnTo>
                  <a:lnTo>
                    <a:pt x="52" y="72"/>
                  </a:lnTo>
                  <a:lnTo>
                    <a:pt x="44" y="68"/>
                  </a:lnTo>
                  <a:lnTo>
                    <a:pt x="40" y="68"/>
                  </a:lnTo>
                  <a:lnTo>
                    <a:pt x="40" y="64"/>
                  </a:lnTo>
                  <a:lnTo>
                    <a:pt x="40" y="60"/>
                  </a:lnTo>
                  <a:lnTo>
                    <a:pt x="36" y="60"/>
                  </a:lnTo>
                  <a:lnTo>
                    <a:pt x="36" y="56"/>
                  </a:lnTo>
                  <a:lnTo>
                    <a:pt x="24" y="52"/>
                  </a:lnTo>
                  <a:lnTo>
                    <a:pt x="20" y="52"/>
                  </a:lnTo>
                  <a:lnTo>
                    <a:pt x="12" y="48"/>
                  </a:lnTo>
                  <a:lnTo>
                    <a:pt x="8" y="48"/>
                  </a:lnTo>
                  <a:lnTo>
                    <a:pt x="4" y="44"/>
                  </a:lnTo>
                  <a:lnTo>
                    <a:pt x="4" y="40"/>
                  </a:lnTo>
                  <a:lnTo>
                    <a:pt x="0" y="36"/>
                  </a:lnTo>
                  <a:close/>
                </a:path>
              </a:pathLst>
            </a:custGeom>
            <a:solidFill>
              <a:srgbClr val="CCFFFF"/>
            </a:solidFill>
            <a:ln w="6350">
              <a:solidFill>
                <a:srgbClr val="CCFFFF"/>
              </a:solidFill>
              <a:prstDash val="solid"/>
              <a:round/>
              <a:headEnd/>
              <a:tailEnd/>
            </a:ln>
          </p:spPr>
          <p:txBody>
            <a:bodyPr/>
            <a:lstStyle/>
            <a:p>
              <a:endParaRPr lang="it-IT"/>
            </a:p>
          </p:txBody>
        </p:sp>
        <p:sp>
          <p:nvSpPr>
            <p:cNvPr id="197731" name="Freeform 96">
              <a:extLst>
                <a:ext uri="{FF2B5EF4-FFF2-40B4-BE49-F238E27FC236}">
                  <a16:creationId xmlns:a16="http://schemas.microsoft.com/office/drawing/2014/main" id="{3BE586E0-5FB7-3BD6-061B-9897EEB049A0}"/>
                </a:ext>
              </a:extLst>
            </p:cNvPr>
            <p:cNvSpPr>
              <a:spLocks/>
            </p:cNvSpPr>
            <p:nvPr/>
          </p:nvSpPr>
          <p:spPr bwMode="auto">
            <a:xfrm>
              <a:off x="3807" y="1891"/>
              <a:ext cx="115" cy="114"/>
            </a:xfrm>
            <a:custGeom>
              <a:avLst/>
              <a:gdLst>
                <a:gd name="T0" fmla="*/ 0 w 60"/>
                <a:gd name="T1" fmla="*/ 2147483646 h 44"/>
                <a:gd name="T2" fmla="*/ 0 w 60"/>
                <a:gd name="T3" fmla="*/ 2147483646 h 44"/>
                <a:gd name="T4" fmla="*/ 337070512 w 60"/>
                <a:gd name="T5" fmla="*/ 2147483646 h 44"/>
                <a:gd name="T6" fmla="*/ 646051815 w 60"/>
                <a:gd name="T7" fmla="*/ 2147483646 h 44"/>
                <a:gd name="T8" fmla="*/ 337070512 w 60"/>
                <a:gd name="T9" fmla="*/ 2147483646 h 44"/>
                <a:gd name="T10" fmla="*/ 646051815 w 60"/>
                <a:gd name="T11" fmla="*/ 2147483646 h 44"/>
                <a:gd name="T12" fmla="*/ 646051815 w 60"/>
                <a:gd name="T13" fmla="*/ 2147483646 h 44"/>
                <a:gd name="T14" fmla="*/ 646051815 w 60"/>
                <a:gd name="T15" fmla="*/ 2147483646 h 44"/>
                <a:gd name="T16" fmla="*/ 337070512 w 60"/>
                <a:gd name="T17" fmla="*/ 2147483646 h 44"/>
                <a:gd name="T18" fmla="*/ 337070512 w 60"/>
                <a:gd name="T19" fmla="*/ 2147483646 h 44"/>
                <a:gd name="T20" fmla="*/ 337070512 w 60"/>
                <a:gd name="T21" fmla="*/ 2147483646 h 44"/>
                <a:gd name="T22" fmla="*/ 0 w 60"/>
                <a:gd name="T23" fmla="*/ 2147483646 h 44"/>
                <a:gd name="T24" fmla="*/ 337070512 w 60"/>
                <a:gd name="T25" fmla="*/ 2147483646 h 44"/>
                <a:gd name="T26" fmla="*/ 337070512 w 60"/>
                <a:gd name="T27" fmla="*/ 2147483646 h 44"/>
                <a:gd name="T28" fmla="*/ 646051815 w 60"/>
                <a:gd name="T29" fmla="*/ 2147483646 h 44"/>
                <a:gd name="T30" fmla="*/ 973742563 w 60"/>
                <a:gd name="T31" fmla="*/ 2147483646 h 44"/>
                <a:gd name="T32" fmla="*/ 646051815 w 60"/>
                <a:gd name="T33" fmla="*/ 2147483646 h 44"/>
                <a:gd name="T34" fmla="*/ 646051815 w 60"/>
                <a:gd name="T35" fmla="*/ 2147483646 h 44"/>
                <a:gd name="T36" fmla="*/ 973742563 w 60"/>
                <a:gd name="T37" fmla="*/ 2147483646 h 44"/>
                <a:gd name="T38" fmla="*/ 973742563 w 60"/>
                <a:gd name="T39" fmla="*/ 2147483646 h 44"/>
                <a:gd name="T40" fmla="*/ 1311109244 w 60"/>
                <a:gd name="T41" fmla="*/ 2147483646 h 44"/>
                <a:gd name="T42" fmla="*/ 1619921286 w 60"/>
                <a:gd name="T43" fmla="*/ 2147483646 h 44"/>
                <a:gd name="T44" fmla="*/ 1957264609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0 h 44"/>
                <a:gd name="T64" fmla="*/ 2147483646 w 60"/>
                <a:gd name="T65" fmla="*/ 2147483646 h 44"/>
                <a:gd name="T66" fmla="*/ 2147483646 w 60"/>
                <a:gd name="T67" fmla="*/ 2147483646 h 44"/>
                <a:gd name="T68" fmla="*/ 2147483646 w 60"/>
                <a:gd name="T69" fmla="*/ 2147483646 h 44"/>
                <a:gd name="T70" fmla="*/ 2147483646 w 60"/>
                <a:gd name="T71" fmla="*/ 2147483646 h 44"/>
                <a:gd name="T72" fmla="*/ 2147483646 w 60"/>
                <a:gd name="T73" fmla="*/ 2147483646 h 44"/>
                <a:gd name="T74" fmla="*/ 2147483646 w 60"/>
                <a:gd name="T75" fmla="*/ 2147483646 h 44"/>
                <a:gd name="T76" fmla="*/ 2147483646 w 60"/>
                <a:gd name="T77" fmla="*/ 2147483646 h 44"/>
                <a:gd name="T78" fmla="*/ 2147483646 w 60"/>
                <a:gd name="T79" fmla="*/ 2147483646 h 44"/>
                <a:gd name="T80" fmla="*/ 2147483646 w 60"/>
                <a:gd name="T81" fmla="*/ 2147483646 h 44"/>
                <a:gd name="T82" fmla="*/ 1311109244 w 60"/>
                <a:gd name="T83" fmla="*/ 2147483646 h 44"/>
                <a:gd name="T84" fmla="*/ 973742563 w 60"/>
                <a:gd name="T85" fmla="*/ 2147483646 h 44"/>
                <a:gd name="T86" fmla="*/ 646051815 w 60"/>
                <a:gd name="T87" fmla="*/ 2147483646 h 44"/>
                <a:gd name="T88" fmla="*/ 0 w 60"/>
                <a:gd name="T89" fmla="*/ 2147483646 h 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0"/>
                <a:gd name="T136" fmla="*/ 0 h 44"/>
                <a:gd name="T137" fmla="*/ 60 w 60"/>
                <a:gd name="T138" fmla="*/ 44 h 4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0" h="44">
                  <a:moveTo>
                    <a:pt x="0" y="40"/>
                  </a:moveTo>
                  <a:lnTo>
                    <a:pt x="0" y="36"/>
                  </a:lnTo>
                  <a:lnTo>
                    <a:pt x="4" y="32"/>
                  </a:lnTo>
                  <a:lnTo>
                    <a:pt x="8" y="32"/>
                  </a:lnTo>
                  <a:lnTo>
                    <a:pt x="4" y="32"/>
                  </a:lnTo>
                  <a:lnTo>
                    <a:pt x="8" y="32"/>
                  </a:lnTo>
                  <a:lnTo>
                    <a:pt x="8" y="28"/>
                  </a:lnTo>
                  <a:lnTo>
                    <a:pt x="8" y="24"/>
                  </a:lnTo>
                  <a:lnTo>
                    <a:pt x="4" y="24"/>
                  </a:lnTo>
                  <a:lnTo>
                    <a:pt x="4" y="20"/>
                  </a:lnTo>
                  <a:lnTo>
                    <a:pt x="4" y="16"/>
                  </a:lnTo>
                  <a:lnTo>
                    <a:pt x="0" y="16"/>
                  </a:lnTo>
                  <a:lnTo>
                    <a:pt x="4" y="16"/>
                  </a:lnTo>
                  <a:lnTo>
                    <a:pt x="4" y="12"/>
                  </a:lnTo>
                  <a:lnTo>
                    <a:pt x="8" y="12"/>
                  </a:lnTo>
                  <a:lnTo>
                    <a:pt x="12" y="8"/>
                  </a:lnTo>
                  <a:lnTo>
                    <a:pt x="8" y="8"/>
                  </a:lnTo>
                  <a:lnTo>
                    <a:pt x="8" y="4"/>
                  </a:lnTo>
                  <a:lnTo>
                    <a:pt x="12" y="4"/>
                  </a:lnTo>
                  <a:lnTo>
                    <a:pt x="12" y="8"/>
                  </a:lnTo>
                  <a:lnTo>
                    <a:pt x="16" y="8"/>
                  </a:lnTo>
                  <a:lnTo>
                    <a:pt x="20" y="4"/>
                  </a:lnTo>
                  <a:lnTo>
                    <a:pt x="24" y="4"/>
                  </a:lnTo>
                  <a:lnTo>
                    <a:pt x="28" y="8"/>
                  </a:lnTo>
                  <a:lnTo>
                    <a:pt x="32" y="8"/>
                  </a:lnTo>
                  <a:lnTo>
                    <a:pt x="36" y="4"/>
                  </a:lnTo>
                  <a:lnTo>
                    <a:pt x="40" y="4"/>
                  </a:lnTo>
                  <a:lnTo>
                    <a:pt x="44" y="4"/>
                  </a:lnTo>
                  <a:lnTo>
                    <a:pt x="48" y="4"/>
                  </a:lnTo>
                  <a:lnTo>
                    <a:pt x="52" y="4"/>
                  </a:lnTo>
                  <a:lnTo>
                    <a:pt x="56" y="4"/>
                  </a:lnTo>
                  <a:lnTo>
                    <a:pt x="60" y="0"/>
                  </a:lnTo>
                  <a:lnTo>
                    <a:pt x="56" y="4"/>
                  </a:lnTo>
                  <a:lnTo>
                    <a:pt x="56" y="8"/>
                  </a:lnTo>
                  <a:lnTo>
                    <a:pt x="52" y="8"/>
                  </a:lnTo>
                  <a:lnTo>
                    <a:pt x="48" y="8"/>
                  </a:lnTo>
                  <a:lnTo>
                    <a:pt x="48" y="12"/>
                  </a:lnTo>
                  <a:lnTo>
                    <a:pt x="52" y="12"/>
                  </a:lnTo>
                  <a:lnTo>
                    <a:pt x="52" y="16"/>
                  </a:lnTo>
                  <a:lnTo>
                    <a:pt x="48" y="24"/>
                  </a:lnTo>
                  <a:lnTo>
                    <a:pt x="28" y="36"/>
                  </a:lnTo>
                  <a:lnTo>
                    <a:pt x="16" y="40"/>
                  </a:lnTo>
                  <a:lnTo>
                    <a:pt x="12" y="44"/>
                  </a:lnTo>
                  <a:lnTo>
                    <a:pt x="8" y="44"/>
                  </a:lnTo>
                  <a:lnTo>
                    <a:pt x="0" y="40"/>
                  </a:lnTo>
                  <a:close/>
                </a:path>
              </a:pathLst>
            </a:custGeom>
            <a:solidFill>
              <a:srgbClr val="CCFFFF"/>
            </a:solidFill>
            <a:ln w="6350">
              <a:solidFill>
                <a:srgbClr val="CCFFFF"/>
              </a:solidFill>
              <a:prstDash val="solid"/>
              <a:round/>
              <a:headEnd/>
              <a:tailEnd/>
            </a:ln>
          </p:spPr>
          <p:txBody>
            <a:bodyPr/>
            <a:lstStyle/>
            <a:p>
              <a:endParaRPr lang="it-IT"/>
            </a:p>
          </p:txBody>
        </p:sp>
        <p:sp>
          <p:nvSpPr>
            <p:cNvPr id="197732" name="Freeform 97">
              <a:extLst>
                <a:ext uri="{FF2B5EF4-FFF2-40B4-BE49-F238E27FC236}">
                  <a16:creationId xmlns:a16="http://schemas.microsoft.com/office/drawing/2014/main" id="{5B4875D4-6821-1E3D-84E6-03E9ADE2701A}"/>
                </a:ext>
              </a:extLst>
            </p:cNvPr>
            <p:cNvSpPr>
              <a:spLocks/>
            </p:cNvSpPr>
            <p:nvPr/>
          </p:nvSpPr>
          <p:spPr bwMode="auto">
            <a:xfrm>
              <a:off x="3346" y="1891"/>
              <a:ext cx="63" cy="154"/>
            </a:xfrm>
            <a:custGeom>
              <a:avLst/>
              <a:gdLst>
                <a:gd name="T0" fmla="*/ 2147483646 w 32"/>
                <a:gd name="T1" fmla="*/ 2147483646 h 60"/>
                <a:gd name="T2" fmla="*/ 2147483646 w 32"/>
                <a:gd name="T3" fmla="*/ 2147483646 h 60"/>
                <a:gd name="T4" fmla="*/ 2147483646 w 32"/>
                <a:gd name="T5" fmla="*/ 2147483646 h 60"/>
                <a:gd name="T6" fmla="*/ 2147483646 w 32"/>
                <a:gd name="T7" fmla="*/ 2147483646 h 60"/>
                <a:gd name="T8" fmla="*/ 2147483646 w 32"/>
                <a:gd name="T9" fmla="*/ 2147483646 h 60"/>
                <a:gd name="T10" fmla="*/ 2147483646 w 32"/>
                <a:gd name="T11" fmla="*/ 2147483646 h 60"/>
                <a:gd name="T12" fmla="*/ 2147483646 w 32"/>
                <a:gd name="T13" fmla="*/ 2147483646 h 60"/>
                <a:gd name="T14" fmla="*/ 2147483646 w 32"/>
                <a:gd name="T15" fmla="*/ 2147483646 h 60"/>
                <a:gd name="T16" fmla="*/ 2147483646 w 32"/>
                <a:gd name="T17" fmla="*/ 2147483646 h 60"/>
                <a:gd name="T18" fmla="*/ 2102914231 w 32"/>
                <a:gd name="T19" fmla="*/ 2147483646 h 60"/>
                <a:gd name="T20" fmla="*/ 2102914231 w 32"/>
                <a:gd name="T21" fmla="*/ 2147483646 h 60"/>
                <a:gd name="T22" fmla="*/ 1423550315 w 32"/>
                <a:gd name="T23" fmla="*/ 2147483646 h 60"/>
                <a:gd name="T24" fmla="*/ 723073176 w 32"/>
                <a:gd name="T25" fmla="*/ 2147483646 h 60"/>
                <a:gd name="T26" fmla="*/ 723073176 w 32"/>
                <a:gd name="T27" fmla="*/ 2147483646 h 60"/>
                <a:gd name="T28" fmla="*/ 0 w 32"/>
                <a:gd name="T29" fmla="*/ 2147483646 h 60"/>
                <a:gd name="T30" fmla="*/ 0 w 32"/>
                <a:gd name="T31" fmla="*/ 2147483646 h 60"/>
                <a:gd name="T32" fmla="*/ 0 w 32"/>
                <a:gd name="T33" fmla="*/ 2147483646 h 60"/>
                <a:gd name="T34" fmla="*/ 723073176 w 32"/>
                <a:gd name="T35" fmla="*/ 2147483646 h 60"/>
                <a:gd name="T36" fmla="*/ 723073176 w 32"/>
                <a:gd name="T37" fmla="*/ 2147483646 h 60"/>
                <a:gd name="T38" fmla="*/ 723073176 w 32"/>
                <a:gd name="T39" fmla="*/ 2147483646 h 60"/>
                <a:gd name="T40" fmla="*/ 723073176 w 32"/>
                <a:gd name="T41" fmla="*/ 2147483646 h 60"/>
                <a:gd name="T42" fmla="*/ 1423550315 w 32"/>
                <a:gd name="T43" fmla="*/ 2147483646 h 60"/>
                <a:gd name="T44" fmla="*/ 2102914231 w 32"/>
                <a:gd name="T45" fmla="*/ 2147483646 h 60"/>
                <a:gd name="T46" fmla="*/ 2102914231 w 32"/>
                <a:gd name="T47" fmla="*/ 0 h 60"/>
                <a:gd name="T48" fmla="*/ 2147483646 w 32"/>
                <a:gd name="T49" fmla="*/ 0 h 60"/>
                <a:gd name="T50" fmla="*/ 2147483646 w 32"/>
                <a:gd name="T51" fmla="*/ 0 h 60"/>
                <a:gd name="T52" fmla="*/ 2147483646 w 32"/>
                <a:gd name="T53" fmla="*/ 2147483646 h 60"/>
                <a:gd name="T54" fmla="*/ 2147483646 w 32"/>
                <a:gd name="T55" fmla="*/ 2147483646 h 60"/>
                <a:gd name="T56" fmla="*/ 2147483646 w 32"/>
                <a:gd name="T57" fmla="*/ 2147483646 h 60"/>
                <a:gd name="T58" fmla="*/ 2147483646 w 32"/>
                <a:gd name="T59" fmla="*/ 2147483646 h 60"/>
                <a:gd name="T60" fmla="*/ 2147483646 w 32"/>
                <a:gd name="T61" fmla="*/ 2147483646 h 60"/>
                <a:gd name="T62" fmla="*/ 2147483646 w 32"/>
                <a:gd name="T63" fmla="*/ 2147483646 h 60"/>
                <a:gd name="T64" fmla="*/ 2147483646 w 32"/>
                <a:gd name="T65" fmla="*/ 2147483646 h 60"/>
                <a:gd name="T66" fmla="*/ 2147483646 w 32"/>
                <a:gd name="T67" fmla="*/ 2147483646 h 60"/>
                <a:gd name="T68" fmla="*/ 2147483646 w 32"/>
                <a:gd name="T69" fmla="*/ 2147483646 h 60"/>
                <a:gd name="T70" fmla="*/ 2147483646 w 32"/>
                <a:gd name="T71" fmla="*/ 2147483646 h 60"/>
                <a:gd name="T72" fmla="*/ 2147483646 w 32"/>
                <a:gd name="T73" fmla="*/ 2147483646 h 60"/>
                <a:gd name="T74" fmla="*/ 2147483646 w 32"/>
                <a:gd name="T75" fmla="*/ 2147483646 h 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
                <a:gd name="T115" fmla="*/ 0 h 60"/>
                <a:gd name="T116" fmla="*/ 32 w 32"/>
                <a:gd name="T117" fmla="*/ 60 h 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 h="60">
                  <a:moveTo>
                    <a:pt x="32" y="36"/>
                  </a:moveTo>
                  <a:lnTo>
                    <a:pt x="32" y="40"/>
                  </a:lnTo>
                  <a:lnTo>
                    <a:pt x="32" y="44"/>
                  </a:lnTo>
                  <a:lnTo>
                    <a:pt x="28" y="44"/>
                  </a:lnTo>
                  <a:lnTo>
                    <a:pt x="20" y="52"/>
                  </a:lnTo>
                  <a:lnTo>
                    <a:pt x="20" y="56"/>
                  </a:lnTo>
                  <a:lnTo>
                    <a:pt x="20" y="60"/>
                  </a:lnTo>
                  <a:lnTo>
                    <a:pt x="16" y="60"/>
                  </a:lnTo>
                  <a:lnTo>
                    <a:pt x="16" y="56"/>
                  </a:lnTo>
                  <a:lnTo>
                    <a:pt x="12" y="48"/>
                  </a:lnTo>
                  <a:lnTo>
                    <a:pt x="12" y="44"/>
                  </a:lnTo>
                  <a:lnTo>
                    <a:pt x="8" y="44"/>
                  </a:lnTo>
                  <a:lnTo>
                    <a:pt x="4" y="40"/>
                  </a:lnTo>
                  <a:lnTo>
                    <a:pt x="4" y="36"/>
                  </a:lnTo>
                  <a:lnTo>
                    <a:pt x="0" y="36"/>
                  </a:lnTo>
                  <a:lnTo>
                    <a:pt x="0" y="32"/>
                  </a:lnTo>
                  <a:lnTo>
                    <a:pt x="0" y="28"/>
                  </a:lnTo>
                  <a:lnTo>
                    <a:pt x="4" y="24"/>
                  </a:lnTo>
                  <a:lnTo>
                    <a:pt x="4" y="20"/>
                  </a:lnTo>
                  <a:lnTo>
                    <a:pt x="4" y="16"/>
                  </a:lnTo>
                  <a:lnTo>
                    <a:pt x="4" y="8"/>
                  </a:lnTo>
                  <a:lnTo>
                    <a:pt x="8" y="4"/>
                  </a:lnTo>
                  <a:lnTo>
                    <a:pt x="12" y="4"/>
                  </a:lnTo>
                  <a:lnTo>
                    <a:pt x="12" y="0"/>
                  </a:lnTo>
                  <a:lnTo>
                    <a:pt x="16" y="0"/>
                  </a:lnTo>
                  <a:lnTo>
                    <a:pt x="20" y="0"/>
                  </a:lnTo>
                  <a:lnTo>
                    <a:pt x="20" y="4"/>
                  </a:lnTo>
                  <a:lnTo>
                    <a:pt x="24" y="4"/>
                  </a:lnTo>
                  <a:lnTo>
                    <a:pt x="28" y="4"/>
                  </a:lnTo>
                  <a:lnTo>
                    <a:pt x="24" y="8"/>
                  </a:lnTo>
                  <a:lnTo>
                    <a:pt x="24" y="12"/>
                  </a:lnTo>
                  <a:lnTo>
                    <a:pt x="28" y="16"/>
                  </a:lnTo>
                  <a:lnTo>
                    <a:pt x="28" y="20"/>
                  </a:lnTo>
                  <a:lnTo>
                    <a:pt x="24" y="24"/>
                  </a:lnTo>
                  <a:lnTo>
                    <a:pt x="20" y="28"/>
                  </a:lnTo>
                  <a:lnTo>
                    <a:pt x="24" y="32"/>
                  </a:lnTo>
                  <a:lnTo>
                    <a:pt x="28" y="32"/>
                  </a:lnTo>
                  <a:lnTo>
                    <a:pt x="32" y="36"/>
                  </a:lnTo>
                  <a:close/>
                </a:path>
              </a:pathLst>
            </a:custGeom>
            <a:solidFill>
              <a:srgbClr val="CCFFFF"/>
            </a:solidFill>
            <a:ln w="6350">
              <a:solidFill>
                <a:srgbClr val="CCFFFF"/>
              </a:solidFill>
              <a:prstDash val="solid"/>
              <a:round/>
              <a:headEnd/>
              <a:tailEnd/>
            </a:ln>
          </p:spPr>
          <p:txBody>
            <a:bodyPr/>
            <a:lstStyle/>
            <a:p>
              <a:endParaRPr lang="it-IT"/>
            </a:p>
          </p:txBody>
        </p:sp>
        <p:sp>
          <p:nvSpPr>
            <p:cNvPr id="197733" name="Freeform 98">
              <a:extLst>
                <a:ext uri="{FF2B5EF4-FFF2-40B4-BE49-F238E27FC236}">
                  <a16:creationId xmlns:a16="http://schemas.microsoft.com/office/drawing/2014/main" id="{593BF864-3D7B-93AD-018C-240D8EC2D08B}"/>
                </a:ext>
              </a:extLst>
            </p:cNvPr>
            <p:cNvSpPr>
              <a:spLocks/>
            </p:cNvSpPr>
            <p:nvPr/>
          </p:nvSpPr>
          <p:spPr bwMode="auto">
            <a:xfrm>
              <a:off x="3078" y="1891"/>
              <a:ext cx="338" cy="411"/>
            </a:xfrm>
            <a:custGeom>
              <a:avLst/>
              <a:gdLst>
                <a:gd name="T0" fmla="*/ 0 w 176"/>
                <a:gd name="T1" fmla="*/ 2147483646 h 160"/>
                <a:gd name="T2" fmla="*/ 355709460 w 176"/>
                <a:gd name="T3" fmla="*/ 2147483646 h 160"/>
                <a:gd name="T4" fmla="*/ 1031925014 w 176"/>
                <a:gd name="T5" fmla="*/ 2147483646 h 160"/>
                <a:gd name="T6" fmla="*/ 1705458545 w 176"/>
                <a:gd name="T7" fmla="*/ 2147483646 h 160"/>
                <a:gd name="T8" fmla="*/ 2057702132 w 176"/>
                <a:gd name="T9" fmla="*/ 2147483646 h 160"/>
                <a:gd name="T10" fmla="*/ 2147483646 w 176"/>
                <a:gd name="T11" fmla="*/ 2147483646 h 160"/>
                <a:gd name="T12" fmla="*/ 2147483646 w 176"/>
                <a:gd name="T13" fmla="*/ 2147483646 h 160"/>
                <a:gd name="T14" fmla="*/ 2147483646 w 176"/>
                <a:gd name="T15" fmla="*/ 2147483646 h 160"/>
                <a:gd name="T16" fmla="*/ 2147483646 w 176"/>
                <a:gd name="T17" fmla="*/ 2147483646 h 160"/>
                <a:gd name="T18" fmla="*/ 2147483646 w 176"/>
                <a:gd name="T19" fmla="*/ 2147483646 h 160"/>
                <a:gd name="T20" fmla="*/ 2147483646 w 176"/>
                <a:gd name="T21" fmla="*/ 2147483646 h 160"/>
                <a:gd name="T22" fmla="*/ 2147483646 w 176"/>
                <a:gd name="T23" fmla="*/ 2147483646 h 160"/>
                <a:gd name="T24" fmla="*/ 2147483646 w 176"/>
                <a:gd name="T25" fmla="*/ 2147483646 h 160"/>
                <a:gd name="T26" fmla="*/ 2147483646 w 176"/>
                <a:gd name="T27" fmla="*/ 2147483646 h 160"/>
                <a:gd name="T28" fmla="*/ 2147483646 w 176"/>
                <a:gd name="T29" fmla="*/ 2147483646 h 160"/>
                <a:gd name="T30" fmla="*/ 2147483646 w 176"/>
                <a:gd name="T31" fmla="*/ 2147483646 h 160"/>
                <a:gd name="T32" fmla="*/ 2147483646 w 176"/>
                <a:gd name="T33" fmla="*/ 2147483646 h 160"/>
                <a:gd name="T34" fmla="*/ 2147483646 w 176"/>
                <a:gd name="T35" fmla="*/ 2147483646 h 160"/>
                <a:gd name="T36" fmla="*/ 2147483646 w 176"/>
                <a:gd name="T37" fmla="*/ 2147483646 h 160"/>
                <a:gd name="T38" fmla="*/ 2147483646 w 176"/>
                <a:gd name="T39" fmla="*/ 2147483646 h 160"/>
                <a:gd name="T40" fmla="*/ 2147483646 w 176"/>
                <a:gd name="T41" fmla="*/ 2147483646 h 160"/>
                <a:gd name="T42" fmla="*/ 2147483646 w 176"/>
                <a:gd name="T43" fmla="*/ 2147483646 h 160"/>
                <a:gd name="T44" fmla="*/ 2147483646 w 176"/>
                <a:gd name="T45" fmla="*/ 2147483646 h 160"/>
                <a:gd name="T46" fmla="*/ 2147483646 w 176"/>
                <a:gd name="T47" fmla="*/ 2147483646 h 160"/>
                <a:gd name="T48" fmla="*/ 2147483646 w 176"/>
                <a:gd name="T49" fmla="*/ 0 h 160"/>
                <a:gd name="T50" fmla="*/ 2147483646 w 176"/>
                <a:gd name="T51" fmla="*/ 2147483646 h 160"/>
                <a:gd name="T52" fmla="*/ 2147483646 w 176"/>
                <a:gd name="T53" fmla="*/ 2147483646 h 160"/>
                <a:gd name="T54" fmla="*/ 2147483646 w 176"/>
                <a:gd name="T55" fmla="*/ 2147483646 h 160"/>
                <a:gd name="T56" fmla="*/ 2147483646 w 176"/>
                <a:gd name="T57" fmla="*/ 2147483646 h 160"/>
                <a:gd name="T58" fmla="*/ 2147483646 w 176"/>
                <a:gd name="T59" fmla="*/ 2147483646 h 160"/>
                <a:gd name="T60" fmla="*/ 2147483646 w 176"/>
                <a:gd name="T61" fmla="*/ 2147483646 h 160"/>
                <a:gd name="T62" fmla="*/ 2147483646 w 176"/>
                <a:gd name="T63" fmla="*/ 2147483646 h 160"/>
                <a:gd name="T64" fmla="*/ 2147483646 w 176"/>
                <a:gd name="T65" fmla="*/ 2147483646 h 160"/>
                <a:gd name="T66" fmla="*/ 2147483646 w 176"/>
                <a:gd name="T67" fmla="*/ 2147483646 h 160"/>
                <a:gd name="T68" fmla="*/ 2147483646 w 176"/>
                <a:gd name="T69" fmla="*/ 2147483646 h 160"/>
                <a:gd name="T70" fmla="*/ 2147483646 w 176"/>
                <a:gd name="T71" fmla="*/ 2147483646 h 160"/>
                <a:gd name="T72" fmla="*/ 2147483646 w 176"/>
                <a:gd name="T73" fmla="*/ 2147483646 h 160"/>
                <a:gd name="T74" fmla="*/ 2147483646 w 176"/>
                <a:gd name="T75" fmla="*/ 2147483646 h 160"/>
                <a:gd name="T76" fmla="*/ 2147483646 w 176"/>
                <a:gd name="T77" fmla="*/ 2147483646 h 160"/>
                <a:gd name="T78" fmla="*/ 2147483646 w 176"/>
                <a:gd name="T79" fmla="*/ 2147483646 h 160"/>
                <a:gd name="T80" fmla="*/ 2147483646 w 176"/>
                <a:gd name="T81" fmla="*/ 2147483646 h 160"/>
                <a:gd name="T82" fmla="*/ 2147483646 w 176"/>
                <a:gd name="T83" fmla="*/ 2147483646 h 160"/>
                <a:gd name="T84" fmla="*/ 2147483646 w 176"/>
                <a:gd name="T85" fmla="*/ 2147483646 h 160"/>
                <a:gd name="T86" fmla="*/ 2147483646 w 176"/>
                <a:gd name="T87" fmla="*/ 2147483646 h 160"/>
                <a:gd name="T88" fmla="*/ 2147483646 w 176"/>
                <a:gd name="T89" fmla="*/ 2147483646 h 160"/>
                <a:gd name="T90" fmla="*/ 2147483646 w 176"/>
                <a:gd name="T91" fmla="*/ 2147483646 h 160"/>
                <a:gd name="T92" fmla="*/ 2147483646 w 176"/>
                <a:gd name="T93" fmla="*/ 2147483646 h 160"/>
                <a:gd name="T94" fmla="*/ 2147483646 w 176"/>
                <a:gd name="T95" fmla="*/ 2147483646 h 160"/>
                <a:gd name="T96" fmla="*/ 2147483646 w 176"/>
                <a:gd name="T97" fmla="*/ 2147483646 h 160"/>
                <a:gd name="T98" fmla="*/ 2147483646 w 176"/>
                <a:gd name="T99" fmla="*/ 2147483646 h 160"/>
                <a:gd name="T100" fmla="*/ 2147483646 w 176"/>
                <a:gd name="T101" fmla="*/ 2147483646 h 160"/>
                <a:gd name="T102" fmla="*/ 2147483646 w 176"/>
                <a:gd name="T103" fmla="*/ 2147483646 h 160"/>
                <a:gd name="T104" fmla="*/ 2147483646 w 176"/>
                <a:gd name="T105" fmla="*/ 2147483646 h 160"/>
                <a:gd name="T106" fmla="*/ 2147483646 w 176"/>
                <a:gd name="T107" fmla="*/ 2147483646 h 160"/>
                <a:gd name="T108" fmla="*/ 1031925014 w 176"/>
                <a:gd name="T109" fmla="*/ 2147483646 h 1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6"/>
                <a:gd name="T166" fmla="*/ 0 h 160"/>
                <a:gd name="T167" fmla="*/ 176 w 176"/>
                <a:gd name="T168" fmla="*/ 160 h 1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6" h="160">
                  <a:moveTo>
                    <a:pt x="0" y="88"/>
                  </a:moveTo>
                  <a:lnTo>
                    <a:pt x="0" y="84"/>
                  </a:lnTo>
                  <a:lnTo>
                    <a:pt x="0" y="76"/>
                  </a:lnTo>
                  <a:lnTo>
                    <a:pt x="4" y="72"/>
                  </a:lnTo>
                  <a:lnTo>
                    <a:pt x="8" y="68"/>
                  </a:lnTo>
                  <a:lnTo>
                    <a:pt x="12" y="68"/>
                  </a:lnTo>
                  <a:lnTo>
                    <a:pt x="16" y="68"/>
                  </a:lnTo>
                  <a:lnTo>
                    <a:pt x="20" y="68"/>
                  </a:lnTo>
                  <a:lnTo>
                    <a:pt x="20" y="64"/>
                  </a:lnTo>
                  <a:lnTo>
                    <a:pt x="24" y="64"/>
                  </a:lnTo>
                  <a:lnTo>
                    <a:pt x="28" y="64"/>
                  </a:lnTo>
                  <a:lnTo>
                    <a:pt x="28" y="60"/>
                  </a:lnTo>
                  <a:lnTo>
                    <a:pt x="32" y="60"/>
                  </a:lnTo>
                  <a:lnTo>
                    <a:pt x="36" y="60"/>
                  </a:lnTo>
                  <a:lnTo>
                    <a:pt x="40" y="56"/>
                  </a:lnTo>
                  <a:lnTo>
                    <a:pt x="44" y="56"/>
                  </a:lnTo>
                  <a:lnTo>
                    <a:pt x="40" y="52"/>
                  </a:lnTo>
                  <a:lnTo>
                    <a:pt x="40" y="48"/>
                  </a:lnTo>
                  <a:lnTo>
                    <a:pt x="44" y="48"/>
                  </a:lnTo>
                  <a:lnTo>
                    <a:pt x="48" y="48"/>
                  </a:lnTo>
                  <a:lnTo>
                    <a:pt x="48" y="44"/>
                  </a:lnTo>
                  <a:lnTo>
                    <a:pt x="52" y="48"/>
                  </a:lnTo>
                  <a:lnTo>
                    <a:pt x="56" y="44"/>
                  </a:lnTo>
                  <a:lnTo>
                    <a:pt x="64" y="44"/>
                  </a:lnTo>
                  <a:lnTo>
                    <a:pt x="64" y="40"/>
                  </a:lnTo>
                  <a:lnTo>
                    <a:pt x="60" y="36"/>
                  </a:lnTo>
                  <a:lnTo>
                    <a:pt x="60" y="32"/>
                  </a:lnTo>
                  <a:lnTo>
                    <a:pt x="60" y="28"/>
                  </a:lnTo>
                  <a:lnTo>
                    <a:pt x="60" y="24"/>
                  </a:lnTo>
                  <a:lnTo>
                    <a:pt x="56" y="20"/>
                  </a:lnTo>
                  <a:lnTo>
                    <a:pt x="60" y="20"/>
                  </a:lnTo>
                  <a:lnTo>
                    <a:pt x="64" y="16"/>
                  </a:lnTo>
                  <a:lnTo>
                    <a:pt x="68" y="12"/>
                  </a:lnTo>
                  <a:lnTo>
                    <a:pt x="72" y="12"/>
                  </a:lnTo>
                  <a:lnTo>
                    <a:pt x="76" y="12"/>
                  </a:lnTo>
                  <a:lnTo>
                    <a:pt x="76" y="8"/>
                  </a:lnTo>
                  <a:lnTo>
                    <a:pt x="80" y="8"/>
                  </a:lnTo>
                  <a:lnTo>
                    <a:pt x="84" y="8"/>
                  </a:lnTo>
                  <a:lnTo>
                    <a:pt x="88" y="8"/>
                  </a:lnTo>
                  <a:lnTo>
                    <a:pt x="92" y="8"/>
                  </a:lnTo>
                  <a:lnTo>
                    <a:pt x="96" y="8"/>
                  </a:lnTo>
                  <a:lnTo>
                    <a:pt x="100" y="4"/>
                  </a:lnTo>
                  <a:lnTo>
                    <a:pt x="100" y="8"/>
                  </a:lnTo>
                  <a:lnTo>
                    <a:pt x="104" y="4"/>
                  </a:lnTo>
                  <a:lnTo>
                    <a:pt x="108" y="4"/>
                  </a:lnTo>
                  <a:lnTo>
                    <a:pt x="112" y="4"/>
                  </a:lnTo>
                  <a:lnTo>
                    <a:pt x="116" y="4"/>
                  </a:lnTo>
                  <a:lnTo>
                    <a:pt x="120" y="4"/>
                  </a:lnTo>
                  <a:lnTo>
                    <a:pt x="124" y="4"/>
                  </a:lnTo>
                  <a:lnTo>
                    <a:pt x="128" y="0"/>
                  </a:lnTo>
                  <a:lnTo>
                    <a:pt x="132" y="4"/>
                  </a:lnTo>
                  <a:lnTo>
                    <a:pt x="136" y="4"/>
                  </a:lnTo>
                  <a:lnTo>
                    <a:pt x="140" y="4"/>
                  </a:lnTo>
                  <a:lnTo>
                    <a:pt x="144" y="4"/>
                  </a:lnTo>
                  <a:lnTo>
                    <a:pt x="148" y="4"/>
                  </a:lnTo>
                  <a:lnTo>
                    <a:pt x="144" y="8"/>
                  </a:lnTo>
                  <a:lnTo>
                    <a:pt x="144" y="16"/>
                  </a:lnTo>
                  <a:lnTo>
                    <a:pt x="144" y="20"/>
                  </a:lnTo>
                  <a:lnTo>
                    <a:pt x="144" y="24"/>
                  </a:lnTo>
                  <a:lnTo>
                    <a:pt x="140" y="28"/>
                  </a:lnTo>
                  <a:lnTo>
                    <a:pt x="140" y="32"/>
                  </a:lnTo>
                  <a:lnTo>
                    <a:pt x="140" y="36"/>
                  </a:lnTo>
                  <a:lnTo>
                    <a:pt x="144" y="36"/>
                  </a:lnTo>
                  <a:lnTo>
                    <a:pt x="144" y="40"/>
                  </a:lnTo>
                  <a:lnTo>
                    <a:pt x="148" y="44"/>
                  </a:lnTo>
                  <a:lnTo>
                    <a:pt x="152" y="44"/>
                  </a:lnTo>
                  <a:lnTo>
                    <a:pt x="152" y="48"/>
                  </a:lnTo>
                  <a:lnTo>
                    <a:pt x="156" y="56"/>
                  </a:lnTo>
                  <a:lnTo>
                    <a:pt x="156" y="60"/>
                  </a:lnTo>
                  <a:lnTo>
                    <a:pt x="156" y="64"/>
                  </a:lnTo>
                  <a:lnTo>
                    <a:pt x="160" y="68"/>
                  </a:lnTo>
                  <a:lnTo>
                    <a:pt x="160" y="72"/>
                  </a:lnTo>
                  <a:lnTo>
                    <a:pt x="160" y="76"/>
                  </a:lnTo>
                  <a:lnTo>
                    <a:pt x="160" y="80"/>
                  </a:lnTo>
                  <a:lnTo>
                    <a:pt x="160" y="84"/>
                  </a:lnTo>
                  <a:lnTo>
                    <a:pt x="156" y="88"/>
                  </a:lnTo>
                  <a:lnTo>
                    <a:pt x="160" y="92"/>
                  </a:lnTo>
                  <a:lnTo>
                    <a:pt x="156" y="96"/>
                  </a:lnTo>
                  <a:lnTo>
                    <a:pt x="160" y="104"/>
                  </a:lnTo>
                  <a:lnTo>
                    <a:pt x="160" y="108"/>
                  </a:lnTo>
                  <a:lnTo>
                    <a:pt x="164" y="112"/>
                  </a:lnTo>
                  <a:lnTo>
                    <a:pt x="168" y="112"/>
                  </a:lnTo>
                  <a:lnTo>
                    <a:pt x="172" y="112"/>
                  </a:lnTo>
                  <a:lnTo>
                    <a:pt x="176" y="120"/>
                  </a:lnTo>
                  <a:lnTo>
                    <a:pt x="168" y="124"/>
                  </a:lnTo>
                  <a:lnTo>
                    <a:pt x="156" y="132"/>
                  </a:lnTo>
                  <a:lnTo>
                    <a:pt x="148" y="136"/>
                  </a:lnTo>
                  <a:lnTo>
                    <a:pt x="140" y="140"/>
                  </a:lnTo>
                  <a:lnTo>
                    <a:pt x="136" y="144"/>
                  </a:lnTo>
                  <a:lnTo>
                    <a:pt x="124" y="156"/>
                  </a:lnTo>
                  <a:lnTo>
                    <a:pt x="116" y="156"/>
                  </a:lnTo>
                  <a:lnTo>
                    <a:pt x="112" y="156"/>
                  </a:lnTo>
                  <a:lnTo>
                    <a:pt x="100" y="160"/>
                  </a:lnTo>
                  <a:lnTo>
                    <a:pt x="100" y="156"/>
                  </a:lnTo>
                  <a:lnTo>
                    <a:pt x="100" y="152"/>
                  </a:lnTo>
                  <a:lnTo>
                    <a:pt x="100" y="148"/>
                  </a:lnTo>
                  <a:lnTo>
                    <a:pt x="96" y="148"/>
                  </a:lnTo>
                  <a:lnTo>
                    <a:pt x="92" y="148"/>
                  </a:lnTo>
                  <a:lnTo>
                    <a:pt x="88" y="148"/>
                  </a:lnTo>
                  <a:lnTo>
                    <a:pt x="84" y="144"/>
                  </a:lnTo>
                  <a:lnTo>
                    <a:pt x="84" y="140"/>
                  </a:lnTo>
                  <a:lnTo>
                    <a:pt x="72" y="132"/>
                  </a:lnTo>
                  <a:lnTo>
                    <a:pt x="68" y="128"/>
                  </a:lnTo>
                  <a:lnTo>
                    <a:pt x="60" y="124"/>
                  </a:lnTo>
                  <a:lnTo>
                    <a:pt x="48" y="116"/>
                  </a:lnTo>
                  <a:lnTo>
                    <a:pt x="44" y="112"/>
                  </a:lnTo>
                  <a:lnTo>
                    <a:pt x="36" y="108"/>
                  </a:lnTo>
                  <a:lnTo>
                    <a:pt x="32" y="108"/>
                  </a:lnTo>
                  <a:lnTo>
                    <a:pt x="28" y="104"/>
                  </a:lnTo>
                  <a:lnTo>
                    <a:pt x="12" y="92"/>
                  </a:lnTo>
                  <a:lnTo>
                    <a:pt x="0" y="88"/>
                  </a:lnTo>
                  <a:close/>
                </a:path>
              </a:pathLst>
            </a:custGeom>
            <a:solidFill>
              <a:srgbClr val="CCFFFF"/>
            </a:solidFill>
            <a:ln w="6350">
              <a:solidFill>
                <a:srgbClr val="CCFFFF"/>
              </a:solidFill>
              <a:prstDash val="solid"/>
              <a:round/>
              <a:headEnd/>
              <a:tailEnd/>
            </a:ln>
          </p:spPr>
          <p:txBody>
            <a:bodyPr/>
            <a:lstStyle/>
            <a:p>
              <a:endParaRPr lang="it-IT"/>
            </a:p>
          </p:txBody>
        </p:sp>
        <p:sp>
          <p:nvSpPr>
            <p:cNvPr id="197734" name="Freeform 99">
              <a:extLst>
                <a:ext uri="{FF2B5EF4-FFF2-40B4-BE49-F238E27FC236}">
                  <a16:creationId xmlns:a16="http://schemas.microsoft.com/office/drawing/2014/main" id="{E5EAA89D-7F97-9EA7-394D-41C30DEC8772}"/>
                </a:ext>
              </a:extLst>
            </p:cNvPr>
            <p:cNvSpPr>
              <a:spLocks/>
            </p:cNvSpPr>
            <p:nvPr/>
          </p:nvSpPr>
          <p:spPr bwMode="auto">
            <a:xfrm>
              <a:off x="3000" y="1923"/>
              <a:ext cx="201" cy="184"/>
            </a:xfrm>
            <a:custGeom>
              <a:avLst/>
              <a:gdLst>
                <a:gd name="T0" fmla="*/ 2147483646 w 104"/>
                <a:gd name="T1" fmla="*/ 2147483646 h 72"/>
                <a:gd name="T2" fmla="*/ 2147483646 w 104"/>
                <a:gd name="T3" fmla="*/ 2147483646 h 72"/>
                <a:gd name="T4" fmla="*/ 2147483646 w 104"/>
                <a:gd name="T5" fmla="*/ 2147483646 h 72"/>
                <a:gd name="T6" fmla="*/ 2147483646 w 104"/>
                <a:gd name="T7" fmla="*/ 2147483646 h 72"/>
                <a:gd name="T8" fmla="*/ 2147483646 w 104"/>
                <a:gd name="T9" fmla="*/ 2147483646 h 72"/>
                <a:gd name="T10" fmla="*/ 2147483646 w 104"/>
                <a:gd name="T11" fmla="*/ 2147483646 h 72"/>
                <a:gd name="T12" fmla="*/ 2147483646 w 104"/>
                <a:gd name="T13" fmla="*/ 2147483646 h 72"/>
                <a:gd name="T14" fmla="*/ 2147483646 w 104"/>
                <a:gd name="T15" fmla="*/ 2147483646 h 72"/>
                <a:gd name="T16" fmla="*/ 2147483646 w 104"/>
                <a:gd name="T17" fmla="*/ 2147483646 h 72"/>
                <a:gd name="T18" fmla="*/ 2147483646 w 104"/>
                <a:gd name="T19" fmla="*/ 2147483646 h 72"/>
                <a:gd name="T20" fmla="*/ 2147483646 w 104"/>
                <a:gd name="T21" fmla="*/ 2147483646 h 72"/>
                <a:gd name="T22" fmla="*/ 2147483646 w 104"/>
                <a:gd name="T23" fmla="*/ 2147483646 h 72"/>
                <a:gd name="T24" fmla="*/ 2147483646 w 104"/>
                <a:gd name="T25" fmla="*/ 2147483646 h 72"/>
                <a:gd name="T26" fmla="*/ 2147483646 w 104"/>
                <a:gd name="T27" fmla="*/ 2147483646 h 72"/>
                <a:gd name="T28" fmla="*/ 2147483646 w 104"/>
                <a:gd name="T29" fmla="*/ 2147483646 h 72"/>
                <a:gd name="T30" fmla="*/ 1653508903 w 104"/>
                <a:gd name="T31" fmla="*/ 2147483646 h 72"/>
                <a:gd name="T32" fmla="*/ 0 w 104"/>
                <a:gd name="T33" fmla="*/ 2147483646 h 72"/>
                <a:gd name="T34" fmla="*/ 797840117 w 104"/>
                <a:gd name="T35" fmla="*/ 2147483646 h 72"/>
                <a:gd name="T36" fmla="*/ 1653508903 w 104"/>
                <a:gd name="T37" fmla="*/ 2147483646 h 72"/>
                <a:gd name="T38" fmla="*/ 2147483646 w 104"/>
                <a:gd name="T39" fmla="*/ 2147483646 h 72"/>
                <a:gd name="T40" fmla="*/ 2147483646 w 104"/>
                <a:gd name="T41" fmla="*/ 2147483646 h 72"/>
                <a:gd name="T42" fmla="*/ 2147483646 w 104"/>
                <a:gd name="T43" fmla="*/ 2147483646 h 72"/>
                <a:gd name="T44" fmla="*/ 2147483646 w 104"/>
                <a:gd name="T45" fmla="*/ 2147483646 h 72"/>
                <a:gd name="T46" fmla="*/ 2147483646 w 104"/>
                <a:gd name="T47" fmla="*/ 2147483646 h 72"/>
                <a:gd name="T48" fmla="*/ 2147483646 w 104"/>
                <a:gd name="T49" fmla="*/ 2147483646 h 72"/>
                <a:gd name="T50" fmla="*/ 2147483646 w 104"/>
                <a:gd name="T51" fmla="*/ 2147483646 h 72"/>
                <a:gd name="T52" fmla="*/ 2147483646 w 104"/>
                <a:gd name="T53" fmla="*/ 2147483646 h 72"/>
                <a:gd name="T54" fmla="*/ 2147483646 w 104"/>
                <a:gd name="T55" fmla="*/ 2147483646 h 72"/>
                <a:gd name="T56" fmla="*/ 2147483646 w 104"/>
                <a:gd name="T57" fmla="*/ 0 h 72"/>
                <a:gd name="T58" fmla="*/ 2147483646 w 104"/>
                <a:gd name="T59" fmla="*/ 2147483646 h 72"/>
                <a:gd name="T60" fmla="*/ 2147483646 w 104"/>
                <a:gd name="T61" fmla="*/ 2147483646 h 72"/>
                <a:gd name="T62" fmla="*/ 2147483646 w 104"/>
                <a:gd name="T63" fmla="*/ 2147483646 h 72"/>
                <a:gd name="T64" fmla="*/ 2147483646 w 104"/>
                <a:gd name="T65" fmla="*/ 2147483646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72"/>
                <a:gd name="T101" fmla="*/ 104 w 104"/>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72">
                  <a:moveTo>
                    <a:pt x="96" y="8"/>
                  </a:moveTo>
                  <a:lnTo>
                    <a:pt x="100" y="12"/>
                  </a:lnTo>
                  <a:lnTo>
                    <a:pt x="100" y="16"/>
                  </a:lnTo>
                  <a:lnTo>
                    <a:pt x="100" y="20"/>
                  </a:lnTo>
                  <a:lnTo>
                    <a:pt x="100" y="24"/>
                  </a:lnTo>
                  <a:lnTo>
                    <a:pt x="104" y="28"/>
                  </a:lnTo>
                  <a:lnTo>
                    <a:pt x="104" y="32"/>
                  </a:lnTo>
                  <a:lnTo>
                    <a:pt x="96" y="32"/>
                  </a:lnTo>
                  <a:lnTo>
                    <a:pt x="92" y="36"/>
                  </a:lnTo>
                  <a:lnTo>
                    <a:pt x="88" y="32"/>
                  </a:lnTo>
                  <a:lnTo>
                    <a:pt x="88" y="36"/>
                  </a:lnTo>
                  <a:lnTo>
                    <a:pt x="84" y="36"/>
                  </a:lnTo>
                  <a:lnTo>
                    <a:pt x="80" y="36"/>
                  </a:lnTo>
                  <a:lnTo>
                    <a:pt x="80" y="40"/>
                  </a:lnTo>
                  <a:lnTo>
                    <a:pt x="84" y="44"/>
                  </a:lnTo>
                  <a:lnTo>
                    <a:pt x="80" y="44"/>
                  </a:lnTo>
                  <a:lnTo>
                    <a:pt x="76" y="48"/>
                  </a:lnTo>
                  <a:lnTo>
                    <a:pt x="72" y="48"/>
                  </a:lnTo>
                  <a:lnTo>
                    <a:pt x="68" y="48"/>
                  </a:lnTo>
                  <a:lnTo>
                    <a:pt x="68" y="52"/>
                  </a:lnTo>
                  <a:lnTo>
                    <a:pt x="64" y="52"/>
                  </a:lnTo>
                  <a:lnTo>
                    <a:pt x="60" y="52"/>
                  </a:lnTo>
                  <a:lnTo>
                    <a:pt x="60" y="56"/>
                  </a:lnTo>
                  <a:lnTo>
                    <a:pt x="56" y="56"/>
                  </a:lnTo>
                  <a:lnTo>
                    <a:pt x="52" y="56"/>
                  </a:lnTo>
                  <a:lnTo>
                    <a:pt x="48" y="56"/>
                  </a:lnTo>
                  <a:lnTo>
                    <a:pt x="44" y="60"/>
                  </a:lnTo>
                  <a:lnTo>
                    <a:pt x="40" y="64"/>
                  </a:lnTo>
                  <a:lnTo>
                    <a:pt x="40" y="72"/>
                  </a:lnTo>
                  <a:lnTo>
                    <a:pt x="32" y="72"/>
                  </a:lnTo>
                  <a:lnTo>
                    <a:pt x="28" y="72"/>
                  </a:lnTo>
                  <a:lnTo>
                    <a:pt x="16" y="72"/>
                  </a:lnTo>
                  <a:lnTo>
                    <a:pt x="8" y="72"/>
                  </a:lnTo>
                  <a:lnTo>
                    <a:pt x="0" y="72"/>
                  </a:lnTo>
                  <a:lnTo>
                    <a:pt x="4" y="68"/>
                  </a:lnTo>
                  <a:lnTo>
                    <a:pt x="8" y="68"/>
                  </a:lnTo>
                  <a:lnTo>
                    <a:pt x="16" y="68"/>
                  </a:lnTo>
                  <a:lnTo>
                    <a:pt x="16" y="64"/>
                  </a:lnTo>
                  <a:lnTo>
                    <a:pt x="20" y="60"/>
                  </a:lnTo>
                  <a:lnTo>
                    <a:pt x="24" y="60"/>
                  </a:lnTo>
                  <a:lnTo>
                    <a:pt x="28" y="56"/>
                  </a:lnTo>
                  <a:lnTo>
                    <a:pt x="32" y="52"/>
                  </a:lnTo>
                  <a:lnTo>
                    <a:pt x="32" y="48"/>
                  </a:lnTo>
                  <a:lnTo>
                    <a:pt x="28" y="44"/>
                  </a:lnTo>
                  <a:lnTo>
                    <a:pt x="28" y="40"/>
                  </a:lnTo>
                  <a:lnTo>
                    <a:pt x="32" y="36"/>
                  </a:lnTo>
                  <a:lnTo>
                    <a:pt x="36" y="32"/>
                  </a:lnTo>
                  <a:lnTo>
                    <a:pt x="36" y="28"/>
                  </a:lnTo>
                  <a:lnTo>
                    <a:pt x="40" y="24"/>
                  </a:lnTo>
                  <a:lnTo>
                    <a:pt x="44" y="24"/>
                  </a:lnTo>
                  <a:lnTo>
                    <a:pt x="44" y="20"/>
                  </a:lnTo>
                  <a:lnTo>
                    <a:pt x="52" y="20"/>
                  </a:lnTo>
                  <a:lnTo>
                    <a:pt x="52" y="16"/>
                  </a:lnTo>
                  <a:lnTo>
                    <a:pt x="56" y="16"/>
                  </a:lnTo>
                  <a:lnTo>
                    <a:pt x="56" y="12"/>
                  </a:lnTo>
                  <a:lnTo>
                    <a:pt x="60" y="8"/>
                  </a:lnTo>
                  <a:lnTo>
                    <a:pt x="64" y="0"/>
                  </a:lnTo>
                  <a:lnTo>
                    <a:pt x="68" y="0"/>
                  </a:lnTo>
                  <a:lnTo>
                    <a:pt x="68" y="4"/>
                  </a:lnTo>
                  <a:lnTo>
                    <a:pt x="76" y="8"/>
                  </a:lnTo>
                  <a:lnTo>
                    <a:pt x="80" y="8"/>
                  </a:lnTo>
                  <a:lnTo>
                    <a:pt x="84" y="8"/>
                  </a:lnTo>
                  <a:lnTo>
                    <a:pt x="88" y="4"/>
                  </a:lnTo>
                  <a:lnTo>
                    <a:pt x="88" y="8"/>
                  </a:lnTo>
                  <a:lnTo>
                    <a:pt x="92" y="8"/>
                  </a:lnTo>
                  <a:lnTo>
                    <a:pt x="96" y="8"/>
                  </a:lnTo>
                  <a:close/>
                </a:path>
              </a:pathLst>
            </a:custGeom>
            <a:solidFill>
              <a:srgbClr val="CCFFFF"/>
            </a:solidFill>
            <a:ln w="6350">
              <a:solidFill>
                <a:srgbClr val="CCFFFF"/>
              </a:solidFill>
              <a:prstDash val="solid"/>
              <a:round/>
              <a:headEnd/>
              <a:tailEnd/>
            </a:ln>
          </p:spPr>
          <p:txBody>
            <a:bodyPr/>
            <a:lstStyle/>
            <a:p>
              <a:endParaRPr lang="it-IT"/>
            </a:p>
          </p:txBody>
        </p:sp>
        <p:sp>
          <p:nvSpPr>
            <p:cNvPr id="197735" name="Freeform 100">
              <a:extLst>
                <a:ext uri="{FF2B5EF4-FFF2-40B4-BE49-F238E27FC236}">
                  <a16:creationId xmlns:a16="http://schemas.microsoft.com/office/drawing/2014/main" id="{BD94FD2D-E82B-3EBE-1623-92B16B0CF66F}"/>
                </a:ext>
              </a:extLst>
            </p:cNvPr>
            <p:cNvSpPr>
              <a:spLocks/>
            </p:cNvSpPr>
            <p:nvPr/>
          </p:nvSpPr>
          <p:spPr bwMode="auto">
            <a:xfrm>
              <a:off x="3800" y="1953"/>
              <a:ext cx="22" cy="42"/>
            </a:xfrm>
            <a:custGeom>
              <a:avLst/>
              <a:gdLst>
                <a:gd name="T0" fmla="*/ 194319389 w 12"/>
                <a:gd name="T1" fmla="*/ 0 h 16"/>
                <a:gd name="T2" fmla="*/ 278929772 w 12"/>
                <a:gd name="T3" fmla="*/ 0 h 16"/>
                <a:gd name="T4" fmla="*/ 278929772 w 12"/>
                <a:gd name="T5" fmla="*/ 2147483646 h 16"/>
                <a:gd name="T6" fmla="*/ 278929772 w 12"/>
                <a:gd name="T7" fmla="*/ 2147483646 h 16"/>
                <a:gd name="T8" fmla="*/ 194319389 w 12"/>
                <a:gd name="T9" fmla="*/ 2147483646 h 16"/>
                <a:gd name="T10" fmla="*/ 278929772 w 12"/>
                <a:gd name="T11" fmla="*/ 2147483646 h 16"/>
                <a:gd name="T12" fmla="*/ 194319389 w 12"/>
                <a:gd name="T13" fmla="*/ 2147483646 h 16"/>
                <a:gd name="T14" fmla="*/ 92238775 w 12"/>
                <a:gd name="T15" fmla="*/ 2147483646 h 16"/>
                <a:gd name="T16" fmla="*/ 0 w 12"/>
                <a:gd name="T17" fmla="*/ 2147483646 h 16"/>
                <a:gd name="T18" fmla="*/ 0 w 12"/>
                <a:gd name="T19" fmla="*/ 2147483646 h 16"/>
                <a:gd name="T20" fmla="*/ 92238775 w 12"/>
                <a:gd name="T21" fmla="*/ 2147483646 h 16"/>
                <a:gd name="T22" fmla="*/ 92238775 w 12"/>
                <a:gd name="T23" fmla="*/ 2147483646 h 16"/>
                <a:gd name="T24" fmla="*/ 92238775 w 12"/>
                <a:gd name="T25" fmla="*/ 0 h 16"/>
                <a:gd name="T26" fmla="*/ 194319389 w 12"/>
                <a:gd name="T27" fmla="*/ 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6"/>
                <a:gd name="T44" fmla="*/ 12 w 12"/>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6">
                  <a:moveTo>
                    <a:pt x="8" y="0"/>
                  </a:moveTo>
                  <a:lnTo>
                    <a:pt x="12" y="0"/>
                  </a:lnTo>
                  <a:lnTo>
                    <a:pt x="12" y="4"/>
                  </a:lnTo>
                  <a:lnTo>
                    <a:pt x="12" y="8"/>
                  </a:lnTo>
                  <a:lnTo>
                    <a:pt x="8" y="8"/>
                  </a:lnTo>
                  <a:lnTo>
                    <a:pt x="12" y="8"/>
                  </a:lnTo>
                  <a:lnTo>
                    <a:pt x="8" y="8"/>
                  </a:lnTo>
                  <a:lnTo>
                    <a:pt x="4" y="12"/>
                  </a:lnTo>
                  <a:lnTo>
                    <a:pt x="0" y="16"/>
                  </a:lnTo>
                  <a:lnTo>
                    <a:pt x="0" y="12"/>
                  </a:lnTo>
                  <a:lnTo>
                    <a:pt x="4" y="8"/>
                  </a:lnTo>
                  <a:lnTo>
                    <a:pt x="4" y="4"/>
                  </a:lnTo>
                  <a:lnTo>
                    <a:pt x="4" y="0"/>
                  </a:lnTo>
                  <a:lnTo>
                    <a:pt x="8" y="0"/>
                  </a:lnTo>
                  <a:close/>
                </a:path>
              </a:pathLst>
            </a:custGeom>
            <a:solidFill>
              <a:srgbClr val="CCFFFF"/>
            </a:solidFill>
            <a:ln w="6350">
              <a:solidFill>
                <a:srgbClr val="CCFFFF"/>
              </a:solidFill>
              <a:prstDash val="solid"/>
              <a:round/>
              <a:headEnd/>
              <a:tailEnd/>
            </a:ln>
          </p:spPr>
          <p:txBody>
            <a:bodyPr/>
            <a:lstStyle/>
            <a:p>
              <a:endParaRPr lang="it-IT"/>
            </a:p>
          </p:txBody>
        </p:sp>
        <p:sp>
          <p:nvSpPr>
            <p:cNvPr id="197736" name="Freeform 101">
              <a:extLst>
                <a:ext uri="{FF2B5EF4-FFF2-40B4-BE49-F238E27FC236}">
                  <a16:creationId xmlns:a16="http://schemas.microsoft.com/office/drawing/2014/main" id="{76CF2D21-08D6-0EAE-68E6-586104657B19}"/>
                </a:ext>
              </a:extLst>
            </p:cNvPr>
            <p:cNvSpPr>
              <a:spLocks/>
            </p:cNvSpPr>
            <p:nvPr/>
          </p:nvSpPr>
          <p:spPr bwMode="auto">
            <a:xfrm>
              <a:off x="1283" y="1995"/>
              <a:ext cx="499" cy="401"/>
            </a:xfrm>
            <a:custGeom>
              <a:avLst/>
              <a:gdLst>
                <a:gd name="T0" fmla="*/ 2147483646 w 260"/>
                <a:gd name="T1" fmla="*/ 2147483646 h 156"/>
                <a:gd name="T2" fmla="*/ 2147483646 w 260"/>
                <a:gd name="T3" fmla="*/ 2147483646 h 156"/>
                <a:gd name="T4" fmla="*/ 2147483646 w 260"/>
                <a:gd name="T5" fmla="*/ 2147483646 h 156"/>
                <a:gd name="T6" fmla="*/ 2147483646 w 260"/>
                <a:gd name="T7" fmla="*/ 2147483646 h 156"/>
                <a:gd name="T8" fmla="*/ 2147483646 w 260"/>
                <a:gd name="T9" fmla="*/ 2147483646 h 156"/>
                <a:gd name="T10" fmla="*/ 2147483646 w 260"/>
                <a:gd name="T11" fmla="*/ 2147483646 h 156"/>
                <a:gd name="T12" fmla="*/ 2147483646 w 260"/>
                <a:gd name="T13" fmla="*/ 2147483646 h 156"/>
                <a:gd name="T14" fmla="*/ 2147483646 w 260"/>
                <a:gd name="T15" fmla="*/ 2147483646 h 156"/>
                <a:gd name="T16" fmla="*/ 2147483646 w 260"/>
                <a:gd name="T17" fmla="*/ 2147483646 h 156"/>
                <a:gd name="T18" fmla="*/ 2147483646 w 260"/>
                <a:gd name="T19" fmla="*/ 2147483646 h 156"/>
                <a:gd name="T20" fmla="*/ 2147483646 w 260"/>
                <a:gd name="T21" fmla="*/ 2147483646 h 156"/>
                <a:gd name="T22" fmla="*/ 2147483646 w 260"/>
                <a:gd name="T23" fmla="*/ 2147483646 h 156"/>
                <a:gd name="T24" fmla="*/ 2147483646 w 260"/>
                <a:gd name="T25" fmla="*/ 2147483646 h 156"/>
                <a:gd name="T26" fmla="*/ 2147483646 w 260"/>
                <a:gd name="T27" fmla="*/ 2147483646 h 156"/>
                <a:gd name="T28" fmla="*/ 2147483646 w 260"/>
                <a:gd name="T29" fmla="*/ 2147483646 h 156"/>
                <a:gd name="T30" fmla="*/ 2147483646 w 260"/>
                <a:gd name="T31" fmla="*/ 2147483646 h 156"/>
                <a:gd name="T32" fmla="*/ 2147483646 w 260"/>
                <a:gd name="T33" fmla="*/ 2147483646 h 156"/>
                <a:gd name="T34" fmla="*/ 2147483646 w 260"/>
                <a:gd name="T35" fmla="*/ 2147483646 h 156"/>
                <a:gd name="T36" fmla="*/ 2147483646 w 260"/>
                <a:gd name="T37" fmla="*/ 2147483646 h 156"/>
                <a:gd name="T38" fmla="*/ 2147483646 w 260"/>
                <a:gd name="T39" fmla="*/ 2147483646 h 156"/>
                <a:gd name="T40" fmla="*/ 2147483646 w 260"/>
                <a:gd name="T41" fmla="*/ 2147483646 h 156"/>
                <a:gd name="T42" fmla="*/ 2147483646 w 260"/>
                <a:gd name="T43" fmla="*/ 2147483646 h 156"/>
                <a:gd name="T44" fmla="*/ 2147483646 w 260"/>
                <a:gd name="T45" fmla="*/ 2147483646 h 156"/>
                <a:gd name="T46" fmla="*/ 2147483646 w 260"/>
                <a:gd name="T47" fmla="*/ 2147483646 h 156"/>
                <a:gd name="T48" fmla="*/ 2147483646 w 260"/>
                <a:gd name="T49" fmla="*/ 2147483646 h 156"/>
                <a:gd name="T50" fmla="*/ 2147483646 w 260"/>
                <a:gd name="T51" fmla="*/ 2147483646 h 156"/>
                <a:gd name="T52" fmla="*/ 2147483646 w 260"/>
                <a:gd name="T53" fmla="*/ 2147483646 h 156"/>
                <a:gd name="T54" fmla="*/ 2147483646 w 260"/>
                <a:gd name="T55" fmla="*/ 2147483646 h 156"/>
                <a:gd name="T56" fmla="*/ 2147483646 w 260"/>
                <a:gd name="T57" fmla="*/ 2147483646 h 156"/>
                <a:gd name="T58" fmla="*/ 2147483646 w 260"/>
                <a:gd name="T59" fmla="*/ 2147483646 h 156"/>
                <a:gd name="T60" fmla="*/ 2147483646 w 260"/>
                <a:gd name="T61" fmla="*/ 2147483646 h 156"/>
                <a:gd name="T62" fmla="*/ 2147483646 w 260"/>
                <a:gd name="T63" fmla="*/ 2147483646 h 156"/>
                <a:gd name="T64" fmla="*/ 2147483646 w 260"/>
                <a:gd name="T65" fmla="*/ 2147483646 h 156"/>
                <a:gd name="T66" fmla="*/ 2022588085 w 260"/>
                <a:gd name="T67" fmla="*/ 2147483646 h 156"/>
                <a:gd name="T68" fmla="*/ 1676745362 w 260"/>
                <a:gd name="T69" fmla="*/ 2147483646 h 156"/>
                <a:gd name="T70" fmla="*/ 2147483646 w 260"/>
                <a:gd name="T71" fmla="*/ 2147483646 h 156"/>
                <a:gd name="T72" fmla="*/ 2147483646 w 260"/>
                <a:gd name="T73" fmla="*/ 2147483646 h 156"/>
                <a:gd name="T74" fmla="*/ 2147483646 w 260"/>
                <a:gd name="T75" fmla="*/ 2147483646 h 156"/>
                <a:gd name="T76" fmla="*/ 2147483646 w 260"/>
                <a:gd name="T77" fmla="*/ 2147483646 h 156"/>
                <a:gd name="T78" fmla="*/ 2147483646 w 260"/>
                <a:gd name="T79" fmla="*/ 2147483646 h 156"/>
                <a:gd name="T80" fmla="*/ 2147483646 w 260"/>
                <a:gd name="T81" fmla="*/ 2147483646 h 156"/>
                <a:gd name="T82" fmla="*/ 2147483646 w 260"/>
                <a:gd name="T83" fmla="*/ 2147483646 h 156"/>
                <a:gd name="T84" fmla="*/ 2147483646 w 260"/>
                <a:gd name="T85" fmla="*/ 2147483646 h 156"/>
                <a:gd name="T86" fmla="*/ 1351789010 w 260"/>
                <a:gd name="T87" fmla="*/ 2147483646 h 156"/>
                <a:gd name="T88" fmla="*/ 2147483646 w 260"/>
                <a:gd name="T89" fmla="*/ 2147483646 h 156"/>
                <a:gd name="T90" fmla="*/ 1676745362 w 260"/>
                <a:gd name="T91" fmla="*/ 2147483646 h 156"/>
                <a:gd name="T92" fmla="*/ 665333125 w 260"/>
                <a:gd name="T93" fmla="*/ 2147483646 h 156"/>
                <a:gd name="T94" fmla="*/ 0 w 260"/>
                <a:gd name="T95" fmla="*/ 2147483646 h 156"/>
                <a:gd name="T96" fmla="*/ 1676745362 w 260"/>
                <a:gd name="T97" fmla="*/ 2147483646 h 156"/>
                <a:gd name="T98" fmla="*/ 2147483646 w 260"/>
                <a:gd name="T99" fmla="*/ 2147483646 h 156"/>
                <a:gd name="T100" fmla="*/ 2147483646 w 260"/>
                <a:gd name="T101" fmla="*/ 2147483646 h 156"/>
                <a:gd name="T102" fmla="*/ 2147483646 w 260"/>
                <a:gd name="T103" fmla="*/ 2147483646 h 156"/>
                <a:gd name="T104" fmla="*/ 2147483646 w 260"/>
                <a:gd name="T105" fmla="*/ 2147483646 h 156"/>
                <a:gd name="T106" fmla="*/ 2147483646 w 260"/>
                <a:gd name="T107" fmla="*/ 2147483646 h 156"/>
                <a:gd name="T108" fmla="*/ 2147483646 w 260"/>
                <a:gd name="T109" fmla="*/ 2147483646 h 156"/>
                <a:gd name="T110" fmla="*/ 2147483646 w 260"/>
                <a:gd name="T111" fmla="*/ 2147483646 h 156"/>
                <a:gd name="T112" fmla="*/ 2147483646 w 260"/>
                <a:gd name="T113" fmla="*/ 2147483646 h 156"/>
                <a:gd name="T114" fmla="*/ 2147483646 w 260"/>
                <a:gd name="T115" fmla="*/ 2147483646 h 15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60"/>
                <a:gd name="T175" fmla="*/ 0 h 156"/>
                <a:gd name="T176" fmla="*/ 260 w 260"/>
                <a:gd name="T177" fmla="*/ 156 h 15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60" h="156">
                  <a:moveTo>
                    <a:pt x="172" y="60"/>
                  </a:moveTo>
                  <a:lnTo>
                    <a:pt x="168" y="64"/>
                  </a:lnTo>
                  <a:lnTo>
                    <a:pt x="168" y="68"/>
                  </a:lnTo>
                  <a:lnTo>
                    <a:pt x="168" y="72"/>
                  </a:lnTo>
                  <a:lnTo>
                    <a:pt x="168" y="80"/>
                  </a:lnTo>
                  <a:lnTo>
                    <a:pt x="164" y="84"/>
                  </a:lnTo>
                  <a:lnTo>
                    <a:pt x="164" y="88"/>
                  </a:lnTo>
                  <a:lnTo>
                    <a:pt x="168" y="96"/>
                  </a:lnTo>
                  <a:lnTo>
                    <a:pt x="168" y="100"/>
                  </a:lnTo>
                  <a:lnTo>
                    <a:pt x="172" y="104"/>
                  </a:lnTo>
                  <a:lnTo>
                    <a:pt x="176" y="108"/>
                  </a:lnTo>
                  <a:lnTo>
                    <a:pt x="176" y="112"/>
                  </a:lnTo>
                  <a:lnTo>
                    <a:pt x="180" y="112"/>
                  </a:lnTo>
                  <a:lnTo>
                    <a:pt x="184" y="120"/>
                  </a:lnTo>
                  <a:lnTo>
                    <a:pt x="188" y="120"/>
                  </a:lnTo>
                  <a:lnTo>
                    <a:pt x="192" y="120"/>
                  </a:lnTo>
                  <a:lnTo>
                    <a:pt x="192" y="124"/>
                  </a:lnTo>
                  <a:lnTo>
                    <a:pt x="196" y="124"/>
                  </a:lnTo>
                  <a:lnTo>
                    <a:pt x="200" y="124"/>
                  </a:lnTo>
                  <a:lnTo>
                    <a:pt x="208" y="120"/>
                  </a:lnTo>
                  <a:lnTo>
                    <a:pt x="212" y="120"/>
                  </a:lnTo>
                  <a:lnTo>
                    <a:pt x="216" y="120"/>
                  </a:lnTo>
                  <a:lnTo>
                    <a:pt x="216" y="124"/>
                  </a:lnTo>
                  <a:lnTo>
                    <a:pt x="220" y="124"/>
                  </a:lnTo>
                  <a:lnTo>
                    <a:pt x="220" y="120"/>
                  </a:lnTo>
                  <a:lnTo>
                    <a:pt x="224" y="116"/>
                  </a:lnTo>
                  <a:lnTo>
                    <a:pt x="228" y="112"/>
                  </a:lnTo>
                  <a:lnTo>
                    <a:pt x="228" y="108"/>
                  </a:lnTo>
                  <a:lnTo>
                    <a:pt x="228" y="104"/>
                  </a:lnTo>
                  <a:lnTo>
                    <a:pt x="228" y="100"/>
                  </a:lnTo>
                  <a:lnTo>
                    <a:pt x="232" y="100"/>
                  </a:lnTo>
                  <a:lnTo>
                    <a:pt x="236" y="100"/>
                  </a:lnTo>
                  <a:lnTo>
                    <a:pt x="240" y="96"/>
                  </a:lnTo>
                  <a:lnTo>
                    <a:pt x="244" y="96"/>
                  </a:lnTo>
                  <a:lnTo>
                    <a:pt x="248" y="96"/>
                  </a:lnTo>
                  <a:lnTo>
                    <a:pt x="252" y="96"/>
                  </a:lnTo>
                  <a:lnTo>
                    <a:pt x="256" y="96"/>
                  </a:lnTo>
                  <a:lnTo>
                    <a:pt x="260" y="100"/>
                  </a:lnTo>
                  <a:lnTo>
                    <a:pt x="260" y="104"/>
                  </a:lnTo>
                  <a:lnTo>
                    <a:pt x="256" y="104"/>
                  </a:lnTo>
                  <a:lnTo>
                    <a:pt x="256" y="108"/>
                  </a:lnTo>
                  <a:lnTo>
                    <a:pt x="256" y="112"/>
                  </a:lnTo>
                  <a:lnTo>
                    <a:pt x="252" y="112"/>
                  </a:lnTo>
                  <a:lnTo>
                    <a:pt x="256" y="112"/>
                  </a:lnTo>
                  <a:lnTo>
                    <a:pt x="252" y="116"/>
                  </a:lnTo>
                  <a:lnTo>
                    <a:pt x="252" y="120"/>
                  </a:lnTo>
                  <a:lnTo>
                    <a:pt x="252" y="124"/>
                  </a:lnTo>
                  <a:lnTo>
                    <a:pt x="252" y="120"/>
                  </a:lnTo>
                  <a:lnTo>
                    <a:pt x="248" y="120"/>
                  </a:lnTo>
                  <a:lnTo>
                    <a:pt x="248" y="124"/>
                  </a:lnTo>
                  <a:lnTo>
                    <a:pt x="244" y="124"/>
                  </a:lnTo>
                  <a:lnTo>
                    <a:pt x="244" y="128"/>
                  </a:lnTo>
                  <a:lnTo>
                    <a:pt x="240" y="128"/>
                  </a:lnTo>
                  <a:lnTo>
                    <a:pt x="232" y="128"/>
                  </a:lnTo>
                  <a:lnTo>
                    <a:pt x="224" y="128"/>
                  </a:lnTo>
                  <a:lnTo>
                    <a:pt x="224" y="132"/>
                  </a:lnTo>
                  <a:lnTo>
                    <a:pt x="220" y="132"/>
                  </a:lnTo>
                  <a:lnTo>
                    <a:pt x="224" y="132"/>
                  </a:lnTo>
                  <a:lnTo>
                    <a:pt x="224" y="136"/>
                  </a:lnTo>
                  <a:lnTo>
                    <a:pt x="228" y="136"/>
                  </a:lnTo>
                  <a:lnTo>
                    <a:pt x="228" y="140"/>
                  </a:lnTo>
                  <a:lnTo>
                    <a:pt x="232" y="140"/>
                  </a:lnTo>
                  <a:lnTo>
                    <a:pt x="228" y="144"/>
                  </a:lnTo>
                  <a:lnTo>
                    <a:pt x="224" y="144"/>
                  </a:lnTo>
                  <a:lnTo>
                    <a:pt x="220" y="144"/>
                  </a:lnTo>
                  <a:lnTo>
                    <a:pt x="216" y="152"/>
                  </a:lnTo>
                  <a:lnTo>
                    <a:pt x="216" y="156"/>
                  </a:lnTo>
                  <a:lnTo>
                    <a:pt x="212" y="156"/>
                  </a:lnTo>
                  <a:lnTo>
                    <a:pt x="208" y="152"/>
                  </a:lnTo>
                  <a:lnTo>
                    <a:pt x="204" y="148"/>
                  </a:lnTo>
                  <a:lnTo>
                    <a:pt x="200" y="144"/>
                  </a:lnTo>
                  <a:lnTo>
                    <a:pt x="196" y="140"/>
                  </a:lnTo>
                  <a:lnTo>
                    <a:pt x="192" y="140"/>
                  </a:lnTo>
                  <a:lnTo>
                    <a:pt x="188" y="140"/>
                  </a:lnTo>
                  <a:lnTo>
                    <a:pt x="188" y="144"/>
                  </a:lnTo>
                  <a:lnTo>
                    <a:pt x="184" y="144"/>
                  </a:lnTo>
                  <a:lnTo>
                    <a:pt x="180" y="144"/>
                  </a:lnTo>
                  <a:lnTo>
                    <a:pt x="176" y="144"/>
                  </a:lnTo>
                  <a:lnTo>
                    <a:pt x="172" y="144"/>
                  </a:lnTo>
                  <a:lnTo>
                    <a:pt x="164" y="144"/>
                  </a:lnTo>
                  <a:lnTo>
                    <a:pt x="160" y="140"/>
                  </a:lnTo>
                  <a:lnTo>
                    <a:pt x="156" y="140"/>
                  </a:lnTo>
                  <a:lnTo>
                    <a:pt x="156" y="136"/>
                  </a:lnTo>
                  <a:lnTo>
                    <a:pt x="148" y="136"/>
                  </a:lnTo>
                  <a:lnTo>
                    <a:pt x="144" y="136"/>
                  </a:lnTo>
                  <a:lnTo>
                    <a:pt x="140" y="132"/>
                  </a:lnTo>
                  <a:lnTo>
                    <a:pt x="136" y="132"/>
                  </a:lnTo>
                  <a:lnTo>
                    <a:pt x="132" y="128"/>
                  </a:lnTo>
                  <a:lnTo>
                    <a:pt x="128" y="128"/>
                  </a:lnTo>
                  <a:lnTo>
                    <a:pt x="124" y="124"/>
                  </a:lnTo>
                  <a:lnTo>
                    <a:pt x="116" y="124"/>
                  </a:lnTo>
                  <a:lnTo>
                    <a:pt x="116" y="120"/>
                  </a:lnTo>
                  <a:lnTo>
                    <a:pt x="112" y="120"/>
                  </a:lnTo>
                  <a:lnTo>
                    <a:pt x="112" y="116"/>
                  </a:lnTo>
                  <a:lnTo>
                    <a:pt x="108" y="116"/>
                  </a:lnTo>
                  <a:lnTo>
                    <a:pt x="104" y="116"/>
                  </a:lnTo>
                  <a:lnTo>
                    <a:pt x="104" y="112"/>
                  </a:lnTo>
                  <a:lnTo>
                    <a:pt x="100" y="108"/>
                  </a:lnTo>
                  <a:lnTo>
                    <a:pt x="100" y="104"/>
                  </a:lnTo>
                  <a:lnTo>
                    <a:pt x="104" y="104"/>
                  </a:lnTo>
                  <a:lnTo>
                    <a:pt x="100" y="104"/>
                  </a:lnTo>
                  <a:lnTo>
                    <a:pt x="104" y="100"/>
                  </a:lnTo>
                  <a:lnTo>
                    <a:pt x="100" y="96"/>
                  </a:lnTo>
                  <a:lnTo>
                    <a:pt x="100" y="92"/>
                  </a:lnTo>
                  <a:lnTo>
                    <a:pt x="100" y="88"/>
                  </a:lnTo>
                  <a:lnTo>
                    <a:pt x="96" y="88"/>
                  </a:lnTo>
                  <a:lnTo>
                    <a:pt x="92" y="80"/>
                  </a:lnTo>
                  <a:lnTo>
                    <a:pt x="88" y="80"/>
                  </a:lnTo>
                  <a:lnTo>
                    <a:pt x="84" y="76"/>
                  </a:lnTo>
                  <a:lnTo>
                    <a:pt x="84" y="72"/>
                  </a:lnTo>
                  <a:lnTo>
                    <a:pt x="80" y="72"/>
                  </a:lnTo>
                  <a:lnTo>
                    <a:pt x="80" y="68"/>
                  </a:lnTo>
                  <a:lnTo>
                    <a:pt x="76" y="64"/>
                  </a:lnTo>
                  <a:lnTo>
                    <a:pt x="72" y="64"/>
                  </a:lnTo>
                  <a:lnTo>
                    <a:pt x="72" y="60"/>
                  </a:lnTo>
                  <a:lnTo>
                    <a:pt x="68" y="60"/>
                  </a:lnTo>
                  <a:lnTo>
                    <a:pt x="68" y="56"/>
                  </a:lnTo>
                  <a:lnTo>
                    <a:pt x="68" y="52"/>
                  </a:lnTo>
                  <a:lnTo>
                    <a:pt x="64" y="52"/>
                  </a:lnTo>
                  <a:lnTo>
                    <a:pt x="64" y="48"/>
                  </a:lnTo>
                  <a:lnTo>
                    <a:pt x="60" y="48"/>
                  </a:lnTo>
                  <a:lnTo>
                    <a:pt x="56" y="44"/>
                  </a:lnTo>
                  <a:lnTo>
                    <a:pt x="56" y="40"/>
                  </a:lnTo>
                  <a:lnTo>
                    <a:pt x="52" y="40"/>
                  </a:lnTo>
                  <a:lnTo>
                    <a:pt x="48" y="36"/>
                  </a:lnTo>
                  <a:lnTo>
                    <a:pt x="44" y="32"/>
                  </a:lnTo>
                  <a:lnTo>
                    <a:pt x="40" y="28"/>
                  </a:lnTo>
                  <a:lnTo>
                    <a:pt x="40" y="24"/>
                  </a:lnTo>
                  <a:lnTo>
                    <a:pt x="36" y="24"/>
                  </a:lnTo>
                  <a:lnTo>
                    <a:pt x="36" y="20"/>
                  </a:lnTo>
                  <a:lnTo>
                    <a:pt x="36" y="16"/>
                  </a:lnTo>
                  <a:lnTo>
                    <a:pt x="36" y="12"/>
                  </a:lnTo>
                  <a:lnTo>
                    <a:pt x="32" y="12"/>
                  </a:lnTo>
                  <a:lnTo>
                    <a:pt x="28" y="12"/>
                  </a:lnTo>
                  <a:lnTo>
                    <a:pt x="28" y="8"/>
                  </a:lnTo>
                  <a:lnTo>
                    <a:pt x="24" y="8"/>
                  </a:lnTo>
                  <a:lnTo>
                    <a:pt x="20" y="8"/>
                  </a:lnTo>
                  <a:lnTo>
                    <a:pt x="20" y="12"/>
                  </a:lnTo>
                  <a:lnTo>
                    <a:pt x="20" y="16"/>
                  </a:lnTo>
                  <a:lnTo>
                    <a:pt x="20" y="20"/>
                  </a:lnTo>
                  <a:lnTo>
                    <a:pt x="24" y="24"/>
                  </a:lnTo>
                  <a:lnTo>
                    <a:pt x="28" y="28"/>
                  </a:lnTo>
                  <a:lnTo>
                    <a:pt x="32" y="32"/>
                  </a:lnTo>
                  <a:lnTo>
                    <a:pt x="32" y="36"/>
                  </a:lnTo>
                  <a:lnTo>
                    <a:pt x="36" y="36"/>
                  </a:lnTo>
                  <a:lnTo>
                    <a:pt x="36" y="44"/>
                  </a:lnTo>
                  <a:lnTo>
                    <a:pt x="40" y="44"/>
                  </a:lnTo>
                  <a:lnTo>
                    <a:pt x="44" y="48"/>
                  </a:lnTo>
                  <a:lnTo>
                    <a:pt x="44" y="52"/>
                  </a:lnTo>
                  <a:lnTo>
                    <a:pt x="48" y="52"/>
                  </a:lnTo>
                  <a:lnTo>
                    <a:pt x="48" y="60"/>
                  </a:lnTo>
                  <a:lnTo>
                    <a:pt x="52" y="64"/>
                  </a:lnTo>
                  <a:lnTo>
                    <a:pt x="56" y="68"/>
                  </a:lnTo>
                  <a:lnTo>
                    <a:pt x="56" y="72"/>
                  </a:lnTo>
                  <a:lnTo>
                    <a:pt x="60" y="72"/>
                  </a:lnTo>
                  <a:lnTo>
                    <a:pt x="60" y="76"/>
                  </a:lnTo>
                  <a:lnTo>
                    <a:pt x="64" y="76"/>
                  </a:lnTo>
                  <a:lnTo>
                    <a:pt x="64" y="80"/>
                  </a:lnTo>
                  <a:lnTo>
                    <a:pt x="68" y="80"/>
                  </a:lnTo>
                  <a:lnTo>
                    <a:pt x="64" y="80"/>
                  </a:lnTo>
                  <a:lnTo>
                    <a:pt x="64" y="84"/>
                  </a:lnTo>
                  <a:lnTo>
                    <a:pt x="60" y="84"/>
                  </a:lnTo>
                  <a:lnTo>
                    <a:pt x="60" y="80"/>
                  </a:lnTo>
                  <a:lnTo>
                    <a:pt x="56" y="76"/>
                  </a:lnTo>
                  <a:lnTo>
                    <a:pt x="52" y="76"/>
                  </a:lnTo>
                  <a:lnTo>
                    <a:pt x="48" y="72"/>
                  </a:lnTo>
                  <a:lnTo>
                    <a:pt x="44" y="68"/>
                  </a:lnTo>
                  <a:lnTo>
                    <a:pt x="44" y="64"/>
                  </a:lnTo>
                  <a:lnTo>
                    <a:pt x="44" y="60"/>
                  </a:lnTo>
                  <a:lnTo>
                    <a:pt x="40" y="56"/>
                  </a:lnTo>
                  <a:lnTo>
                    <a:pt x="36" y="56"/>
                  </a:lnTo>
                  <a:lnTo>
                    <a:pt x="36" y="52"/>
                  </a:lnTo>
                  <a:lnTo>
                    <a:pt x="32" y="52"/>
                  </a:lnTo>
                  <a:lnTo>
                    <a:pt x="24" y="48"/>
                  </a:lnTo>
                  <a:lnTo>
                    <a:pt x="20" y="44"/>
                  </a:lnTo>
                  <a:lnTo>
                    <a:pt x="16" y="40"/>
                  </a:lnTo>
                  <a:lnTo>
                    <a:pt x="20" y="44"/>
                  </a:lnTo>
                  <a:lnTo>
                    <a:pt x="24" y="44"/>
                  </a:lnTo>
                  <a:lnTo>
                    <a:pt x="24" y="40"/>
                  </a:lnTo>
                  <a:lnTo>
                    <a:pt x="28" y="40"/>
                  </a:lnTo>
                  <a:lnTo>
                    <a:pt x="28" y="36"/>
                  </a:lnTo>
                  <a:lnTo>
                    <a:pt x="24" y="36"/>
                  </a:lnTo>
                  <a:lnTo>
                    <a:pt x="24" y="32"/>
                  </a:lnTo>
                  <a:lnTo>
                    <a:pt x="20" y="28"/>
                  </a:lnTo>
                  <a:lnTo>
                    <a:pt x="16" y="28"/>
                  </a:lnTo>
                  <a:lnTo>
                    <a:pt x="12" y="24"/>
                  </a:lnTo>
                  <a:lnTo>
                    <a:pt x="12" y="20"/>
                  </a:lnTo>
                  <a:lnTo>
                    <a:pt x="8" y="20"/>
                  </a:lnTo>
                  <a:lnTo>
                    <a:pt x="8" y="16"/>
                  </a:lnTo>
                  <a:lnTo>
                    <a:pt x="4" y="12"/>
                  </a:lnTo>
                  <a:lnTo>
                    <a:pt x="4" y="8"/>
                  </a:lnTo>
                  <a:lnTo>
                    <a:pt x="0" y="4"/>
                  </a:lnTo>
                  <a:lnTo>
                    <a:pt x="0" y="0"/>
                  </a:lnTo>
                  <a:lnTo>
                    <a:pt x="12" y="0"/>
                  </a:lnTo>
                  <a:lnTo>
                    <a:pt x="20" y="0"/>
                  </a:lnTo>
                  <a:lnTo>
                    <a:pt x="20" y="4"/>
                  </a:lnTo>
                  <a:lnTo>
                    <a:pt x="28" y="4"/>
                  </a:lnTo>
                  <a:lnTo>
                    <a:pt x="36" y="8"/>
                  </a:lnTo>
                  <a:lnTo>
                    <a:pt x="52" y="12"/>
                  </a:lnTo>
                  <a:lnTo>
                    <a:pt x="60" y="12"/>
                  </a:lnTo>
                  <a:lnTo>
                    <a:pt x="64" y="12"/>
                  </a:lnTo>
                  <a:lnTo>
                    <a:pt x="68" y="12"/>
                  </a:lnTo>
                  <a:lnTo>
                    <a:pt x="76" y="12"/>
                  </a:lnTo>
                  <a:lnTo>
                    <a:pt x="76" y="8"/>
                  </a:lnTo>
                  <a:lnTo>
                    <a:pt x="84" y="8"/>
                  </a:lnTo>
                  <a:lnTo>
                    <a:pt x="92" y="8"/>
                  </a:lnTo>
                  <a:lnTo>
                    <a:pt x="96" y="12"/>
                  </a:lnTo>
                  <a:lnTo>
                    <a:pt x="100" y="16"/>
                  </a:lnTo>
                  <a:lnTo>
                    <a:pt x="104" y="16"/>
                  </a:lnTo>
                  <a:lnTo>
                    <a:pt x="104" y="20"/>
                  </a:lnTo>
                  <a:lnTo>
                    <a:pt x="108" y="24"/>
                  </a:lnTo>
                  <a:lnTo>
                    <a:pt x="108" y="28"/>
                  </a:lnTo>
                  <a:lnTo>
                    <a:pt x="112" y="28"/>
                  </a:lnTo>
                  <a:lnTo>
                    <a:pt x="116" y="32"/>
                  </a:lnTo>
                  <a:lnTo>
                    <a:pt x="120" y="32"/>
                  </a:lnTo>
                  <a:lnTo>
                    <a:pt x="124" y="28"/>
                  </a:lnTo>
                  <a:lnTo>
                    <a:pt x="128" y="24"/>
                  </a:lnTo>
                  <a:lnTo>
                    <a:pt x="132" y="24"/>
                  </a:lnTo>
                  <a:lnTo>
                    <a:pt x="136" y="28"/>
                  </a:lnTo>
                  <a:lnTo>
                    <a:pt x="140" y="28"/>
                  </a:lnTo>
                  <a:lnTo>
                    <a:pt x="140" y="32"/>
                  </a:lnTo>
                  <a:lnTo>
                    <a:pt x="144" y="36"/>
                  </a:lnTo>
                  <a:lnTo>
                    <a:pt x="148" y="40"/>
                  </a:lnTo>
                  <a:lnTo>
                    <a:pt x="152" y="44"/>
                  </a:lnTo>
                  <a:lnTo>
                    <a:pt x="152" y="48"/>
                  </a:lnTo>
                  <a:lnTo>
                    <a:pt x="152" y="52"/>
                  </a:lnTo>
                  <a:lnTo>
                    <a:pt x="156" y="56"/>
                  </a:lnTo>
                  <a:lnTo>
                    <a:pt x="160" y="56"/>
                  </a:lnTo>
                  <a:lnTo>
                    <a:pt x="164" y="56"/>
                  </a:lnTo>
                  <a:lnTo>
                    <a:pt x="168" y="56"/>
                  </a:lnTo>
                  <a:lnTo>
                    <a:pt x="168" y="60"/>
                  </a:lnTo>
                  <a:lnTo>
                    <a:pt x="172" y="60"/>
                  </a:lnTo>
                  <a:close/>
                </a:path>
              </a:pathLst>
            </a:custGeom>
            <a:solidFill>
              <a:srgbClr val="CCFFFF"/>
            </a:solidFill>
            <a:ln w="6350">
              <a:solidFill>
                <a:srgbClr val="CCFFFF"/>
              </a:solidFill>
              <a:prstDash val="solid"/>
              <a:round/>
              <a:headEnd/>
              <a:tailEnd/>
            </a:ln>
          </p:spPr>
          <p:txBody>
            <a:bodyPr/>
            <a:lstStyle/>
            <a:p>
              <a:endParaRPr lang="it-IT"/>
            </a:p>
          </p:txBody>
        </p:sp>
        <p:sp>
          <p:nvSpPr>
            <p:cNvPr id="197737" name="Freeform 102">
              <a:extLst>
                <a:ext uri="{FF2B5EF4-FFF2-40B4-BE49-F238E27FC236}">
                  <a16:creationId xmlns:a16="http://schemas.microsoft.com/office/drawing/2014/main" id="{FAF40C26-D88D-EF48-541D-10BAD4F7446E}"/>
                </a:ext>
              </a:extLst>
            </p:cNvPr>
            <p:cNvSpPr>
              <a:spLocks/>
            </p:cNvSpPr>
            <p:nvPr/>
          </p:nvSpPr>
          <p:spPr bwMode="auto">
            <a:xfrm>
              <a:off x="3990" y="2056"/>
              <a:ext cx="30" cy="31"/>
            </a:xfrm>
            <a:custGeom>
              <a:avLst/>
              <a:gdLst>
                <a:gd name="T0" fmla="*/ 541296724 w 16"/>
                <a:gd name="T1" fmla="*/ 0 h 12"/>
                <a:gd name="T2" fmla="*/ 541296724 w 16"/>
                <a:gd name="T3" fmla="*/ 2147483646 h 12"/>
                <a:gd name="T4" fmla="*/ 353686110 w 16"/>
                <a:gd name="T5" fmla="*/ 2147483646 h 12"/>
                <a:gd name="T6" fmla="*/ 541296724 w 16"/>
                <a:gd name="T7" fmla="*/ 2147483646 h 12"/>
                <a:gd name="T8" fmla="*/ 541296724 w 16"/>
                <a:gd name="T9" fmla="*/ 2147483646 h 12"/>
                <a:gd name="T10" fmla="*/ 702078317 w 16"/>
                <a:gd name="T11" fmla="*/ 2147483646 h 12"/>
                <a:gd name="T12" fmla="*/ 541296724 w 16"/>
                <a:gd name="T13" fmla="*/ 2147483646 h 12"/>
                <a:gd name="T14" fmla="*/ 353686110 w 16"/>
                <a:gd name="T15" fmla="*/ 2147483646 h 12"/>
                <a:gd name="T16" fmla="*/ 353686110 w 16"/>
                <a:gd name="T17" fmla="*/ 2147483646 h 12"/>
                <a:gd name="T18" fmla="*/ 184255179 w 16"/>
                <a:gd name="T19" fmla="*/ 2147483646 h 12"/>
                <a:gd name="T20" fmla="*/ 0 w 16"/>
                <a:gd name="T21" fmla="*/ 2147483646 h 12"/>
                <a:gd name="T22" fmla="*/ 0 w 16"/>
                <a:gd name="T23" fmla="*/ 2147483646 h 12"/>
                <a:gd name="T24" fmla="*/ 184255179 w 16"/>
                <a:gd name="T25" fmla="*/ 2147483646 h 12"/>
                <a:gd name="T26" fmla="*/ 184255179 w 16"/>
                <a:gd name="T27" fmla="*/ 0 h 12"/>
                <a:gd name="T28" fmla="*/ 353686110 w 16"/>
                <a:gd name="T29" fmla="*/ 0 h 12"/>
                <a:gd name="T30" fmla="*/ 541296724 w 16"/>
                <a:gd name="T31" fmla="*/ 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
                <a:gd name="T49" fmla="*/ 0 h 12"/>
                <a:gd name="T50" fmla="*/ 16 w 16"/>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 h="12">
                  <a:moveTo>
                    <a:pt x="12" y="0"/>
                  </a:moveTo>
                  <a:lnTo>
                    <a:pt x="12" y="4"/>
                  </a:lnTo>
                  <a:lnTo>
                    <a:pt x="8" y="4"/>
                  </a:lnTo>
                  <a:lnTo>
                    <a:pt x="12" y="8"/>
                  </a:lnTo>
                  <a:lnTo>
                    <a:pt x="12" y="4"/>
                  </a:lnTo>
                  <a:lnTo>
                    <a:pt x="16" y="12"/>
                  </a:lnTo>
                  <a:lnTo>
                    <a:pt x="12" y="12"/>
                  </a:lnTo>
                  <a:lnTo>
                    <a:pt x="8" y="12"/>
                  </a:lnTo>
                  <a:lnTo>
                    <a:pt x="8" y="8"/>
                  </a:lnTo>
                  <a:lnTo>
                    <a:pt x="4" y="8"/>
                  </a:lnTo>
                  <a:lnTo>
                    <a:pt x="0" y="8"/>
                  </a:lnTo>
                  <a:lnTo>
                    <a:pt x="0" y="4"/>
                  </a:lnTo>
                  <a:lnTo>
                    <a:pt x="4" y="4"/>
                  </a:lnTo>
                  <a:lnTo>
                    <a:pt x="4" y="0"/>
                  </a:lnTo>
                  <a:lnTo>
                    <a:pt x="8" y="0"/>
                  </a:lnTo>
                  <a:lnTo>
                    <a:pt x="12" y="0"/>
                  </a:lnTo>
                  <a:close/>
                </a:path>
              </a:pathLst>
            </a:custGeom>
            <a:solidFill>
              <a:srgbClr val="CCFFFF"/>
            </a:solidFill>
            <a:ln w="6350">
              <a:solidFill>
                <a:srgbClr val="CCFFFF"/>
              </a:solidFill>
              <a:prstDash val="solid"/>
              <a:round/>
              <a:headEnd/>
              <a:tailEnd/>
            </a:ln>
          </p:spPr>
          <p:txBody>
            <a:bodyPr/>
            <a:lstStyle/>
            <a:p>
              <a:endParaRPr lang="it-IT"/>
            </a:p>
          </p:txBody>
        </p:sp>
        <p:sp>
          <p:nvSpPr>
            <p:cNvPr id="197738" name="Freeform 103">
              <a:extLst>
                <a:ext uri="{FF2B5EF4-FFF2-40B4-BE49-F238E27FC236}">
                  <a16:creationId xmlns:a16="http://schemas.microsoft.com/office/drawing/2014/main" id="{11EF9F63-9757-BF18-DC7C-366FF9E325F8}"/>
                </a:ext>
              </a:extLst>
            </p:cNvPr>
            <p:cNvSpPr>
              <a:spLocks/>
            </p:cNvSpPr>
            <p:nvPr/>
          </p:nvSpPr>
          <p:spPr bwMode="auto">
            <a:xfrm>
              <a:off x="4742" y="2087"/>
              <a:ext cx="146" cy="411"/>
            </a:xfrm>
            <a:custGeom>
              <a:avLst/>
              <a:gdLst>
                <a:gd name="T0" fmla="*/ 688829193 w 76"/>
                <a:gd name="T1" fmla="*/ 2147483646 h 160"/>
                <a:gd name="T2" fmla="*/ 688829193 w 76"/>
                <a:gd name="T3" fmla="*/ 2147483646 h 160"/>
                <a:gd name="T4" fmla="*/ 1039799321 w 76"/>
                <a:gd name="T5" fmla="*/ 2147483646 h 160"/>
                <a:gd name="T6" fmla="*/ 1411325565 w 76"/>
                <a:gd name="T7" fmla="*/ 2147483646 h 160"/>
                <a:gd name="T8" fmla="*/ 2073071756 w 76"/>
                <a:gd name="T9" fmla="*/ 2147483646 h 160"/>
                <a:gd name="T10" fmla="*/ 2073071756 w 76"/>
                <a:gd name="T11" fmla="*/ 2147483646 h 160"/>
                <a:gd name="T12" fmla="*/ 2147483646 w 76"/>
                <a:gd name="T13" fmla="*/ 2147483646 h 160"/>
                <a:gd name="T14" fmla="*/ 2147483646 w 76"/>
                <a:gd name="T15" fmla="*/ 2147483646 h 160"/>
                <a:gd name="T16" fmla="*/ 2147483646 w 76"/>
                <a:gd name="T17" fmla="*/ 2147483646 h 160"/>
                <a:gd name="T18" fmla="*/ 2147483646 w 76"/>
                <a:gd name="T19" fmla="*/ 2147483646 h 160"/>
                <a:gd name="T20" fmla="*/ 2147483646 w 76"/>
                <a:gd name="T21" fmla="*/ 2147483646 h 160"/>
                <a:gd name="T22" fmla="*/ 2147483646 w 76"/>
                <a:gd name="T23" fmla="*/ 2147483646 h 160"/>
                <a:gd name="T24" fmla="*/ 2147483646 w 76"/>
                <a:gd name="T25" fmla="*/ 2147483646 h 160"/>
                <a:gd name="T26" fmla="*/ 2147483646 w 76"/>
                <a:gd name="T27" fmla="*/ 2147483646 h 160"/>
                <a:gd name="T28" fmla="*/ 2147483646 w 76"/>
                <a:gd name="T29" fmla="*/ 2147483646 h 160"/>
                <a:gd name="T30" fmla="*/ 2147483646 w 76"/>
                <a:gd name="T31" fmla="*/ 2147483646 h 160"/>
                <a:gd name="T32" fmla="*/ 2147483646 w 76"/>
                <a:gd name="T33" fmla="*/ 2147483646 h 160"/>
                <a:gd name="T34" fmla="*/ 2147483646 w 76"/>
                <a:gd name="T35" fmla="*/ 2147483646 h 160"/>
                <a:gd name="T36" fmla="*/ 2147483646 w 76"/>
                <a:gd name="T37" fmla="*/ 2147483646 h 160"/>
                <a:gd name="T38" fmla="*/ 2147483646 w 76"/>
                <a:gd name="T39" fmla="*/ 2147483646 h 160"/>
                <a:gd name="T40" fmla="*/ 2147483646 w 76"/>
                <a:gd name="T41" fmla="*/ 2147483646 h 160"/>
                <a:gd name="T42" fmla="*/ 2147483646 w 76"/>
                <a:gd name="T43" fmla="*/ 2147483646 h 160"/>
                <a:gd name="T44" fmla="*/ 2147483646 w 76"/>
                <a:gd name="T45" fmla="*/ 2147483646 h 160"/>
                <a:gd name="T46" fmla="*/ 2147483646 w 76"/>
                <a:gd name="T47" fmla="*/ 2147483646 h 160"/>
                <a:gd name="T48" fmla="*/ 2147483646 w 76"/>
                <a:gd name="T49" fmla="*/ 2147483646 h 160"/>
                <a:gd name="T50" fmla="*/ 2147483646 w 76"/>
                <a:gd name="T51" fmla="*/ 2147483646 h 160"/>
                <a:gd name="T52" fmla="*/ 2147483646 w 76"/>
                <a:gd name="T53" fmla="*/ 2147483646 h 160"/>
                <a:gd name="T54" fmla="*/ 2147483646 w 76"/>
                <a:gd name="T55" fmla="*/ 2147483646 h 160"/>
                <a:gd name="T56" fmla="*/ 2147483646 w 76"/>
                <a:gd name="T57" fmla="*/ 2147483646 h 160"/>
                <a:gd name="T58" fmla="*/ 2147483646 w 76"/>
                <a:gd name="T59" fmla="*/ 2147483646 h 160"/>
                <a:gd name="T60" fmla="*/ 2147483646 w 76"/>
                <a:gd name="T61" fmla="*/ 2147483646 h 160"/>
                <a:gd name="T62" fmla="*/ 2147483646 w 76"/>
                <a:gd name="T63" fmla="*/ 2147483646 h 160"/>
                <a:gd name="T64" fmla="*/ 2147483646 w 76"/>
                <a:gd name="T65" fmla="*/ 2147483646 h 160"/>
                <a:gd name="T66" fmla="*/ 2147483646 w 76"/>
                <a:gd name="T67" fmla="*/ 2147483646 h 160"/>
                <a:gd name="T68" fmla="*/ 2147483646 w 76"/>
                <a:gd name="T69" fmla="*/ 2147483646 h 160"/>
                <a:gd name="T70" fmla="*/ 2147483646 w 76"/>
                <a:gd name="T71" fmla="*/ 2147483646 h 160"/>
                <a:gd name="T72" fmla="*/ 2147483646 w 76"/>
                <a:gd name="T73" fmla="*/ 2147483646 h 160"/>
                <a:gd name="T74" fmla="*/ 2147483646 w 76"/>
                <a:gd name="T75" fmla="*/ 2147483646 h 160"/>
                <a:gd name="T76" fmla="*/ 2147483646 w 76"/>
                <a:gd name="T77" fmla="*/ 2147483646 h 160"/>
                <a:gd name="T78" fmla="*/ 2147483646 w 76"/>
                <a:gd name="T79" fmla="*/ 2147483646 h 160"/>
                <a:gd name="T80" fmla="*/ 2147483646 w 76"/>
                <a:gd name="T81" fmla="*/ 2147483646 h 160"/>
                <a:gd name="T82" fmla="*/ 2147483646 w 76"/>
                <a:gd name="T83" fmla="*/ 2147483646 h 160"/>
                <a:gd name="T84" fmla="*/ 2147483646 w 76"/>
                <a:gd name="T85" fmla="*/ 2147483646 h 160"/>
                <a:gd name="T86" fmla="*/ 2147483646 w 76"/>
                <a:gd name="T87" fmla="*/ 2147483646 h 160"/>
                <a:gd name="T88" fmla="*/ 2147483646 w 76"/>
                <a:gd name="T89" fmla="*/ 2147483646 h 160"/>
                <a:gd name="T90" fmla="*/ 2147483646 w 76"/>
                <a:gd name="T91" fmla="*/ 2147483646 h 160"/>
                <a:gd name="T92" fmla="*/ 2147483646 w 76"/>
                <a:gd name="T93" fmla="*/ 2147483646 h 160"/>
                <a:gd name="T94" fmla="*/ 2147483646 w 76"/>
                <a:gd name="T95" fmla="*/ 2147483646 h 160"/>
                <a:gd name="T96" fmla="*/ 2147483646 w 76"/>
                <a:gd name="T97" fmla="*/ 2147483646 h 160"/>
                <a:gd name="T98" fmla="*/ 2147483646 w 76"/>
                <a:gd name="T99" fmla="*/ 2147483646 h 160"/>
                <a:gd name="T100" fmla="*/ 2073071756 w 76"/>
                <a:gd name="T101" fmla="*/ 2147483646 h 160"/>
                <a:gd name="T102" fmla="*/ 1411325565 w 76"/>
                <a:gd name="T103" fmla="*/ 2147483646 h 160"/>
                <a:gd name="T104" fmla="*/ 1717423316 w 76"/>
                <a:gd name="T105" fmla="*/ 2147483646 h 160"/>
                <a:gd name="T106" fmla="*/ 1717423316 w 76"/>
                <a:gd name="T107" fmla="*/ 2147483646 h 160"/>
                <a:gd name="T108" fmla="*/ 1717423316 w 76"/>
                <a:gd name="T109" fmla="*/ 2147483646 h 160"/>
                <a:gd name="T110" fmla="*/ 1411325565 w 76"/>
                <a:gd name="T111" fmla="*/ 2147483646 h 160"/>
                <a:gd name="T112" fmla="*/ 1411325565 w 76"/>
                <a:gd name="T113" fmla="*/ 2147483646 h 160"/>
                <a:gd name="T114" fmla="*/ 1039799321 w 76"/>
                <a:gd name="T115" fmla="*/ 2147483646 h 160"/>
                <a:gd name="T116" fmla="*/ 688829193 w 76"/>
                <a:gd name="T117" fmla="*/ 2147483646 h 160"/>
                <a:gd name="T118" fmla="*/ 358568621 w 76"/>
                <a:gd name="T119" fmla="*/ 2147483646 h 160"/>
                <a:gd name="T120" fmla="*/ 358568621 w 76"/>
                <a:gd name="T121" fmla="*/ 2147483646 h 1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6"/>
                <a:gd name="T184" fmla="*/ 0 h 160"/>
                <a:gd name="T185" fmla="*/ 76 w 76"/>
                <a:gd name="T186" fmla="*/ 160 h 1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6" h="160">
                  <a:moveTo>
                    <a:pt x="4" y="56"/>
                  </a:moveTo>
                  <a:lnTo>
                    <a:pt x="8" y="56"/>
                  </a:lnTo>
                  <a:lnTo>
                    <a:pt x="8" y="52"/>
                  </a:lnTo>
                  <a:lnTo>
                    <a:pt x="8" y="48"/>
                  </a:lnTo>
                  <a:lnTo>
                    <a:pt x="12" y="48"/>
                  </a:lnTo>
                  <a:lnTo>
                    <a:pt x="12" y="44"/>
                  </a:lnTo>
                  <a:lnTo>
                    <a:pt x="12" y="40"/>
                  </a:lnTo>
                  <a:lnTo>
                    <a:pt x="16" y="40"/>
                  </a:lnTo>
                  <a:lnTo>
                    <a:pt x="24" y="32"/>
                  </a:lnTo>
                  <a:lnTo>
                    <a:pt x="24" y="28"/>
                  </a:lnTo>
                  <a:lnTo>
                    <a:pt x="20" y="28"/>
                  </a:lnTo>
                  <a:lnTo>
                    <a:pt x="24" y="24"/>
                  </a:lnTo>
                  <a:lnTo>
                    <a:pt x="24" y="20"/>
                  </a:lnTo>
                  <a:lnTo>
                    <a:pt x="28" y="16"/>
                  </a:lnTo>
                  <a:lnTo>
                    <a:pt x="32" y="12"/>
                  </a:lnTo>
                  <a:lnTo>
                    <a:pt x="36" y="12"/>
                  </a:lnTo>
                  <a:lnTo>
                    <a:pt x="40" y="12"/>
                  </a:lnTo>
                  <a:lnTo>
                    <a:pt x="44" y="12"/>
                  </a:lnTo>
                  <a:lnTo>
                    <a:pt x="44" y="8"/>
                  </a:lnTo>
                  <a:lnTo>
                    <a:pt x="44" y="4"/>
                  </a:lnTo>
                  <a:lnTo>
                    <a:pt x="48" y="0"/>
                  </a:lnTo>
                  <a:lnTo>
                    <a:pt x="52" y="4"/>
                  </a:lnTo>
                  <a:lnTo>
                    <a:pt x="52" y="8"/>
                  </a:lnTo>
                  <a:lnTo>
                    <a:pt x="56" y="8"/>
                  </a:lnTo>
                  <a:lnTo>
                    <a:pt x="56" y="16"/>
                  </a:lnTo>
                  <a:lnTo>
                    <a:pt x="56" y="20"/>
                  </a:lnTo>
                  <a:lnTo>
                    <a:pt x="56" y="24"/>
                  </a:lnTo>
                  <a:lnTo>
                    <a:pt x="52" y="28"/>
                  </a:lnTo>
                  <a:lnTo>
                    <a:pt x="48" y="28"/>
                  </a:lnTo>
                  <a:lnTo>
                    <a:pt x="48" y="32"/>
                  </a:lnTo>
                  <a:lnTo>
                    <a:pt x="48" y="36"/>
                  </a:lnTo>
                  <a:lnTo>
                    <a:pt x="48" y="40"/>
                  </a:lnTo>
                  <a:lnTo>
                    <a:pt x="52" y="40"/>
                  </a:lnTo>
                  <a:lnTo>
                    <a:pt x="56" y="36"/>
                  </a:lnTo>
                  <a:lnTo>
                    <a:pt x="56" y="40"/>
                  </a:lnTo>
                  <a:lnTo>
                    <a:pt x="60" y="44"/>
                  </a:lnTo>
                  <a:lnTo>
                    <a:pt x="60" y="48"/>
                  </a:lnTo>
                  <a:lnTo>
                    <a:pt x="60" y="44"/>
                  </a:lnTo>
                  <a:lnTo>
                    <a:pt x="64" y="48"/>
                  </a:lnTo>
                  <a:lnTo>
                    <a:pt x="60" y="52"/>
                  </a:lnTo>
                  <a:lnTo>
                    <a:pt x="60" y="56"/>
                  </a:lnTo>
                  <a:lnTo>
                    <a:pt x="64" y="56"/>
                  </a:lnTo>
                  <a:lnTo>
                    <a:pt x="68" y="56"/>
                  </a:lnTo>
                  <a:lnTo>
                    <a:pt x="68" y="60"/>
                  </a:lnTo>
                  <a:lnTo>
                    <a:pt x="72" y="60"/>
                  </a:lnTo>
                  <a:lnTo>
                    <a:pt x="76" y="60"/>
                  </a:lnTo>
                  <a:lnTo>
                    <a:pt x="76" y="64"/>
                  </a:lnTo>
                  <a:lnTo>
                    <a:pt x="72" y="64"/>
                  </a:lnTo>
                  <a:lnTo>
                    <a:pt x="72" y="68"/>
                  </a:lnTo>
                  <a:lnTo>
                    <a:pt x="68" y="68"/>
                  </a:lnTo>
                  <a:lnTo>
                    <a:pt x="68" y="72"/>
                  </a:lnTo>
                  <a:lnTo>
                    <a:pt x="64" y="72"/>
                  </a:lnTo>
                  <a:lnTo>
                    <a:pt x="60" y="72"/>
                  </a:lnTo>
                  <a:lnTo>
                    <a:pt x="60" y="76"/>
                  </a:lnTo>
                  <a:lnTo>
                    <a:pt x="56" y="76"/>
                  </a:lnTo>
                  <a:lnTo>
                    <a:pt x="52" y="76"/>
                  </a:lnTo>
                  <a:lnTo>
                    <a:pt x="48" y="76"/>
                  </a:lnTo>
                  <a:lnTo>
                    <a:pt x="48" y="80"/>
                  </a:lnTo>
                  <a:lnTo>
                    <a:pt x="48" y="84"/>
                  </a:lnTo>
                  <a:lnTo>
                    <a:pt x="48" y="88"/>
                  </a:lnTo>
                  <a:lnTo>
                    <a:pt x="44" y="88"/>
                  </a:lnTo>
                  <a:lnTo>
                    <a:pt x="48" y="92"/>
                  </a:lnTo>
                  <a:lnTo>
                    <a:pt x="48" y="96"/>
                  </a:lnTo>
                  <a:lnTo>
                    <a:pt x="56" y="100"/>
                  </a:lnTo>
                  <a:lnTo>
                    <a:pt x="56" y="104"/>
                  </a:lnTo>
                  <a:lnTo>
                    <a:pt x="56" y="108"/>
                  </a:lnTo>
                  <a:lnTo>
                    <a:pt x="56" y="112"/>
                  </a:lnTo>
                  <a:lnTo>
                    <a:pt x="52" y="116"/>
                  </a:lnTo>
                  <a:lnTo>
                    <a:pt x="56" y="120"/>
                  </a:lnTo>
                  <a:lnTo>
                    <a:pt x="56" y="124"/>
                  </a:lnTo>
                  <a:lnTo>
                    <a:pt x="60" y="128"/>
                  </a:lnTo>
                  <a:lnTo>
                    <a:pt x="60" y="132"/>
                  </a:lnTo>
                  <a:lnTo>
                    <a:pt x="64" y="140"/>
                  </a:lnTo>
                  <a:lnTo>
                    <a:pt x="64" y="144"/>
                  </a:lnTo>
                  <a:lnTo>
                    <a:pt x="60" y="152"/>
                  </a:lnTo>
                  <a:lnTo>
                    <a:pt x="56" y="156"/>
                  </a:lnTo>
                  <a:lnTo>
                    <a:pt x="56" y="160"/>
                  </a:lnTo>
                  <a:lnTo>
                    <a:pt x="56" y="156"/>
                  </a:lnTo>
                  <a:lnTo>
                    <a:pt x="56" y="152"/>
                  </a:lnTo>
                  <a:lnTo>
                    <a:pt x="56" y="148"/>
                  </a:lnTo>
                  <a:lnTo>
                    <a:pt x="60" y="144"/>
                  </a:lnTo>
                  <a:lnTo>
                    <a:pt x="56" y="144"/>
                  </a:lnTo>
                  <a:lnTo>
                    <a:pt x="56" y="140"/>
                  </a:lnTo>
                  <a:lnTo>
                    <a:pt x="56" y="136"/>
                  </a:lnTo>
                  <a:lnTo>
                    <a:pt x="56" y="132"/>
                  </a:lnTo>
                  <a:lnTo>
                    <a:pt x="52" y="128"/>
                  </a:lnTo>
                  <a:lnTo>
                    <a:pt x="52" y="124"/>
                  </a:lnTo>
                  <a:lnTo>
                    <a:pt x="48" y="120"/>
                  </a:lnTo>
                  <a:lnTo>
                    <a:pt x="48" y="116"/>
                  </a:lnTo>
                  <a:lnTo>
                    <a:pt x="48" y="108"/>
                  </a:lnTo>
                  <a:lnTo>
                    <a:pt x="48" y="104"/>
                  </a:lnTo>
                  <a:lnTo>
                    <a:pt x="44" y="104"/>
                  </a:lnTo>
                  <a:lnTo>
                    <a:pt x="44" y="100"/>
                  </a:lnTo>
                  <a:lnTo>
                    <a:pt x="44" y="96"/>
                  </a:lnTo>
                  <a:lnTo>
                    <a:pt x="40" y="96"/>
                  </a:lnTo>
                  <a:lnTo>
                    <a:pt x="40" y="100"/>
                  </a:lnTo>
                  <a:lnTo>
                    <a:pt x="36" y="104"/>
                  </a:lnTo>
                  <a:lnTo>
                    <a:pt x="32" y="108"/>
                  </a:lnTo>
                  <a:lnTo>
                    <a:pt x="28" y="108"/>
                  </a:lnTo>
                  <a:lnTo>
                    <a:pt x="28" y="112"/>
                  </a:lnTo>
                  <a:lnTo>
                    <a:pt x="28" y="108"/>
                  </a:lnTo>
                  <a:lnTo>
                    <a:pt x="24" y="108"/>
                  </a:lnTo>
                  <a:lnTo>
                    <a:pt x="20" y="108"/>
                  </a:lnTo>
                  <a:lnTo>
                    <a:pt x="16" y="108"/>
                  </a:lnTo>
                  <a:lnTo>
                    <a:pt x="16" y="104"/>
                  </a:lnTo>
                  <a:lnTo>
                    <a:pt x="20" y="100"/>
                  </a:lnTo>
                  <a:lnTo>
                    <a:pt x="20" y="96"/>
                  </a:lnTo>
                  <a:lnTo>
                    <a:pt x="20" y="92"/>
                  </a:lnTo>
                  <a:lnTo>
                    <a:pt x="20" y="88"/>
                  </a:lnTo>
                  <a:lnTo>
                    <a:pt x="20" y="84"/>
                  </a:lnTo>
                  <a:lnTo>
                    <a:pt x="16" y="80"/>
                  </a:lnTo>
                  <a:lnTo>
                    <a:pt x="16" y="84"/>
                  </a:lnTo>
                  <a:lnTo>
                    <a:pt x="12" y="80"/>
                  </a:lnTo>
                  <a:lnTo>
                    <a:pt x="16" y="80"/>
                  </a:lnTo>
                  <a:lnTo>
                    <a:pt x="16" y="76"/>
                  </a:lnTo>
                  <a:lnTo>
                    <a:pt x="12" y="76"/>
                  </a:lnTo>
                  <a:lnTo>
                    <a:pt x="12" y="72"/>
                  </a:lnTo>
                  <a:lnTo>
                    <a:pt x="8" y="72"/>
                  </a:lnTo>
                  <a:lnTo>
                    <a:pt x="8" y="68"/>
                  </a:lnTo>
                  <a:lnTo>
                    <a:pt x="4" y="68"/>
                  </a:lnTo>
                  <a:lnTo>
                    <a:pt x="0" y="64"/>
                  </a:lnTo>
                  <a:lnTo>
                    <a:pt x="4" y="60"/>
                  </a:lnTo>
                  <a:lnTo>
                    <a:pt x="4" y="56"/>
                  </a:lnTo>
                  <a:close/>
                </a:path>
              </a:pathLst>
            </a:custGeom>
            <a:solidFill>
              <a:srgbClr val="CCFFFF"/>
            </a:solidFill>
            <a:ln w="6350">
              <a:solidFill>
                <a:srgbClr val="CCFFFF"/>
              </a:solidFill>
              <a:prstDash val="solid"/>
              <a:round/>
              <a:headEnd/>
              <a:tailEnd/>
            </a:ln>
          </p:spPr>
          <p:txBody>
            <a:bodyPr/>
            <a:lstStyle/>
            <a:p>
              <a:endParaRPr lang="it-IT"/>
            </a:p>
          </p:txBody>
        </p:sp>
        <p:sp>
          <p:nvSpPr>
            <p:cNvPr id="197739" name="Freeform 104">
              <a:extLst>
                <a:ext uri="{FF2B5EF4-FFF2-40B4-BE49-F238E27FC236}">
                  <a16:creationId xmlns:a16="http://schemas.microsoft.com/office/drawing/2014/main" id="{1C3DDED1-5875-CB83-9190-40AE2970993A}"/>
                </a:ext>
              </a:extLst>
            </p:cNvPr>
            <p:cNvSpPr>
              <a:spLocks/>
            </p:cNvSpPr>
            <p:nvPr/>
          </p:nvSpPr>
          <p:spPr bwMode="auto">
            <a:xfrm>
              <a:off x="4674" y="2138"/>
              <a:ext cx="75" cy="114"/>
            </a:xfrm>
            <a:custGeom>
              <a:avLst/>
              <a:gdLst>
                <a:gd name="T0" fmla="*/ 1603955805 w 40"/>
                <a:gd name="T1" fmla="*/ 2147483646 h 44"/>
                <a:gd name="T2" fmla="*/ 1603955805 w 40"/>
                <a:gd name="T3" fmla="*/ 2147483646 h 44"/>
                <a:gd name="T4" fmla="*/ 1414700904 w 40"/>
                <a:gd name="T5" fmla="*/ 2147483646 h 44"/>
                <a:gd name="T6" fmla="*/ 1414700904 w 40"/>
                <a:gd name="T7" fmla="*/ 2147483646 h 44"/>
                <a:gd name="T8" fmla="*/ 1414700904 w 40"/>
                <a:gd name="T9" fmla="*/ 2147483646 h 44"/>
                <a:gd name="T10" fmla="*/ 1243427730 w 40"/>
                <a:gd name="T11" fmla="*/ 2147483646 h 44"/>
                <a:gd name="T12" fmla="*/ 1055705499 w 40"/>
                <a:gd name="T13" fmla="*/ 2147483646 h 44"/>
                <a:gd name="T14" fmla="*/ 1055705499 w 40"/>
                <a:gd name="T15" fmla="*/ 2147483646 h 44"/>
                <a:gd name="T16" fmla="*/ 1055705499 w 40"/>
                <a:gd name="T17" fmla="*/ 2147483646 h 44"/>
                <a:gd name="T18" fmla="*/ 1055705499 w 40"/>
                <a:gd name="T19" fmla="*/ 2147483646 h 44"/>
                <a:gd name="T20" fmla="*/ 888648606 w 40"/>
                <a:gd name="T21" fmla="*/ 2147483646 h 44"/>
                <a:gd name="T22" fmla="*/ 888648606 w 40"/>
                <a:gd name="T23" fmla="*/ 2147483646 h 44"/>
                <a:gd name="T24" fmla="*/ 888648606 w 40"/>
                <a:gd name="T25" fmla="*/ 2147483646 h 44"/>
                <a:gd name="T26" fmla="*/ 702078317 w 40"/>
                <a:gd name="T27" fmla="*/ 2147483646 h 44"/>
                <a:gd name="T28" fmla="*/ 702078317 w 40"/>
                <a:gd name="T29" fmla="*/ 2147483646 h 44"/>
                <a:gd name="T30" fmla="*/ 541296724 w 40"/>
                <a:gd name="T31" fmla="*/ 2147483646 h 44"/>
                <a:gd name="T32" fmla="*/ 541296724 w 40"/>
                <a:gd name="T33" fmla="*/ 2147483646 h 44"/>
                <a:gd name="T34" fmla="*/ 353686110 w 40"/>
                <a:gd name="T35" fmla="*/ 2147483646 h 44"/>
                <a:gd name="T36" fmla="*/ 353686110 w 40"/>
                <a:gd name="T37" fmla="*/ 2147483646 h 44"/>
                <a:gd name="T38" fmla="*/ 353686110 w 40"/>
                <a:gd name="T39" fmla="*/ 2147483646 h 44"/>
                <a:gd name="T40" fmla="*/ 353686110 w 40"/>
                <a:gd name="T41" fmla="*/ 2147483646 h 44"/>
                <a:gd name="T42" fmla="*/ 184255179 w 40"/>
                <a:gd name="T43" fmla="*/ 2147483646 h 44"/>
                <a:gd name="T44" fmla="*/ 353686110 w 40"/>
                <a:gd name="T45" fmla="*/ 2147483646 h 44"/>
                <a:gd name="T46" fmla="*/ 184255179 w 40"/>
                <a:gd name="T47" fmla="*/ 2147483646 h 44"/>
                <a:gd name="T48" fmla="*/ 0 w 40"/>
                <a:gd name="T49" fmla="*/ 2147483646 h 44"/>
                <a:gd name="T50" fmla="*/ 184255179 w 40"/>
                <a:gd name="T51" fmla="*/ 2147483646 h 44"/>
                <a:gd name="T52" fmla="*/ 184255179 w 40"/>
                <a:gd name="T53" fmla="*/ 2147483646 h 44"/>
                <a:gd name="T54" fmla="*/ 353686110 w 40"/>
                <a:gd name="T55" fmla="*/ 2147483646 h 44"/>
                <a:gd name="T56" fmla="*/ 184255179 w 40"/>
                <a:gd name="T57" fmla="*/ 2147483646 h 44"/>
                <a:gd name="T58" fmla="*/ 0 w 40"/>
                <a:gd name="T59" fmla="*/ 2147483646 h 44"/>
                <a:gd name="T60" fmla="*/ 0 w 40"/>
                <a:gd name="T61" fmla="*/ 0 h 44"/>
                <a:gd name="T62" fmla="*/ 184255179 w 40"/>
                <a:gd name="T63" fmla="*/ 0 h 44"/>
                <a:gd name="T64" fmla="*/ 353686110 w 40"/>
                <a:gd name="T65" fmla="*/ 0 h 44"/>
                <a:gd name="T66" fmla="*/ 541296724 w 40"/>
                <a:gd name="T67" fmla="*/ 0 h 44"/>
                <a:gd name="T68" fmla="*/ 702078317 w 40"/>
                <a:gd name="T69" fmla="*/ 0 h 44"/>
                <a:gd name="T70" fmla="*/ 702078317 w 40"/>
                <a:gd name="T71" fmla="*/ 2147483646 h 44"/>
                <a:gd name="T72" fmla="*/ 702078317 w 40"/>
                <a:gd name="T73" fmla="*/ 2147483646 h 44"/>
                <a:gd name="T74" fmla="*/ 888648606 w 40"/>
                <a:gd name="T75" fmla="*/ 2147483646 h 44"/>
                <a:gd name="T76" fmla="*/ 1055705499 w 40"/>
                <a:gd name="T77" fmla="*/ 2147483646 h 44"/>
                <a:gd name="T78" fmla="*/ 1243427730 w 40"/>
                <a:gd name="T79" fmla="*/ 2147483646 h 44"/>
                <a:gd name="T80" fmla="*/ 1603955805 w 40"/>
                <a:gd name="T81" fmla="*/ 2147483646 h 44"/>
                <a:gd name="T82" fmla="*/ 1603955805 w 40"/>
                <a:gd name="T83" fmla="*/ 2147483646 h 44"/>
                <a:gd name="T84" fmla="*/ 1603955805 w 40"/>
                <a:gd name="T85" fmla="*/ 2147483646 h 44"/>
                <a:gd name="T86" fmla="*/ 1414700904 w 40"/>
                <a:gd name="T87" fmla="*/ 2147483646 h 44"/>
                <a:gd name="T88" fmla="*/ 1414700904 w 40"/>
                <a:gd name="T89" fmla="*/ 2147483646 h 44"/>
                <a:gd name="T90" fmla="*/ 1243427730 w 40"/>
                <a:gd name="T91" fmla="*/ 2147483646 h 44"/>
                <a:gd name="T92" fmla="*/ 1243427730 w 40"/>
                <a:gd name="T93" fmla="*/ 2147483646 h 44"/>
                <a:gd name="T94" fmla="*/ 1243427730 w 40"/>
                <a:gd name="T95" fmla="*/ 2147483646 h 44"/>
                <a:gd name="T96" fmla="*/ 1414700904 w 40"/>
                <a:gd name="T97" fmla="*/ 2147483646 h 44"/>
                <a:gd name="T98" fmla="*/ 1603955805 w 40"/>
                <a:gd name="T99" fmla="*/ 2147483646 h 44"/>
                <a:gd name="T100" fmla="*/ 1603955805 w 40"/>
                <a:gd name="T101" fmla="*/ 2147483646 h 44"/>
                <a:gd name="T102" fmla="*/ 1603955805 w 40"/>
                <a:gd name="T103" fmla="*/ 2147483646 h 44"/>
                <a:gd name="T104" fmla="*/ 1764527678 w 40"/>
                <a:gd name="T105" fmla="*/ 2147483646 h 44"/>
                <a:gd name="T106" fmla="*/ 1764527678 w 40"/>
                <a:gd name="T107" fmla="*/ 2147483646 h 44"/>
                <a:gd name="T108" fmla="*/ 1764527678 w 40"/>
                <a:gd name="T109" fmla="*/ 2147483646 h 44"/>
                <a:gd name="T110" fmla="*/ 1603955805 w 40"/>
                <a:gd name="T111" fmla="*/ 2147483646 h 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0"/>
                <a:gd name="T169" fmla="*/ 0 h 44"/>
                <a:gd name="T170" fmla="*/ 40 w 40"/>
                <a:gd name="T171" fmla="*/ 44 h 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0" h="44">
                  <a:moveTo>
                    <a:pt x="36" y="44"/>
                  </a:moveTo>
                  <a:lnTo>
                    <a:pt x="36" y="40"/>
                  </a:lnTo>
                  <a:lnTo>
                    <a:pt x="32" y="36"/>
                  </a:lnTo>
                  <a:lnTo>
                    <a:pt x="32" y="32"/>
                  </a:lnTo>
                  <a:lnTo>
                    <a:pt x="32" y="28"/>
                  </a:lnTo>
                  <a:lnTo>
                    <a:pt x="28" y="32"/>
                  </a:lnTo>
                  <a:lnTo>
                    <a:pt x="24" y="32"/>
                  </a:lnTo>
                  <a:lnTo>
                    <a:pt x="24" y="28"/>
                  </a:lnTo>
                  <a:lnTo>
                    <a:pt x="24" y="32"/>
                  </a:lnTo>
                  <a:lnTo>
                    <a:pt x="24" y="36"/>
                  </a:lnTo>
                  <a:lnTo>
                    <a:pt x="20" y="36"/>
                  </a:lnTo>
                  <a:lnTo>
                    <a:pt x="20" y="40"/>
                  </a:lnTo>
                  <a:lnTo>
                    <a:pt x="20" y="36"/>
                  </a:lnTo>
                  <a:lnTo>
                    <a:pt x="16" y="36"/>
                  </a:lnTo>
                  <a:lnTo>
                    <a:pt x="16" y="40"/>
                  </a:lnTo>
                  <a:lnTo>
                    <a:pt x="12" y="36"/>
                  </a:lnTo>
                  <a:lnTo>
                    <a:pt x="12" y="40"/>
                  </a:lnTo>
                  <a:lnTo>
                    <a:pt x="8" y="40"/>
                  </a:lnTo>
                  <a:lnTo>
                    <a:pt x="8" y="36"/>
                  </a:lnTo>
                  <a:lnTo>
                    <a:pt x="8" y="28"/>
                  </a:lnTo>
                  <a:lnTo>
                    <a:pt x="8" y="24"/>
                  </a:lnTo>
                  <a:lnTo>
                    <a:pt x="4" y="20"/>
                  </a:lnTo>
                  <a:lnTo>
                    <a:pt x="8" y="16"/>
                  </a:lnTo>
                  <a:lnTo>
                    <a:pt x="4" y="16"/>
                  </a:lnTo>
                  <a:lnTo>
                    <a:pt x="0" y="12"/>
                  </a:lnTo>
                  <a:lnTo>
                    <a:pt x="4" y="12"/>
                  </a:lnTo>
                  <a:lnTo>
                    <a:pt x="4" y="8"/>
                  </a:lnTo>
                  <a:lnTo>
                    <a:pt x="8" y="8"/>
                  </a:lnTo>
                  <a:lnTo>
                    <a:pt x="4" y="4"/>
                  </a:lnTo>
                  <a:lnTo>
                    <a:pt x="0" y="4"/>
                  </a:lnTo>
                  <a:lnTo>
                    <a:pt x="0" y="0"/>
                  </a:lnTo>
                  <a:lnTo>
                    <a:pt x="4" y="0"/>
                  </a:lnTo>
                  <a:lnTo>
                    <a:pt x="8" y="0"/>
                  </a:lnTo>
                  <a:lnTo>
                    <a:pt x="12" y="0"/>
                  </a:lnTo>
                  <a:lnTo>
                    <a:pt x="16" y="0"/>
                  </a:lnTo>
                  <a:lnTo>
                    <a:pt x="16" y="4"/>
                  </a:lnTo>
                  <a:lnTo>
                    <a:pt x="16" y="8"/>
                  </a:lnTo>
                  <a:lnTo>
                    <a:pt x="20" y="8"/>
                  </a:lnTo>
                  <a:lnTo>
                    <a:pt x="24" y="8"/>
                  </a:lnTo>
                  <a:lnTo>
                    <a:pt x="28" y="8"/>
                  </a:lnTo>
                  <a:lnTo>
                    <a:pt x="36" y="8"/>
                  </a:lnTo>
                  <a:lnTo>
                    <a:pt x="36" y="12"/>
                  </a:lnTo>
                  <a:lnTo>
                    <a:pt x="36" y="16"/>
                  </a:lnTo>
                  <a:lnTo>
                    <a:pt x="32" y="16"/>
                  </a:lnTo>
                  <a:lnTo>
                    <a:pt x="32" y="20"/>
                  </a:lnTo>
                  <a:lnTo>
                    <a:pt x="28" y="20"/>
                  </a:lnTo>
                  <a:lnTo>
                    <a:pt x="28" y="24"/>
                  </a:lnTo>
                  <a:lnTo>
                    <a:pt x="28" y="28"/>
                  </a:lnTo>
                  <a:lnTo>
                    <a:pt x="32" y="28"/>
                  </a:lnTo>
                  <a:lnTo>
                    <a:pt x="36" y="24"/>
                  </a:lnTo>
                  <a:lnTo>
                    <a:pt x="36" y="20"/>
                  </a:lnTo>
                  <a:lnTo>
                    <a:pt x="36" y="24"/>
                  </a:lnTo>
                  <a:lnTo>
                    <a:pt x="40" y="32"/>
                  </a:lnTo>
                  <a:lnTo>
                    <a:pt x="40" y="36"/>
                  </a:lnTo>
                  <a:lnTo>
                    <a:pt x="40" y="40"/>
                  </a:lnTo>
                  <a:lnTo>
                    <a:pt x="36" y="44"/>
                  </a:lnTo>
                  <a:close/>
                </a:path>
              </a:pathLst>
            </a:custGeom>
            <a:solidFill>
              <a:srgbClr val="CCFFFF"/>
            </a:solidFill>
            <a:ln w="6350">
              <a:solidFill>
                <a:srgbClr val="CCFFFF"/>
              </a:solidFill>
              <a:prstDash val="solid"/>
              <a:round/>
              <a:headEnd/>
              <a:tailEnd/>
            </a:ln>
          </p:spPr>
          <p:txBody>
            <a:bodyPr/>
            <a:lstStyle/>
            <a:p>
              <a:endParaRPr lang="it-IT"/>
            </a:p>
          </p:txBody>
        </p:sp>
        <p:sp>
          <p:nvSpPr>
            <p:cNvPr id="197740" name="Freeform 105">
              <a:extLst>
                <a:ext uri="{FF2B5EF4-FFF2-40B4-BE49-F238E27FC236}">
                  <a16:creationId xmlns:a16="http://schemas.microsoft.com/office/drawing/2014/main" id="{B413DD57-798F-B462-FE23-E33B04DF476E}"/>
                </a:ext>
              </a:extLst>
            </p:cNvPr>
            <p:cNvSpPr>
              <a:spLocks/>
            </p:cNvSpPr>
            <p:nvPr/>
          </p:nvSpPr>
          <p:spPr bwMode="auto">
            <a:xfrm>
              <a:off x="4827" y="2262"/>
              <a:ext cx="138" cy="338"/>
            </a:xfrm>
            <a:custGeom>
              <a:avLst/>
              <a:gdLst>
                <a:gd name="T0" fmla="*/ 2147483646 w 72"/>
                <a:gd name="T1" fmla="*/ 2147483646 h 132"/>
                <a:gd name="T2" fmla="*/ 2147483646 w 72"/>
                <a:gd name="T3" fmla="*/ 2147483646 h 132"/>
                <a:gd name="T4" fmla="*/ 2147483646 w 72"/>
                <a:gd name="T5" fmla="*/ 2147483646 h 132"/>
                <a:gd name="T6" fmla="*/ 1957264609 w 72"/>
                <a:gd name="T7" fmla="*/ 2147483646 h 132"/>
                <a:gd name="T8" fmla="*/ 1619921286 w 72"/>
                <a:gd name="T9" fmla="*/ 2147483646 h 132"/>
                <a:gd name="T10" fmla="*/ 1311109244 w 72"/>
                <a:gd name="T11" fmla="*/ 2147483646 h 132"/>
                <a:gd name="T12" fmla="*/ 1311109244 w 72"/>
                <a:gd name="T13" fmla="*/ 2147483646 h 132"/>
                <a:gd name="T14" fmla="*/ 646051815 w 72"/>
                <a:gd name="T15" fmla="*/ 2147483646 h 132"/>
                <a:gd name="T16" fmla="*/ 646051815 w 72"/>
                <a:gd name="T17" fmla="*/ 2147483646 h 132"/>
                <a:gd name="T18" fmla="*/ 973742563 w 72"/>
                <a:gd name="T19" fmla="*/ 2147483646 h 132"/>
                <a:gd name="T20" fmla="*/ 1619921286 w 72"/>
                <a:gd name="T21" fmla="*/ 2147483646 h 132"/>
                <a:gd name="T22" fmla="*/ 1311109244 w 72"/>
                <a:gd name="T23" fmla="*/ 2147483646 h 132"/>
                <a:gd name="T24" fmla="*/ 973742563 w 72"/>
                <a:gd name="T25" fmla="*/ 2147483646 h 132"/>
                <a:gd name="T26" fmla="*/ 646051815 w 72"/>
                <a:gd name="T27" fmla="*/ 2147483646 h 132"/>
                <a:gd name="T28" fmla="*/ 973742563 w 72"/>
                <a:gd name="T29" fmla="*/ 2147483646 h 132"/>
                <a:gd name="T30" fmla="*/ 973742563 w 72"/>
                <a:gd name="T31" fmla="*/ 2147483646 h 132"/>
                <a:gd name="T32" fmla="*/ 337070512 w 72"/>
                <a:gd name="T33" fmla="*/ 2147483646 h 132"/>
                <a:gd name="T34" fmla="*/ 337070512 w 72"/>
                <a:gd name="T35" fmla="*/ 2147483646 h 132"/>
                <a:gd name="T36" fmla="*/ 337070512 w 72"/>
                <a:gd name="T37" fmla="*/ 2147483646 h 132"/>
                <a:gd name="T38" fmla="*/ 646051815 w 72"/>
                <a:gd name="T39" fmla="*/ 2147483646 h 132"/>
                <a:gd name="T40" fmla="*/ 1311109244 w 72"/>
                <a:gd name="T41" fmla="*/ 2147483646 h 132"/>
                <a:gd name="T42" fmla="*/ 1619921286 w 72"/>
                <a:gd name="T43" fmla="*/ 2147483646 h 132"/>
                <a:gd name="T44" fmla="*/ 1957264609 w 72"/>
                <a:gd name="T45" fmla="*/ 0 h 132"/>
                <a:gd name="T46" fmla="*/ 2147483646 w 72"/>
                <a:gd name="T47" fmla="*/ 2147483646 h 132"/>
                <a:gd name="T48" fmla="*/ 2147483646 w 72"/>
                <a:gd name="T49" fmla="*/ 2147483646 h 132"/>
                <a:gd name="T50" fmla="*/ 2147483646 w 72"/>
                <a:gd name="T51" fmla="*/ 2147483646 h 132"/>
                <a:gd name="T52" fmla="*/ 2147483646 w 72"/>
                <a:gd name="T53" fmla="*/ 2147483646 h 132"/>
                <a:gd name="T54" fmla="*/ 2147483646 w 72"/>
                <a:gd name="T55" fmla="*/ 2147483646 h 132"/>
                <a:gd name="T56" fmla="*/ 2147483646 w 72"/>
                <a:gd name="T57" fmla="*/ 2147483646 h 132"/>
                <a:gd name="T58" fmla="*/ 2147483646 w 72"/>
                <a:gd name="T59" fmla="*/ 2147483646 h 132"/>
                <a:gd name="T60" fmla="*/ 2147483646 w 72"/>
                <a:gd name="T61" fmla="*/ 2147483646 h 132"/>
                <a:gd name="T62" fmla="*/ 2147483646 w 72"/>
                <a:gd name="T63" fmla="*/ 2147483646 h 132"/>
                <a:gd name="T64" fmla="*/ 2147483646 w 72"/>
                <a:gd name="T65" fmla="*/ 2147483646 h 132"/>
                <a:gd name="T66" fmla="*/ 2147483646 w 72"/>
                <a:gd name="T67" fmla="*/ 2147483646 h 132"/>
                <a:gd name="T68" fmla="*/ 2147483646 w 72"/>
                <a:gd name="T69" fmla="*/ 2147483646 h 132"/>
                <a:gd name="T70" fmla="*/ 2147483646 w 72"/>
                <a:gd name="T71" fmla="*/ 2147483646 h 132"/>
                <a:gd name="T72" fmla="*/ 2147483646 w 72"/>
                <a:gd name="T73" fmla="*/ 2147483646 h 132"/>
                <a:gd name="T74" fmla="*/ 2147483646 w 72"/>
                <a:gd name="T75" fmla="*/ 2147483646 h 132"/>
                <a:gd name="T76" fmla="*/ 2147483646 w 72"/>
                <a:gd name="T77" fmla="*/ 2147483646 h 132"/>
                <a:gd name="T78" fmla="*/ 2147483646 w 72"/>
                <a:gd name="T79" fmla="*/ 2147483646 h 132"/>
                <a:gd name="T80" fmla="*/ 2147483646 w 72"/>
                <a:gd name="T81" fmla="*/ 2147483646 h 132"/>
                <a:gd name="T82" fmla="*/ 2147483646 w 72"/>
                <a:gd name="T83" fmla="*/ 2147483646 h 132"/>
                <a:gd name="T84" fmla="*/ 2147483646 w 72"/>
                <a:gd name="T85" fmla="*/ 2147483646 h 132"/>
                <a:gd name="T86" fmla="*/ 2147483646 w 72"/>
                <a:gd name="T87" fmla="*/ 2147483646 h 132"/>
                <a:gd name="T88" fmla="*/ 1957264609 w 72"/>
                <a:gd name="T89" fmla="*/ 2147483646 h 132"/>
                <a:gd name="T90" fmla="*/ 1957264609 w 72"/>
                <a:gd name="T91" fmla="*/ 2147483646 h 132"/>
                <a:gd name="T92" fmla="*/ 1311109244 w 72"/>
                <a:gd name="T93" fmla="*/ 2147483646 h 132"/>
                <a:gd name="T94" fmla="*/ 1311109244 w 72"/>
                <a:gd name="T95" fmla="*/ 2147483646 h 132"/>
                <a:gd name="T96" fmla="*/ 1619921286 w 72"/>
                <a:gd name="T97" fmla="*/ 2147483646 h 132"/>
                <a:gd name="T98" fmla="*/ 1957264609 w 72"/>
                <a:gd name="T99" fmla="*/ 2147483646 h 132"/>
                <a:gd name="T100" fmla="*/ 1957264609 w 72"/>
                <a:gd name="T101" fmla="*/ 2147483646 h 132"/>
                <a:gd name="T102" fmla="*/ 2147483646 w 72"/>
                <a:gd name="T103" fmla="*/ 2147483646 h 132"/>
                <a:gd name="T104" fmla="*/ 2147483646 w 72"/>
                <a:gd name="T105" fmla="*/ 2147483646 h 132"/>
                <a:gd name="T106" fmla="*/ 2147483646 w 72"/>
                <a:gd name="T107" fmla="*/ 2147483646 h 13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2"/>
                <a:gd name="T163" fmla="*/ 0 h 132"/>
                <a:gd name="T164" fmla="*/ 72 w 72"/>
                <a:gd name="T165" fmla="*/ 132 h 13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2" h="132">
                  <a:moveTo>
                    <a:pt x="40" y="124"/>
                  </a:moveTo>
                  <a:lnTo>
                    <a:pt x="40" y="128"/>
                  </a:lnTo>
                  <a:lnTo>
                    <a:pt x="36" y="128"/>
                  </a:lnTo>
                  <a:lnTo>
                    <a:pt x="32" y="132"/>
                  </a:lnTo>
                  <a:lnTo>
                    <a:pt x="32" y="128"/>
                  </a:lnTo>
                  <a:lnTo>
                    <a:pt x="32" y="124"/>
                  </a:lnTo>
                  <a:lnTo>
                    <a:pt x="28" y="124"/>
                  </a:lnTo>
                  <a:lnTo>
                    <a:pt x="24" y="124"/>
                  </a:lnTo>
                  <a:lnTo>
                    <a:pt x="24" y="120"/>
                  </a:lnTo>
                  <a:lnTo>
                    <a:pt x="20" y="120"/>
                  </a:lnTo>
                  <a:lnTo>
                    <a:pt x="20" y="116"/>
                  </a:lnTo>
                  <a:lnTo>
                    <a:pt x="16" y="116"/>
                  </a:lnTo>
                  <a:lnTo>
                    <a:pt x="16" y="112"/>
                  </a:lnTo>
                  <a:lnTo>
                    <a:pt x="16" y="108"/>
                  </a:lnTo>
                  <a:lnTo>
                    <a:pt x="12" y="108"/>
                  </a:lnTo>
                  <a:lnTo>
                    <a:pt x="8" y="108"/>
                  </a:lnTo>
                  <a:lnTo>
                    <a:pt x="8" y="104"/>
                  </a:lnTo>
                  <a:lnTo>
                    <a:pt x="8" y="100"/>
                  </a:lnTo>
                  <a:lnTo>
                    <a:pt x="12" y="92"/>
                  </a:lnTo>
                  <a:lnTo>
                    <a:pt x="12" y="88"/>
                  </a:lnTo>
                  <a:lnTo>
                    <a:pt x="16" y="84"/>
                  </a:lnTo>
                  <a:lnTo>
                    <a:pt x="20" y="76"/>
                  </a:lnTo>
                  <a:lnTo>
                    <a:pt x="20" y="72"/>
                  </a:lnTo>
                  <a:lnTo>
                    <a:pt x="16" y="64"/>
                  </a:lnTo>
                  <a:lnTo>
                    <a:pt x="16" y="60"/>
                  </a:lnTo>
                  <a:lnTo>
                    <a:pt x="12" y="56"/>
                  </a:lnTo>
                  <a:lnTo>
                    <a:pt x="12" y="52"/>
                  </a:lnTo>
                  <a:lnTo>
                    <a:pt x="8" y="48"/>
                  </a:lnTo>
                  <a:lnTo>
                    <a:pt x="12" y="44"/>
                  </a:lnTo>
                  <a:lnTo>
                    <a:pt x="12" y="40"/>
                  </a:lnTo>
                  <a:lnTo>
                    <a:pt x="12" y="36"/>
                  </a:lnTo>
                  <a:lnTo>
                    <a:pt x="12" y="32"/>
                  </a:lnTo>
                  <a:lnTo>
                    <a:pt x="4" y="28"/>
                  </a:lnTo>
                  <a:lnTo>
                    <a:pt x="4" y="24"/>
                  </a:lnTo>
                  <a:lnTo>
                    <a:pt x="0" y="20"/>
                  </a:lnTo>
                  <a:lnTo>
                    <a:pt x="4" y="20"/>
                  </a:lnTo>
                  <a:lnTo>
                    <a:pt x="4" y="16"/>
                  </a:lnTo>
                  <a:lnTo>
                    <a:pt x="4" y="12"/>
                  </a:lnTo>
                  <a:lnTo>
                    <a:pt x="4" y="8"/>
                  </a:lnTo>
                  <a:lnTo>
                    <a:pt x="8" y="8"/>
                  </a:lnTo>
                  <a:lnTo>
                    <a:pt x="12" y="8"/>
                  </a:lnTo>
                  <a:lnTo>
                    <a:pt x="16" y="8"/>
                  </a:lnTo>
                  <a:lnTo>
                    <a:pt x="16" y="4"/>
                  </a:lnTo>
                  <a:lnTo>
                    <a:pt x="20" y="4"/>
                  </a:lnTo>
                  <a:lnTo>
                    <a:pt x="24" y="4"/>
                  </a:lnTo>
                  <a:lnTo>
                    <a:pt x="24" y="0"/>
                  </a:lnTo>
                  <a:lnTo>
                    <a:pt x="28" y="4"/>
                  </a:lnTo>
                  <a:lnTo>
                    <a:pt x="28" y="8"/>
                  </a:lnTo>
                  <a:lnTo>
                    <a:pt x="28" y="12"/>
                  </a:lnTo>
                  <a:lnTo>
                    <a:pt x="32" y="12"/>
                  </a:lnTo>
                  <a:lnTo>
                    <a:pt x="32" y="8"/>
                  </a:lnTo>
                  <a:lnTo>
                    <a:pt x="36" y="16"/>
                  </a:lnTo>
                  <a:lnTo>
                    <a:pt x="32" y="24"/>
                  </a:lnTo>
                  <a:lnTo>
                    <a:pt x="32" y="28"/>
                  </a:lnTo>
                  <a:lnTo>
                    <a:pt x="36" y="28"/>
                  </a:lnTo>
                  <a:lnTo>
                    <a:pt x="40" y="20"/>
                  </a:lnTo>
                  <a:lnTo>
                    <a:pt x="44" y="24"/>
                  </a:lnTo>
                  <a:lnTo>
                    <a:pt x="48" y="24"/>
                  </a:lnTo>
                  <a:lnTo>
                    <a:pt x="52" y="20"/>
                  </a:lnTo>
                  <a:lnTo>
                    <a:pt x="56" y="20"/>
                  </a:lnTo>
                  <a:lnTo>
                    <a:pt x="60" y="20"/>
                  </a:lnTo>
                  <a:lnTo>
                    <a:pt x="60" y="24"/>
                  </a:lnTo>
                  <a:lnTo>
                    <a:pt x="64" y="28"/>
                  </a:lnTo>
                  <a:lnTo>
                    <a:pt x="64" y="36"/>
                  </a:lnTo>
                  <a:lnTo>
                    <a:pt x="68" y="44"/>
                  </a:lnTo>
                  <a:lnTo>
                    <a:pt x="72" y="44"/>
                  </a:lnTo>
                  <a:lnTo>
                    <a:pt x="72" y="48"/>
                  </a:lnTo>
                  <a:lnTo>
                    <a:pt x="72" y="52"/>
                  </a:lnTo>
                  <a:lnTo>
                    <a:pt x="68" y="56"/>
                  </a:lnTo>
                  <a:lnTo>
                    <a:pt x="64" y="52"/>
                  </a:lnTo>
                  <a:lnTo>
                    <a:pt x="60" y="52"/>
                  </a:lnTo>
                  <a:lnTo>
                    <a:pt x="60" y="56"/>
                  </a:lnTo>
                  <a:lnTo>
                    <a:pt x="56" y="52"/>
                  </a:lnTo>
                  <a:lnTo>
                    <a:pt x="52" y="56"/>
                  </a:lnTo>
                  <a:lnTo>
                    <a:pt x="48" y="56"/>
                  </a:lnTo>
                  <a:lnTo>
                    <a:pt x="44" y="60"/>
                  </a:lnTo>
                  <a:lnTo>
                    <a:pt x="44" y="64"/>
                  </a:lnTo>
                  <a:lnTo>
                    <a:pt x="44" y="68"/>
                  </a:lnTo>
                  <a:lnTo>
                    <a:pt x="48" y="72"/>
                  </a:lnTo>
                  <a:lnTo>
                    <a:pt x="48" y="76"/>
                  </a:lnTo>
                  <a:lnTo>
                    <a:pt x="48" y="72"/>
                  </a:lnTo>
                  <a:lnTo>
                    <a:pt x="44" y="72"/>
                  </a:lnTo>
                  <a:lnTo>
                    <a:pt x="40" y="68"/>
                  </a:lnTo>
                  <a:lnTo>
                    <a:pt x="36" y="68"/>
                  </a:lnTo>
                  <a:lnTo>
                    <a:pt x="32" y="68"/>
                  </a:lnTo>
                  <a:lnTo>
                    <a:pt x="32" y="64"/>
                  </a:lnTo>
                  <a:lnTo>
                    <a:pt x="32" y="60"/>
                  </a:lnTo>
                  <a:lnTo>
                    <a:pt x="28" y="60"/>
                  </a:lnTo>
                  <a:lnTo>
                    <a:pt x="24" y="64"/>
                  </a:lnTo>
                  <a:lnTo>
                    <a:pt x="24" y="68"/>
                  </a:lnTo>
                  <a:lnTo>
                    <a:pt x="24" y="72"/>
                  </a:lnTo>
                  <a:lnTo>
                    <a:pt x="24" y="76"/>
                  </a:lnTo>
                  <a:lnTo>
                    <a:pt x="20" y="80"/>
                  </a:lnTo>
                  <a:lnTo>
                    <a:pt x="16" y="88"/>
                  </a:lnTo>
                  <a:lnTo>
                    <a:pt x="16" y="92"/>
                  </a:lnTo>
                  <a:lnTo>
                    <a:pt x="16" y="96"/>
                  </a:lnTo>
                  <a:lnTo>
                    <a:pt x="16" y="100"/>
                  </a:lnTo>
                  <a:lnTo>
                    <a:pt x="20" y="100"/>
                  </a:lnTo>
                  <a:lnTo>
                    <a:pt x="20" y="96"/>
                  </a:lnTo>
                  <a:lnTo>
                    <a:pt x="24" y="100"/>
                  </a:lnTo>
                  <a:lnTo>
                    <a:pt x="24" y="104"/>
                  </a:lnTo>
                  <a:lnTo>
                    <a:pt x="24" y="108"/>
                  </a:lnTo>
                  <a:lnTo>
                    <a:pt x="28" y="108"/>
                  </a:lnTo>
                  <a:lnTo>
                    <a:pt x="28" y="112"/>
                  </a:lnTo>
                  <a:lnTo>
                    <a:pt x="28" y="116"/>
                  </a:lnTo>
                  <a:lnTo>
                    <a:pt x="32" y="120"/>
                  </a:lnTo>
                  <a:lnTo>
                    <a:pt x="36" y="120"/>
                  </a:lnTo>
                  <a:lnTo>
                    <a:pt x="40" y="124"/>
                  </a:lnTo>
                  <a:close/>
                </a:path>
              </a:pathLst>
            </a:custGeom>
            <a:solidFill>
              <a:srgbClr val="CCFFFF"/>
            </a:solidFill>
            <a:ln w="6350">
              <a:solidFill>
                <a:srgbClr val="CCFFFF"/>
              </a:solidFill>
              <a:prstDash val="solid"/>
              <a:round/>
              <a:headEnd/>
              <a:tailEnd/>
            </a:ln>
          </p:spPr>
          <p:txBody>
            <a:bodyPr/>
            <a:lstStyle/>
            <a:p>
              <a:endParaRPr lang="it-IT"/>
            </a:p>
          </p:txBody>
        </p:sp>
        <p:sp>
          <p:nvSpPr>
            <p:cNvPr id="197741" name="Freeform 106">
              <a:extLst>
                <a:ext uri="{FF2B5EF4-FFF2-40B4-BE49-F238E27FC236}">
                  <a16:creationId xmlns:a16="http://schemas.microsoft.com/office/drawing/2014/main" id="{205AA216-3C8E-2574-94B6-64BB7348FA39}"/>
                </a:ext>
              </a:extLst>
            </p:cNvPr>
            <p:cNvSpPr>
              <a:spLocks/>
            </p:cNvSpPr>
            <p:nvPr/>
          </p:nvSpPr>
          <p:spPr bwMode="auto">
            <a:xfrm>
              <a:off x="1743" y="2314"/>
              <a:ext cx="23" cy="50"/>
            </a:xfrm>
            <a:custGeom>
              <a:avLst/>
              <a:gdLst>
                <a:gd name="T0" fmla="*/ 646051815 w 12"/>
                <a:gd name="T1" fmla="*/ 0 h 20"/>
                <a:gd name="T2" fmla="*/ 973742563 w 12"/>
                <a:gd name="T3" fmla="*/ 0 h 20"/>
                <a:gd name="T4" fmla="*/ 646051815 w 12"/>
                <a:gd name="T5" fmla="*/ 2147483646 h 20"/>
                <a:gd name="T6" fmla="*/ 646051815 w 12"/>
                <a:gd name="T7" fmla="*/ 2147483646 h 20"/>
                <a:gd name="T8" fmla="*/ 646051815 w 12"/>
                <a:gd name="T9" fmla="*/ 2147483646 h 20"/>
                <a:gd name="T10" fmla="*/ 646051815 w 12"/>
                <a:gd name="T11" fmla="*/ 2147483646 h 20"/>
                <a:gd name="T12" fmla="*/ 337070512 w 12"/>
                <a:gd name="T13" fmla="*/ 2147483646 h 20"/>
                <a:gd name="T14" fmla="*/ 337070512 w 12"/>
                <a:gd name="T15" fmla="*/ 2147483646 h 20"/>
                <a:gd name="T16" fmla="*/ 0 w 12"/>
                <a:gd name="T17" fmla="*/ 2147483646 h 20"/>
                <a:gd name="T18" fmla="*/ 0 w 12"/>
                <a:gd name="T19" fmla="*/ 2147483646 h 20"/>
                <a:gd name="T20" fmla="*/ 337070512 w 12"/>
                <a:gd name="T21" fmla="*/ 2147483646 h 20"/>
                <a:gd name="T22" fmla="*/ 337070512 w 12"/>
                <a:gd name="T23" fmla="*/ 0 h 20"/>
                <a:gd name="T24" fmla="*/ 646051815 w 12"/>
                <a:gd name="T25" fmla="*/ 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20"/>
                <a:gd name="T41" fmla="*/ 12 w 12"/>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20">
                  <a:moveTo>
                    <a:pt x="8" y="0"/>
                  </a:moveTo>
                  <a:lnTo>
                    <a:pt x="12" y="0"/>
                  </a:lnTo>
                  <a:lnTo>
                    <a:pt x="8" y="4"/>
                  </a:lnTo>
                  <a:lnTo>
                    <a:pt x="8" y="8"/>
                  </a:lnTo>
                  <a:lnTo>
                    <a:pt x="8" y="12"/>
                  </a:lnTo>
                  <a:lnTo>
                    <a:pt x="8" y="16"/>
                  </a:lnTo>
                  <a:lnTo>
                    <a:pt x="4" y="16"/>
                  </a:lnTo>
                  <a:lnTo>
                    <a:pt x="4" y="20"/>
                  </a:lnTo>
                  <a:lnTo>
                    <a:pt x="0" y="20"/>
                  </a:lnTo>
                  <a:lnTo>
                    <a:pt x="0" y="4"/>
                  </a:lnTo>
                  <a:lnTo>
                    <a:pt x="4" y="4"/>
                  </a:lnTo>
                  <a:lnTo>
                    <a:pt x="4" y="0"/>
                  </a:lnTo>
                  <a:lnTo>
                    <a:pt x="8" y="0"/>
                  </a:lnTo>
                  <a:close/>
                </a:path>
              </a:pathLst>
            </a:custGeom>
            <a:solidFill>
              <a:srgbClr val="CCFFFF"/>
            </a:solidFill>
            <a:ln w="6350">
              <a:solidFill>
                <a:srgbClr val="CCFFFF"/>
              </a:solidFill>
              <a:prstDash val="solid"/>
              <a:round/>
              <a:headEnd/>
              <a:tailEnd/>
            </a:ln>
          </p:spPr>
          <p:txBody>
            <a:bodyPr/>
            <a:lstStyle/>
            <a:p>
              <a:endParaRPr lang="it-IT"/>
            </a:p>
          </p:txBody>
        </p:sp>
        <p:sp>
          <p:nvSpPr>
            <p:cNvPr id="197742" name="Freeform 107">
              <a:extLst>
                <a:ext uri="{FF2B5EF4-FFF2-40B4-BE49-F238E27FC236}">
                  <a16:creationId xmlns:a16="http://schemas.microsoft.com/office/drawing/2014/main" id="{6BEB47B8-EBE6-8080-91AA-7CB042820B60}"/>
                </a:ext>
              </a:extLst>
            </p:cNvPr>
            <p:cNvSpPr>
              <a:spLocks/>
            </p:cNvSpPr>
            <p:nvPr/>
          </p:nvSpPr>
          <p:spPr bwMode="auto">
            <a:xfrm>
              <a:off x="1698" y="2324"/>
              <a:ext cx="60" cy="91"/>
            </a:xfrm>
            <a:custGeom>
              <a:avLst/>
              <a:gdLst>
                <a:gd name="T0" fmla="*/ 702078317 w 32"/>
                <a:gd name="T1" fmla="*/ 2147483646 h 36"/>
                <a:gd name="T2" fmla="*/ 541296724 w 32"/>
                <a:gd name="T3" fmla="*/ 2147483646 h 36"/>
                <a:gd name="T4" fmla="*/ 353686110 w 32"/>
                <a:gd name="T5" fmla="*/ 2147483646 h 36"/>
                <a:gd name="T6" fmla="*/ 184255179 w 32"/>
                <a:gd name="T7" fmla="*/ 2147483646 h 36"/>
                <a:gd name="T8" fmla="*/ 0 w 32"/>
                <a:gd name="T9" fmla="*/ 2147483646 h 36"/>
                <a:gd name="T10" fmla="*/ 0 w 32"/>
                <a:gd name="T11" fmla="*/ 2147483646 h 36"/>
                <a:gd name="T12" fmla="*/ 0 w 32"/>
                <a:gd name="T13" fmla="*/ 2147483646 h 36"/>
                <a:gd name="T14" fmla="*/ 184255179 w 32"/>
                <a:gd name="T15" fmla="*/ 2147483646 h 36"/>
                <a:gd name="T16" fmla="*/ 353686110 w 32"/>
                <a:gd name="T17" fmla="*/ 2147483646 h 36"/>
                <a:gd name="T18" fmla="*/ 541296724 w 32"/>
                <a:gd name="T19" fmla="*/ 2147483646 h 36"/>
                <a:gd name="T20" fmla="*/ 702078317 w 32"/>
                <a:gd name="T21" fmla="*/ 2147483646 h 36"/>
                <a:gd name="T22" fmla="*/ 541296724 w 32"/>
                <a:gd name="T23" fmla="*/ 2147483646 h 36"/>
                <a:gd name="T24" fmla="*/ 541296724 w 32"/>
                <a:gd name="T25" fmla="*/ 2147483646 h 36"/>
                <a:gd name="T26" fmla="*/ 353686110 w 32"/>
                <a:gd name="T27" fmla="*/ 2147483646 h 36"/>
                <a:gd name="T28" fmla="*/ 353686110 w 32"/>
                <a:gd name="T29" fmla="*/ 2147483646 h 36"/>
                <a:gd name="T30" fmla="*/ 184255179 w 32"/>
                <a:gd name="T31" fmla="*/ 2147483646 h 36"/>
                <a:gd name="T32" fmla="*/ 353686110 w 32"/>
                <a:gd name="T33" fmla="*/ 2147483646 h 36"/>
                <a:gd name="T34" fmla="*/ 353686110 w 32"/>
                <a:gd name="T35" fmla="*/ 0 h 36"/>
                <a:gd name="T36" fmla="*/ 702078317 w 32"/>
                <a:gd name="T37" fmla="*/ 0 h 36"/>
                <a:gd name="T38" fmla="*/ 1055705499 w 32"/>
                <a:gd name="T39" fmla="*/ 0 h 36"/>
                <a:gd name="T40" fmla="*/ 1055705499 w 32"/>
                <a:gd name="T41" fmla="*/ 2147483646 h 36"/>
                <a:gd name="T42" fmla="*/ 1243427730 w 32"/>
                <a:gd name="T43" fmla="*/ 2147483646 h 36"/>
                <a:gd name="T44" fmla="*/ 1243427730 w 32"/>
                <a:gd name="T45" fmla="*/ 2147483646 h 36"/>
                <a:gd name="T46" fmla="*/ 1243427730 w 32"/>
                <a:gd name="T47" fmla="*/ 2147483646 h 36"/>
                <a:gd name="T48" fmla="*/ 1414700904 w 32"/>
                <a:gd name="T49" fmla="*/ 2147483646 h 36"/>
                <a:gd name="T50" fmla="*/ 1414700904 w 32"/>
                <a:gd name="T51" fmla="*/ 2147483646 h 36"/>
                <a:gd name="T52" fmla="*/ 1243427730 w 32"/>
                <a:gd name="T53" fmla="*/ 2147483646 h 36"/>
                <a:gd name="T54" fmla="*/ 1055705499 w 32"/>
                <a:gd name="T55" fmla="*/ 2147483646 h 36"/>
                <a:gd name="T56" fmla="*/ 1055705499 w 32"/>
                <a:gd name="T57" fmla="*/ 2147483646 h 36"/>
                <a:gd name="T58" fmla="*/ 888648606 w 32"/>
                <a:gd name="T59" fmla="*/ 2147483646 h 36"/>
                <a:gd name="T60" fmla="*/ 888648606 w 32"/>
                <a:gd name="T61" fmla="*/ 2147483646 h 36"/>
                <a:gd name="T62" fmla="*/ 702078317 w 32"/>
                <a:gd name="T63" fmla="*/ 2147483646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
                <a:gd name="T97" fmla="*/ 0 h 36"/>
                <a:gd name="T98" fmla="*/ 32 w 32"/>
                <a:gd name="T99" fmla="*/ 36 h 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 h="36">
                  <a:moveTo>
                    <a:pt x="16" y="36"/>
                  </a:moveTo>
                  <a:lnTo>
                    <a:pt x="12" y="32"/>
                  </a:lnTo>
                  <a:lnTo>
                    <a:pt x="8" y="32"/>
                  </a:lnTo>
                  <a:lnTo>
                    <a:pt x="4" y="32"/>
                  </a:lnTo>
                  <a:lnTo>
                    <a:pt x="0" y="32"/>
                  </a:lnTo>
                  <a:lnTo>
                    <a:pt x="0" y="28"/>
                  </a:lnTo>
                  <a:lnTo>
                    <a:pt x="0" y="24"/>
                  </a:lnTo>
                  <a:lnTo>
                    <a:pt x="4" y="16"/>
                  </a:lnTo>
                  <a:lnTo>
                    <a:pt x="8" y="16"/>
                  </a:lnTo>
                  <a:lnTo>
                    <a:pt x="12" y="16"/>
                  </a:lnTo>
                  <a:lnTo>
                    <a:pt x="16" y="12"/>
                  </a:lnTo>
                  <a:lnTo>
                    <a:pt x="12" y="12"/>
                  </a:lnTo>
                  <a:lnTo>
                    <a:pt x="12" y="8"/>
                  </a:lnTo>
                  <a:lnTo>
                    <a:pt x="8" y="8"/>
                  </a:lnTo>
                  <a:lnTo>
                    <a:pt x="8" y="4"/>
                  </a:lnTo>
                  <a:lnTo>
                    <a:pt x="4" y="4"/>
                  </a:lnTo>
                  <a:lnTo>
                    <a:pt x="8" y="4"/>
                  </a:lnTo>
                  <a:lnTo>
                    <a:pt x="8" y="0"/>
                  </a:lnTo>
                  <a:lnTo>
                    <a:pt x="16" y="0"/>
                  </a:lnTo>
                  <a:lnTo>
                    <a:pt x="24" y="0"/>
                  </a:lnTo>
                  <a:lnTo>
                    <a:pt x="24" y="16"/>
                  </a:lnTo>
                  <a:lnTo>
                    <a:pt x="28" y="16"/>
                  </a:lnTo>
                  <a:lnTo>
                    <a:pt x="28" y="20"/>
                  </a:lnTo>
                  <a:lnTo>
                    <a:pt x="28" y="16"/>
                  </a:lnTo>
                  <a:lnTo>
                    <a:pt x="32" y="16"/>
                  </a:lnTo>
                  <a:lnTo>
                    <a:pt x="32" y="20"/>
                  </a:lnTo>
                  <a:lnTo>
                    <a:pt x="28" y="24"/>
                  </a:lnTo>
                  <a:lnTo>
                    <a:pt x="24" y="24"/>
                  </a:lnTo>
                  <a:lnTo>
                    <a:pt x="24" y="28"/>
                  </a:lnTo>
                  <a:lnTo>
                    <a:pt x="20" y="28"/>
                  </a:lnTo>
                  <a:lnTo>
                    <a:pt x="20" y="32"/>
                  </a:lnTo>
                  <a:lnTo>
                    <a:pt x="16" y="36"/>
                  </a:lnTo>
                  <a:close/>
                </a:path>
              </a:pathLst>
            </a:custGeom>
            <a:solidFill>
              <a:srgbClr val="CCFFFF"/>
            </a:solidFill>
            <a:ln w="6350">
              <a:solidFill>
                <a:srgbClr val="CCFFFF"/>
              </a:solidFill>
              <a:prstDash val="solid"/>
              <a:round/>
              <a:headEnd/>
              <a:tailEnd/>
            </a:ln>
          </p:spPr>
          <p:txBody>
            <a:bodyPr/>
            <a:lstStyle/>
            <a:p>
              <a:endParaRPr lang="it-IT"/>
            </a:p>
          </p:txBody>
        </p:sp>
        <p:sp>
          <p:nvSpPr>
            <p:cNvPr id="197743" name="Freeform 108">
              <a:extLst>
                <a:ext uri="{FF2B5EF4-FFF2-40B4-BE49-F238E27FC236}">
                  <a16:creationId xmlns:a16="http://schemas.microsoft.com/office/drawing/2014/main" id="{921BC2EE-DD92-2374-CABF-2B4CB0C2E505}"/>
                </a:ext>
              </a:extLst>
            </p:cNvPr>
            <p:cNvSpPr>
              <a:spLocks/>
            </p:cNvSpPr>
            <p:nvPr/>
          </p:nvSpPr>
          <p:spPr bwMode="auto">
            <a:xfrm>
              <a:off x="1743" y="2364"/>
              <a:ext cx="100" cy="61"/>
            </a:xfrm>
            <a:custGeom>
              <a:avLst/>
              <a:gdLst>
                <a:gd name="T0" fmla="*/ 707670081 w 52"/>
                <a:gd name="T1" fmla="*/ 2147483646 h 24"/>
                <a:gd name="T2" fmla="*/ 707670081 w 52"/>
                <a:gd name="T3" fmla="*/ 0 h 24"/>
                <a:gd name="T4" fmla="*/ 1065877804 w 52"/>
                <a:gd name="T5" fmla="*/ 0 h 24"/>
                <a:gd name="T6" fmla="*/ 1445818040 w 52"/>
                <a:gd name="T7" fmla="*/ 0 h 24"/>
                <a:gd name="T8" fmla="*/ 1759593990 w 52"/>
                <a:gd name="T9" fmla="*/ 0 h 24"/>
                <a:gd name="T10" fmla="*/ 2127621338 w 52"/>
                <a:gd name="T11" fmla="*/ 0 h 24"/>
                <a:gd name="T12" fmla="*/ 2147483646 w 52"/>
                <a:gd name="T13" fmla="*/ 0 h 24"/>
                <a:gd name="T14" fmla="*/ 2147483646 w 52"/>
                <a:gd name="T15" fmla="*/ 0 h 24"/>
                <a:gd name="T16" fmla="*/ 2147483646 w 52"/>
                <a:gd name="T17" fmla="*/ 0 h 24"/>
                <a:gd name="T18" fmla="*/ 2147483646 w 52"/>
                <a:gd name="T19" fmla="*/ 0 h 24"/>
                <a:gd name="T20" fmla="*/ 2147483646 w 52"/>
                <a:gd name="T21" fmla="*/ 0 h 24"/>
                <a:gd name="T22" fmla="*/ 2147483646 w 52"/>
                <a:gd name="T23" fmla="*/ 2147483646 h 24"/>
                <a:gd name="T24" fmla="*/ 2147483646 w 52"/>
                <a:gd name="T25" fmla="*/ 2147483646 h 24"/>
                <a:gd name="T26" fmla="*/ 2147483646 w 52"/>
                <a:gd name="T27" fmla="*/ 2147483646 h 24"/>
                <a:gd name="T28" fmla="*/ 2147483646 w 52"/>
                <a:gd name="T29" fmla="*/ 2147483646 h 24"/>
                <a:gd name="T30" fmla="*/ 2147483646 w 52"/>
                <a:gd name="T31" fmla="*/ 2147483646 h 24"/>
                <a:gd name="T32" fmla="*/ 2147483646 w 52"/>
                <a:gd name="T33" fmla="*/ 2147483646 h 24"/>
                <a:gd name="T34" fmla="*/ 2147483646 w 52"/>
                <a:gd name="T35" fmla="*/ 2147483646 h 24"/>
                <a:gd name="T36" fmla="*/ 2147483646 w 52"/>
                <a:gd name="T37" fmla="*/ 2147483646 h 24"/>
                <a:gd name="T38" fmla="*/ 2147483646 w 52"/>
                <a:gd name="T39" fmla="*/ 2147483646 h 24"/>
                <a:gd name="T40" fmla="*/ 2127621338 w 52"/>
                <a:gd name="T41" fmla="*/ 2147483646 h 24"/>
                <a:gd name="T42" fmla="*/ 2127621338 w 52"/>
                <a:gd name="T43" fmla="*/ 2147483646 h 24"/>
                <a:gd name="T44" fmla="*/ 1759593990 w 52"/>
                <a:gd name="T45" fmla="*/ 2147483646 h 24"/>
                <a:gd name="T46" fmla="*/ 1445818040 w 52"/>
                <a:gd name="T47" fmla="*/ 2147483646 h 24"/>
                <a:gd name="T48" fmla="*/ 1065877804 w 52"/>
                <a:gd name="T49" fmla="*/ 2147483646 h 24"/>
                <a:gd name="T50" fmla="*/ 1065877804 w 52"/>
                <a:gd name="T51" fmla="*/ 2147483646 h 24"/>
                <a:gd name="T52" fmla="*/ 707670081 w 52"/>
                <a:gd name="T53" fmla="*/ 2147483646 h 24"/>
                <a:gd name="T54" fmla="*/ 707670081 w 52"/>
                <a:gd name="T55" fmla="*/ 2147483646 h 24"/>
                <a:gd name="T56" fmla="*/ 707670081 w 52"/>
                <a:gd name="T57" fmla="*/ 2147483646 h 24"/>
                <a:gd name="T58" fmla="*/ 367988442 w 52"/>
                <a:gd name="T59" fmla="*/ 2147483646 h 24"/>
                <a:gd name="T60" fmla="*/ 0 w 52"/>
                <a:gd name="T61" fmla="*/ 2147483646 h 24"/>
                <a:gd name="T62" fmla="*/ 0 w 52"/>
                <a:gd name="T63" fmla="*/ 2147483646 h 24"/>
                <a:gd name="T64" fmla="*/ 367988442 w 52"/>
                <a:gd name="T65" fmla="*/ 2147483646 h 24"/>
                <a:gd name="T66" fmla="*/ 707670081 w 52"/>
                <a:gd name="T67" fmla="*/ 2147483646 h 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2"/>
                <a:gd name="T103" fmla="*/ 0 h 24"/>
                <a:gd name="T104" fmla="*/ 52 w 52"/>
                <a:gd name="T105" fmla="*/ 24 h 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2" h="24">
                  <a:moveTo>
                    <a:pt x="8" y="4"/>
                  </a:moveTo>
                  <a:lnTo>
                    <a:pt x="8" y="0"/>
                  </a:lnTo>
                  <a:lnTo>
                    <a:pt x="12" y="0"/>
                  </a:lnTo>
                  <a:lnTo>
                    <a:pt x="16" y="0"/>
                  </a:lnTo>
                  <a:lnTo>
                    <a:pt x="20" y="0"/>
                  </a:lnTo>
                  <a:lnTo>
                    <a:pt x="24" y="0"/>
                  </a:lnTo>
                  <a:lnTo>
                    <a:pt x="28" y="0"/>
                  </a:lnTo>
                  <a:lnTo>
                    <a:pt x="32" y="0"/>
                  </a:lnTo>
                  <a:lnTo>
                    <a:pt x="36" y="0"/>
                  </a:lnTo>
                  <a:lnTo>
                    <a:pt x="40" y="0"/>
                  </a:lnTo>
                  <a:lnTo>
                    <a:pt x="44" y="0"/>
                  </a:lnTo>
                  <a:lnTo>
                    <a:pt x="44" y="4"/>
                  </a:lnTo>
                  <a:lnTo>
                    <a:pt x="48" y="8"/>
                  </a:lnTo>
                  <a:lnTo>
                    <a:pt x="52" y="8"/>
                  </a:lnTo>
                  <a:lnTo>
                    <a:pt x="44" y="12"/>
                  </a:lnTo>
                  <a:lnTo>
                    <a:pt x="40" y="12"/>
                  </a:lnTo>
                  <a:lnTo>
                    <a:pt x="36" y="12"/>
                  </a:lnTo>
                  <a:lnTo>
                    <a:pt x="36" y="16"/>
                  </a:lnTo>
                  <a:lnTo>
                    <a:pt x="32" y="20"/>
                  </a:lnTo>
                  <a:lnTo>
                    <a:pt x="28" y="16"/>
                  </a:lnTo>
                  <a:lnTo>
                    <a:pt x="24" y="20"/>
                  </a:lnTo>
                  <a:lnTo>
                    <a:pt x="24" y="24"/>
                  </a:lnTo>
                  <a:lnTo>
                    <a:pt x="20" y="24"/>
                  </a:lnTo>
                  <a:lnTo>
                    <a:pt x="16" y="24"/>
                  </a:lnTo>
                  <a:lnTo>
                    <a:pt x="12" y="20"/>
                  </a:lnTo>
                  <a:lnTo>
                    <a:pt x="12" y="16"/>
                  </a:lnTo>
                  <a:lnTo>
                    <a:pt x="8" y="16"/>
                  </a:lnTo>
                  <a:lnTo>
                    <a:pt x="8" y="20"/>
                  </a:lnTo>
                  <a:lnTo>
                    <a:pt x="8" y="16"/>
                  </a:lnTo>
                  <a:lnTo>
                    <a:pt x="4" y="16"/>
                  </a:lnTo>
                  <a:lnTo>
                    <a:pt x="0" y="12"/>
                  </a:lnTo>
                  <a:lnTo>
                    <a:pt x="0" y="8"/>
                  </a:lnTo>
                  <a:lnTo>
                    <a:pt x="4" y="8"/>
                  </a:lnTo>
                  <a:lnTo>
                    <a:pt x="8" y="4"/>
                  </a:lnTo>
                  <a:close/>
                </a:path>
              </a:pathLst>
            </a:custGeom>
            <a:solidFill>
              <a:srgbClr val="CCFFFF"/>
            </a:solidFill>
            <a:ln w="6350">
              <a:solidFill>
                <a:srgbClr val="CCFFFF"/>
              </a:solidFill>
              <a:prstDash val="solid"/>
              <a:round/>
              <a:headEnd/>
              <a:tailEnd/>
            </a:ln>
          </p:spPr>
          <p:txBody>
            <a:bodyPr/>
            <a:lstStyle/>
            <a:p>
              <a:endParaRPr lang="it-IT"/>
            </a:p>
          </p:txBody>
        </p:sp>
        <p:sp>
          <p:nvSpPr>
            <p:cNvPr id="197744" name="Freeform 109">
              <a:extLst>
                <a:ext uri="{FF2B5EF4-FFF2-40B4-BE49-F238E27FC236}">
                  <a16:creationId xmlns:a16="http://schemas.microsoft.com/office/drawing/2014/main" id="{0A39F1E4-A8B8-AD1C-91D4-E2A5D689C439}"/>
                </a:ext>
              </a:extLst>
            </p:cNvPr>
            <p:cNvSpPr>
              <a:spLocks/>
            </p:cNvSpPr>
            <p:nvPr/>
          </p:nvSpPr>
          <p:spPr bwMode="auto">
            <a:xfrm>
              <a:off x="1728" y="2396"/>
              <a:ext cx="38" cy="29"/>
            </a:xfrm>
            <a:custGeom>
              <a:avLst/>
              <a:gdLst>
                <a:gd name="T0" fmla="*/ 1274303354 w 20"/>
                <a:gd name="T1" fmla="*/ 2147483646 h 12"/>
                <a:gd name="T2" fmla="*/ 1274303354 w 20"/>
                <a:gd name="T3" fmla="*/ 2147483646 h 12"/>
                <a:gd name="T4" fmla="*/ 1002850503 w 20"/>
                <a:gd name="T5" fmla="*/ 2147483646 h 12"/>
                <a:gd name="T6" fmla="*/ 784074079 w 20"/>
                <a:gd name="T7" fmla="*/ 2147483646 h 12"/>
                <a:gd name="T8" fmla="*/ 509999245 w 20"/>
                <a:gd name="T9" fmla="*/ 2147483646 h 12"/>
                <a:gd name="T10" fmla="*/ 0 w 20"/>
                <a:gd name="T11" fmla="*/ 2147483646 h 12"/>
                <a:gd name="T12" fmla="*/ 268420655 w 20"/>
                <a:gd name="T13" fmla="*/ 2147483646 h 12"/>
                <a:gd name="T14" fmla="*/ 268420655 w 20"/>
                <a:gd name="T15" fmla="*/ 0 h 12"/>
                <a:gd name="T16" fmla="*/ 509999245 w 20"/>
                <a:gd name="T17" fmla="*/ 0 h 12"/>
                <a:gd name="T18" fmla="*/ 784074079 w 20"/>
                <a:gd name="T19" fmla="*/ 2147483646 h 12"/>
                <a:gd name="T20" fmla="*/ 1002850503 w 20"/>
                <a:gd name="T21" fmla="*/ 2147483646 h 12"/>
                <a:gd name="T22" fmla="*/ 1002850503 w 20"/>
                <a:gd name="T23" fmla="*/ 2147483646 h 12"/>
                <a:gd name="T24" fmla="*/ 1002850503 w 20"/>
                <a:gd name="T25" fmla="*/ 2147483646 h 12"/>
                <a:gd name="T26" fmla="*/ 1274303354 w 20"/>
                <a:gd name="T27" fmla="*/ 2147483646 h 12"/>
                <a:gd name="T28" fmla="*/ 1274303354 w 20"/>
                <a:gd name="T29" fmla="*/ 2147483646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12"/>
                <a:gd name="T47" fmla="*/ 20 w 20"/>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12">
                  <a:moveTo>
                    <a:pt x="20" y="8"/>
                  </a:moveTo>
                  <a:lnTo>
                    <a:pt x="20" y="12"/>
                  </a:lnTo>
                  <a:lnTo>
                    <a:pt x="16" y="12"/>
                  </a:lnTo>
                  <a:lnTo>
                    <a:pt x="12" y="12"/>
                  </a:lnTo>
                  <a:lnTo>
                    <a:pt x="8" y="8"/>
                  </a:lnTo>
                  <a:lnTo>
                    <a:pt x="0" y="8"/>
                  </a:lnTo>
                  <a:lnTo>
                    <a:pt x="4" y="4"/>
                  </a:lnTo>
                  <a:lnTo>
                    <a:pt x="4" y="0"/>
                  </a:lnTo>
                  <a:lnTo>
                    <a:pt x="8" y="0"/>
                  </a:lnTo>
                  <a:lnTo>
                    <a:pt x="12" y="4"/>
                  </a:lnTo>
                  <a:lnTo>
                    <a:pt x="16" y="4"/>
                  </a:lnTo>
                  <a:lnTo>
                    <a:pt x="16" y="8"/>
                  </a:lnTo>
                  <a:lnTo>
                    <a:pt x="16" y="4"/>
                  </a:lnTo>
                  <a:lnTo>
                    <a:pt x="20" y="4"/>
                  </a:lnTo>
                  <a:lnTo>
                    <a:pt x="20" y="8"/>
                  </a:lnTo>
                  <a:close/>
                </a:path>
              </a:pathLst>
            </a:custGeom>
            <a:solidFill>
              <a:srgbClr val="CCFFFF"/>
            </a:solidFill>
            <a:ln w="6350">
              <a:solidFill>
                <a:srgbClr val="CCFFFF"/>
              </a:solidFill>
              <a:prstDash val="solid"/>
              <a:round/>
              <a:headEnd/>
              <a:tailEnd/>
            </a:ln>
          </p:spPr>
          <p:txBody>
            <a:bodyPr/>
            <a:lstStyle/>
            <a:p>
              <a:endParaRPr lang="it-IT"/>
            </a:p>
          </p:txBody>
        </p:sp>
        <p:sp>
          <p:nvSpPr>
            <p:cNvPr id="197745" name="Freeform 110">
              <a:extLst>
                <a:ext uri="{FF2B5EF4-FFF2-40B4-BE49-F238E27FC236}">
                  <a16:creationId xmlns:a16="http://schemas.microsoft.com/office/drawing/2014/main" id="{9CAEA4B3-1D2E-EDEA-17F2-B4AB62E27356}"/>
                </a:ext>
              </a:extLst>
            </p:cNvPr>
            <p:cNvSpPr>
              <a:spLocks/>
            </p:cNvSpPr>
            <p:nvPr/>
          </p:nvSpPr>
          <p:spPr bwMode="auto">
            <a:xfrm>
              <a:off x="1912" y="2446"/>
              <a:ext cx="200" cy="359"/>
            </a:xfrm>
            <a:custGeom>
              <a:avLst/>
              <a:gdLst>
                <a:gd name="T0" fmla="*/ 2147483646 w 104"/>
                <a:gd name="T1" fmla="*/ 2147483646 h 140"/>
                <a:gd name="T2" fmla="*/ 2147483646 w 104"/>
                <a:gd name="T3" fmla="*/ 2147483646 h 140"/>
                <a:gd name="T4" fmla="*/ 2147483646 w 104"/>
                <a:gd name="T5" fmla="*/ 2147483646 h 140"/>
                <a:gd name="T6" fmla="*/ 2147483646 w 104"/>
                <a:gd name="T7" fmla="*/ 2147483646 h 140"/>
                <a:gd name="T8" fmla="*/ 2147483646 w 104"/>
                <a:gd name="T9" fmla="*/ 2147483646 h 140"/>
                <a:gd name="T10" fmla="*/ 2147483646 w 104"/>
                <a:gd name="T11" fmla="*/ 2147483646 h 140"/>
                <a:gd name="T12" fmla="*/ 2147483646 w 104"/>
                <a:gd name="T13" fmla="*/ 2147483646 h 140"/>
                <a:gd name="T14" fmla="*/ 2147483646 w 104"/>
                <a:gd name="T15" fmla="*/ 2147483646 h 140"/>
                <a:gd name="T16" fmla="*/ 2147483646 w 104"/>
                <a:gd name="T17" fmla="*/ 2147483646 h 140"/>
                <a:gd name="T18" fmla="*/ 2147483646 w 104"/>
                <a:gd name="T19" fmla="*/ 2147483646 h 140"/>
                <a:gd name="T20" fmla="*/ 2147483646 w 104"/>
                <a:gd name="T21" fmla="*/ 2147483646 h 140"/>
                <a:gd name="T22" fmla="*/ 2147483646 w 104"/>
                <a:gd name="T23" fmla="*/ 2147483646 h 140"/>
                <a:gd name="T24" fmla="*/ 2147483646 w 104"/>
                <a:gd name="T25" fmla="*/ 2147483646 h 140"/>
                <a:gd name="T26" fmla="*/ 2147483646 w 104"/>
                <a:gd name="T27" fmla="*/ 2147483646 h 140"/>
                <a:gd name="T28" fmla="*/ 2147483646 w 104"/>
                <a:gd name="T29" fmla="*/ 2147483646 h 140"/>
                <a:gd name="T30" fmla="*/ 2147483646 w 104"/>
                <a:gd name="T31" fmla="*/ 2147483646 h 140"/>
                <a:gd name="T32" fmla="*/ 2147483646 w 104"/>
                <a:gd name="T33" fmla="*/ 2147483646 h 140"/>
                <a:gd name="T34" fmla="*/ 2147483646 w 104"/>
                <a:gd name="T35" fmla="*/ 2147483646 h 140"/>
                <a:gd name="T36" fmla="*/ 2147483646 w 104"/>
                <a:gd name="T37" fmla="*/ 2147483646 h 140"/>
                <a:gd name="T38" fmla="*/ 2147483646 w 104"/>
                <a:gd name="T39" fmla="*/ 2147483646 h 140"/>
                <a:gd name="T40" fmla="*/ 2147483646 w 104"/>
                <a:gd name="T41" fmla="*/ 2147483646 h 140"/>
                <a:gd name="T42" fmla="*/ 2147483646 w 104"/>
                <a:gd name="T43" fmla="*/ 2147483646 h 140"/>
                <a:gd name="T44" fmla="*/ 2147483646 w 104"/>
                <a:gd name="T45" fmla="*/ 2147483646 h 140"/>
                <a:gd name="T46" fmla="*/ 2147483646 w 104"/>
                <a:gd name="T47" fmla="*/ 2147483646 h 140"/>
                <a:gd name="T48" fmla="*/ 2147483646 w 104"/>
                <a:gd name="T49" fmla="*/ 2147483646 h 140"/>
                <a:gd name="T50" fmla="*/ 2147483646 w 104"/>
                <a:gd name="T51" fmla="*/ 2147483646 h 140"/>
                <a:gd name="T52" fmla="*/ 2147483646 w 104"/>
                <a:gd name="T53" fmla="*/ 2147483646 h 140"/>
                <a:gd name="T54" fmla="*/ 2147483646 w 104"/>
                <a:gd name="T55" fmla="*/ 2147483646 h 140"/>
                <a:gd name="T56" fmla="*/ 2147483646 w 104"/>
                <a:gd name="T57" fmla="*/ 2147483646 h 140"/>
                <a:gd name="T58" fmla="*/ 2147483646 w 104"/>
                <a:gd name="T59" fmla="*/ 2147483646 h 140"/>
                <a:gd name="T60" fmla="*/ 2147483646 w 104"/>
                <a:gd name="T61" fmla="*/ 2147483646 h 140"/>
                <a:gd name="T62" fmla="*/ 2147483646 w 104"/>
                <a:gd name="T63" fmla="*/ 2147483646 h 140"/>
                <a:gd name="T64" fmla="*/ 2147483646 w 104"/>
                <a:gd name="T65" fmla="*/ 2147483646 h 140"/>
                <a:gd name="T66" fmla="*/ 2147483646 w 104"/>
                <a:gd name="T67" fmla="*/ 2147483646 h 140"/>
                <a:gd name="T68" fmla="*/ 2147483646 w 104"/>
                <a:gd name="T69" fmla="*/ 2147483646 h 140"/>
                <a:gd name="T70" fmla="*/ 2147483646 w 104"/>
                <a:gd name="T71" fmla="*/ 2147483646 h 140"/>
                <a:gd name="T72" fmla="*/ 2147483646 w 104"/>
                <a:gd name="T73" fmla="*/ 2147483646 h 140"/>
                <a:gd name="T74" fmla="*/ 1759593990 w 104"/>
                <a:gd name="T75" fmla="*/ 2147483646 h 140"/>
                <a:gd name="T76" fmla="*/ 1065877804 w 104"/>
                <a:gd name="T77" fmla="*/ 2147483646 h 140"/>
                <a:gd name="T78" fmla="*/ 0 w 104"/>
                <a:gd name="T79" fmla="*/ 2147483646 h 140"/>
                <a:gd name="T80" fmla="*/ 367988442 w 104"/>
                <a:gd name="T81" fmla="*/ 2147483646 h 140"/>
                <a:gd name="T82" fmla="*/ 707670081 w 104"/>
                <a:gd name="T83" fmla="*/ 2147483646 h 140"/>
                <a:gd name="T84" fmla="*/ 1065877804 w 104"/>
                <a:gd name="T85" fmla="*/ 2147483646 h 140"/>
                <a:gd name="T86" fmla="*/ 1445818040 w 104"/>
                <a:gd name="T87" fmla="*/ 2147483646 h 140"/>
                <a:gd name="T88" fmla="*/ 1445818040 w 104"/>
                <a:gd name="T89" fmla="*/ 2147483646 h 140"/>
                <a:gd name="T90" fmla="*/ 1065877804 w 104"/>
                <a:gd name="T91" fmla="*/ 2147483646 h 140"/>
                <a:gd name="T92" fmla="*/ 1445818040 w 104"/>
                <a:gd name="T93" fmla="*/ 2147483646 h 140"/>
                <a:gd name="T94" fmla="*/ 1445818040 w 104"/>
                <a:gd name="T95" fmla="*/ 2147483646 h 140"/>
                <a:gd name="T96" fmla="*/ 1065877804 w 104"/>
                <a:gd name="T97" fmla="*/ 2147483646 h 140"/>
                <a:gd name="T98" fmla="*/ 1445818040 w 104"/>
                <a:gd name="T99" fmla="*/ 2147483646 h 140"/>
                <a:gd name="T100" fmla="*/ 1445818040 w 104"/>
                <a:gd name="T101" fmla="*/ 2147483646 h 140"/>
                <a:gd name="T102" fmla="*/ 1445818040 w 104"/>
                <a:gd name="T103" fmla="*/ 2147483646 h 140"/>
                <a:gd name="T104" fmla="*/ 1759593990 w 104"/>
                <a:gd name="T105" fmla="*/ 2147483646 h 140"/>
                <a:gd name="T106" fmla="*/ 1759593990 w 104"/>
                <a:gd name="T107" fmla="*/ 2147483646 h 140"/>
                <a:gd name="T108" fmla="*/ 2127621338 w 104"/>
                <a:gd name="T109" fmla="*/ 2147483646 h 140"/>
                <a:gd name="T110" fmla="*/ 2147483646 w 104"/>
                <a:gd name="T111" fmla="*/ 2147483646 h 140"/>
                <a:gd name="T112" fmla="*/ 2147483646 w 104"/>
                <a:gd name="T113" fmla="*/ 2147483646 h 140"/>
                <a:gd name="T114" fmla="*/ 2147483646 w 104"/>
                <a:gd name="T115" fmla="*/ 2147483646 h 140"/>
                <a:gd name="T116" fmla="*/ 2147483646 w 104"/>
                <a:gd name="T117" fmla="*/ 2147483646 h 140"/>
                <a:gd name="T118" fmla="*/ 2147483646 w 104"/>
                <a:gd name="T119" fmla="*/ 2147483646 h 140"/>
                <a:gd name="T120" fmla="*/ 2147483646 w 104"/>
                <a:gd name="T121" fmla="*/ 2147483646 h 140"/>
                <a:gd name="T122" fmla="*/ 2147483646 w 104"/>
                <a:gd name="T123" fmla="*/ 0 h 140"/>
                <a:gd name="T124" fmla="*/ 2147483646 w 104"/>
                <a:gd name="T125" fmla="*/ 0 h 1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4"/>
                <a:gd name="T190" fmla="*/ 0 h 140"/>
                <a:gd name="T191" fmla="*/ 104 w 104"/>
                <a:gd name="T192" fmla="*/ 140 h 14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4" h="140">
                  <a:moveTo>
                    <a:pt x="68" y="4"/>
                  </a:moveTo>
                  <a:lnTo>
                    <a:pt x="64" y="4"/>
                  </a:lnTo>
                  <a:lnTo>
                    <a:pt x="60" y="4"/>
                  </a:lnTo>
                  <a:lnTo>
                    <a:pt x="60" y="8"/>
                  </a:lnTo>
                  <a:lnTo>
                    <a:pt x="56" y="8"/>
                  </a:lnTo>
                  <a:lnTo>
                    <a:pt x="52" y="16"/>
                  </a:lnTo>
                  <a:lnTo>
                    <a:pt x="52" y="20"/>
                  </a:lnTo>
                  <a:lnTo>
                    <a:pt x="48" y="28"/>
                  </a:lnTo>
                  <a:lnTo>
                    <a:pt x="52" y="28"/>
                  </a:lnTo>
                  <a:lnTo>
                    <a:pt x="56" y="28"/>
                  </a:lnTo>
                  <a:lnTo>
                    <a:pt x="60" y="36"/>
                  </a:lnTo>
                  <a:lnTo>
                    <a:pt x="56" y="40"/>
                  </a:lnTo>
                  <a:lnTo>
                    <a:pt x="60" y="44"/>
                  </a:lnTo>
                  <a:lnTo>
                    <a:pt x="64" y="44"/>
                  </a:lnTo>
                  <a:lnTo>
                    <a:pt x="68" y="44"/>
                  </a:lnTo>
                  <a:lnTo>
                    <a:pt x="72" y="44"/>
                  </a:lnTo>
                  <a:lnTo>
                    <a:pt x="76" y="44"/>
                  </a:lnTo>
                  <a:lnTo>
                    <a:pt x="80" y="48"/>
                  </a:lnTo>
                  <a:lnTo>
                    <a:pt x="84" y="52"/>
                  </a:lnTo>
                  <a:lnTo>
                    <a:pt x="84" y="56"/>
                  </a:lnTo>
                  <a:lnTo>
                    <a:pt x="88" y="52"/>
                  </a:lnTo>
                  <a:lnTo>
                    <a:pt x="96" y="52"/>
                  </a:lnTo>
                  <a:lnTo>
                    <a:pt x="100" y="52"/>
                  </a:lnTo>
                  <a:lnTo>
                    <a:pt x="100" y="56"/>
                  </a:lnTo>
                  <a:lnTo>
                    <a:pt x="100" y="60"/>
                  </a:lnTo>
                  <a:lnTo>
                    <a:pt x="96" y="60"/>
                  </a:lnTo>
                  <a:lnTo>
                    <a:pt x="96" y="64"/>
                  </a:lnTo>
                  <a:lnTo>
                    <a:pt x="96" y="68"/>
                  </a:lnTo>
                  <a:lnTo>
                    <a:pt x="100" y="72"/>
                  </a:lnTo>
                  <a:lnTo>
                    <a:pt x="100" y="76"/>
                  </a:lnTo>
                  <a:lnTo>
                    <a:pt x="104" y="76"/>
                  </a:lnTo>
                  <a:lnTo>
                    <a:pt x="100" y="80"/>
                  </a:lnTo>
                  <a:lnTo>
                    <a:pt x="96" y="80"/>
                  </a:lnTo>
                  <a:lnTo>
                    <a:pt x="100" y="84"/>
                  </a:lnTo>
                  <a:lnTo>
                    <a:pt x="104" y="88"/>
                  </a:lnTo>
                  <a:lnTo>
                    <a:pt x="100" y="88"/>
                  </a:lnTo>
                  <a:lnTo>
                    <a:pt x="96" y="92"/>
                  </a:lnTo>
                  <a:lnTo>
                    <a:pt x="92" y="92"/>
                  </a:lnTo>
                  <a:lnTo>
                    <a:pt x="84" y="92"/>
                  </a:lnTo>
                  <a:lnTo>
                    <a:pt x="80" y="92"/>
                  </a:lnTo>
                  <a:lnTo>
                    <a:pt x="80" y="96"/>
                  </a:lnTo>
                  <a:lnTo>
                    <a:pt x="84" y="96"/>
                  </a:lnTo>
                  <a:lnTo>
                    <a:pt x="84" y="100"/>
                  </a:lnTo>
                  <a:lnTo>
                    <a:pt x="88" y="100"/>
                  </a:lnTo>
                  <a:lnTo>
                    <a:pt x="84" y="100"/>
                  </a:lnTo>
                  <a:lnTo>
                    <a:pt x="80" y="100"/>
                  </a:lnTo>
                  <a:lnTo>
                    <a:pt x="80" y="104"/>
                  </a:lnTo>
                  <a:lnTo>
                    <a:pt x="80" y="108"/>
                  </a:lnTo>
                  <a:lnTo>
                    <a:pt x="80" y="112"/>
                  </a:lnTo>
                  <a:lnTo>
                    <a:pt x="84" y="112"/>
                  </a:lnTo>
                  <a:lnTo>
                    <a:pt x="84" y="116"/>
                  </a:lnTo>
                  <a:lnTo>
                    <a:pt x="84" y="124"/>
                  </a:lnTo>
                  <a:lnTo>
                    <a:pt x="80" y="140"/>
                  </a:lnTo>
                  <a:lnTo>
                    <a:pt x="76" y="140"/>
                  </a:lnTo>
                  <a:lnTo>
                    <a:pt x="72" y="140"/>
                  </a:lnTo>
                  <a:lnTo>
                    <a:pt x="76" y="132"/>
                  </a:lnTo>
                  <a:lnTo>
                    <a:pt x="76" y="128"/>
                  </a:lnTo>
                  <a:lnTo>
                    <a:pt x="72" y="128"/>
                  </a:lnTo>
                  <a:lnTo>
                    <a:pt x="72" y="124"/>
                  </a:lnTo>
                  <a:lnTo>
                    <a:pt x="68" y="128"/>
                  </a:lnTo>
                  <a:lnTo>
                    <a:pt x="64" y="124"/>
                  </a:lnTo>
                  <a:lnTo>
                    <a:pt x="64" y="128"/>
                  </a:lnTo>
                  <a:lnTo>
                    <a:pt x="60" y="128"/>
                  </a:lnTo>
                  <a:lnTo>
                    <a:pt x="56" y="128"/>
                  </a:lnTo>
                  <a:lnTo>
                    <a:pt x="52" y="128"/>
                  </a:lnTo>
                  <a:lnTo>
                    <a:pt x="52" y="124"/>
                  </a:lnTo>
                  <a:lnTo>
                    <a:pt x="48" y="124"/>
                  </a:lnTo>
                  <a:lnTo>
                    <a:pt x="48" y="120"/>
                  </a:lnTo>
                  <a:lnTo>
                    <a:pt x="44" y="116"/>
                  </a:lnTo>
                  <a:lnTo>
                    <a:pt x="40" y="116"/>
                  </a:lnTo>
                  <a:lnTo>
                    <a:pt x="40" y="112"/>
                  </a:lnTo>
                  <a:lnTo>
                    <a:pt x="36" y="108"/>
                  </a:lnTo>
                  <a:lnTo>
                    <a:pt x="32" y="108"/>
                  </a:lnTo>
                  <a:lnTo>
                    <a:pt x="28" y="104"/>
                  </a:lnTo>
                  <a:lnTo>
                    <a:pt x="24" y="104"/>
                  </a:lnTo>
                  <a:lnTo>
                    <a:pt x="20" y="104"/>
                  </a:lnTo>
                  <a:lnTo>
                    <a:pt x="16" y="104"/>
                  </a:lnTo>
                  <a:lnTo>
                    <a:pt x="12" y="100"/>
                  </a:lnTo>
                  <a:lnTo>
                    <a:pt x="8" y="96"/>
                  </a:lnTo>
                  <a:lnTo>
                    <a:pt x="0" y="92"/>
                  </a:lnTo>
                  <a:lnTo>
                    <a:pt x="4" y="92"/>
                  </a:lnTo>
                  <a:lnTo>
                    <a:pt x="4" y="88"/>
                  </a:lnTo>
                  <a:lnTo>
                    <a:pt x="4" y="84"/>
                  </a:lnTo>
                  <a:lnTo>
                    <a:pt x="8" y="84"/>
                  </a:lnTo>
                  <a:lnTo>
                    <a:pt x="12" y="84"/>
                  </a:lnTo>
                  <a:lnTo>
                    <a:pt x="12" y="80"/>
                  </a:lnTo>
                  <a:lnTo>
                    <a:pt x="16" y="76"/>
                  </a:lnTo>
                  <a:lnTo>
                    <a:pt x="16" y="72"/>
                  </a:lnTo>
                  <a:lnTo>
                    <a:pt x="16" y="68"/>
                  </a:lnTo>
                  <a:lnTo>
                    <a:pt x="16" y="64"/>
                  </a:lnTo>
                  <a:lnTo>
                    <a:pt x="16" y="60"/>
                  </a:lnTo>
                  <a:lnTo>
                    <a:pt x="12" y="60"/>
                  </a:lnTo>
                  <a:lnTo>
                    <a:pt x="12" y="56"/>
                  </a:lnTo>
                  <a:lnTo>
                    <a:pt x="16" y="56"/>
                  </a:lnTo>
                  <a:lnTo>
                    <a:pt x="12" y="52"/>
                  </a:lnTo>
                  <a:lnTo>
                    <a:pt x="16" y="52"/>
                  </a:lnTo>
                  <a:lnTo>
                    <a:pt x="16" y="48"/>
                  </a:lnTo>
                  <a:lnTo>
                    <a:pt x="12" y="44"/>
                  </a:lnTo>
                  <a:lnTo>
                    <a:pt x="12" y="40"/>
                  </a:lnTo>
                  <a:lnTo>
                    <a:pt x="16" y="40"/>
                  </a:lnTo>
                  <a:lnTo>
                    <a:pt x="16" y="36"/>
                  </a:lnTo>
                  <a:lnTo>
                    <a:pt x="16" y="32"/>
                  </a:lnTo>
                  <a:lnTo>
                    <a:pt x="12" y="32"/>
                  </a:lnTo>
                  <a:lnTo>
                    <a:pt x="16" y="32"/>
                  </a:lnTo>
                  <a:lnTo>
                    <a:pt x="16" y="36"/>
                  </a:lnTo>
                  <a:lnTo>
                    <a:pt x="20" y="36"/>
                  </a:lnTo>
                  <a:lnTo>
                    <a:pt x="20" y="32"/>
                  </a:lnTo>
                  <a:lnTo>
                    <a:pt x="20" y="28"/>
                  </a:lnTo>
                  <a:lnTo>
                    <a:pt x="24" y="28"/>
                  </a:lnTo>
                  <a:lnTo>
                    <a:pt x="24" y="24"/>
                  </a:lnTo>
                  <a:lnTo>
                    <a:pt x="28" y="24"/>
                  </a:lnTo>
                  <a:lnTo>
                    <a:pt x="28" y="20"/>
                  </a:lnTo>
                  <a:lnTo>
                    <a:pt x="32" y="20"/>
                  </a:lnTo>
                  <a:lnTo>
                    <a:pt x="32" y="16"/>
                  </a:lnTo>
                  <a:lnTo>
                    <a:pt x="32" y="12"/>
                  </a:lnTo>
                  <a:lnTo>
                    <a:pt x="36" y="12"/>
                  </a:lnTo>
                  <a:lnTo>
                    <a:pt x="40" y="12"/>
                  </a:lnTo>
                  <a:lnTo>
                    <a:pt x="40" y="8"/>
                  </a:lnTo>
                  <a:lnTo>
                    <a:pt x="44" y="8"/>
                  </a:lnTo>
                  <a:lnTo>
                    <a:pt x="48" y="8"/>
                  </a:lnTo>
                  <a:lnTo>
                    <a:pt x="52" y="8"/>
                  </a:lnTo>
                  <a:lnTo>
                    <a:pt x="56" y="4"/>
                  </a:lnTo>
                  <a:lnTo>
                    <a:pt x="60" y="4"/>
                  </a:lnTo>
                  <a:lnTo>
                    <a:pt x="60" y="0"/>
                  </a:lnTo>
                  <a:lnTo>
                    <a:pt x="64" y="0"/>
                  </a:lnTo>
                  <a:lnTo>
                    <a:pt x="68" y="0"/>
                  </a:lnTo>
                  <a:lnTo>
                    <a:pt x="68" y="4"/>
                  </a:lnTo>
                  <a:close/>
                </a:path>
              </a:pathLst>
            </a:custGeom>
            <a:solidFill>
              <a:srgbClr val="CCFFFF"/>
            </a:solidFill>
            <a:ln w="6350">
              <a:solidFill>
                <a:srgbClr val="CCFFFF"/>
              </a:solidFill>
              <a:prstDash val="solid"/>
              <a:round/>
              <a:headEnd/>
              <a:tailEnd/>
            </a:ln>
          </p:spPr>
          <p:txBody>
            <a:bodyPr/>
            <a:lstStyle/>
            <a:p>
              <a:endParaRPr lang="it-IT"/>
            </a:p>
          </p:txBody>
        </p:sp>
        <p:sp>
          <p:nvSpPr>
            <p:cNvPr id="197746" name="Freeform 111">
              <a:extLst>
                <a:ext uri="{FF2B5EF4-FFF2-40B4-BE49-F238E27FC236}">
                  <a16:creationId xmlns:a16="http://schemas.microsoft.com/office/drawing/2014/main" id="{266B4996-D55B-8633-96B5-5393725B7D08}"/>
                </a:ext>
              </a:extLst>
            </p:cNvPr>
            <p:cNvSpPr>
              <a:spLocks/>
            </p:cNvSpPr>
            <p:nvPr/>
          </p:nvSpPr>
          <p:spPr bwMode="auto">
            <a:xfrm>
              <a:off x="3231" y="2446"/>
              <a:ext cx="54" cy="134"/>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1962265089 w 28"/>
                <a:gd name="T13" fmla="*/ 2147483646 h 52"/>
                <a:gd name="T14" fmla="*/ 1962265089 w 28"/>
                <a:gd name="T15" fmla="*/ 2147483646 h 52"/>
                <a:gd name="T16" fmla="*/ 1570251765 w 28"/>
                <a:gd name="T17" fmla="*/ 2147483646 h 52"/>
                <a:gd name="T18" fmla="*/ 1570251765 w 28"/>
                <a:gd name="T19" fmla="*/ 2147483646 h 52"/>
                <a:gd name="T20" fmla="*/ 1570251765 w 28"/>
                <a:gd name="T21" fmla="*/ 2147483646 h 52"/>
                <a:gd name="T22" fmla="*/ 1570251765 w 28"/>
                <a:gd name="T23" fmla="*/ 2147483646 h 52"/>
                <a:gd name="T24" fmla="*/ 1962265089 w 28"/>
                <a:gd name="T25" fmla="*/ 2147483646 h 52"/>
                <a:gd name="T26" fmla="*/ 1570251765 w 28"/>
                <a:gd name="T27" fmla="*/ 2147483646 h 52"/>
                <a:gd name="T28" fmla="*/ 1148071995 w 28"/>
                <a:gd name="T29" fmla="*/ 2147483646 h 52"/>
                <a:gd name="T30" fmla="*/ 755634343 w 28"/>
                <a:gd name="T31" fmla="*/ 2147483646 h 52"/>
                <a:gd name="T32" fmla="*/ 755634343 w 28"/>
                <a:gd name="T33" fmla="*/ 2147483646 h 52"/>
                <a:gd name="T34" fmla="*/ 755634343 w 28"/>
                <a:gd name="T35" fmla="*/ 2147483646 h 52"/>
                <a:gd name="T36" fmla="*/ 755634343 w 28"/>
                <a:gd name="T37" fmla="*/ 2147483646 h 52"/>
                <a:gd name="T38" fmla="*/ 755634343 w 28"/>
                <a:gd name="T39" fmla="*/ 2147483646 h 52"/>
                <a:gd name="T40" fmla="*/ 755634343 w 28"/>
                <a:gd name="T41" fmla="*/ 2147483646 h 52"/>
                <a:gd name="T42" fmla="*/ 755634343 w 28"/>
                <a:gd name="T43" fmla="*/ 2147483646 h 52"/>
                <a:gd name="T44" fmla="*/ 391810400 w 28"/>
                <a:gd name="T45" fmla="*/ 2147483646 h 52"/>
                <a:gd name="T46" fmla="*/ 391810400 w 28"/>
                <a:gd name="T47" fmla="*/ 2147483646 h 52"/>
                <a:gd name="T48" fmla="*/ 0 w 28"/>
                <a:gd name="T49" fmla="*/ 2147483646 h 52"/>
                <a:gd name="T50" fmla="*/ 0 w 28"/>
                <a:gd name="T51" fmla="*/ 2147483646 h 52"/>
                <a:gd name="T52" fmla="*/ 391810400 w 28"/>
                <a:gd name="T53" fmla="*/ 2147483646 h 52"/>
                <a:gd name="T54" fmla="*/ 391810400 w 28"/>
                <a:gd name="T55" fmla="*/ 2147483646 h 52"/>
                <a:gd name="T56" fmla="*/ 755634343 w 28"/>
                <a:gd name="T57" fmla="*/ 2147483646 h 52"/>
                <a:gd name="T58" fmla="*/ 1148071995 w 28"/>
                <a:gd name="T59" fmla="*/ 2147483646 h 52"/>
                <a:gd name="T60" fmla="*/ 1148071995 w 28"/>
                <a:gd name="T61" fmla="*/ 2147483646 h 52"/>
                <a:gd name="T62" fmla="*/ 1570251765 w 28"/>
                <a:gd name="T63" fmla="*/ 2147483646 h 52"/>
                <a:gd name="T64" fmla="*/ 1148071995 w 28"/>
                <a:gd name="T65" fmla="*/ 0 h 52"/>
                <a:gd name="T66" fmla="*/ 1570251765 w 28"/>
                <a:gd name="T67" fmla="*/ 0 h 52"/>
                <a:gd name="T68" fmla="*/ 1962265089 w 28"/>
                <a:gd name="T69" fmla="*/ 0 h 52"/>
                <a:gd name="T70" fmla="*/ 1962265089 w 28"/>
                <a:gd name="T71" fmla="*/ 2147483646 h 52"/>
                <a:gd name="T72" fmla="*/ 2147483646 w 28"/>
                <a:gd name="T73" fmla="*/ 2147483646 h 5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
                <a:gd name="T112" fmla="*/ 0 h 52"/>
                <a:gd name="T113" fmla="*/ 28 w 28"/>
                <a:gd name="T114" fmla="*/ 52 h 5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 h="52">
                  <a:moveTo>
                    <a:pt x="24" y="4"/>
                  </a:moveTo>
                  <a:lnTo>
                    <a:pt x="24" y="8"/>
                  </a:lnTo>
                  <a:lnTo>
                    <a:pt x="24" y="12"/>
                  </a:lnTo>
                  <a:lnTo>
                    <a:pt x="28" y="12"/>
                  </a:lnTo>
                  <a:lnTo>
                    <a:pt x="24" y="16"/>
                  </a:lnTo>
                  <a:lnTo>
                    <a:pt x="24" y="20"/>
                  </a:lnTo>
                  <a:lnTo>
                    <a:pt x="20" y="24"/>
                  </a:lnTo>
                  <a:lnTo>
                    <a:pt x="20" y="28"/>
                  </a:lnTo>
                  <a:lnTo>
                    <a:pt x="16" y="28"/>
                  </a:lnTo>
                  <a:lnTo>
                    <a:pt x="16" y="32"/>
                  </a:lnTo>
                  <a:lnTo>
                    <a:pt x="16" y="36"/>
                  </a:lnTo>
                  <a:lnTo>
                    <a:pt x="16" y="40"/>
                  </a:lnTo>
                  <a:lnTo>
                    <a:pt x="20" y="44"/>
                  </a:lnTo>
                  <a:lnTo>
                    <a:pt x="16" y="52"/>
                  </a:lnTo>
                  <a:lnTo>
                    <a:pt x="12" y="52"/>
                  </a:lnTo>
                  <a:lnTo>
                    <a:pt x="8" y="52"/>
                  </a:lnTo>
                  <a:lnTo>
                    <a:pt x="8" y="48"/>
                  </a:lnTo>
                  <a:lnTo>
                    <a:pt x="8" y="44"/>
                  </a:lnTo>
                  <a:lnTo>
                    <a:pt x="8" y="40"/>
                  </a:lnTo>
                  <a:lnTo>
                    <a:pt x="8" y="36"/>
                  </a:lnTo>
                  <a:lnTo>
                    <a:pt x="8" y="32"/>
                  </a:lnTo>
                  <a:lnTo>
                    <a:pt x="8" y="28"/>
                  </a:lnTo>
                  <a:lnTo>
                    <a:pt x="4" y="24"/>
                  </a:lnTo>
                  <a:lnTo>
                    <a:pt x="4" y="20"/>
                  </a:lnTo>
                  <a:lnTo>
                    <a:pt x="0" y="16"/>
                  </a:lnTo>
                  <a:lnTo>
                    <a:pt x="0" y="12"/>
                  </a:lnTo>
                  <a:lnTo>
                    <a:pt x="4" y="12"/>
                  </a:lnTo>
                  <a:lnTo>
                    <a:pt x="4" y="8"/>
                  </a:lnTo>
                  <a:lnTo>
                    <a:pt x="8" y="8"/>
                  </a:lnTo>
                  <a:lnTo>
                    <a:pt x="12" y="8"/>
                  </a:lnTo>
                  <a:lnTo>
                    <a:pt x="12" y="4"/>
                  </a:lnTo>
                  <a:lnTo>
                    <a:pt x="16" y="4"/>
                  </a:lnTo>
                  <a:lnTo>
                    <a:pt x="12" y="0"/>
                  </a:lnTo>
                  <a:lnTo>
                    <a:pt x="16" y="0"/>
                  </a:lnTo>
                  <a:lnTo>
                    <a:pt x="20" y="0"/>
                  </a:lnTo>
                  <a:lnTo>
                    <a:pt x="20" y="4"/>
                  </a:lnTo>
                  <a:lnTo>
                    <a:pt x="24" y="4"/>
                  </a:lnTo>
                  <a:close/>
                </a:path>
              </a:pathLst>
            </a:custGeom>
            <a:solidFill>
              <a:srgbClr val="CCFFFF"/>
            </a:solidFill>
            <a:ln w="6350">
              <a:solidFill>
                <a:srgbClr val="CCFFFF"/>
              </a:solidFill>
              <a:prstDash val="solid"/>
              <a:round/>
              <a:headEnd/>
              <a:tailEnd/>
            </a:ln>
          </p:spPr>
          <p:txBody>
            <a:bodyPr/>
            <a:lstStyle/>
            <a:p>
              <a:endParaRPr lang="it-IT"/>
            </a:p>
          </p:txBody>
        </p:sp>
        <p:sp>
          <p:nvSpPr>
            <p:cNvPr id="197747" name="Freeform 112">
              <a:extLst>
                <a:ext uri="{FF2B5EF4-FFF2-40B4-BE49-F238E27FC236}">
                  <a16:creationId xmlns:a16="http://schemas.microsoft.com/office/drawing/2014/main" id="{C71DDE1D-A2EB-5DAB-EBD0-747BA3B369E1}"/>
                </a:ext>
              </a:extLst>
            </p:cNvPr>
            <p:cNvSpPr>
              <a:spLocks/>
            </p:cNvSpPr>
            <p:nvPr/>
          </p:nvSpPr>
          <p:spPr bwMode="auto">
            <a:xfrm>
              <a:off x="3171" y="2466"/>
              <a:ext cx="68" cy="144"/>
            </a:xfrm>
            <a:custGeom>
              <a:avLst/>
              <a:gdLst>
                <a:gd name="T0" fmla="*/ 0 w 36"/>
                <a:gd name="T1" fmla="*/ 2147483646 h 56"/>
                <a:gd name="T2" fmla="*/ 225346116 w 36"/>
                <a:gd name="T3" fmla="*/ 2147483646 h 56"/>
                <a:gd name="T4" fmla="*/ 225346116 w 36"/>
                <a:gd name="T5" fmla="*/ 2147483646 h 56"/>
                <a:gd name="T6" fmla="*/ 0 w 36"/>
                <a:gd name="T7" fmla="*/ 2147483646 h 56"/>
                <a:gd name="T8" fmla="*/ 225346116 w 36"/>
                <a:gd name="T9" fmla="*/ 2147483646 h 56"/>
                <a:gd name="T10" fmla="*/ 650893042 w 36"/>
                <a:gd name="T11" fmla="*/ 2147483646 h 56"/>
                <a:gd name="T12" fmla="*/ 866857627 w 36"/>
                <a:gd name="T13" fmla="*/ 2147483646 h 56"/>
                <a:gd name="T14" fmla="*/ 1092468023 w 36"/>
                <a:gd name="T15" fmla="*/ 2147483646 h 56"/>
                <a:gd name="T16" fmla="*/ 1293009626 w 36"/>
                <a:gd name="T17" fmla="*/ 0 h 56"/>
                <a:gd name="T18" fmla="*/ 1518690629 w 36"/>
                <a:gd name="T19" fmla="*/ 2147483646 h 56"/>
                <a:gd name="T20" fmla="*/ 1293009626 w 36"/>
                <a:gd name="T21" fmla="*/ 2147483646 h 56"/>
                <a:gd name="T22" fmla="*/ 1293009626 w 36"/>
                <a:gd name="T23" fmla="*/ 2147483646 h 56"/>
                <a:gd name="T24" fmla="*/ 1518690629 w 36"/>
                <a:gd name="T25" fmla="*/ 2147483646 h 56"/>
                <a:gd name="T26" fmla="*/ 1518690629 w 36"/>
                <a:gd name="T27" fmla="*/ 2147483646 h 56"/>
                <a:gd name="T28" fmla="*/ 1518690629 w 36"/>
                <a:gd name="T29" fmla="*/ 2147483646 h 56"/>
                <a:gd name="T30" fmla="*/ 1710504224 w 36"/>
                <a:gd name="T31" fmla="*/ 2147483646 h 56"/>
                <a:gd name="T32" fmla="*/ 1710504224 w 36"/>
                <a:gd name="T33" fmla="*/ 2147483646 h 56"/>
                <a:gd name="T34" fmla="*/ 1710504224 w 36"/>
                <a:gd name="T35" fmla="*/ 2147483646 h 56"/>
                <a:gd name="T36" fmla="*/ 1710504224 w 36"/>
                <a:gd name="T37" fmla="*/ 2147483646 h 56"/>
                <a:gd name="T38" fmla="*/ 1710504224 w 36"/>
                <a:gd name="T39" fmla="*/ 2147483646 h 56"/>
                <a:gd name="T40" fmla="*/ 1944248291 w 36"/>
                <a:gd name="T41" fmla="*/ 2147483646 h 56"/>
                <a:gd name="T42" fmla="*/ 1710504224 w 36"/>
                <a:gd name="T43" fmla="*/ 2147483646 h 56"/>
                <a:gd name="T44" fmla="*/ 1518690629 w 36"/>
                <a:gd name="T45" fmla="*/ 2147483646 h 56"/>
                <a:gd name="T46" fmla="*/ 1293009626 w 36"/>
                <a:gd name="T47" fmla="*/ 2147483646 h 56"/>
                <a:gd name="T48" fmla="*/ 1293009626 w 36"/>
                <a:gd name="T49" fmla="*/ 2147483646 h 56"/>
                <a:gd name="T50" fmla="*/ 1092468023 w 36"/>
                <a:gd name="T51" fmla="*/ 2147483646 h 56"/>
                <a:gd name="T52" fmla="*/ 866857627 w 36"/>
                <a:gd name="T53" fmla="*/ 2147483646 h 56"/>
                <a:gd name="T54" fmla="*/ 650893042 w 36"/>
                <a:gd name="T55" fmla="*/ 2147483646 h 56"/>
                <a:gd name="T56" fmla="*/ 425653775 w 36"/>
                <a:gd name="T57" fmla="*/ 2147483646 h 56"/>
                <a:gd name="T58" fmla="*/ 225346116 w 36"/>
                <a:gd name="T59" fmla="*/ 2147483646 h 56"/>
                <a:gd name="T60" fmla="*/ 225346116 w 36"/>
                <a:gd name="T61" fmla="*/ 2147483646 h 56"/>
                <a:gd name="T62" fmla="*/ 0 w 36"/>
                <a:gd name="T63" fmla="*/ 2147483646 h 56"/>
                <a:gd name="T64" fmla="*/ 0 w 36"/>
                <a:gd name="T65" fmla="*/ 2147483646 h 56"/>
                <a:gd name="T66" fmla="*/ 0 w 36"/>
                <a:gd name="T67" fmla="*/ 2147483646 h 56"/>
                <a:gd name="T68" fmla="*/ 0 w 36"/>
                <a:gd name="T69" fmla="*/ 2147483646 h 56"/>
                <a:gd name="T70" fmla="*/ 0 w 36"/>
                <a:gd name="T71" fmla="*/ 2147483646 h 56"/>
                <a:gd name="T72" fmla="*/ 0 w 36"/>
                <a:gd name="T73" fmla="*/ 2147483646 h 56"/>
                <a:gd name="T74" fmla="*/ 225346116 w 36"/>
                <a:gd name="T75" fmla="*/ 2147483646 h 56"/>
                <a:gd name="T76" fmla="*/ 225346116 w 36"/>
                <a:gd name="T77" fmla="*/ 2147483646 h 56"/>
                <a:gd name="T78" fmla="*/ 225346116 w 36"/>
                <a:gd name="T79" fmla="*/ 2147483646 h 56"/>
                <a:gd name="T80" fmla="*/ 0 w 36"/>
                <a:gd name="T81" fmla="*/ 2147483646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6"/>
                <a:gd name="T124" fmla="*/ 0 h 56"/>
                <a:gd name="T125" fmla="*/ 36 w 36"/>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6" h="56">
                  <a:moveTo>
                    <a:pt x="0" y="16"/>
                  </a:moveTo>
                  <a:lnTo>
                    <a:pt x="4" y="16"/>
                  </a:lnTo>
                  <a:lnTo>
                    <a:pt x="4" y="12"/>
                  </a:lnTo>
                  <a:lnTo>
                    <a:pt x="0" y="4"/>
                  </a:lnTo>
                  <a:lnTo>
                    <a:pt x="4" y="4"/>
                  </a:lnTo>
                  <a:lnTo>
                    <a:pt x="12" y="4"/>
                  </a:lnTo>
                  <a:lnTo>
                    <a:pt x="16" y="4"/>
                  </a:lnTo>
                  <a:lnTo>
                    <a:pt x="20" y="4"/>
                  </a:lnTo>
                  <a:lnTo>
                    <a:pt x="24" y="0"/>
                  </a:lnTo>
                  <a:lnTo>
                    <a:pt x="28" y="4"/>
                  </a:lnTo>
                  <a:lnTo>
                    <a:pt x="24" y="4"/>
                  </a:lnTo>
                  <a:lnTo>
                    <a:pt x="24" y="8"/>
                  </a:lnTo>
                  <a:lnTo>
                    <a:pt x="28" y="12"/>
                  </a:lnTo>
                  <a:lnTo>
                    <a:pt x="28" y="16"/>
                  </a:lnTo>
                  <a:lnTo>
                    <a:pt x="28" y="20"/>
                  </a:lnTo>
                  <a:lnTo>
                    <a:pt x="32" y="24"/>
                  </a:lnTo>
                  <a:lnTo>
                    <a:pt x="32" y="28"/>
                  </a:lnTo>
                  <a:lnTo>
                    <a:pt x="32" y="36"/>
                  </a:lnTo>
                  <a:lnTo>
                    <a:pt x="32" y="40"/>
                  </a:lnTo>
                  <a:lnTo>
                    <a:pt x="32" y="44"/>
                  </a:lnTo>
                  <a:lnTo>
                    <a:pt x="36" y="44"/>
                  </a:lnTo>
                  <a:lnTo>
                    <a:pt x="32" y="48"/>
                  </a:lnTo>
                  <a:lnTo>
                    <a:pt x="28" y="48"/>
                  </a:lnTo>
                  <a:lnTo>
                    <a:pt x="24" y="48"/>
                  </a:lnTo>
                  <a:lnTo>
                    <a:pt x="24" y="52"/>
                  </a:lnTo>
                  <a:lnTo>
                    <a:pt x="20" y="52"/>
                  </a:lnTo>
                  <a:lnTo>
                    <a:pt x="16" y="52"/>
                  </a:lnTo>
                  <a:lnTo>
                    <a:pt x="12" y="56"/>
                  </a:lnTo>
                  <a:lnTo>
                    <a:pt x="8" y="56"/>
                  </a:lnTo>
                  <a:lnTo>
                    <a:pt x="4" y="56"/>
                  </a:lnTo>
                  <a:lnTo>
                    <a:pt x="4" y="52"/>
                  </a:lnTo>
                  <a:lnTo>
                    <a:pt x="0" y="52"/>
                  </a:lnTo>
                  <a:lnTo>
                    <a:pt x="0" y="48"/>
                  </a:lnTo>
                  <a:lnTo>
                    <a:pt x="0" y="44"/>
                  </a:lnTo>
                  <a:lnTo>
                    <a:pt x="0" y="40"/>
                  </a:lnTo>
                  <a:lnTo>
                    <a:pt x="0" y="36"/>
                  </a:lnTo>
                  <a:lnTo>
                    <a:pt x="0" y="32"/>
                  </a:lnTo>
                  <a:lnTo>
                    <a:pt x="4" y="28"/>
                  </a:lnTo>
                  <a:lnTo>
                    <a:pt x="4" y="20"/>
                  </a:lnTo>
                  <a:lnTo>
                    <a:pt x="4" y="16"/>
                  </a:lnTo>
                  <a:lnTo>
                    <a:pt x="0" y="16"/>
                  </a:lnTo>
                  <a:close/>
                </a:path>
              </a:pathLst>
            </a:custGeom>
            <a:solidFill>
              <a:srgbClr val="CCFFFF"/>
            </a:solidFill>
            <a:ln w="6350">
              <a:solidFill>
                <a:srgbClr val="CCFFFF"/>
              </a:solidFill>
              <a:prstDash val="solid"/>
              <a:round/>
              <a:headEnd/>
              <a:tailEnd/>
            </a:ln>
          </p:spPr>
          <p:txBody>
            <a:bodyPr/>
            <a:lstStyle/>
            <a:p>
              <a:endParaRPr lang="it-IT"/>
            </a:p>
          </p:txBody>
        </p:sp>
        <p:sp>
          <p:nvSpPr>
            <p:cNvPr id="197748" name="Freeform 113">
              <a:extLst>
                <a:ext uri="{FF2B5EF4-FFF2-40B4-BE49-F238E27FC236}">
                  <a16:creationId xmlns:a16="http://schemas.microsoft.com/office/drawing/2014/main" id="{4D906267-62F1-E387-23A7-1A7C81069F20}"/>
                </a:ext>
              </a:extLst>
            </p:cNvPr>
            <p:cNvSpPr>
              <a:spLocks/>
            </p:cNvSpPr>
            <p:nvPr/>
          </p:nvSpPr>
          <p:spPr bwMode="auto">
            <a:xfrm>
              <a:off x="3216" y="2476"/>
              <a:ext cx="30" cy="104"/>
            </a:xfrm>
            <a:custGeom>
              <a:avLst/>
              <a:gdLst>
                <a:gd name="T0" fmla="*/ 184255179 w 16"/>
                <a:gd name="T1" fmla="*/ 0 h 40"/>
                <a:gd name="T2" fmla="*/ 353686110 w 16"/>
                <a:gd name="T3" fmla="*/ 0 h 40"/>
                <a:gd name="T4" fmla="*/ 353686110 w 16"/>
                <a:gd name="T5" fmla="*/ 2147483646 h 40"/>
                <a:gd name="T6" fmla="*/ 541296724 w 16"/>
                <a:gd name="T7" fmla="*/ 2147483646 h 40"/>
                <a:gd name="T8" fmla="*/ 541296724 w 16"/>
                <a:gd name="T9" fmla="*/ 2147483646 h 40"/>
                <a:gd name="T10" fmla="*/ 702078317 w 16"/>
                <a:gd name="T11" fmla="*/ 2147483646 h 40"/>
                <a:gd name="T12" fmla="*/ 702078317 w 16"/>
                <a:gd name="T13" fmla="*/ 2147483646 h 40"/>
                <a:gd name="T14" fmla="*/ 702078317 w 16"/>
                <a:gd name="T15" fmla="*/ 2147483646 h 40"/>
                <a:gd name="T16" fmla="*/ 702078317 w 16"/>
                <a:gd name="T17" fmla="*/ 2147483646 h 40"/>
                <a:gd name="T18" fmla="*/ 702078317 w 16"/>
                <a:gd name="T19" fmla="*/ 2147483646 h 40"/>
                <a:gd name="T20" fmla="*/ 702078317 w 16"/>
                <a:gd name="T21" fmla="*/ 2147483646 h 40"/>
                <a:gd name="T22" fmla="*/ 702078317 w 16"/>
                <a:gd name="T23" fmla="*/ 2147483646 h 40"/>
                <a:gd name="T24" fmla="*/ 541296724 w 16"/>
                <a:gd name="T25" fmla="*/ 2147483646 h 40"/>
                <a:gd name="T26" fmla="*/ 353686110 w 16"/>
                <a:gd name="T27" fmla="*/ 2147483646 h 40"/>
                <a:gd name="T28" fmla="*/ 353686110 w 16"/>
                <a:gd name="T29" fmla="*/ 2147483646 h 40"/>
                <a:gd name="T30" fmla="*/ 353686110 w 16"/>
                <a:gd name="T31" fmla="*/ 2147483646 h 40"/>
                <a:gd name="T32" fmla="*/ 353686110 w 16"/>
                <a:gd name="T33" fmla="*/ 2147483646 h 40"/>
                <a:gd name="T34" fmla="*/ 353686110 w 16"/>
                <a:gd name="T35" fmla="*/ 2147483646 h 40"/>
                <a:gd name="T36" fmla="*/ 184255179 w 16"/>
                <a:gd name="T37" fmla="*/ 2147483646 h 40"/>
                <a:gd name="T38" fmla="*/ 184255179 w 16"/>
                <a:gd name="T39" fmla="*/ 2147483646 h 40"/>
                <a:gd name="T40" fmla="*/ 184255179 w 16"/>
                <a:gd name="T41" fmla="*/ 2147483646 h 40"/>
                <a:gd name="T42" fmla="*/ 0 w 16"/>
                <a:gd name="T43" fmla="*/ 2147483646 h 40"/>
                <a:gd name="T44" fmla="*/ 0 w 16"/>
                <a:gd name="T45" fmla="*/ 0 h 40"/>
                <a:gd name="T46" fmla="*/ 184255179 w 16"/>
                <a:gd name="T47" fmla="*/ 0 h 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
                <a:gd name="T73" fmla="*/ 0 h 40"/>
                <a:gd name="T74" fmla="*/ 16 w 16"/>
                <a:gd name="T75" fmla="*/ 40 h 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 h="40">
                  <a:moveTo>
                    <a:pt x="4" y="0"/>
                  </a:moveTo>
                  <a:lnTo>
                    <a:pt x="8" y="0"/>
                  </a:lnTo>
                  <a:lnTo>
                    <a:pt x="8" y="4"/>
                  </a:lnTo>
                  <a:lnTo>
                    <a:pt x="12" y="8"/>
                  </a:lnTo>
                  <a:lnTo>
                    <a:pt x="12" y="12"/>
                  </a:lnTo>
                  <a:lnTo>
                    <a:pt x="16" y="16"/>
                  </a:lnTo>
                  <a:lnTo>
                    <a:pt x="16" y="20"/>
                  </a:lnTo>
                  <a:lnTo>
                    <a:pt x="16" y="24"/>
                  </a:lnTo>
                  <a:lnTo>
                    <a:pt x="16" y="28"/>
                  </a:lnTo>
                  <a:lnTo>
                    <a:pt x="16" y="32"/>
                  </a:lnTo>
                  <a:lnTo>
                    <a:pt x="16" y="36"/>
                  </a:lnTo>
                  <a:lnTo>
                    <a:pt x="16" y="40"/>
                  </a:lnTo>
                  <a:lnTo>
                    <a:pt x="12" y="40"/>
                  </a:lnTo>
                  <a:lnTo>
                    <a:pt x="8" y="40"/>
                  </a:lnTo>
                  <a:lnTo>
                    <a:pt x="8" y="36"/>
                  </a:lnTo>
                  <a:lnTo>
                    <a:pt x="8" y="32"/>
                  </a:lnTo>
                  <a:lnTo>
                    <a:pt x="8" y="24"/>
                  </a:lnTo>
                  <a:lnTo>
                    <a:pt x="8" y="20"/>
                  </a:lnTo>
                  <a:lnTo>
                    <a:pt x="4" y="16"/>
                  </a:lnTo>
                  <a:lnTo>
                    <a:pt x="4" y="12"/>
                  </a:lnTo>
                  <a:lnTo>
                    <a:pt x="4" y="8"/>
                  </a:lnTo>
                  <a:lnTo>
                    <a:pt x="0" y="4"/>
                  </a:lnTo>
                  <a:lnTo>
                    <a:pt x="0" y="0"/>
                  </a:lnTo>
                  <a:lnTo>
                    <a:pt x="4" y="0"/>
                  </a:lnTo>
                  <a:close/>
                </a:path>
              </a:pathLst>
            </a:custGeom>
            <a:solidFill>
              <a:srgbClr val="CCFFFF"/>
            </a:solidFill>
            <a:ln w="6350">
              <a:solidFill>
                <a:srgbClr val="CCFFFF"/>
              </a:solidFill>
              <a:prstDash val="solid"/>
              <a:round/>
              <a:headEnd/>
              <a:tailEnd/>
            </a:ln>
          </p:spPr>
          <p:txBody>
            <a:bodyPr/>
            <a:lstStyle/>
            <a:p>
              <a:endParaRPr lang="it-IT"/>
            </a:p>
          </p:txBody>
        </p:sp>
        <p:sp>
          <p:nvSpPr>
            <p:cNvPr id="197749" name="Freeform 114">
              <a:extLst>
                <a:ext uri="{FF2B5EF4-FFF2-40B4-BE49-F238E27FC236}">
                  <a16:creationId xmlns:a16="http://schemas.microsoft.com/office/drawing/2014/main" id="{6024BCD8-9939-9088-ECC8-4709613FF812}"/>
                </a:ext>
              </a:extLst>
            </p:cNvPr>
            <p:cNvSpPr>
              <a:spLocks/>
            </p:cNvSpPr>
            <p:nvPr/>
          </p:nvSpPr>
          <p:spPr bwMode="auto">
            <a:xfrm>
              <a:off x="3078" y="2487"/>
              <a:ext cx="100" cy="133"/>
            </a:xfrm>
            <a:custGeom>
              <a:avLst/>
              <a:gdLst>
                <a:gd name="T0" fmla="*/ 707670081 w 52"/>
                <a:gd name="T1" fmla="*/ 2147483646 h 52"/>
                <a:gd name="T2" fmla="*/ 707670081 w 52"/>
                <a:gd name="T3" fmla="*/ 2147483646 h 52"/>
                <a:gd name="T4" fmla="*/ 1065877804 w 52"/>
                <a:gd name="T5" fmla="*/ 2147483646 h 52"/>
                <a:gd name="T6" fmla="*/ 1065877804 w 52"/>
                <a:gd name="T7" fmla="*/ 2147483646 h 52"/>
                <a:gd name="T8" fmla="*/ 707670081 w 52"/>
                <a:gd name="T9" fmla="*/ 2147483646 h 52"/>
                <a:gd name="T10" fmla="*/ 367988442 w 52"/>
                <a:gd name="T11" fmla="*/ 2147483646 h 52"/>
                <a:gd name="T12" fmla="*/ 0 w 52"/>
                <a:gd name="T13" fmla="*/ 2147483646 h 52"/>
                <a:gd name="T14" fmla="*/ 0 w 52"/>
                <a:gd name="T15" fmla="*/ 2147483646 h 52"/>
                <a:gd name="T16" fmla="*/ 367988442 w 52"/>
                <a:gd name="T17" fmla="*/ 2147483646 h 52"/>
                <a:gd name="T18" fmla="*/ 367988442 w 52"/>
                <a:gd name="T19" fmla="*/ 2147483646 h 52"/>
                <a:gd name="T20" fmla="*/ 367988442 w 52"/>
                <a:gd name="T21" fmla="*/ 2147483646 h 52"/>
                <a:gd name="T22" fmla="*/ 367988442 w 52"/>
                <a:gd name="T23" fmla="*/ 2147483646 h 52"/>
                <a:gd name="T24" fmla="*/ 367988442 w 52"/>
                <a:gd name="T25" fmla="*/ 2147483646 h 52"/>
                <a:gd name="T26" fmla="*/ 707670081 w 52"/>
                <a:gd name="T27" fmla="*/ 2147483646 h 52"/>
                <a:gd name="T28" fmla="*/ 707670081 w 52"/>
                <a:gd name="T29" fmla="*/ 2147483646 h 52"/>
                <a:gd name="T30" fmla="*/ 367988442 w 52"/>
                <a:gd name="T31" fmla="*/ 2147483646 h 52"/>
                <a:gd name="T32" fmla="*/ 707670081 w 52"/>
                <a:gd name="T33" fmla="*/ 2147483646 h 52"/>
                <a:gd name="T34" fmla="*/ 707670081 w 52"/>
                <a:gd name="T35" fmla="*/ 2147483646 h 52"/>
                <a:gd name="T36" fmla="*/ 367988442 w 52"/>
                <a:gd name="T37" fmla="*/ 2147483646 h 52"/>
                <a:gd name="T38" fmla="*/ 367988442 w 52"/>
                <a:gd name="T39" fmla="*/ 2147483646 h 52"/>
                <a:gd name="T40" fmla="*/ 707670081 w 52"/>
                <a:gd name="T41" fmla="*/ 0 h 52"/>
                <a:gd name="T42" fmla="*/ 1065877804 w 52"/>
                <a:gd name="T43" fmla="*/ 0 h 52"/>
                <a:gd name="T44" fmla="*/ 1065877804 w 52"/>
                <a:gd name="T45" fmla="*/ 2147483646 h 52"/>
                <a:gd name="T46" fmla="*/ 1445818040 w 52"/>
                <a:gd name="T47" fmla="*/ 2147483646 h 52"/>
                <a:gd name="T48" fmla="*/ 1445818040 w 52"/>
                <a:gd name="T49" fmla="*/ 0 h 52"/>
                <a:gd name="T50" fmla="*/ 1759593990 w 52"/>
                <a:gd name="T51" fmla="*/ 0 h 52"/>
                <a:gd name="T52" fmla="*/ 1759593990 w 52"/>
                <a:gd name="T53" fmla="*/ 2147483646 h 52"/>
                <a:gd name="T54" fmla="*/ 2127621338 w 52"/>
                <a:gd name="T55" fmla="*/ 2147483646 h 52"/>
                <a:gd name="T56" fmla="*/ 2127621338 w 52"/>
                <a:gd name="T57" fmla="*/ 0 h 52"/>
                <a:gd name="T58" fmla="*/ 2147483646 w 52"/>
                <a:gd name="T59" fmla="*/ 0 h 52"/>
                <a:gd name="T60" fmla="*/ 2147483646 w 52"/>
                <a:gd name="T61" fmla="*/ 2147483646 h 52"/>
                <a:gd name="T62" fmla="*/ 2147483646 w 52"/>
                <a:gd name="T63" fmla="*/ 2147483646 h 52"/>
                <a:gd name="T64" fmla="*/ 2147483646 w 52"/>
                <a:gd name="T65" fmla="*/ 2147483646 h 52"/>
                <a:gd name="T66" fmla="*/ 2147483646 w 52"/>
                <a:gd name="T67" fmla="*/ 2147483646 h 52"/>
                <a:gd name="T68" fmla="*/ 2147483646 w 52"/>
                <a:gd name="T69" fmla="*/ 2147483646 h 52"/>
                <a:gd name="T70" fmla="*/ 2147483646 w 52"/>
                <a:gd name="T71" fmla="*/ 2147483646 h 52"/>
                <a:gd name="T72" fmla="*/ 2147483646 w 52"/>
                <a:gd name="T73" fmla="*/ 2147483646 h 52"/>
                <a:gd name="T74" fmla="*/ 2147483646 w 52"/>
                <a:gd name="T75" fmla="*/ 2147483646 h 52"/>
                <a:gd name="T76" fmla="*/ 2147483646 w 52"/>
                <a:gd name="T77" fmla="*/ 2147483646 h 52"/>
                <a:gd name="T78" fmla="*/ 2147483646 w 52"/>
                <a:gd name="T79" fmla="*/ 2147483646 h 52"/>
                <a:gd name="T80" fmla="*/ 2147483646 w 52"/>
                <a:gd name="T81" fmla="*/ 2147483646 h 52"/>
                <a:gd name="T82" fmla="*/ 2147483646 w 52"/>
                <a:gd name="T83" fmla="*/ 2147483646 h 52"/>
                <a:gd name="T84" fmla="*/ 2147483646 w 52"/>
                <a:gd name="T85" fmla="*/ 2147483646 h 52"/>
                <a:gd name="T86" fmla="*/ 2147483646 w 52"/>
                <a:gd name="T87" fmla="*/ 2147483646 h 52"/>
                <a:gd name="T88" fmla="*/ 2147483646 w 52"/>
                <a:gd name="T89" fmla="*/ 2147483646 h 52"/>
                <a:gd name="T90" fmla="*/ 2147483646 w 52"/>
                <a:gd name="T91" fmla="*/ 2147483646 h 52"/>
                <a:gd name="T92" fmla="*/ 2147483646 w 52"/>
                <a:gd name="T93" fmla="*/ 2147483646 h 52"/>
                <a:gd name="T94" fmla="*/ 2147483646 w 52"/>
                <a:gd name="T95" fmla="*/ 2147483646 h 52"/>
                <a:gd name="T96" fmla="*/ 2147483646 w 52"/>
                <a:gd name="T97" fmla="*/ 2147483646 h 52"/>
                <a:gd name="T98" fmla="*/ 2147483646 w 52"/>
                <a:gd name="T99" fmla="*/ 2147483646 h 52"/>
                <a:gd name="T100" fmla="*/ 2147483646 w 52"/>
                <a:gd name="T101" fmla="*/ 2147483646 h 52"/>
                <a:gd name="T102" fmla="*/ 2127621338 w 52"/>
                <a:gd name="T103" fmla="*/ 2147483646 h 52"/>
                <a:gd name="T104" fmla="*/ 2127621338 w 52"/>
                <a:gd name="T105" fmla="*/ 2147483646 h 52"/>
                <a:gd name="T106" fmla="*/ 1759593990 w 52"/>
                <a:gd name="T107" fmla="*/ 2147483646 h 52"/>
                <a:gd name="T108" fmla="*/ 1065877804 w 52"/>
                <a:gd name="T109" fmla="*/ 2147483646 h 52"/>
                <a:gd name="T110" fmla="*/ 707670081 w 52"/>
                <a:gd name="T111" fmla="*/ 2147483646 h 5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2"/>
                <a:gd name="T169" fmla="*/ 0 h 52"/>
                <a:gd name="T170" fmla="*/ 52 w 52"/>
                <a:gd name="T171" fmla="*/ 52 h 5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2" h="52">
                  <a:moveTo>
                    <a:pt x="8" y="52"/>
                  </a:moveTo>
                  <a:lnTo>
                    <a:pt x="8" y="48"/>
                  </a:lnTo>
                  <a:lnTo>
                    <a:pt x="12" y="44"/>
                  </a:lnTo>
                  <a:lnTo>
                    <a:pt x="12" y="40"/>
                  </a:lnTo>
                  <a:lnTo>
                    <a:pt x="8" y="40"/>
                  </a:lnTo>
                  <a:lnTo>
                    <a:pt x="4" y="36"/>
                  </a:lnTo>
                  <a:lnTo>
                    <a:pt x="0" y="36"/>
                  </a:lnTo>
                  <a:lnTo>
                    <a:pt x="0" y="32"/>
                  </a:lnTo>
                  <a:lnTo>
                    <a:pt x="4" y="32"/>
                  </a:lnTo>
                  <a:lnTo>
                    <a:pt x="4" y="28"/>
                  </a:lnTo>
                  <a:lnTo>
                    <a:pt x="4" y="24"/>
                  </a:lnTo>
                  <a:lnTo>
                    <a:pt x="4" y="20"/>
                  </a:lnTo>
                  <a:lnTo>
                    <a:pt x="4" y="16"/>
                  </a:lnTo>
                  <a:lnTo>
                    <a:pt x="8" y="20"/>
                  </a:lnTo>
                  <a:lnTo>
                    <a:pt x="8" y="16"/>
                  </a:lnTo>
                  <a:lnTo>
                    <a:pt x="4" y="12"/>
                  </a:lnTo>
                  <a:lnTo>
                    <a:pt x="8" y="12"/>
                  </a:lnTo>
                  <a:lnTo>
                    <a:pt x="8" y="8"/>
                  </a:lnTo>
                  <a:lnTo>
                    <a:pt x="4" y="8"/>
                  </a:lnTo>
                  <a:lnTo>
                    <a:pt x="4" y="4"/>
                  </a:lnTo>
                  <a:lnTo>
                    <a:pt x="8" y="0"/>
                  </a:lnTo>
                  <a:lnTo>
                    <a:pt x="12" y="0"/>
                  </a:lnTo>
                  <a:lnTo>
                    <a:pt x="12" y="4"/>
                  </a:lnTo>
                  <a:lnTo>
                    <a:pt x="16" y="4"/>
                  </a:lnTo>
                  <a:lnTo>
                    <a:pt x="16" y="0"/>
                  </a:lnTo>
                  <a:lnTo>
                    <a:pt x="20" y="0"/>
                  </a:lnTo>
                  <a:lnTo>
                    <a:pt x="20" y="4"/>
                  </a:lnTo>
                  <a:lnTo>
                    <a:pt x="24" y="4"/>
                  </a:lnTo>
                  <a:lnTo>
                    <a:pt x="24" y="0"/>
                  </a:lnTo>
                  <a:lnTo>
                    <a:pt x="28" y="0"/>
                  </a:lnTo>
                  <a:lnTo>
                    <a:pt x="32" y="4"/>
                  </a:lnTo>
                  <a:lnTo>
                    <a:pt x="32" y="8"/>
                  </a:lnTo>
                  <a:lnTo>
                    <a:pt x="36" y="8"/>
                  </a:lnTo>
                  <a:lnTo>
                    <a:pt x="40" y="4"/>
                  </a:lnTo>
                  <a:lnTo>
                    <a:pt x="44" y="4"/>
                  </a:lnTo>
                  <a:lnTo>
                    <a:pt x="48" y="4"/>
                  </a:lnTo>
                  <a:lnTo>
                    <a:pt x="48" y="8"/>
                  </a:lnTo>
                  <a:lnTo>
                    <a:pt x="52" y="8"/>
                  </a:lnTo>
                  <a:lnTo>
                    <a:pt x="52" y="12"/>
                  </a:lnTo>
                  <a:lnTo>
                    <a:pt x="52" y="20"/>
                  </a:lnTo>
                  <a:lnTo>
                    <a:pt x="48" y="24"/>
                  </a:lnTo>
                  <a:lnTo>
                    <a:pt x="48" y="28"/>
                  </a:lnTo>
                  <a:lnTo>
                    <a:pt x="48" y="32"/>
                  </a:lnTo>
                  <a:lnTo>
                    <a:pt x="48" y="36"/>
                  </a:lnTo>
                  <a:lnTo>
                    <a:pt x="48" y="40"/>
                  </a:lnTo>
                  <a:lnTo>
                    <a:pt x="48" y="44"/>
                  </a:lnTo>
                  <a:lnTo>
                    <a:pt x="52" y="44"/>
                  </a:lnTo>
                  <a:lnTo>
                    <a:pt x="48" y="44"/>
                  </a:lnTo>
                  <a:lnTo>
                    <a:pt x="44" y="44"/>
                  </a:lnTo>
                  <a:lnTo>
                    <a:pt x="40" y="44"/>
                  </a:lnTo>
                  <a:lnTo>
                    <a:pt x="32" y="44"/>
                  </a:lnTo>
                  <a:lnTo>
                    <a:pt x="24" y="44"/>
                  </a:lnTo>
                  <a:lnTo>
                    <a:pt x="24" y="48"/>
                  </a:lnTo>
                  <a:lnTo>
                    <a:pt x="20" y="48"/>
                  </a:lnTo>
                  <a:lnTo>
                    <a:pt x="12" y="52"/>
                  </a:lnTo>
                  <a:lnTo>
                    <a:pt x="8" y="52"/>
                  </a:lnTo>
                  <a:close/>
                </a:path>
              </a:pathLst>
            </a:custGeom>
            <a:solidFill>
              <a:srgbClr val="CCFFFF"/>
            </a:solidFill>
            <a:ln w="6350">
              <a:solidFill>
                <a:srgbClr val="CCFFFF"/>
              </a:solidFill>
              <a:prstDash val="solid"/>
              <a:round/>
              <a:headEnd/>
              <a:tailEnd/>
            </a:ln>
          </p:spPr>
          <p:txBody>
            <a:bodyPr/>
            <a:lstStyle/>
            <a:p>
              <a:endParaRPr lang="it-IT"/>
            </a:p>
          </p:txBody>
        </p:sp>
        <p:sp>
          <p:nvSpPr>
            <p:cNvPr id="197750" name="Freeform 115">
              <a:extLst>
                <a:ext uri="{FF2B5EF4-FFF2-40B4-BE49-F238E27FC236}">
                  <a16:creationId xmlns:a16="http://schemas.microsoft.com/office/drawing/2014/main" id="{D096AEE6-C087-F666-E98C-A05E1FB8835C}"/>
                </a:ext>
              </a:extLst>
            </p:cNvPr>
            <p:cNvSpPr>
              <a:spLocks noEditPoints="1"/>
            </p:cNvSpPr>
            <p:nvPr/>
          </p:nvSpPr>
          <p:spPr bwMode="auto">
            <a:xfrm>
              <a:off x="4856" y="2510"/>
              <a:ext cx="315" cy="134"/>
            </a:xfrm>
            <a:custGeom>
              <a:avLst/>
              <a:gdLst>
                <a:gd name="T0" fmla="*/ 1710737772 w 164"/>
                <a:gd name="T1" fmla="*/ 2147483646 h 52"/>
                <a:gd name="T2" fmla="*/ 2147483646 w 164"/>
                <a:gd name="T3" fmla="*/ 2147483646 h 52"/>
                <a:gd name="T4" fmla="*/ 2147483646 w 164"/>
                <a:gd name="T5" fmla="*/ 2147483646 h 52"/>
                <a:gd name="T6" fmla="*/ 2147483646 w 164"/>
                <a:gd name="T7" fmla="*/ 2147483646 h 52"/>
                <a:gd name="T8" fmla="*/ 2147483646 w 164"/>
                <a:gd name="T9" fmla="*/ 2147483646 h 52"/>
                <a:gd name="T10" fmla="*/ 2147483646 w 164"/>
                <a:gd name="T11" fmla="*/ 2147483646 h 52"/>
                <a:gd name="T12" fmla="*/ 2147483646 w 164"/>
                <a:gd name="T13" fmla="*/ 2147483646 h 52"/>
                <a:gd name="T14" fmla="*/ 2065614734 w 164"/>
                <a:gd name="T15" fmla="*/ 2147483646 h 52"/>
                <a:gd name="T16" fmla="*/ 1401981940 w 164"/>
                <a:gd name="T17" fmla="*/ 2147483646 h 52"/>
                <a:gd name="T18" fmla="*/ 1035266388 w 164"/>
                <a:gd name="T19" fmla="*/ 2147483646 h 52"/>
                <a:gd name="T20" fmla="*/ 685249145 w 164"/>
                <a:gd name="T21" fmla="*/ 2147483646 h 52"/>
                <a:gd name="T22" fmla="*/ 356764634 w 164"/>
                <a:gd name="T23" fmla="*/ 2147483646 h 52"/>
                <a:gd name="T24" fmla="*/ 356764634 w 164"/>
                <a:gd name="T25" fmla="*/ 2147483646 h 52"/>
                <a:gd name="T26" fmla="*/ 356764634 w 164"/>
                <a:gd name="T27" fmla="*/ 2147483646 h 52"/>
                <a:gd name="T28" fmla="*/ 685249145 w 164"/>
                <a:gd name="T29" fmla="*/ 2147483646 h 52"/>
                <a:gd name="T30" fmla="*/ 1035266388 w 164"/>
                <a:gd name="T31" fmla="*/ 2147483646 h 52"/>
                <a:gd name="T32" fmla="*/ 1401981940 w 164"/>
                <a:gd name="T33" fmla="*/ 2147483646 h 52"/>
                <a:gd name="T34" fmla="*/ 2147483646 w 164"/>
                <a:gd name="T35" fmla="*/ 2147483646 h 52"/>
                <a:gd name="T36" fmla="*/ 2147483646 w 164"/>
                <a:gd name="T37" fmla="*/ 2147483646 h 52"/>
                <a:gd name="T38" fmla="*/ 2147483646 w 164"/>
                <a:gd name="T39" fmla="*/ 2147483646 h 52"/>
                <a:gd name="T40" fmla="*/ 2147483646 w 164"/>
                <a:gd name="T41" fmla="*/ 2147483646 h 52"/>
                <a:gd name="T42" fmla="*/ 2147483646 w 164"/>
                <a:gd name="T43" fmla="*/ 2147483646 h 52"/>
                <a:gd name="T44" fmla="*/ 2147483646 w 164"/>
                <a:gd name="T45" fmla="*/ 2147483646 h 52"/>
                <a:gd name="T46" fmla="*/ 2147483646 w 164"/>
                <a:gd name="T47" fmla="*/ 2147483646 h 52"/>
                <a:gd name="T48" fmla="*/ 2147483646 w 164"/>
                <a:gd name="T49" fmla="*/ 2147483646 h 52"/>
                <a:gd name="T50" fmla="*/ 2147483646 w 164"/>
                <a:gd name="T51" fmla="*/ 2147483646 h 52"/>
                <a:gd name="T52" fmla="*/ 2147483646 w 164"/>
                <a:gd name="T53" fmla="*/ 2147483646 h 52"/>
                <a:gd name="T54" fmla="*/ 2147483646 w 164"/>
                <a:gd name="T55" fmla="*/ 2147483646 h 52"/>
                <a:gd name="T56" fmla="*/ 2147483646 w 164"/>
                <a:gd name="T57" fmla="*/ 2147483646 h 52"/>
                <a:gd name="T58" fmla="*/ 2147483646 w 164"/>
                <a:gd name="T59" fmla="*/ 2147483646 h 52"/>
                <a:gd name="T60" fmla="*/ 2147483646 w 164"/>
                <a:gd name="T61" fmla="*/ 0 h 52"/>
                <a:gd name="T62" fmla="*/ 2147483646 w 164"/>
                <a:gd name="T63" fmla="*/ 2147483646 h 52"/>
                <a:gd name="T64" fmla="*/ 2147483646 w 164"/>
                <a:gd name="T65" fmla="*/ 2147483646 h 52"/>
                <a:gd name="T66" fmla="*/ 2147483646 w 164"/>
                <a:gd name="T67" fmla="*/ 2147483646 h 52"/>
                <a:gd name="T68" fmla="*/ 2147483646 w 164"/>
                <a:gd name="T69" fmla="*/ 2147483646 h 52"/>
                <a:gd name="T70" fmla="*/ 2147483646 w 164"/>
                <a:gd name="T71" fmla="*/ 2147483646 h 52"/>
                <a:gd name="T72" fmla="*/ 2147483646 w 164"/>
                <a:gd name="T73" fmla="*/ 2147483646 h 52"/>
                <a:gd name="T74" fmla="*/ 2147483646 w 164"/>
                <a:gd name="T75" fmla="*/ 2147483646 h 52"/>
                <a:gd name="T76" fmla="*/ 2147483646 w 164"/>
                <a:gd name="T77" fmla="*/ 2147483646 h 52"/>
                <a:gd name="T78" fmla="*/ 2147483646 w 164"/>
                <a:gd name="T79" fmla="*/ 2147483646 h 52"/>
                <a:gd name="T80" fmla="*/ 2147483646 w 164"/>
                <a:gd name="T81" fmla="*/ 2147483646 h 52"/>
                <a:gd name="T82" fmla="*/ 2147483646 w 164"/>
                <a:gd name="T83" fmla="*/ 2147483646 h 52"/>
                <a:gd name="T84" fmla="*/ 2147483646 w 164"/>
                <a:gd name="T85" fmla="*/ 2147483646 h 52"/>
                <a:gd name="T86" fmla="*/ 2147483646 w 164"/>
                <a:gd name="T87" fmla="*/ 2147483646 h 52"/>
                <a:gd name="T88" fmla="*/ 2147483646 w 164"/>
                <a:gd name="T89" fmla="*/ 2147483646 h 52"/>
                <a:gd name="T90" fmla="*/ 2147483646 w 164"/>
                <a:gd name="T91" fmla="*/ 2147483646 h 52"/>
                <a:gd name="T92" fmla="*/ 2147483646 w 164"/>
                <a:gd name="T93" fmla="*/ 2147483646 h 52"/>
                <a:gd name="T94" fmla="*/ 2147483646 w 164"/>
                <a:gd name="T95" fmla="*/ 2147483646 h 52"/>
                <a:gd name="T96" fmla="*/ 2147483646 w 164"/>
                <a:gd name="T97" fmla="*/ 2147483646 h 52"/>
                <a:gd name="T98" fmla="*/ 2147483646 w 164"/>
                <a:gd name="T99" fmla="*/ 2147483646 h 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4"/>
                <a:gd name="T151" fmla="*/ 0 h 52"/>
                <a:gd name="T152" fmla="*/ 164 w 164"/>
                <a:gd name="T153" fmla="*/ 52 h 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4" h="52">
                  <a:moveTo>
                    <a:pt x="16" y="4"/>
                  </a:moveTo>
                  <a:lnTo>
                    <a:pt x="20" y="4"/>
                  </a:lnTo>
                  <a:lnTo>
                    <a:pt x="24" y="8"/>
                  </a:lnTo>
                  <a:lnTo>
                    <a:pt x="28" y="12"/>
                  </a:lnTo>
                  <a:lnTo>
                    <a:pt x="28" y="16"/>
                  </a:lnTo>
                  <a:lnTo>
                    <a:pt x="28" y="20"/>
                  </a:lnTo>
                  <a:lnTo>
                    <a:pt x="28" y="24"/>
                  </a:lnTo>
                  <a:lnTo>
                    <a:pt x="28" y="28"/>
                  </a:lnTo>
                  <a:lnTo>
                    <a:pt x="28" y="32"/>
                  </a:lnTo>
                  <a:lnTo>
                    <a:pt x="28" y="36"/>
                  </a:lnTo>
                  <a:lnTo>
                    <a:pt x="32" y="36"/>
                  </a:lnTo>
                  <a:lnTo>
                    <a:pt x="32" y="40"/>
                  </a:lnTo>
                  <a:lnTo>
                    <a:pt x="36" y="44"/>
                  </a:lnTo>
                  <a:lnTo>
                    <a:pt x="32" y="44"/>
                  </a:lnTo>
                  <a:lnTo>
                    <a:pt x="28" y="44"/>
                  </a:lnTo>
                  <a:lnTo>
                    <a:pt x="24" y="40"/>
                  </a:lnTo>
                  <a:lnTo>
                    <a:pt x="20" y="40"/>
                  </a:lnTo>
                  <a:lnTo>
                    <a:pt x="16" y="36"/>
                  </a:lnTo>
                  <a:lnTo>
                    <a:pt x="12" y="36"/>
                  </a:lnTo>
                  <a:lnTo>
                    <a:pt x="12" y="32"/>
                  </a:lnTo>
                  <a:lnTo>
                    <a:pt x="12" y="28"/>
                  </a:lnTo>
                  <a:lnTo>
                    <a:pt x="8" y="28"/>
                  </a:lnTo>
                  <a:lnTo>
                    <a:pt x="4" y="24"/>
                  </a:lnTo>
                  <a:lnTo>
                    <a:pt x="4" y="20"/>
                  </a:lnTo>
                  <a:lnTo>
                    <a:pt x="4" y="16"/>
                  </a:lnTo>
                  <a:lnTo>
                    <a:pt x="4" y="8"/>
                  </a:lnTo>
                  <a:lnTo>
                    <a:pt x="0" y="4"/>
                  </a:lnTo>
                  <a:lnTo>
                    <a:pt x="4" y="4"/>
                  </a:lnTo>
                  <a:lnTo>
                    <a:pt x="8" y="4"/>
                  </a:lnTo>
                  <a:lnTo>
                    <a:pt x="8" y="8"/>
                  </a:lnTo>
                  <a:lnTo>
                    <a:pt x="8" y="12"/>
                  </a:lnTo>
                  <a:lnTo>
                    <a:pt x="12" y="8"/>
                  </a:lnTo>
                  <a:lnTo>
                    <a:pt x="16" y="8"/>
                  </a:lnTo>
                  <a:lnTo>
                    <a:pt x="16" y="4"/>
                  </a:lnTo>
                  <a:close/>
                  <a:moveTo>
                    <a:pt x="84" y="44"/>
                  </a:moveTo>
                  <a:lnTo>
                    <a:pt x="88" y="44"/>
                  </a:lnTo>
                  <a:lnTo>
                    <a:pt x="92" y="44"/>
                  </a:lnTo>
                  <a:lnTo>
                    <a:pt x="92" y="48"/>
                  </a:lnTo>
                  <a:lnTo>
                    <a:pt x="96" y="48"/>
                  </a:lnTo>
                  <a:lnTo>
                    <a:pt x="92" y="44"/>
                  </a:lnTo>
                  <a:lnTo>
                    <a:pt x="96" y="44"/>
                  </a:lnTo>
                  <a:lnTo>
                    <a:pt x="96" y="40"/>
                  </a:lnTo>
                  <a:lnTo>
                    <a:pt x="100" y="36"/>
                  </a:lnTo>
                  <a:lnTo>
                    <a:pt x="108" y="32"/>
                  </a:lnTo>
                  <a:lnTo>
                    <a:pt x="112" y="32"/>
                  </a:lnTo>
                  <a:lnTo>
                    <a:pt x="112" y="28"/>
                  </a:lnTo>
                  <a:lnTo>
                    <a:pt x="116" y="24"/>
                  </a:lnTo>
                  <a:lnTo>
                    <a:pt x="120" y="20"/>
                  </a:lnTo>
                  <a:lnTo>
                    <a:pt x="124" y="20"/>
                  </a:lnTo>
                  <a:lnTo>
                    <a:pt x="124" y="24"/>
                  </a:lnTo>
                  <a:lnTo>
                    <a:pt x="128" y="24"/>
                  </a:lnTo>
                  <a:lnTo>
                    <a:pt x="132" y="20"/>
                  </a:lnTo>
                  <a:lnTo>
                    <a:pt x="128" y="20"/>
                  </a:lnTo>
                  <a:lnTo>
                    <a:pt x="132" y="20"/>
                  </a:lnTo>
                  <a:lnTo>
                    <a:pt x="128" y="16"/>
                  </a:lnTo>
                  <a:lnTo>
                    <a:pt x="132" y="16"/>
                  </a:lnTo>
                  <a:lnTo>
                    <a:pt x="132" y="12"/>
                  </a:lnTo>
                  <a:lnTo>
                    <a:pt x="136" y="12"/>
                  </a:lnTo>
                  <a:lnTo>
                    <a:pt x="136" y="8"/>
                  </a:lnTo>
                  <a:lnTo>
                    <a:pt x="140" y="4"/>
                  </a:lnTo>
                  <a:lnTo>
                    <a:pt x="144" y="0"/>
                  </a:lnTo>
                  <a:lnTo>
                    <a:pt x="148" y="0"/>
                  </a:lnTo>
                  <a:lnTo>
                    <a:pt x="152" y="4"/>
                  </a:lnTo>
                  <a:lnTo>
                    <a:pt x="148" y="8"/>
                  </a:lnTo>
                  <a:lnTo>
                    <a:pt x="152" y="8"/>
                  </a:lnTo>
                  <a:lnTo>
                    <a:pt x="156" y="8"/>
                  </a:lnTo>
                  <a:lnTo>
                    <a:pt x="152" y="8"/>
                  </a:lnTo>
                  <a:lnTo>
                    <a:pt x="156" y="8"/>
                  </a:lnTo>
                  <a:lnTo>
                    <a:pt x="160" y="8"/>
                  </a:lnTo>
                  <a:lnTo>
                    <a:pt x="164" y="12"/>
                  </a:lnTo>
                  <a:lnTo>
                    <a:pt x="164" y="16"/>
                  </a:lnTo>
                  <a:lnTo>
                    <a:pt x="160" y="16"/>
                  </a:lnTo>
                  <a:lnTo>
                    <a:pt x="156" y="16"/>
                  </a:lnTo>
                  <a:lnTo>
                    <a:pt x="160" y="20"/>
                  </a:lnTo>
                  <a:lnTo>
                    <a:pt x="156" y="24"/>
                  </a:lnTo>
                  <a:lnTo>
                    <a:pt x="152" y="24"/>
                  </a:lnTo>
                  <a:lnTo>
                    <a:pt x="148" y="20"/>
                  </a:lnTo>
                  <a:lnTo>
                    <a:pt x="144" y="20"/>
                  </a:lnTo>
                  <a:lnTo>
                    <a:pt x="140" y="20"/>
                  </a:lnTo>
                  <a:lnTo>
                    <a:pt x="136" y="20"/>
                  </a:lnTo>
                  <a:lnTo>
                    <a:pt x="136" y="24"/>
                  </a:lnTo>
                  <a:lnTo>
                    <a:pt x="132" y="28"/>
                  </a:lnTo>
                  <a:lnTo>
                    <a:pt x="132" y="32"/>
                  </a:lnTo>
                  <a:lnTo>
                    <a:pt x="128" y="36"/>
                  </a:lnTo>
                  <a:lnTo>
                    <a:pt x="132" y="36"/>
                  </a:lnTo>
                  <a:lnTo>
                    <a:pt x="128" y="44"/>
                  </a:lnTo>
                  <a:lnTo>
                    <a:pt x="124" y="44"/>
                  </a:lnTo>
                  <a:lnTo>
                    <a:pt x="120" y="44"/>
                  </a:lnTo>
                  <a:lnTo>
                    <a:pt x="120" y="48"/>
                  </a:lnTo>
                  <a:lnTo>
                    <a:pt x="116" y="48"/>
                  </a:lnTo>
                  <a:lnTo>
                    <a:pt x="112" y="48"/>
                  </a:lnTo>
                  <a:lnTo>
                    <a:pt x="112" y="44"/>
                  </a:lnTo>
                  <a:lnTo>
                    <a:pt x="108" y="44"/>
                  </a:lnTo>
                  <a:lnTo>
                    <a:pt x="104" y="48"/>
                  </a:lnTo>
                  <a:lnTo>
                    <a:pt x="100" y="52"/>
                  </a:lnTo>
                  <a:lnTo>
                    <a:pt x="96" y="52"/>
                  </a:lnTo>
                  <a:lnTo>
                    <a:pt x="96" y="48"/>
                  </a:lnTo>
                  <a:lnTo>
                    <a:pt x="92" y="52"/>
                  </a:lnTo>
                  <a:lnTo>
                    <a:pt x="88" y="52"/>
                  </a:lnTo>
                  <a:lnTo>
                    <a:pt x="84" y="48"/>
                  </a:lnTo>
                  <a:lnTo>
                    <a:pt x="84" y="44"/>
                  </a:lnTo>
                  <a:close/>
                </a:path>
              </a:pathLst>
            </a:custGeom>
            <a:solidFill>
              <a:srgbClr val="CCFFFF"/>
            </a:solidFill>
            <a:ln w="6350">
              <a:solidFill>
                <a:srgbClr val="CCFFFF"/>
              </a:solidFill>
              <a:prstDash val="solid"/>
              <a:round/>
              <a:headEnd/>
              <a:tailEnd/>
            </a:ln>
          </p:spPr>
          <p:txBody>
            <a:bodyPr/>
            <a:lstStyle/>
            <a:p>
              <a:endParaRPr lang="it-IT"/>
            </a:p>
          </p:txBody>
        </p:sp>
        <p:sp>
          <p:nvSpPr>
            <p:cNvPr id="197751" name="Freeform 116">
              <a:extLst>
                <a:ext uri="{FF2B5EF4-FFF2-40B4-BE49-F238E27FC236}">
                  <a16:creationId xmlns:a16="http://schemas.microsoft.com/office/drawing/2014/main" id="{183B2621-C3A6-348D-6BC9-2DB369C9DDD4}"/>
                </a:ext>
              </a:extLst>
            </p:cNvPr>
            <p:cNvSpPr>
              <a:spLocks/>
            </p:cNvSpPr>
            <p:nvPr/>
          </p:nvSpPr>
          <p:spPr bwMode="auto">
            <a:xfrm>
              <a:off x="2257" y="2590"/>
              <a:ext cx="69" cy="92"/>
            </a:xfrm>
            <a:custGeom>
              <a:avLst/>
              <a:gdLst>
                <a:gd name="T0" fmla="*/ 973742563 w 36"/>
                <a:gd name="T1" fmla="*/ 2147483646 h 36"/>
                <a:gd name="T2" fmla="*/ 646051815 w 36"/>
                <a:gd name="T3" fmla="*/ 2147483646 h 36"/>
                <a:gd name="T4" fmla="*/ 646051815 w 36"/>
                <a:gd name="T5" fmla="*/ 2147483646 h 36"/>
                <a:gd name="T6" fmla="*/ 646051815 w 36"/>
                <a:gd name="T7" fmla="*/ 2147483646 h 36"/>
                <a:gd name="T8" fmla="*/ 337070512 w 36"/>
                <a:gd name="T9" fmla="*/ 2147483646 h 36"/>
                <a:gd name="T10" fmla="*/ 0 w 36"/>
                <a:gd name="T11" fmla="*/ 2147483646 h 36"/>
                <a:gd name="T12" fmla="*/ 337070512 w 36"/>
                <a:gd name="T13" fmla="*/ 2147483646 h 36"/>
                <a:gd name="T14" fmla="*/ 337070512 w 36"/>
                <a:gd name="T15" fmla="*/ 2147483646 h 36"/>
                <a:gd name="T16" fmla="*/ 646051815 w 36"/>
                <a:gd name="T17" fmla="*/ 2147483646 h 36"/>
                <a:gd name="T18" fmla="*/ 646051815 w 36"/>
                <a:gd name="T19" fmla="*/ 2147483646 h 36"/>
                <a:gd name="T20" fmla="*/ 646051815 w 36"/>
                <a:gd name="T21" fmla="*/ 0 h 36"/>
                <a:gd name="T22" fmla="*/ 973742563 w 36"/>
                <a:gd name="T23" fmla="*/ 0 h 36"/>
                <a:gd name="T24" fmla="*/ 1311109244 w 36"/>
                <a:gd name="T25" fmla="*/ 0 h 36"/>
                <a:gd name="T26" fmla="*/ 1619921286 w 36"/>
                <a:gd name="T27" fmla="*/ 0 h 36"/>
                <a:gd name="T28" fmla="*/ 1957264609 w 36"/>
                <a:gd name="T29" fmla="*/ 0 h 36"/>
                <a:gd name="T30" fmla="*/ 2147483646 w 36"/>
                <a:gd name="T31" fmla="*/ 0 h 36"/>
                <a:gd name="T32" fmla="*/ 2147483646 w 36"/>
                <a:gd name="T33" fmla="*/ 0 h 36"/>
                <a:gd name="T34" fmla="*/ 2147483646 w 36"/>
                <a:gd name="T35" fmla="*/ 0 h 36"/>
                <a:gd name="T36" fmla="*/ 2147483646 w 36"/>
                <a:gd name="T37" fmla="*/ 2147483646 h 36"/>
                <a:gd name="T38" fmla="*/ 2147483646 w 36"/>
                <a:gd name="T39" fmla="*/ 2147483646 h 36"/>
                <a:gd name="T40" fmla="*/ 2147483646 w 36"/>
                <a:gd name="T41" fmla="*/ 2147483646 h 36"/>
                <a:gd name="T42" fmla="*/ 2147483646 w 36"/>
                <a:gd name="T43" fmla="*/ 2147483646 h 36"/>
                <a:gd name="T44" fmla="*/ 2147483646 w 36"/>
                <a:gd name="T45" fmla="*/ 2147483646 h 36"/>
                <a:gd name="T46" fmla="*/ 2147483646 w 36"/>
                <a:gd name="T47" fmla="*/ 2147483646 h 36"/>
                <a:gd name="T48" fmla="*/ 2147483646 w 36"/>
                <a:gd name="T49" fmla="*/ 2147483646 h 36"/>
                <a:gd name="T50" fmla="*/ 2147483646 w 36"/>
                <a:gd name="T51" fmla="*/ 2147483646 h 36"/>
                <a:gd name="T52" fmla="*/ 1957264609 w 36"/>
                <a:gd name="T53" fmla="*/ 2147483646 h 36"/>
                <a:gd name="T54" fmla="*/ 1957264609 w 36"/>
                <a:gd name="T55" fmla="*/ 2147483646 h 36"/>
                <a:gd name="T56" fmla="*/ 1957264609 w 36"/>
                <a:gd name="T57" fmla="*/ 2147483646 h 36"/>
                <a:gd name="T58" fmla="*/ 1619921286 w 36"/>
                <a:gd name="T59" fmla="*/ 2147483646 h 36"/>
                <a:gd name="T60" fmla="*/ 1619921286 w 36"/>
                <a:gd name="T61" fmla="*/ 2147483646 h 36"/>
                <a:gd name="T62" fmla="*/ 1619921286 w 36"/>
                <a:gd name="T63" fmla="*/ 2147483646 h 36"/>
                <a:gd name="T64" fmla="*/ 1311109244 w 36"/>
                <a:gd name="T65" fmla="*/ 2147483646 h 36"/>
                <a:gd name="T66" fmla="*/ 973742563 w 36"/>
                <a:gd name="T67" fmla="*/ 2147483646 h 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
                <a:gd name="T103" fmla="*/ 0 h 36"/>
                <a:gd name="T104" fmla="*/ 36 w 36"/>
                <a:gd name="T105" fmla="*/ 36 h 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 h="36">
                  <a:moveTo>
                    <a:pt x="12" y="32"/>
                  </a:moveTo>
                  <a:lnTo>
                    <a:pt x="8" y="28"/>
                  </a:lnTo>
                  <a:lnTo>
                    <a:pt x="8" y="24"/>
                  </a:lnTo>
                  <a:lnTo>
                    <a:pt x="8" y="20"/>
                  </a:lnTo>
                  <a:lnTo>
                    <a:pt x="4" y="20"/>
                  </a:lnTo>
                  <a:lnTo>
                    <a:pt x="0" y="16"/>
                  </a:lnTo>
                  <a:lnTo>
                    <a:pt x="4" y="12"/>
                  </a:lnTo>
                  <a:lnTo>
                    <a:pt x="4" y="8"/>
                  </a:lnTo>
                  <a:lnTo>
                    <a:pt x="8" y="8"/>
                  </a:lnTo>
                  <a:lnTo>
                    <a:pt x="8" y="4"/>
                  </a:lnTo>
                  <a:lnTo>
                    <a:pt x="8" y="0"/>
                  </a:lnTo>
                  <a:lnTo>
                    <a:pt x="12" y="0"/>
                  </a:lnTo>
                  <a:lnTo>
                    <a:pt x="16" y="0"/>
                  </a:lnTo>
                  <a:lnTo>
                    <a:pt x="20" y="0"/>
                  </a:lnTo>
                  <a:lnTo>
                    <a:pt x="24" y="0"/>
                  </a:lnTo>
                  <a:lnTo>
                    <a:pt x="28" y="0"/>
                  </a:lnTo>
                  <a:lnTo>
                    <a:pt x="32" y="0"/>
                  </a:lnTo>
                  <a:lnTo>
                    <a:pt x="36" y="0"/>
                  </a:lnTo>
                  <a:lnTo>
                    <a:pt x="36" y="4"/>
                  </a:lnTo>
                  <a:lnTo>
                    <a:pt x="32" y="8"/>
                  </a:lnTo>
                  <a:lnTo>
                    <a:pt x="32" y="12"/>
                  </a:lnTo>
                  <a:lnTo>
                    <a:pt x="36" y="16"/>
                  </a:lnTo>
                  <a:lnTo>
                    <a:pt x="36" y="20"/>
                  </a:lnTo>
                  <a:lnTo>
                    <a:pt x="36" y="28"/>
                  </a:lnTo>
                  <a:lnTo>
                    <a:pt x="32" y="32"/>
                  </a:lnTo>
                  <a:lnTo>
                    <a:pt x="28" y="28"/>
                  </a:lnTo>
                  <a:lnTo>
                    <a:pt x="24" y="28"/>
                  </a:lnTo>
                  <a:lnTo>
                    <a:pt x="24" y="32"/>
                  </a:lnTo>
                  <a:lnTo>
                    <a:pt x="24" y="28"/>
                  </a:lnTo>
                  <a:lnTo>
                    <a:pt x="20" y="28"/>
                  </a:lnTo>
                  <a:lnTo>
                    <a:pt x="20" y="32"/>
                  </a:lnTo>
                  <a:lnTo>
                    <a:pt x="20" y="36"/>
                  </a:lnTo>
                  <a:lnTo>
                    <a:pt x="16" y="32"/>
                  </a:lnTo>
                  <a:lnTo>
                    <a:pt x="12" y="32"/>
                  </a:lnTo>
                  <a:close/>
                </a:path>
              </a:pathLst>
            </a:custGeom>
            <a:solidFill>
              <a:srgbClr val="CCFFFF"/>
            </a:solidFill>
            <a:ln w="6350">
              <a:solidFill>
                <a:srgbClr val="CCFFFF"/>
              </a:solidFill>
              <a:prstDash val="solid"/>
              <a:round/>
              <a:headEnd/>
              <a:tailEnd/>
            </a:ln>
          </p:spPr>
          <p:txBody>
            <a:bodyPr/>
            <a:lstStyle/>
            <a:p>
              <a:endParaRPr lang="it-IT"/>
            </a:p>
          </p:txBody>
        </p:sp>
        <p:sp>
          <p:nvSpPr>
            <p:cNvPr id="197752" name="Freeform 117">
              <a:extLst>
                <a:ext uri="{FF2B5EF4-FFF2-40B4-BE49-F238E27FC236}">
                  <a16:creationId xmlns:a16="http://schemas.microsoft.com/office/drawing/2014/main" id="{A363AFF2-E910-1661-FFFA-356E199AE922}"/>
                </a:ext>
              </a:extLst>
            </p:cNvPr>
            <p:cNvSpPr>
              <a:spLocks/>
            </p:cNvSpPr>
            <p:nvPr/>
          </p:nvSpPr>
          <p:spPr bwMode="auto">
            <a:xfrm>
              <a:off x="2319" y="2590"/>
              <a:ext cx="45" cy="82"/>
            </a:xfrm>
            <a:custGeom>
              <a:avLst/>
              <a:gdLst>
                <a:gd name="T0" fmla="*/ 1055705499 w 24"/>
                <a:gd name="T1" fmla="*/ 2147483646 h 32"/>
                <a:gd name="T2" fmla="*/ 1055705499 w 24"/>
                <a:gd name="T3" fmla="*/ 2147483646 h 32"/>
                <a:gd name="T4" fmla="*/ 888648606 w 24"/>
                <a:gd name="T5" fmla="*/ 2147483646 h 32"/>
                <a:gd name="T6" fmla="*/ 888648606 w 24"/>
                <a:gd name="T7" fmla="*/ 2147483646 h 32"/>
                <a:gd name="T8" fmla="*/ 702078317 w 24"/>
                <a:gd name="T9" fmla="*/ 2147483646 h 32"/>
                <a:gd name="T10" fmla="*/ 702078317 w 24"/>
                <a:gd name="T11" fmla="*/ 2147483646 h 32"/>
                <a:gd name="T12" fmla="*/ 541296724 w 24"/>
                <a:gd name="T13" fmla="*/ 2147483646 h 32"/>
                <a:gd name="T14" fmla="*/ 353686110 w 24"/>
                <a:gd name="T15" fmla="*/ 2147483646 h 32"/>
                <a:gd name="T16" fmla="*/ 184255179 w 24"/>
                <a:gd name="T17" fmla="*/ 2147483646 h 32"/>
                <a:gd name="T18" fmla="*/ 0 w 24"/>
                <a:gd name="T19" fmla="*/ 2147483646 h 32"/>
                <a:gd name="T20" fmla="*/ 184255179 w 24"/>
                <a:gd name="T21" fmla="*/ 2147483646 h 32"/>
                <a:gd name="T22" fmla="*/ 184255179 w 24"/>
                <a:gd name="T23" fmla="*/ 2147483646 h 32"/>
                <a:gd name="T24" fmla="*/ 184255179 w 24"/>
                <a:gd name="T25" fmla="*/ 2147483646 h 32"/>
                <a:gd name="T26" fmla="*/ 0 w 24"/>
                <a:gd name="T27" fmla="*/ 2147483646 h 32"/>
                <a:gd name="T28" fmla="*/ 0 w 24"/>
                <a:gd name="T29" fmla="*/ 2147483646 h 32"/>
                <a:gd name="T30" fmla="*/ 184255179 w 24"/>
                <a:gd name="T31" fmla="*/ 2147483646 h 32"/>
                <a:gd name="T32" fmla="*/ 184255179 w 24"/>
                <a:gd name="T33" fmla="*/ 0 h 32"/>
                <a:gd name="T34" fmla="*/ 353686110 w 24"/>
                <a:gd name="T35" fmla="*/ 0 h 32"/>
                <a:gd name="T36" fmla="*/ 541296724 w 24"/>
                <a:gd name="T37" fmla="*/ 2147483646 h 32"/>
                <a:gd name="T38" fmla="*/ 702078317 w 24"/>
                <a:gd name="T39" fmla="*/ 2147483646 h 32"/>
                <a:gd name="T40" fmla="*/ 888648606 w 24"/>
                <a:gd name="T41" fmla="*/ 2147483646 h 32"/>
                <a:gd name="T42" fmla="*/ 1055705499 w 24"/>
                <a:gd name="T43" fmla="*/ 2147483646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
                <a:gd name="T67" fmla="*/ 0 h 32"/>
                <a:gd name="T68" fmla="*/ 24 w 24"/>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 h="32">
                  <a:moveTo>
                    <a:pt x="24" y="12"/>
                  </a:moveTo>
                  <a:lnTo>
                    <a:pt x="24" y="16"/>
                  </a:lnTo>
                  <a:lnTo>
                    <a:pt x="20" y="20"/>
                  </a:lnTo>
                  <a:lnTo>
                    <a:pt x="20" y="24"/>
                  </a:lnTo>
                  <a:lnTo>
                    <a:pt x="16" y="28"/>
                  </a:lnTo>
                  <a:lnTo>
                    <a:pt x="16" y="32"/>
                  </a:lnTo>
                  <a:lnTo>
                    <a:pt x="12" y="32"/>
                  </a:lnTo>
                  <a:lnTo>
                    <a:pt x="8" y="32"/>
                  </a:lnTo>
                  <a:lnTo>
                    <a:pt x="4" y="32"/>
                  </a:lnTo>
                  <a:lnTo>
                    <a:pt x="0" y="32"/>
                  </a:lnTo>
                  <a:lnTo>
                    <a:pt x="4" y="28"/>
                  </a:lnTo>
                  <a:lnTo>
                    <a:pt x="4" y="20"/>
                  </a:lnTo>
                  <a:lnTo>
                    <a:pt x="4" y="16"/>
                  </a:lnTo>
                  <a:lnTo>
                    <a:pt x="0" y="12"/>
                  </a:lnTo>
                  <a:lnTo>
                    <a:pt x="0" y="8"/>
                  </a:lnTo>
                  <a:lnTo>
                    <a:pt x="4" y="4"/>
                  </a:lnTo>
                  <a:lnTo>
                    <a:pt x="4" y="0"/>
                  </a:lnTo>
                  <a:lnTo>
                    <a:pt x="8" y="0"/>
                  </a:lnTo>
                  <a:lnTo>
                    <a:pt x="12" y="4"/>
                  </a:lnTo>
                  <a:lnTo>
                    <a:pt x="16" y="4"/>
                  </a:lnTo>
                  <a:lnTo>
                    <a:pt x="20" y="8"/>
                  </a:lnTo>
                  <a:lnTo>
                    <a:pt x="24" y="12"/>
                  </a:lnTo>
                  <a:close/>
                </a:path>
              </a:pathLst>
            </a:custGeom>
            <a:solidFill>
              <a:srgbClr val="CCFFFF"/>
            </a:solidFill>
            <a:ln w="6350">
              <a:solidFill>
                <a:srgbClr val="CCFFFF"/>
              </a:solidFill>
              <a:prstDash val="solid"/>
              <a:round/>
              <a:headEnd/>
              <a:tailEnd/>
            </a:ln>
          </p:spPr>
          <p:txBody>
            <a:bodyPr/>
            <a:lstStyle/>
            <a:p>
              <a:endParaRPr lang="it-IT"/>
            </a:p>
          </p:txBody>
        </p:sp>
        <p:sp>
          <p:nvSpPr>
            <p:cNvPr id="197753" name="Freeform 118">
              <a:extLst>
                <a:ext uri="{FF2B5EF4-FFF2-40B4-BE49-F238E27FC236}">
                  <a16:creationId xmlns:a16="http://schemas.microsoft.com/office/drawing/2014/main" id="{8A1F6AAF-821F-5831-4796-512A97C2B4EF}"/>
                </a:ext>
              </a:extLst>
            </p:cNvPr>
            <p:cNvSpPr>
              <a:spLocks/>
            </p:cNvSpPr>
            <p:nvPr/>
          </p:nvSpPr>
          <p:spPr bwMode="auto">
            <a:xfrm>
              <a:off x="3400" y="2641"/>
              <a:ext cx="122" cy="186"/>
            </a:xfrm>
            <a:custGeom>
              <a:avLst/>
              <a:gdLst>
                <a:gd name="T0" fmla="*/ 1128757054 w 64"/>
                <a:gd name="T1" fmla="*/ 2147483646 h 72"/>
                <a:gd name="T2" fmla="*/ 555567986 w 64"/>
                <a:gd name="T3" fmla="*/ 2147483646 h 72"/>
                <a:gd name="T4" fmla="*/ 0 w 64"/>
                <a:gd name="T5" fmla="*/ 2147483646 h 72"/>
                <a:gd name="T6" fmla="*/ 291445501 w 64"/>
                <a:gd name="T7" fmla="*/ 2147483646 h 72"/>
                <a:gd name="T8" fmla="*/ 555567986 w 64"/>
                <a:gd name="T9" fmla="*/ 2147483646 h 72"/>
                <a:gd name="T10" fmla="*/ 291445501 w 64"/>
                <a:gd name="T11" fmla="*/ 2147483646 h 72"/>
                <a:gd name="T12" fmla="*/ 847807985 w 64"/>
                <a:gd name="T13" fmla="*/ 2147483646 h 72"/>
                <a:gd name="T14" fmla="*/ 1128757054 w 64"/>
                <a:gd name="T15" fmla="*/ 2147483646 h 72"/>
                <a:gd name="T16" fmla="*/ 1696447218 w 64"/>
                <a:gd name="T17" fmla="*/ 2147483646 h 72"/>
                <a:gd name="T18" fmla="*/ 1948869070 w 64"/>
                <a:gd name="T19" fmla="*/ 2147483646 h 72"/>
                <a:gd name="T20" fmla="*/ 1948869070 w 64"/>
                <a:gd name="T21" fmla="*/ 2147483646 h 72"/>
                <a:gd name="T22" fmla="*/ 2147483646 w 64"/>
                <a:gd name="T23" fmla="*/ 2147483646 h 72"/>
                <a:gd name="T24" fmla="*/ 1948869070 w 64"/>
                <a:gd name="T25" fmla="*/ 2147483646 h 72"/>
                <a:gd name="T26" fmla="*/ 1696447218 w 64"/>
                <a:gd name="T27" fmla="*/ 2147483646 h 72"/>
                <a:gd name="T28" fmla="*/ 1948869070 w 64"/>
                <a:gd name="T29" fmla="*/ 2147483646 h 72"/>
                <a:gd name="T30" fmla="*/ 1696447218 w 64"/>
                <a:gd name="T31" fmla="*/ 2147483646 h 72"/>
                <a:gd name="T32" fmla="*/ 1384145279 w 64"/>
                <a:gd name="T33" fmla="*/ 2147483646 h 72"/>
                <a:gd name="T34" fmla="*/ 1696447218 w 64"/>
                <a:gd name="T35" fmla="*/ 2147483646 h 72"/>
                <a:gd name="T36" fmla="*/ 2147483646 w 64"/>
                <a:gd name="T37" fmla="*/ 2147483646 h 72"/>
                <a:gd name="T38" fmla="*/ 2147483646 w 64"/>
                <a:gd name="T39" fmla="*/ 2147483646 h 72"/>
                <a:gd name="T40" fmla="*/ 2147483646 w 64"/>
                <a:gd name="T41" fmla="*/ 2147483646 h 72"/>
                <a:gd name="T42" fmla="*/ 2147483646 w 64"/>
                <a:gd name="T43" fmla="*/ 0 h 72"/>
                <a:gd name="T44" fmla="*/ 2147483646 w 64"/>
                <a:gd name="T45" fmla="*/ 0 h 72"/>
                <a:gd name="T46" fmla="*/ 2147483646 w 64"/>
                <a:gd name="T47" fmla="*/ 0 h 72"/>
                <a:gd name="T48" fmla="*/ 2147483646 w 64"/>
                <a:gd name="T49" fmla="*/ 2147483646 h 72"/>
                <a:gd name="T50" fmla="*/ 2147483646 w 64"/>
                <a:gd name="T51" fmla="*/ 2147483646 h 72"/>
                <a:gd name="T52" fmla="*/ 2147483646 w 64"/>
                <a:gd name="T53" fmla="*/ 2147483646 h 72"/>
                <a:gd name="T54" fmla="*/ 2147483646 w 64"/>
                <a:gd name="T55" fmla="*/ 2147483646 h 72"/>
                <a:gd name="T56" fmla="*/ 2147483646 w 64"/>
                <a:gd name="T57" fmla="*/ 2147483646 h 72"/>
                <a:gd name="T58" fmla="*/ 2147483646 w 64"/>
                <a:gd name="T59" fmla="*/ 2147483646 h 72"/>
                <a:gd name="T60" fmla="*/ 2147483646 w 64"/>
                <a:gd name="T61" fmla="*/ 2147483646 h 72"/>
                <a:gd name="T62" fmla="*/ 2147483646 w 64"/>
                <a:gd name="T63" fmla="*/ 2147483646 h 72"/>
                <a:gd name="T64" fmla="*/ 2147483646 w 64"/>
                <a:gd name="T65" fmla="*/ 2147483646 h 72"/>
                <a:gd name="T66" fmla="*/ 1948869070 w 64"/>
                <a:gd name="T67" fmla="*/ 2147483646 h 72"/>
                <a:gd name="T68" fmla="*/ 1696447218 w 64"/>
                <a:gd name="T69" fmla="*/ 2147483646 h 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4"/>
                <a:gd name="T106" fmla="*/ 0 h 72"/>
                <a:gd name="T107" fmla="*/ 64 w 64"/>
                <a:gd name="T108" fmla="*/ 72 h 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4" h="72">
                  <a:moveTo>
                    <a:pt x="20" y="72"/>
                  </a:moveTo>
                  <a:lnTo>
                    <a:pt x="16" y="68"/>
                  </a:lnTo>
                  <a:lnTo>
                    <a:pt x="12" y="72"/>
                  </a:lnTo>
                  <a:lnTo>
                    <a:pt x="8" y="72"/>
                  </a:lnTo>
                  <a:lnTo>
                    <a:pt x="8" y="68"/>
                  </a:lnTo>
                  <a:lnTo>
                    <a:pt x="0" y="64"/>
                  </a:lnTo>
                  <a:lnTo>
                    <a:pt x="4" y="64"/>
                  </a:lnTo>
                  <a:lnTo>
                    <a:pt x="4" y="60"/>
                  </a:lnTo>
                  <a:lnTo>
                    <a:pt x="8" y="64"/>
                  </a:lnTo>
                  <a:lnTo>
                    <a:pt x="8" y="60"/>
                  </a:lnTo>
                  <a:lnTo>
                    <a:pt x="4" y="56"/>
                  </a:lnTo>
                  <a:lnTo>
                    <a:pt x="4" y="52"/>
                  </a:lnTo>
                  <a:lnTo>
                    <a:pt x="8" y="52"/>
                  </a:lnTo>
                  <a:lnTo>
                    <a:pt x="12" y="52"/>
                  </a:lnTo>
                  <a:lnTo>
                    <a:pt x="12" y="48"/>
                  </a:lnTo>
                  <a:lnTo>
                    <a:pt x="16" y="48"/>
                  </a:lnTo>
                  <a:lnTo>
                    <a:pt x="20" y="52"/>
                  </a:lnTo>
                  <a:lnTo>
                    <a:pt x="24" y="48"/>
                  </a:lnTo>
                  <a:lnTo>
                    <a:pt x="24" y="52"/>
                  </a:lnTo>
                  <a:lnTo>
                    <a:pt x="28" y="52"/>
                  </a:lnTo>
                  <a:lnTo>
                    <a:pt x="28" y="48"/>
                  </a:lnTo>
                  <a:lnTo>
                    <a:pt x="28" y="44"/>
                  </a:lnTo>
                  <a:lnTo>
                    <a:pt x="28" y="40"/>
                  </a:lnTo>
                  <a:lnTo>
                    <a:pt x="32" y="36"/>
                  </a:lnTo>
                  <a:lnTo>
                    <a:pt x="28" y="36"/>
                  </a:lnTo>
                  <a:lnTo>
                    <a:pt x="28" y="32"/>
                  </a:lnTo>
                  <a:lnTo>
                    <a:pt x="24" y="32"/>
                  </a:lnTo>
                  <a:lnTo>
                    <a:pt x="24" y="28"/>
                  </a:lnTo>
                  <a:lnTo>
                    <a:pt x="28" y="28"/>
                  </a:lnTo>
                  <a:lnTo>
                    <a:pt x="28" y="24"/>
                  </a:lnTo>
                  <a:lnTo>
                    <a:pt x="28" y="20"/>
                  </a:lnTo>
                  <a:lnTo>
                    <a:pt x="24" y="20"/>
                  </a:lnTo>
                  <a:lnTo>
                    <a:pt x="20" y="20"/>
                  </a:lnTo>
                  <a:lnTo>
                    <a:pt x="20" y="16"/>
                  </a:lnTo>
                  <a:lnTo>
                    <a:pt x="20" y="12"/>
                  </a:lnTo>
                  <a:lnTo>
                    <a:pt x="24" y="12"/>
                  </a:lnTo>
                  <a:lnTo>
                    <a:pt x="28" y="12"/>
                  </a:lnTo>
                  <a:lnTo>
                    <a:pt x="32" y="12"/>
                  </a:lnTo>
                  <a:lnTo>
                    <a:pt x="36" y="12"/>
                  </a:lnTo>
                  <a:lnTo>
                    <a:pt x="40" y="16"/>
                  </a:lnTo>
                  <a:lnTo>
                    <a:pt x="44" y="16"/>
                  </a:lnTo>
                  <a:lnTo>
                    <a:pt x="44" y="12"/>
                  </a:lnTo>
                  <a:lnTo>
                    <a:pt x="48" y="8"/>
                  </a:lnTo>
                  <a:lnTo>
                    <a:pt x="48" y="0"/>
                  </a:lnTo>
                  <a:lnTo>
                    <a:pt x="52" y="0"/>
                  </a:lnTo>
                  <a:lnTo>
                    <a:pt x="56" y="0"/>
                  </a:lnTo>
                  <a:lnTo>
                    <a:pt x="60" y="0"/>
                  </a:lnTo>
                  <a:lnTo>
                    <a:pt x="64" y="0"/>
                  </a:lnTo>
                  <a:lnTo>
                    <a:pt x="64" y="4"/>
                  </a:lnTo>
                  <a:lnTo>
                    <a:pt x="64" y="8"/>
                  </a:lnTo>
                  <a:lnTo>
                    <a:pt x="60" y="12"/>
                  </a:lnTo>
                  <a:lnTo>
                    <a:pt x="60" y="16"/>
                  </a:lnTo>
                  <a:lnTo>
                    <a:pt x="60" y="24"/>
                  </a:lnTo>
                  <a:lnTo>
                    <a:pt x="56" y="28"/>
                  </a:lnTo>
                  <a:lnTo>
                    <a:pt x="56" y="32"/>
                  </a:lnTo>
                  <a:lnTo>
                    <a:pt x="56" y="36"/>
                  </a:lnTo>
                  <a:lnTo>
                    <a:pt x="56" y="40"/>
                  </a:lnTo>
                  <a:lnTo>
                    <a:pt x="52" y="40"/>
                  </a:lnTo>
                  <a:lnTo>
                    <a:pt x="48" y="40"/>
                  </a:lnTo>
                  <a:lnTo>
                    <a:pt x="48" y="44"/>
                  </a:lnTo>
                  <a:lnTo>
                    <a:pt x="44" y="48"/>
                  </a:lnTo>
                  <a:lnTo>
                    <a:pt x="44" y="56"/>
                  </a:lnTo>
                  <a:lnTo>
                    <a:pt x="44" y="60"/>
                  </a:lnTo>
                  <a:lnTo>
                    <a:pt x="40" y="64"/>
                  </a:lnTo>
                  <a:lnTo>
                    <a:pt x="36" y="68"/>
                  </a:lnTo>
                  <a:lnTo>
                    <a:pt x="32" y="72"/>
                  </a:lnTo>
                  <a:lnTo>
                    <a:pt x="28" y="72"/>
                  </a:lnTo>
                  <a:lnTo>
                    <a:pt x="28" y="68"/>
                  </a:lnTo>
                  <a:lnTo>
                    <a:pt x="24" y="68"/>
                  </a:lnTo>
                  <a:lnTo>
                    <a:pt x="24" y="72"/>
                  </a:lnTo>
                  <a:lnTo>
                    <a:pt x="20" y="72"/>
                  </a:lnTo>
                  <a:close/>
                </a:path>
              </a:pathLst>
            </a:custGeom>
            <a:solidFill>
              <a:srgbClr val="CCFFFF"/>
            </a:solidFill>
            <a:ln w="6350">
              <a:solidFill>
                <a:srgbClr val="CCFFFF"/>
              </a:solidFill>
              <a:prstDash val="solid"/>
              <a:round/>
              <a:headEnd/>
              <a:tailEnd/>
            </a:ln>
          </p:spPr>
          <p:txBody>
            <a:bodyPr/>
            <a:lstStyle/>
            <a:p>
              <a:endParaRPr lang="it-IT"/>
            </a:p>
          </p:txBody>
        </p:sp>
        <p:sp>
          <p:nvSpPr>
            <p:cNvPr id="197754" name="Freeform 119">
              <a:extLst>
                <a:ext uri="{FF2B5EF4-FFF2-40B4-BE49-F238E27FC236}">
                  <a16:creationId xmlns:a16="http://schemas.microsoft.com/office/drawing/2014/main" id="{03F61848-21F0-8DA9-8DC3-126310CEF0FE}"/>
                </a:ext>
              </a:extLst>
            </p:cNvPr>
            <p:cNvSpPr>
              <a:spLocks/>
            </p:cNvSpPr>
            <p:nvPr/>
          </p:nvSpPr>
          <p:spPr bwMode="auto">
            <a:xfrm>
              <a:off x="3361" y="2672"/>
              <a:ext cx="100" cy="133"/>
            </a:xfrm>
            <a:custGeom>
              <a:avLst/>
              <a:gdLst>
                <a:gd name="T0" fmla="*/ 2127621338 w 52"/>
                <a:gd name="T1" fmla="*/ 0 h 52"/>
                <a:gd name="T2" fmla="*/ 2147483646 w 52"/>
                <a:gd name="T3" fmla="*/ 0 h 52"/>
                <a:gd name="T4" fmla="*/ 2147483646 w 52"/>
                <a:gd name="T5" fmla="*/ 0 h 52"/>
                <a:gd name="T6" fmla="*/ 2147483646 w 52"/>
                <a:gd name="T7" fmla="*/ 0 h 52"/>
                <a:gd name="T8" fmla="*/ 2147483646 w 52"/>
                <a:gd name="T9" fmla="*/ 0 h 52"/>
                <a:gd name="T10" fmla="*/ 2147483646 w 52"/>
                <a:gd name="T11" fmla="*/ 2147483646 h 52"/>
                <a:gd name="T12" fmla="*/ 2147483646 w 52"/>
                <a:gd name="T13" fmla="*/ 2147483646 h 52"/>
                <a:gd name="T14" fmla="*/ 2147483646 w 52"/>
                <a:gd name="T15" fmla="*/ 2147483646 h 52"/>
                <a:gd name="T16" fmla="*/ 2147483646 w 52"/>
                <a:gd name="T17" fmla="*/ 2147483646 h 52"/>
                <a:gd name="T18" fmla="*/ 2147483646 w 52"/>
                <a:gd name="T19" fmla="*/ 2147483646 h 52"/>
                <a:gd name="T20" fmla="*/ 2147483646 w 52"/>
                <a:gd name="T21" fmla="*/ 2147483646 h 52"/>
                <a:gd name="T22" fmla="*/ 2147483646 w 52"/>
                <a:gd name="T23" fmla="*/ 2147483646 h 52"/>
                <a:gd name="T24" fmla="*/ 2147483646 w 52"/>
                <a:gd name="T25" fmla="*/ 2147483646 h 52"/>
                <a:gd name="T26" fmla="*/ 2147483646 w 52"/>
                <a:gd name="T27" fmla="*/ 2147483646 h 52"/>
                <a:gd name="T28" fmla="*/ 2147483646 w 52"/>
                <a:gd name="T29" fmla="*/ 2147483646 h 52"/>
                <a:gd name="T30" fmla="*/ 2147483646 w 52"/>
                <a:gd name="T31" fmla="*/ 2147483646 h 52"/>
                <a:gd name="T32" fmla="*/ 2147483646 w 52"/>
                <a:gd name="T33" fmla="*/ 2147483646 h 52"/>
                <a:gd name="T34" fmla="*/ 2147483646 w 52"/>
                <a:gd name="T35" fmla="*/ 2147483646 h 52"/>
                <a:gd name="T36" fmla="*/ 2147483646 w 52"/>
                <a:gd name="T37" fmla="*/ 2147483646 h 52"/>
                <a:gd name="T38" fmla="*/ 2147483646 w 52"/>
                <a:gd name="T39" fmla="*/ 2147483646 h 52"/>
                <a:gd name="T40" fmla="*/ 2147483646 w 52"/>
                <a:gd name="T41" fmla="*/ 2147483646 h 52"/>
                <a:gd name="T42" fmla="*/ 2147483646 w 52"/>
                <a:gd name="T43" fmla="*/ 2147483646 h 52"/>
                <a:gd name="T44" fmla="*/ 2147483646 w 52"/>
                <a:gd name="T45" fmla="*/ 2147483646 h 52"/>
                <a:gd name="T46" fmla="*/ 2147483646 w 52"/>
                <a:gd name="T47" fmla="*/ 2147483646 h 52"/>
                <a:gd name="T48" fmla="*/ 2147483646 w 52"/>
                <a:gd name="T49" fmla="*/ 2147483646 h 52"/>
                <a:gd name="T50" fmla="*/ 2147483646 w 52"/>
                <a:gd name="T51" fmla="*/ 2147483646 h 52"/>
                <a:gd name="T52" fmla="*/ 2147483646 w 52"/>
                <a:gd name="T53" fmla="*/ 2147483646 h 52"/>
                <a:gd name="T54" fmla="*/ 2127621338 w 52"/>
                <a:gd name="T55" fmla="*/ 2147483646 h 52"/>
                <a:gd name="T56" fmla="*/ 2127621338 w 52"/>
                <a:gd name="T57" fmla="*/ 2147483646 h 52"/>
                <a:gd name="T58" fmla="*/ 2147483646 w 52"/>
                <a:gd name="T59" fmla="*/ 2147483646 h 52"/>
                <a:gd name="T60" fmla="*/ 2147483646 w 52"/>
                <a:gd name="T61" fmla="*/ 2147483646 h 52"/>
                <a:gd name="T62" fmla="*/ 2127621338 w 52"/>
                <a:gd name="T63" fmla="*/ 2147483646 h 52"/>
                <a:gd name="T64" fmla="*/ 2127621338 w 52"/>
                <a:gd name="T65" fmla="*/ 2147483646 h 52"/>
                <a:gd name="T66" fmla="*/ 1759593990 w 52"/>
                <a:gd name="T67" fmla="*/ 2147483646 h 52"/>
                <a:gd name="T68" fmla="*/ 1759593990 w 52"/>
                <a:gd name="T69" fmla="*/ 2147483646 h 52"/>
                <a:gd name="T70" fmla="*/ 1445818040 w 52"/>
                <a:gd name="T71" fmla="*/ 2147483646 h 52"/>
                <a:gd name="T72" fmla="*/ 1445818040 w 52"/>
                <a:gd name="T73" fmla="*/ 2147483646 h 52"/>
                <a:gd name="T74" fmla="*/ 1065877804 w 52"/>
                <a:gd name="T75" fmla="*/ 2147483646 h 52"/>
                <a:gd name="T76" fmla="*/ 707670081 w 52"/>
                <a:gd name="T77" fmla="*/ 2147483646 h 52"/>
                <a:gd name="T78" fmla="*/ 367988442 w 52"/>
                <a:gd name="T79" fmla="*/ 2147483646 h 52"/>
                <a:gd name="T80" fmla="*/ 707670081 w 52"/>
                <a:gd name="T81" fmla="*/ 2147483646 h 52"/>
                <a:gd name="T82" fmla="*/ 367988442 w 52"/>
                <a:gd name="T83" fmla="*/ 2147483646 h 52"/>
                <a:gd name="T84" fmla="*/ 0 w 52"/>
                <a:gd name="T85" fmla="*/ 2147483646 h 52"/>
                <a:gd name="T86" fmla="*/ 367988442 w 52"/>
                <a:gd name="T87" fmla="*/ 2147483646 h 52"/>
                <a:gd name="T88" fmla="*/ 707670081 w 52"/>
                <a:gd name="T89" fmla="*/ 2147483646 h 52"/>
                <a:gd name="T90" fmla="*/ 707670081 w 52"/>
                <a:gd name="T91" fmla="*/ 2147483646 h 52"/>
                <a:gd name="T92" fmla="*/ 1065877804 w 52"/>
                <a:gd name="T93" fmla="*/ 2147483646 h 52"/>
                <a:gd name="T94" fmla="*/ 707670081 w 52"/>
                <a:gd name="T95" fmla="*/ 2147483646 h 52"/>
                <a:gd name="T96" fmla="*/ 707670081 w 52"/>
                <a:gd name="T97" fmla="*/ 2147483646 h 52"/>
                <a:gd name="T98" fmla="*/ 1065877804 w 52"/>
                <a:gd name="T99" fmla="*/ 2147483646 h 52"/>
                <a:gd name="T100" fmla="*/ 1445818040 w 52"/>
                <a:gd name="T101" fmla="*/ 2147483646 h 52"/>
                <a:gd name="T102" fmla="*/ 1759593990 w 52"/>
                <a:gd name="T103" fmla="*/ 2147483646 h 52"/>
                <a:gd name="T104" fmla="*/ 2127621338 w 52"/>
                <a:gd name="T105" fmla="*/ 2147483646 h 52"/>
                <a:gd name="T106" fmla="*/ 2127621338 w 52"/>
                <a:gd name="T107" fmla="*/ 0 h 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52"/>
                <a:gd name="T164" fmla="*/ 52 w 52"/>
                <a:gd name="T165" fmla="*/ 52 h 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52">
                  <a:moveTo>
                    <a:pt x="24" y="0"/>
                  </a:moveTo>
                  <a:lnTo>
                    <a:pt x="28" y="0"/>
                  </a:lnTo>
                  <a:lnTo>
                    <a:pt x="32" y="0"/>
                  </a:lnTo>
                  <a:lnTo>
                    <a:pt x="36" y="0"/>
                  </a:lnTo>
                  <a:lnTo>
                    <a:pt x="40" y="0"/>
                  </a:lnTo>
                  <a:lnTo>
                    <a:pt x="40" y="4"/>
                  </a:lnTo>
                  <a:lnTo>
                    <a:pt x="40" y="8"/>
                  </a:lnTo>
                  <a:lnTo>
                    <a:pt x="44" y="8"/>
                  </a:lnTo>
                  <a:lnTo>
                    <a:pt x="48" y="8"/>
                  </a:lnTo>
                  <a:lnTo>
                    <a:pt x="48" y="12"/>
                  </a:lnTo>
                  <a:lnTo>
                    <a:pt x="48" y="16"/>
                  </a:lnTo>
                  <a:lnTo>
                    <a:pt x="44" y="16"/>
                  </a:lnTo>
                  <a:lnTo>
                    <a:pt x="44" y="20"/>
                  </a:lnTo>
                  <a:lnTo>
                    <a:pt x="48" y="20"/>
                  </a:lnTo>
                  <a:lnTo>
                    <a:pt x="48" y="24"/>
                  </a:lnTo>
                  <a:lnTo>
                    <a:pt x="52" y="24"/>
                  </a:lnTo>
                  <a:lnTo>
                    <a:pt x="48" y="28"/>
                  </a:lnTo>
                  <a:lnTo>
                    <a:pt x="48" y="32"/>
                  </a:lnTo>
                  <a:lnTo>
                    <a:pt x="48" y="36"/>
                  </a:lnTo>
                  <a:lnTo>
                    <a:pt x="48" y="40"/>
                  </a:lnTo>
                  <a:lnTo>
                    <a:pt x="44" y="40"/>
                  </a:lnTo>
                  <a:lnTo>
                    <a:pt x="44" y="36"/>
                  </a:lnTo>
                  <a:lnTo>
                    <a:pt x="40" y="40"/>
                  </a:lnTo>
                  <a:lnTo>
                    <a:pt x="36" y="36"/>
                  </a:lnTo>
                  <a:lnTo>
                    <a:pt x="32" y="36"/>
                  </a:lnTo>
                  <a:lnTo>
                    <a:pt x="32" y="40"/>
                  </a:lnTo>
                  <a:lnTo>
                    <a:pt x="28" y="40"/>
                  </a:lnTo>
                  <a:lnTo>
                    <a:pt x="24" y="40"/>
                  </a:lnTo>
                  <a:lnTo>
                    <a:pt x="24" y="44"/>
                  </a:lnTo>
                  <a:lnTo>
                    <a:pt x="28" y="48"/>
                  </a:lnTo>
                  <a:lnTo>
                    <a:pt x="28" y="52"/>
                  </a:lnTo>
                  <a:lnTo>
                    <a:pt x="24" y="48"/>
                  </a:lnTo>
                  <a:lnTo>
                    <a:pt x="24" y="52"/>
                  </a:lnTo>
                  <a:lnTo>
                    <a:pt x="20" y="52"/>
                  </a:lnTo>
                  <a:lnTo>
                    <a:pt x="20" y="48"/>
                  </a:lnTo>
                  <a:lnTo>
                    <a:pt x="16" y="48"/>
                  </a:lnTo>
                  <a:lnTo>
                    <a:pt x="16" y="44"/>
                  </a:lnTo>
                  <a:lnTo>
                    <a:pt x="12" y="40"/>
                  </a:lnTo>
                  <a:lnTo>
                    <a:pt x="8" y="40"/>
                  </a:lnTo>
                  <a:lnTo>
                    <a:pt x="4" y="32"/>
                  </a:lnTo>
                  <a:lnTo>
                    <a:pt x="8" y="32"/>
                  </a:lnTo>
                  <a:lnTo>
                    <a:pt x="4" y="28"/>
                  </a:lnTo>
                  <a:lnTo>
                    <a:pt x="0" y="24"/>
                  </a:lnTo>
                  <a:lnTo>
                    <a:pt x="4" y="24"/>
                  </a:lnTo>
                  <a:lnTo>
                    <a:pt x="8" y="20"/>
                  </a:lnTo>
                  <a:lnTo>
                    <a:pt x="8" y="16"/>
                  </a:lnTo>
                  <a:lnTo>
                    <a:pt x="12" y="16"/>
                  </a:lnTo>
                  <a:lnTo>
                    <a:pt x="8" y="16"/>
                  </a:lnTo>
                  <a:lnTo>
                    <a:pt x="8" y="12"/>
                  </a:lnTo>
                  <a:lnTo>
                    <a:pt x="12" y="8"/>
                  </a:lnTo>
                  <a:lnTo>
                    <a:pt x="16" y="8"/>
                  </a:lnTo>
                  <a:lnTo>
                    <a:pt x="20" y="12"/>
                  </a:lnTo>
                  <a:lnTo>
                    <a:pt x="24" y="8"/>
                  </a:lnTo>
                  <a:lnTo>
                    <a:pt x="24" y="0"/>
                  </a:lnTo>
                  <a:close/>
                </a:path>
              </a:pathLst>
            </a:custGeom>
            <a:solidFill>
              <a:srgbClr val="CCFFFF"/>
            </a:solidFill>
            <a:ln w="6350">
              <a:solidFill>
                <a:srgbClr val="CCFFFF"/>
              </a:solidFill>
              <a:prstDash val="solid"/>
              <a:round/>
              <a:headEnd/>
              <a:tailEnd/>
            </a:ln>
          </p:spPr>
          <p:txBody>
            <a:bodyPr/>
            <a:lstStyle/>
            <a:p>
              <a:endParaRPr lang="it-IT"/>
            </a:p>
          </p:txBody>
        </p:sp>
        <p:sp>
          <p:nvSpPr>
            <p:cNvPr id="197755" name="Freeform 120">
              <a:extLst>
                <a:ext uri="{FF2B5EF4-FFF2-40B4-BE49-F238E27FC236}">
                  <a16:creationId xmlns:a16="http://schemas.microsoft.com/office/drawing/2014/main" id="{F6ABC371-59B9-0BC6-4C1A-7790F2D5B879}"/>
                </a:ext>
              </a:extLst>
            </p:cNvPr>
            <p:cNvSpPr>
              <a:spLocks noEditPoints="1"/>
            </p:cNvSpPr>
            <p:nvPr/>
          </p:nvSpPr>
          <p:spPr bwMode="auto">
            <a:xfrm>
              <a:off x="3354" y="2641"/>
              <a:ext cx="55" cy="62"/>
            </a:xfrm>
            <a:custGeom>
              <a:avLst/>
              <a:gdLst>
                <a:gd name="T0" fmla="*/ 2147483646 w 28"/>
                <a:gd name="T1" fmla="*/ 2147483646 h 24"/>
                <a:gd name="T2" fmla="*/ 2147483646 w 28"/>
                <a:gd name="T3" fmla="*/ 2147483646 h 24"/>
                <a:gd name="T4" fmla="*/ 2147483646 w 28"/>
                <a:gd name="T5" fmla="*/ 2147483646 h 24"/>
                <a:gd name="T6" fmla="*/ 2147483646 w 28"/>
                <a:gd name="T7" fmla="*/ 2147483646 h 24"/>
                <a:gd name="T8" fmla="*/ 2147483646 w 28"/>
                <a:gd name="T9" fmla="*/ 2147483646 h 24"/>
                <a:gd name="T10" fmla="*/ 2147483646 w 28"/>
                <a:gd name="T11" fmla="*/ 2147483646 h 24"/>
                <a:gd name="T12" fmla="*/ 2147483646 w 28"/>
                <a:gd name="T13" fmla="*/ 2147483646 h 24"/>
                <a:gd name="T14" fmla="*/ 1972439107 w 28"/>
                <a:gd name="T15" fmla="*/ 2147483646 h 24"/>
                <a:gd name="T16" fmla="*/ 1972439107 w 28"/>
                <a:gd name="T17" fmla="*/ 2147483646 h 24"/>
                <a:gd name="T18" fmla="*/ 1972439107 w 28"/>
                <a:gd name="T19" fmla="*/ 2147483646 h 24"/>
                <a:gd name="T20" fmla="*/ 2147483646 w 28"/>
                <a:gd name="T21" fmla="*/ 2147483646 h 24"/>
                <a:gd name="T22" fmla="*/ 666056248 w 28"/>
                <a:gd name="T23" fmla="*/ 2147483646 h 24"/>
                <a:gd name="T24" fmla="*/ 0 w 28"/>
                <a:gd name="T25" fmla="*/ 2147483646 h 24"/>
                <a:gd name="T26" fmla="*/ 0 w 28"/>
                <a:gd name="T27" fmla="*/ 0 h 24"/>
                <a:gd name="T28" fmla="*/ 666056248 w 28"/>
                <a:gd name="T29" fmla="*/ 0 h 24"/>
                <a:gd name="T30" fmla="*/ 1308324773 w 28"/>
                <a:gd name="T31" fmla="*/ 0 h 24"/>
                <a:gd name="T32" fmla="*/ 666056248 w 28"/>
                <a:gd name="T33" fmla="*/ 0 h 24"/>
                <a:gd name="T34" fmla="*/ 666056248 w 28"/>
                <a:gd name="T35" fmla="*/ 2147483646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
                <a:gd name="T55" fmla="*/ 0 h 24"/>
                <a:gd name="T56" fmla="*/ 28 w 28"/>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 h="24">
                  <a:moveTo>
                    <a:pt x="16" y="12"/>
                  </a:moveTo>
                  <a:lnTo>
                    <a:pt x="20" y="12"/>
                  </a:lnTo>
                  <a:lnTo>
                    <a:pt x="28" y="12"/>
                  </a:lnTo>
                  <a:lnTo>
                    <a:pt x="28" y="20"/>
                  </a:lnTo>
                  <a:lnTo>
                    <a:pt x="24" y="24"/>
                  </a:lnTo>
                  <a:lnTo>
                    <a:pt x="20" y="20"/>
                  </a:lnTo>
                  <a:lnTo>
                    <a:pt x="16" y="20"/>
                  </a:lnTo>
                  <a:lnTo>
                    <a:pt x="12" y="24"/>
                  </a:lnTo>
                  <a:lnTo>
                    <a:pt x="12" y="20"/>
                  </a:lnTo>
                  <a:lnTo>
                    <a:pt x="12" y="16"/>
                  </a:lnTo>
                  <a:lnTo>
                    <a:pt x="16" y="12"/>
                  </a:lnTo>
                  <a:close/>
                  <a:moveTo>
                    <a:pt x="4" y="4"/>
                  </a:moveTo>
                  <a:lnTo>
                    <a:pt x="0" y="4"/>
                  </a:lnTo>
                  <a:lnTo>
                    <a:pt x="0" y="0"/>
                  </a:lnTo>
                  <a:lnTo>
                    <a:pt x="4" y="0"/>
                  </a:lnTo>
                  <a:lnTo>
                    <a:pt x="8" y="0"/>
                  </a:lnTo>
                  <a:lnTo>
                    <a:pt x="4" y="0"/>
                  </a:lnTo>
                  <a:lnTo>
                    <a:pt x="4" y="4"/>
                  </a:lnTo>
                  <a:close/>
                </a:path>
              </a:pathLst>
            </a:custGeom>
            <a:solidFill>
              <a:srgbClr val="CCFFFF"/>
            </a:solidFill>
            <a:ln w="6350">
              <a:solidFill>
                <a:srgbClr val="CCFFFF"/>
              </a:solidFill>
              <a:prstDash val="solid"/>
              <a:round/>
              <a:headEnd/>
              <a:tailEnd/>
            </a:ln>
          </p:spPr>
          <p:txBody>
            <a:bodyPr/>
            <a:lstStyle/>
            <a:p>
              <a:endParaRPr lang="it-IT"/>
            </a:p>
          </p:txBody>
        </p:sp>
        <p:sp>
          <p:nvSpPr>
            <p:cNvPr id="197756" name="Freeform 121">
              <a:extLst>
                <a:ext uri="{FF2B5EF4-FFF2-40B4-BE49-F238E27FC236}">
                  <a16:creationId xmlns:a16="http://schemas.microsoft.com/office/drawing/2014/main" id="{CFB6897E-536D-019F-DCBF-3B92081BEF72}"/>
                </a:ext>
              </a:extLst>
            </p:cNvPr>
            <p:cNvSpPr>
              <a:spLocks/>
            </p:cNvSpPr>
            <p:nvPr/>
          </p:nvSpPr>
          <p:spPr bwMode="auto">
            <a:xfrm>
              <a:off x="1881" y="2682"/>
              <a:ext cx="92" cy="145"/>
            </a:xfrm>
            <a:custGeom>
              <a:avLst/>
              <a:gdLst>
                <a:gd name="T0" fmla="*/ 646051815 w 48"/>
                <a:gd name="T1" fmla="*/ 2147483646 h 56"/>
                <a:gd name="T2" fmla="*/ 973742563 w 48"/>
                <a:gd name="T3" fmla="*/ 2147483646 h 56"/>
                <a:gd name="T4" fmla="*/ 646051815 w 48"/>
                <a:gd name="T5" fmla="*/ 2147483646 h 56"/>
                <a:gd name="T6" fmla="*/ 646051815 w 48"/>
                <a:gd name="T7" fmla="*/ 2147483646 h 56"/>
                <a:gd name="T8" fmla="*/ 646051815 w 48"/>
                <a:gd name="T9" fmla="*/ 2147483646 h 56"/>
                <a:gd name="T10" fmla="*/ 337070512 w 48"/>
                <a:gd name="T11" fmla="*/ 2147483646 h 56"/>
                <a:gd name="T12" fmla="*/ 0 w 48"/>
                <a:gd name="T13" fmla="*/ 2147483646 h 56"/>
                <a:gd name="T14" fmla="*/ 0 w 48"/>
                <a:gd name="T15" fmla="*/ 2147483646 h 56"/>
                <a:gd name="T16" fmla="*/ 0 w 48"/>
                <a:gd name="T17" fmla="*/ 2147483646 h 56"/>
                <a:gd name="T18" fmla="*/ 0 w 48"/>
                <a:gd name="T19" fmla="*/ 2147483646 h 56"/>
                <a:gd name="T20" fmla="*/ 337070512 w 48"/>
                <a:gd name="T21" fmla="*/ 2147483646 h 56"/>
                <a:gd name="T22" fmla="*/ 337070512 w 48"/>
                <a:gd name="T23" fmla="*/ 2147483646 h 56"/>
                <a:gd name="T24" fmla="*/ 646051815 w 48"/>
                <a:gd name="T25" fmla="*/ 2147483646 h 56"/>
                <a:gd name="T26" fmla="*/ 646051815 w 48"/>
                <a:gd name="T27" fmla="*/ 2147483646 h 56"/>
                <a:gd name="T28" fmla="*/ 973742563 w 48"/>
                <a:gd name="T29" fmla="*/ 2147483646 h 56"/>
                <a:gd name="T30" fmla="*/ 1311109244 w 48"/>
                <a:gd name="T31" fmla="*/ 2147483646 h 56"/>
                <a:gd name="T32" fmla="*/ 1311109244 w 48"/>
                <a:gd name="T33" fmla="*/ 0 h 56"/>
                <a:gd name="T34" fmla="*/ 1957264609 w 48"/>
                <a:gd name="T35" fmla="*/ 2147483646 h 56"/>
                <a:gd name="T36" fmla="*/ 2147483646 w 48"/>
                <a:gd name="T37" fmla="*/ 2147483646 h 56"/>
                <a:gd name="T38" fmla="*/ 2147483646 w 48"/>
                <a:gd name="T39" fmla="*/ 2147483646 h 56"/>
                <a:gd name="T40" fmla="*/ 2147483646 w 48"/>
                <a:gd name="T41" fmla="*/ 2147483646 h 56"/>
                <a:gd name="T42" fmla="*/ 2147483646 w 48"/>
                <a:gd name="T43" fmla="*/ 2147483646 h 56"/>
                <a:gd name="T44" fmla="*/ 2147483646 w 48"/>
                <a:gd name="T45" fmla="*/ 2147483646 h 56"/>
                <a:gd name="T46" fmla="*/ 2147483646 w 48"/>
                <a:gd name="T47" fmla="*/ 2147483646 h 56"/>
                <a:gd name="T48" fmla="*/ 2147483646 w 48"/>
                <a:gd name="T49" fmla="*/ 2147483646 h 56"/>
                <a:gd name="T50" fmla="*/ 2147483646 w 48"/>
                <a:gd name="T51" fmla="*/ 2147483646 h 56"/>
                <a:gd name="T52" fmla="*/ 2147483646 w 48"/>
                <a:gd name="T53" fmla="*/ 2147483646 h 56"/>
                <a:gd name="T54" fmla="*/ 2147483646 w 48"/>
                <a:gd name="T55" fmla="*/ 2147483646 h 56"/>
                <a:gd name="T56" fmla="*/ 2147483646 w 48"/>
                <a:gd name="T57" fmla="*/ 2147483646 h 56"/>
                <a:gd name="T58" fmla="*/ 2147483646 w 48"/>
                <a:gd name="T59" fmla="*/ 2147483646 h 56"/>
                <a:gd name="T60" fmla="*/ 2147483646 w 48"/>
                <a:gd name="T61" fmla="*/ 2147483646 h 56"/>
                <a:gd name="T62" fmla="*/ 2147483646 w 48"/>
                <a:gd name="T63" fmla="*/ 2147483646 h 56"/>
                <a:gd name="T64" fmla="*/ 1957264609 w 48"/>
                <a:gd name="T65" fmla="*/ 2147483646 h 56"/>
                <a:gd name="T66" fmla="*/ 1957264609 w 48"/>
                <a:gd name="T67" fmla="*/ 2147483646 h 56"/>
                <a:gd name="T68" fmla="*/ 1619921286 w 48"/>
                <a:gd name="T69" fmla="*/ 2147483646 h 56"/>
                <a:gd name="T70" fmla="*/ 1311109244 w 48"/>
                <a:gd name="T71" fmla="*/ 2147483646 h 56"/>
                <a:gd name="T72" fmla="*/ 973742563 w 48"/>
                <a:gd name="T73" fmla="*/ 2147483646 h 56"/>
                <a:gd name="T74" fmla="*/ 973742563 w 48"/>
                <a:gd name="T75" fmla="*/ 2147483646 h 56"/>
                <a:gd name="T76" fmla="*/ 646051815 w 48"/>
                <a:gd name="T77" fmla="*/ 2147483646 h 56"/>
                <a:gd name="T78" fmla="*/ 337070512 w 48"/>
                <a:gd name="T79" fmla="*/ 2147483646 h 56"/>
                <a:gd name="T80" fmla="*/ 337070512 w 48"/>
                <a:gd name="T81" fmla="*/ 2147483646 h 56"/>
                <a:gd name="T82" fmla="*/ 646051815 w 48"/>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
                <a:gd name="T127" fmla="*/ 0 h 56"/>
                <a:gd name="T128" fmla="*/ 48 w 48"/>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 h="56">
                  <a:moveTo>
                    <a:pt x="8" y="44"/>
                  </a:moveTo>
                  <a:lnTo>
                    <a:pt x="12" y="36"/>
                  </a:lnTo>
                  <a:lnTo>
                    <a:pt x="8" y="36"/>
                  </a:lnTo>
                  <a:lnTo>
                    <a:pt x="8" y="32"/>
                  </a:lnTo>
                  <a:lnTo>
                    <a:pt x="8" y="36"/>
                  </a:lnTo>
                  <a:lnTo>
                    <a:pt x="4" y="36"/>
                  </a:lnTo>
                  <a:lnTo>
                    <a:pt x="0" y="36"/>
                  </a:lnTo>
                  <a:lnTo>
                    <a:pt x="0" y="32"/>
                  </a:lnTo>
                  <a:lnTo>
                    <a:pt x="0" y="28"/>
                  </a:lnTo>
                  <a:lnTo>
                    <a:pt x="0" y="24"/>
                  </a:lnTo>
                  <a:lnTo>
                    <a:pt x="4" y="20"/>
                  </a:lnTo>
                  <a:lnTo>
                    <a:pt x="4" y="16"/>
                  </a:lnTo>
                  <a:lnTo>
                    <a:pt x="8" y="12"/>
                  </a:lnTo>
                  <a:lnTo>
                    <a:pt x="8" y="8"/>
                  </a:lnTo>
                  <a:lnTo>
                    <a:pt x="12" y="4"/>
                  </a:lnTo>
                  <a:lnTo>
                    <a:pt x="16" y="4"/>
                  </a:lnTo>
                  <a:lnTo>
                    <a:pt x="16" y="0"/>
                  </a:lnTo>
                  <a:lnTo>
                    <a:pt x="24" y="4"/>
                  </a:lnTo>
                  <a:lnTo>
                    <a:pt x="28" y="8"/>
                  </a:lnTo>
                  <a:lnTo>
                    <a:pt x="32" y="12"/>
                  </a:lnTo>
                  <a:lnTo>
                    <a:pt x="36" y="12"/>
                  </a:lnTo>
                  <a:lnTo>
                    <a:pt x="40" y="12"/>
                  </a:lnTo>
                  <a:lnTo>
                    <a:pt x="44" y="12"/>
                  </a:lnTo>
                  <a:lnTo>
                    <a:pt x="48" y="16"/>
                  </a:lnTo>
                  <a:lnTo>
                    <a:pt x="48" y="20"/>
                  </a:lnTo>
                  <a:lnTo>
                    <a:pt x="48" y="24"/>
                  </a:lnTo>
                  <a:lnTo>
                    <a:pt x="44" y="28"/>
                  </a:lnTo>
                  <a:lnTo>
                    <a:pt x="44" y="32"/>
                  </a:lnTo>
                  <a:lnTo>
                    <a:pt x="40" y="32"/>
                  </a:lnTo>
                  <a:lnTo>
                    <a:pt x="36" y="36"/>
                  </a:lnTo>
                  <a:lnTo>
                    <a:pt x="32" y="40"/>
                  </a:lnTo>
                  <a:lnTo>
                    <a:pt x="28" y="40"/>
                  </a:lnTo>
                  <a:lnTo>
                    <a:pt x="24" y="40"/>
                  </a:lnTo>
                  <a:lnTo>
                    <a:pt x="24" y="44"/>
                  </a:lnTo>
                  <a:lnTo>
                    <a:pt x="20" y="48"/>
                  </a:lnTo>
                  <a:lnTo>
                    <a:pt x="16" y="56"/>
                  </a:lnTo>
                  <a:lnTo>
                    <a:pt x="12" y="56"/>
                  </a:lnTo>
                  <a:lnTo>
                    <a:pt x="12" y="52"/>
                  </a:lnTo>
                  <a:lnTo>
                    <a:pt x="8" y="52"/>
                  </a:lnTo>
                  <a:lnTo>
                    <a:pt x="4" y="52"/>
                  </a:lnTo>
                  <a:lnTo>
                    <a:pt x="4" y="48"/>
                  </a:lnTo>
                  <a:lnTo>
                    <a:pt x="8" y="44"/>
                  </a:lnTo>
                  <a:close/>
                </a:path>
              </a:pathLst>
            </a:custGeom>
            <a:solidFill>
              <a:srgbClr val="CCFFFF"/>
            </a:solidFill>
            <a:ln w="6350">
              <a:solidFill>
                <a:srgbClr val="CCFFFF"/>
              </a:solidFill>
              <a:prstDash val="solid"/>
              <a:round/>
              <a:headEnd/>
              <a:tailEnd/>
            </a:ln>
          </p:spPr>
          <p:txBody>
            <a:bodyPr/>
            <a:lstStyle/>
            <a:p>
              <a:endParaRPr lang="it-IT"/>
            </a:p>
          </p:txBody>
        </p:sp>
        <p:sp>
          <p:nvSpPr>
            <p:cNvPr id="197757" name="Freeform 122">
              <a:extLst>
                <a:ext uri="{FF2B5EF4-FFF2-40B4-BE49-F238E27FC236}">
                  <a16:creationId xmlns:a16="http://schemas.microsoft.com/office/drawing/2014/main" id="{144BCDD5-74DE-A957-BBAA-391C121DD1E9}"/>
                </a:ext>
              </a:extLst>
            </p:cNvPr>
            <p:cNvSpPr>
              <a:spLocks/>
            </p:cNvSpPr>
            <p:nvPr/>
          </p:nvSpPr>
          <p:spPr bwMode="auto">
            <a:xfrm>
              <a:off x="1873" y="2723"/>
              <a:ext cx="216" cy="401"/>
            </a:xfrm>
            <a:custGeom>
              <a:avLst/>
              <a:gdLst>
                <a:gd name="T0" fmla="*/ 2147483646 w 112"/>
                <a:gd name="T1" fmla="*/ 2147483646 h 156"/>
                <a:gd name="T2" fmla="*/ 2147483646 w 112"/>
                <a:gd name="T3" fmla="*/ 2147483646 h 156"/>
                <a:gd name="T4" fmla="*/ 2147483646 w 112"/>
                <a:gd name="T5" fmla="*/ 2147483646 h 156"/>
                <a:gd name="T6" fmla="*/ 2147483646 w 112"/>
                <a:gd name="T7" fmla="*/ 2147483646 h 156"/>
                <a:gd name="T8" fmla="*/ 2147483646 w 112"/>
                <a:gd name="T9" fmla="*/ 2147483646 h 156"/>
                <a:gd name="T10" fmla="*/ 2147483646 w 112"/>
                <a:gd name="T11" fmla="*/ 2147483646 h 156"/>
                <a:gd name="T12" fmla="*/ 2147483646 w 112"/>
                <a:gd name="T13" fmla="*/ 2147483646 h 156"/>
                <a:gd name="T14" fmla="*/ 2147483646 w 112"/>
                <a:gd name="T15" fmla="*/ 2147483646 h 156"/>
                <a:gd name="T16" fmla="*/ 2147483646 w 112"/>
                <a:gd name="T17" fmla="*/ 2147483646 h 156"/>
                <a:gd name="T18" fmla="*/ 2147483646 w 112"/>
                <a:gd name="T19" fmla="*/ 2147483646 h 156"/>
                <a:gd name="T20" fmla="*/ 2147483646 w 112"/>
                <a:gd name="T21" fmla="*/ 2147483646 h 156"/>
                <a:gd name="T22" fmla="*/ 2147483646 w 112"/>
                <a:gd name="T23" fmla="*/ 2147483646 h 156"/>
                <a:gd name="T24" fmla="*/ 2147483646 w 112"/>
                <a:gd name="T25" fmla="*/ 2147483646 h 156"/>
                <a:gd name="T26" fmla="*/ 2147483646 w 112"/>
                <a:gd name="T27" fmla="*/ 2147483646 h 156"/>
                <a:gd name="T28" fmla="*/ 2147483646 w 112"/>
                <a:gd name="T29" fmla="*/ 2147483646 h 156"/>
                <a:gd name="T30" fmla="*/ 2147483646 w 112"/>
                <a:gd name="T31" fmla="*/ 2147483646 h 156"/>
                <a:gd name="T32" fmla="*/ 2147483646 w 112"/>
                <a:gd name="T33" fmla="*/ 2147483646 h 156"/>
                <a:gd name="T34" fmla="*/ 2147483646 w 112"/>
                <a:gd name="T35" fmla="*/ 2147483646 h 156"/>
                <a:gd name="T36" fmla="*/ 2147483646 w 112"/>
                <a:gd name="T37" fmla="*/ 2147483646 h 156"/>
                <a:gd name="T38" fmla="*/ 2147483646 w 112"/>
                <a:gd name="T39" fmla="*/ 2147483646 h 156"/>
                <a:gd name="T40" fmla="*/ 2147483646 w 112"/>
                <a:gd name="T41" fmla="*/ 2147483646 h 156"/>
                <a:gd name="T42" fmla="*/ 1570251765 w 112"/>
                <a:gd name="T43" fmla="*/ 2147483646 h 156"/>
                <a:gd name="T44" fmla="*/ 1148071995 w 112"/>
                <a:gd name="T45" fmla="*/ 2147483646 h 156"/>
                <a:gd name="T46" fmla="*/ 755634343 w 112"/>
                <a:gd name="T47" fmla="*/ 2147483646 h 156"/>
                <a:gd name="T48" fmla="*/ 0 w 112"/>
                <a:gd name="T49" fmla="*/ 2147483646 h 156"/>
                <a:gd name="T50" fmla="*/ 391810400 w 112"/>
                <a:gd name="T51" fmla="*/ 2147483646 h 156"/>
                <a:gd name="T52" fmla="*/ 0 w 112"/>
                <a:gd name="T53" fmla="*/ 2147483646 h 156"/>
                <a:gd name="T54" fmla="*/ 755634343 w 112"/>
                <a:gd name="T55" fmla="*/ 2147483646 h 156"/>
                <a:gd name="T56" fmla="*/ 755634343 w 112"/>
                <a:gd name="T57" fmla="*/ 2147483646 h 156"/>
                <a:gd name="T58" fmla="*/ 1148071995 w 112"/>
                <a:gd name="T59" fmla="*/ 2147483646 h 156"/>
                <a:gd name="T60" fmla="*/ 1570251765 w 112"/>
                <a:gd name="T61" fmla="*/ 2147483646 h 156"/>
                <a:gd name="T62" fmla="*/ 2147483646 w 112"/>
                <a:gd name="T63" fmla="*/ 2147483646 h 156"/>
                <a:gd name="T64" fmla="*/ 2147483646 w 112"/>
                <a:gd name="T65" fmla="*/ 2147483646 h 156"/>
                <a:gd name="T66" fmla="*/ 2147483646 w 112"/>
                <a:gd name="T67" fmla="*/ 2147483646 h 156"/>
                <a:gd name="T68" fmla="*/ 2147483646 w 112"/>
                <a:gd name="T69" fmla="*/ 2147483646 h 156"/>
                <a:gd name="T70" fmla="*/ 2147483646 w 112"/>
                <a:gd name="T71" fmla="*/ 2147483646 h 156"/>
                <a:gd name="T72" fmla="*/ 2147483646 w 112"/>
                <a:gd name="T73" fmla="*/ 2147483646 h 156"/>
                <a:gd name="T74" fmla="*/ 2147483646 w 112"/>
                <a:gd name="T75" fmla="*/ 0 h 156"/>
                <a:gd name="T76" fmla="*/ 2147483646 w 112"/>
                <a:gd name="T77" fmla="*/ 2147483646 h 156"/>
                <a:gd name="T78" fmla="*/ 2147483646 w 112"/>
                <a:gd name="T79" fmla="*/ 2147483646 h 156"/>
                <a:gd name="T80" fmla="*/ 2147483646 w 112"/>
                <a:gd name="T81" fmla="*/ 2147483646 h 156"/>
                <a:gd name="T82" fmla="*/ 2147483646 w 112"/>
                <a:gd name="T83" fmla="*/ 2147483646 h 156"/>
                <a:gd name="T84" fmla="*/ 2147483646 w 112"/>
                <a:gd name="T85" fmla="*/ 2147483646 h 156"/>
                <a:gd name="T86" fmla="*/ 2147483646 w 112"/>
                <a:gd name="T87" fmla="*/ 2147483646 h 156"/>
                <a:gd name="T88" fmla="*/ 2147483646 w 112"/>
                <a:gd name="T89" fmla="*/ 2147483646 h 156"/>
                <a:gd name="T90" fmla="*/ 2147483646 w 112"/>
                <a:gd name="T91" fmla="*/ 2147483646 h 156"/>
                <a:gd name="T92" fmla="*/ 2147483646 w 112"/>
                <a:gd name="T93" fmla="*/ 2147483646 h 156"/>
                <a:gd name="T94" fmla="*/ 2147483646 w 112"/>
                <a:gd name="T95" fmla="*/ 2147483646 h 156"/>
                <a:gd name="T96" fmla="*/ 2147483646 w 112"/>
                <a:gd name="T97" fmla="*/ 2147483646 h 156"/>
                <a:gd name="T98" fmla="*/ 2147483646 w 112"/>
                <a:gd name="T99" fmla="*/ 2147483646 h 156"/>
                <a:gd name="T100" fmla="*/ 2147483646 w 112"/>
                <a:gd name="T101" fmla="*/ 2147483646 h 156"/>
                <a:gd name="T102" fmla="*/ 2147483646 w 112"/>
                <a:gd name="T103" fmla="*/ 2147483646 h 156"/>
                <a:gd name="T104" fmla="*/ 2147483646 w 112"/>
                <a:gd name="T105" fmla="*/ 2147483646 h 156"/>
                <a:gd name="T106" fmla="*/ 2147483646 w 112"/>
                <a:gd name="T107" fmla="*/ 2147483646 h 156"/>
                <a:gd name="T108" fmla="*/ 2147483646 w 112"/>
                <a:gd name="T109" fmla="*/ 2147483646 h 156"/>
                <a:gd name="T110" fmla="*/ 2147483646 w 112"/>
                <a:gd name="T111" fmla="*/ 2147483646 h 156"/>
                <a:gd name="T112" fmla="*/ 2147483646 w 112"/>
                <a:gd name="T113" fmla="*/ 2147483646 h 156"/>
                <a:gd name="T114" fmla="*/ 2147483646 w 112"/>
                <a:gd name="T115" fmla="*/ 2147483646 h 156"/>
                <a:gd name="T116" fmla="*/ 2147483646 w 112"/>
                <a:gd name="T117" fmla="*/ 2147483646 h 156"/>
                <a:gd name="T118" fmla="*/ 2147483646 w 112"/>
                <a:gd name="T119" fmla="*/ 2147483646 h 1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2"/>
                <a:gd name="T181" fmla="*/ 0 h 156"/>
                <a:gd name="T182" fmla="*/ 112 w 112"/>
                <a:gd name="T183" fmla="*/ 156 h 15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2" h="156">
                  <a:moveTo>
                    <a:pt x="100" y="92"/>
                  </a:moveTo>
                  <a:lnTo>
                    <a:pt x="108" y="100"/>
                  </a:lnTo>
                  <a:lnTo>
                    <a:pt x="108" y="104"/>
                  </a:lnTo>
                  <a:lnTo>
                    <a:pt x="112" y="108"/>
                  </a:lnTo>
                  <a:lnTo>
                    <a:pt x="108" y="108"/>
                  </a:lnTo>
                  <a:lnTo>
                    <a:pt x="108" y="112"/>
                  </a:lnTo>
                  <a:lnTo>
                    <a:pt x="108" y="116"/>
                  </a:lnTo>
                  <a:lnTo>
                    <a:pt x="108" y="120"/>
                  </a:lnTo>
                  <a:lnTo>
                    <a:pt x="108" y="124"/>
                  </a:lnTo>
                  <a:lnTo>
                    <a:pt x="104" y="124"/>
                  </a:lnTo>
                  <a:lnTo>
                    <a:pt x="104" y="128"/>
                  </a:lnTo>
                  <a:lnTo>
                    <a:pt x="104" y="132"/>
                  </a:lnTo>
                  <a:lnTo>
                    <a:pt x="104" y="136"/>
                  </a:lnTo>
                  <a:lnTo>
                    <a:pt x="108" y="140"/>
                  </a:lnTo>
                  <a:lnTo>
                    <a:pt x="104" y="144"/>
                  </a:lnTo>
                  <a:lnTo>
                    <a:pt x="104" y="148"/>
                  </a:lnTo>
                  <a:lnTo>
                    <a:pt x="100" y="152"/>
                  </a:lnTo>
                  <a:lnTo>
                    <a:pt x="100" y="156"/>
                  </a:lnTo>
                  <a:lnTo>
                    <a:pt x="96" y="156"/>
                  </a:lnTo>
                  <a:lnTo>
                    <a:pt x="92" y="152"/>
                  </a:lnTo>
                  <a:lnTo>
                    <a:pt x="88" y="152"/>
                  </a:lnTo>
                  <a:lnTo>
                    <a:pt x="84" y="148"/>
                  </a:lnTo>
                  <a:lnTo>
                    <a:pt x="84" y="144"/>
                  </a:lnTo>
                  <a:lnTo>
                    <a:pt x="80" y="144"/>
                  </a:lnTo>
                  <a:lnTo>
                    <a:pt x="76" y="144"/>
                  </a:lnTo>
                  <a:lnTo>
                    <a:pt x="72" y="140"/>
                  </a:lnTo>
                  <a:lnTo>
                    <a:pt x="68" y="140"/>
                  </a:lnTo>
                  <a:lnTo>
                    <a:pt x="68" y="136"/>
                  </a:lnTo>
                  <a:lnTo>
                    <a:pt x="64" y="136"/>
                  </a:lnTo>
                  <a:lnTo>
                    <a:pt x="60" y="132"/>
                  </a:lnTo>
                  <a:lnTo>
                    <a:pt x="52" y="128"/>
                  </a:lnTo>
                  <a:lnTo>
                    <a:pt x="48" y="124"/>
                  </a:lnTo>
                  <a:lnTo>
                    <a:pt x="44" y="120"/>
                  </a:lnTo>
                  <a:lnTo>
                    <a:pt x="44" y="116"/>
                  </a:lnTo>
                  <a:lnTo>
                    <a:pt x="44" y="112"/>
                  </a:lnTo>
                  <a:lnTo>
                    <a:pt x="40" y="108"/>
                  </a:lnTo>
                  <a:lnTo>
                    <a:pt x="36" y="96"/>
                  </a:lnTo>
                  <a:lnTo>
                    <a:pt x="32" y="96"/>
                  </a:lnTo>
                  <a:lnTo>
                    <a:pt x="32" y="92"/>
                  </a:lnTo>
                  <a:lnTo>
                    <a:pt x="32" y="88"/>
                  </a:lnTo>
                  <a:lnTo>
                    <a:pt x="28" y="80"/>
                  </a:lnTo>
                  <a:lnTo>
                    <a:pt x="24" y="72"/>
                  </a:lnTo>
                  <a:lnTo>
                    <a:pt x="20" y="68"/>
                  </a:lnTo>
                  <a:lnTo>
                    <a:pt x="16" y="60"/>
                  </a:lnTo>
                  <a:lnTo>
                    <a:pt x="12" y="60"/>
                  </a:lnTo>
                  <a:lnTo>
                    <a:pt x="12" y="56"/>
                  </a:lnTo>
                  <a:lnTo>
                    <a:pt x="8" y="56"/>
                  </a:lnTo>
                  <a:lnTo>
                    <a:pt x="8" y="52"/>
                  </a:lnTo>
                  <a:lnTo>
                    <a:pt x="4" y="52"/>
                  </a:lnTo>
                  <a:lnTo>
                    <a:pt x="0" y="48"/>
                  </a:lnTo>
                  <a:lnTo>
                    <a:pt x="4" y="48"/>
                  </a:lnTo>
                  <a:lnTo>
                    <a:pt x="4" y="44"/>
                  </a:lnTo>
                  <a:lnTo>
                    <a:pt x="0" y="40"/>
                  </a:lnTo>
                  <a:lnTo>
                    <a:pt x="0" y="36"/>
                  </a:lnTo>
                  <a:lnTo>
                    <a:pt x="4" y="32"/>
                  </a:lnTo>
                  <a:lnTo>
                    <a:pt x="8" y="28"/>
                  </a:lnTo>
                  <a:lnTo>
                    <a:pt x="12" y="28"/>
                  </a:lnTo>
                  <a:lnTo>
                    <a:pt x="8" y="32"/>
                  </a:lnTo>
                  <a:lnTo>
                    <a:pt x="8" y="36"/>
                  </a:lnTo>
                  <a:lnTo>
                    <a:pt x="12" y="36"/>
                  </a:lnTo>
                  <a:lnTo>
                    <a:pt x="16" y="36"/>
                  </a:lnTo>
                  <a:lnTo>
                    <a:pt x="16" y="40"/>
                  </a:lnTo>
                  <a:lnTo>
                    <a:pt x="20" y="40"/>
                  </a:lnTo>
                  <a:lnTo>
                    <a:pt x="24" y="32"/>
                  </a:lnTo>
                  <a:lnTo>
                    <a:pt x="28" y="28"/>
                  </a:lnTo>
                  <a:lnTo>
                    <a:pt x="28" y="24"/>
                  </a:lnTo>
                  <a:lnTo>
                    <a:pt x="32" y="24"/>
                  </a:lnTo>
                  <a:lnTo>
                    <a:pt x="36" y="24"/>
                  </a:lnTo>
                  <a:lnTo>
                    <a:pt x="40" y="20"/>
                  </a:lnTo>
                  <a:lnTo>
                    <a:pt x="44" y="16"/>
                  </a:lnTo>
                  <a:lnTo>
                    <a:pt x="48" y="16"/>
                  </a:lnTo>
                  <a:lnTo>
                    <a:pt x="48" y="12"/>
                  </a:lnTo>
                  <a:lnTo>
                    <a:pt x="52" y="8"/>
                  </a:lnTo>
                  <a:lnTo>
                    <a:pt x="52" y="4"/>
                  </a:lnTo>
                  <a:lnTo>
                    <a:pt x="52" y="0"/>
                  </a:lnTo>
                  <a:lnTo>
                    <a:pt x="56" y="0"/>
                  </a:lnTo>
                  <a:lnTo>
                    <a:pt x="60" y="4"/>
                  </a:lnTo>
                  <a:lnTo>
                    <a:pt x="60" y="8"/>
                  </a:lnTo>
                  <a:lnTo>
                    <a:pt x="64" y="8"/>
                  </a:lnTo>
                  <a:lnTo>
                    <a:pt x="68" y="12"/>
                  </a:lnTo>
                  <a:lnTo>
                    <a:pt x="68" y="16"/>
                  </a:lnTo>
                  <a:lnTo>
                    <a:pt x="72" y="16"/>
                  </a:lnTo>
                  <a:lnTo>
                    <a:pt x="72" y="20"/>
                  </a:lnTo>
                  <a:lnTo>
                    <a:pt x="76" y="20"/>
                  </a:lnTo>
                  <a:lnTo>
                    <a:pt x="80" y="20"/>
                  </a:lnTo>
                  <a:lnTo>
                    <a:pt x="84" y="20"/>
                  </a:lnTo>
                  <a:lnTo>
                    <a:pt x="84" y="16"/>
                  </a:lnTo>
                  <a:lnTo>
                    <a:pt x="88" y="20"/>
                  </a:lnTo>
                  <a:lnTo>
                    <a:pt x="92" y="16"/>
                  </a:lnTo>
                  <a:lnTo>
                    <a:pt x="92" y="20"/>
                  </a:lnTo>
                  <a:lnTo>
                    <a:pt x="96" y="20"/>
                  </a:lnTo>
                  <a:lnTo>
                    <a:pt x="96" y="24"/>
                  </a:lnTo>
                  <a:lnTo>
                    <a:pt x="92" y="32"/>
                  </a:lnTo>
                  <a:lnTo>
                    <a:pt x="96" y="32"/>
                  </a:lnTo>
                  <a:lnTo>
                    <a:pt x="100" y="32"/>
                  </a:lnTo>
                  <a:lnTo>
                    <a:pt x="100" y="36"/>
                  </a:lnTo>
                  <a:lnTo>
                    <a:pt x="96" y="36"/>
                  </a:lnTo>
                  <a:lnTo>
                    <a:pt x="92" y="36"/>
                  </a:lnTo>
                  <a:lnTo>
                    <a:pt x="88" y="36"/>
                  </a:lnTo>
                  <a:lnTo>
                    <a:pt x="84" y="36"/>
                  </a:lnTo>
                  <a:lnTo>
                    <a:pt x="80" y="40"/>
                  </a:lnTo>
                  <a:lnTo>
                    <a:pt x="76" y="40"/>
                  </a:lnTo>
                  <a:lnTo>
                    <a:pt x="76" y="44"/>
                  </a:lnTo>
                  <a:lnTo>
                    <a:pt x="72" y="48"/>
                  </a:lnTo>
                  <a:lnTo>
                    <a:pt x="72" y="52"/>
                  </a:lnTo>
                  <a:lnTo>
                    <a:pt x="72" y="56"/>
                  </a:lnTo>
                  <a:lnTo>
                    <a:pt x="68" y="56"/>
                  </a:lnTo>
                  <a:lnTo>
                    <a:pt x="64" y="60"/>
                  </a:lnTo>
                  <a:lnTo>
                    <a:pt x="64" y="64"/>
                  </a:lnTo>
                  <a:lnTo>
                    <a:pt x="68" y="68"/>
                  </a:lnTo>
                  <a:lnTo>
                    <a:pt x="72" y="76"/>
                  </a:lnTo>
                  <a:lnTo>
                    <a:pt x="72" y="80"/>
                  </a:lnTo>
                  <a:lnTo>
                    <a:pt x="76" y="80"/>
                  </a:lnTo>
                  <a:lnTo>
                    <a:pt x="80" y="80"/>
                  </a:lnTo>
                  <a:lnTo>
                    <a:pt x="80" y="84"/>
                  </a:lnTo>
                  <a:lnTo>
                    <a:pt x="88" y="84"/>
                  </a:lnTo>
                  <a:lnTo>
                    <a:pt x="92" y="80"/>
                  </a:lnTo>
                  <a:lnTo>
                    <a:pt x="92" y="84"/>
                  </a:lnTo>
                  <a:lnTo>
                    <a:pt x="92" y="92"/>
                  </a:lnTo>
                  <a:lnTo>
                    <a:pt x="96" y="92"/>
                  </a:lnTo>
                  <a:lnTo>
                    <a:pt x="100" y="92"/>
                  </a:lnTo>
                  <a:close/>
                </a:path>
              </a:pathLst>
            </a:custGeom>
            <a:solidFill>
              <a:srgbClr val="CCFFFF"/>
            </a:solidFill>
            <a:ln w="6350">
              <a:solidFill>
                <a:srgbClr val="CCFFFF"/>
              </a:solidFill>
              <a:prstDash val="solid"/>
              <a:round/>
              <a:headEnd/>
              <a:tailEnd/>
            </a:ln>
          </p:spPr>
          <p:txBody>
            <a:bodyPr/>
            <a:lstStyle/>
            <a:p>
              <a:endParaRPr lang="it-IT"/>
            </a:p>
          </p:txBody>
        </p:sp>
        <p:sp>
          <p:nvSpPr>
            <p:cNvPr id="197758" name="Freeform 123">
              <a:extLst>
                <a:ext uri="{FF2B5EF4-FFF2-40B4-BE49-F238E27FC236}">
                  <a16:creationId xmlns:a16="http://schemas.microsoft.com/office/drawing/2014/main" id="{DC3490D9-9913-A15C-DEEB-FA2E8BCE3745}"/>
                </a:ext>
              </a:extLst>
            </p:cNvPr>
            <p:cNvSpPr>
              <a:spLocks noEditPoints="1"/>
            </p:cNvSpPr>
            <p:nvPr/>
          </p:nvSpPr>
          <p:spPr bwMode="auto">
            <a:xfrm>
              <a:off x="1996" y="2600"/>
              <a:ext cx="645" cy="863"/>
            </a:xfrm>
            <a:custGeom>
              <a:avLst/>
              <a:gdLst>
                <a:gd name="T0" fmla="*/ 2147483646 w 336"/>
                <a:gd name="T1" fmla="*/ 2147483646 h 336"/>
                <a:gd name="T2" fmla="*/ 2147483646 w 336"/>
                <a:gd name="T3" fmla="*/ 2147483646 h 336"/>
                <a:gd name="T4" fmla="*/ 2147483646 w 336"/>
                <a:gd name="T5" fmla="*/ 2147483646 h 336"/>
                <a:gd name="T6" fmla="*/ 2147483646 w 336"/>
                <a:gd name="T7" fmla="*/ 2147483646 h 336"/>
                <a:gd name="T8" fmla="*/ 2147483646 w 336"/>
                <a:gd name="T9" fmla="*/ 2147483646 h 336"/>
                <a:gd name="T10" fmla="*/ 2147483646 w 336"/>
                <a:gd name="T11" fmla="*/ 2147483646 h 336"/>
                <a:gd name="T12" fmla="*/ 2147483646 w 336"/>
                <a:gd name="T13" fmla="*/ 2147483646 h 336"/>
                <a:gd name="T14" fmla="*/ 2147483646 w 336"/>
                <a:gd name="T15" fmla="*/ 2147483646 h 336"/>
                <a:gd name="T16" fmla="*/ 2147483646 w 336"/>
                <a:gd name="T17" fmla="*/ 2147483646 h 336"/>
                <a:gd name="T18" fmla="*/ 2147483646 w 336"/>
                <a:gd name="T19" fmla="*/ 2147483646 h 336"/>
                <a:gd name="T20" fmla="*/ 2147483646 w 336"/>
                <a:gd name="T21" fmla="*/ 2147483646 h 336"/>
                <a:gd name="T22" fmla="*/ 669835856 w 336"/>
                <a:gd name="T23" fmla="*/ 2147483646 h 336"/>
                <a:gd name="T24" fmla="*/ 669835856 w 336"/>
                <a:gd name="T25" fmla="*/ 2147483646 h 336"/>
                <a:gd name="T26" fmla="*/ 2031553878 w 336"/>
                <a:gd name="T27" fmla="*/ 2147483646 h 336"/>
                <a:gd name="T28" fmla="*/ 2147483646 w 336"/>
                <a:gd name="T29" fmla="*/ 2147483646 h 336"/>
                <a:gd name="T30" fmla="*/ 2147483646 w 336"/>
                <a:gd name="T31" fmla="*/ 2147483646 h 336"/>
                <a:gd name="T32" fmla="*/ 2147483646 w 336"/>
                <a:gd name="T33" fmla="*/ 2147483646 h 336"/>
                <a:gd name="T34" fmla="*/ 2147483646 w 336"/>
                <a:gd name="T35" fmla="*/ 2147483646 h 336"/>
                <a:gd name="T36" fmla="*/ 2147483646 w 336"/>
                <a:gd name="T37" fmla="*/ 2147483646 h 336"/>
                <a:gd name="T38" fmla="*/ 2147483646 w 336"/>
                <a:gd name="T39" fmla="*/ 2147483646 h 336"/>
                <a:gd name="T40" fmla="*/ 2147483646 w 336"/>
                <a:gd name="T41" fmla="*/ 2147483646 h 336"/>
                <a:gd name="T42" fmla="*/ 2147483646 w 336"/>
                <a:gd name="T43" fmla="*/ 2147483646 h 336"/>
                <a:gd name="T44" fmla="*/ 2147483646 w 336"/>
                <a:gd name="T45" fmla="*/ 2147483646 h 336"/>
                <a:gd name="T46" fmla="*/ 2147483646 w 336"/>
                <a:gd name="T47" fmla="*/ 2147483646 h 336"/>
                <a:gd name="T48" fmla="*/ 2147483646 w 336"/>
                <a:gd name="T49" fmla="*/ 2147483646 h 336"/>
                <a:gd name="T50" fmla="*/ 2147483646 w 336"/>
                <a:gd name="T51" fmla="*/ 2147483646 h 336"/>
                <a:gd name="T52" fmla="*/ 2147483646 w 336"/>
                <a:gd name="T53" fmla="*/ 2147483646 h 336"/>
                <a:gd name="T54" fmla="*/ 2147483646 w 336"/>
                <a:gd name="T55" fmla="*/ 2147483646 h 336"/>
                <a:gd name="T56" fmla="*/ 2147483646 w 336"/>
                <a:gd name="T57" fmla="*/ 2147483646 h 336"/>
                <a:gd name="T58" fmla="*/ 2147483646 w 336"/>
                <a:gd name="T59" fmla="*/ 2147483646 h 336"/>
                <a:gd name="T60" fmla="*/ 2147483646 w 336"/>
                <a:gd name="T61" fmla="*/ 2147483646 h 336"/>
                <a:gd name="T62" fmla="*/ 2147483646 w 336"/>
                <a:gd name="T63" fmla="*/ 2147483646 h 336"/>
                <a:gd name="T64" fmla="*/ 2147483646 w 336"/>
                <a:gd name="T65" fmla="*/ 2147483646 h 336"/>
                <a:gd name="T66" fmla="*/ 2147483646 w 336"/>
                <a:gd name="T67" fmla="*/ 2147483646 h 336"/>
                <a:gd name="T68" fmla="*/ 2147483646 w 336"/>
                <a:gd name="T69" fmla="*/ 2147483646 h 336"/>
                <a:gd name="T70" fmla="*/ 2147483646 w 336"/>
                <a:gd name="T71" fmla="*/ 2147483646 h 336"/>
                <a:gd name="T72" fmla="*/ 2147483646 w 336"/>
                <a:gd name="T73" fmla="*/ 2147483646 h 336"/>
                <a:gd name="T74" fmla="*/ 2147483646 w 336"/>
                <a:gd name="T75" fmla="*/ 2147483646 h 336"/>
                <a:gd name="T76" fmla="*/ 2147483646 w 336"/>
                <a:gd name="T77" fmla="*/ 2147483646 h 336"/>
                <a:gd name="T78" fmla="*/ 2147483646 w 336"/>
                <a:gd name="T79" fmla="*/ 2147483646 h 336"/>
                <a:gd name="T80" fmla="*/ 2147483646 w 336"/>
                <a:gd name="T81" fmla="*/ 2147483646 h 336"/>
                <a:gd name="T82" fmla="*/ 2147483646 w 336"/>
                <a:gd name="T83" fmla="*/ 2147483646 h 336"/>
                <a:gd name="T84" fmla="*/ 2147483646 w 336"/>
                <a:gd name="T85" fmla="*/ 2147483646 h 336"/>
                <a:gd name="T86" fmla="*/ 2147483646 w 336"/>
                <a:gd name="T87" fmla="*/ 2147483646 h 336"/>
                <a:gd name="T88" fmla="*/ 2147483646 w 336"/>
                <a:gd name="T89" fmla="*/ 2147483646 h 336"/>
                <a:gd name="T90" fmla="*/ 2147483646 w 336"/>
                <a:gd name="T91" fmla="*/ 2147483646 h 336"/>
                <a:gd name="T92" fmla="*/ 2147483646 w 336"/>
                <a:gd name="T93" fmla="*/ 2147483646 h 336"/>
                <a:gd name="T94" fmla="*/ 2147483646 w 336"/>
                <a:gd name="T95" fmla="*/ 2147483646 h 336"/>
                <a:gd name="T96" fmla="*/ 2147483646 w 336"/>
                <a:gd name="T97" fmla="*/ 2147483646 h 336"/>
                <a:gd name="T98" fmla="*/ 2147483646 w 336"/>
                <a:gd name="T99" fmla="*/ 2147483646 h 336"/>
                <a:gd name="T100" fmla="*/ 2147483646 w 336"/>
                <a:gd name="T101" fmla="*/ 2147483646 h 336"/>
                <a:gd name="T102" fmla="*/ 2147483646 w 336"/>
                <a:gd name="T103" fmla="*/ 2147483646 h 336"/>
                <a:gd name="T104" fmla="*/ 2147483646 w 336"/>
                <a:gd name="T105" fmla="*/ 2147483646 h 336"/>
                <a:gd name="T106" fmla="*/ 2147483646 w 336"/>
                <a:gd name="T107" fmla="*/ 2147483646 h 336"/>
                <a:gd name="T108" fmla="*/ 2147483646 w 336"/>
                <a:gd name="T109" fmla="*/ 2147483646 h 336"/>
                <a:gd name="T110" fmla="*/ 2147483646 w 336"/>
                <a:gd name="T111" fmla="*/ 2147483646 h 336"/>
                <a:gd name="T112" fmla="*/ 2147483646 w 336"/>
                <a:gd name="T113" fmla="*/ 2147483646 h 336"/>
                <a:gd name="T114" fmla="*/ 2147483646 w 336"/>
                <a:gd name="T115" fmla="*/ 2147483646 h 336"/>
                <a:gd name="T116" fmla="*/ 2147483646 w 336"/>
                <a:gd name="T117" fmla="*/ 2147483646 h 3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36"/>
                <a:gd name="T178" fmla="*/ 0 h 336"/>
                <a:gd name="T179" fmla="*/ 336 w 336"/>
                <a:gd name="T180" fmla="*/ 336 h 3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36" h="336">
                  <a:moveTo>
                    <a:pt x="168" y="268"/>
                  </a:moveTo>
                  <a:lnTo>
                    <a:pt x="168" y="264"/>
                  </a:lnTo>
                  <a:lnTo>
                    <a:pt x="168" y="260"/>
                  </a:lnTo>
                  <a:lnTo>
                    <a:pt x="168" y="256"/>
                  </a:lnTo>
                  <a:lnTo>
                    <a:pt x="172" y="252"/>
                  </a:lnTo>
                  <a:lnTo>
                    <a:pt x="168" y="252"/>
                  </a:lnTo>
                  <a:lnTo>
                    <a:pt x="164" y="252"/>
                  </a:lnTo>
                  <a:lnTo>
                    <a:pt x="160" y="252"/>
                  </a:lnTo>
                  <a:lnTo>
                    <a:pt x="160" y="240"/>
                  </a:lnTo>
                  <a:lnTo>
                    <a:pt x="156" y="236"/>
                  </a:lnTo>
                  <a:lnTo>
                    <a:pt x="152" y="236"/>
                  </a:lnTo>
                  <a:lnTo>
                    <a:pt x="148" y="240"/>
                  </a:lnTo>
                  <a:lnTo>
                    <a:pt x="144" y="236"/>
                  </a:lnTo>
                  <a:lnTo>
                    <a:pt x="140" y="236"/>
                  </a:lnTo>
                  <a:lnTo>
                    <a:pt x="140" y="232"/>
                  </a:lnTo>
                  <a:lnTo>
                    <a:pt x="140" y="228"/>
                  </a:lnTo>
                  <a:lnTo>
                    <a:pt x="140" y="224"/>
                  </a:lnTo>
                  <a:lnTo>
                    <a:pt x="136" y="220"/>
                  </a:lnTo>
                  <a:lnTo>
                    <a:pt x="136" y="216"/>
                  </a:lnTo>
                  <a:lnTo>
                    <a:pt x="140" y="216"/>
                  </a:lnTo>
                  <a:lnTo>
                    <a:pt x="140" y="212"/>
                  </a:lnTo>
                  <a:lnTo>
                    <a:pt x="140" y="208"/>
                  </a:lnTo>
                  <a:lnTo>
                    <a:pt x="140" y="204"/>
                  </a:lnTo>
                  <a:lnTo>
                    <a:pt x="140" y="200"/>
                  </a:lnTo>
                  <a:lnTo>
                    <a:pt x="140" y="196"/>
                  </a:lnTo>
                  <a:lnTo>
                    <a:pt x="136" y="196"/>
                  </a:lnTo>
                  <a:lnTo>
                    <a:pt x="136" y="192"/>
                  </a:lnTo>
                  <a:lnTo>
                    <a:pt x="136" y="188"/>
                  </a:lnTo>
                  <a:lnTo>
                    <a:pt x="132" y="188"/>
                  </a:lnTo>
                  <a:lnTo>
                    <a:pt x="124" y="188"/>
                  </a:lnTo>
                  <a:lnTo>
                    <a:pt x="120" y="188"/>
                  </a:lnTo>
                  <a:lnTo>
                    <a:pt x="120" y="184"/>
                  </a:lnTo>
                  <a:lnTo>
                    <a:pt x="120" y="176"/>
                  </a:lnTo>
                  <a:lnTo>
                    <a:pt x="120" y="172"/>
                  </a:lnTo>
                  <a:lnTo>
                    <a:pt x="116" y="168"/>
                  </a:lnTo>
                  <a:lnTo>
                    <a:pt x="116" y="164"/>
                  </a:lnTo>
                  <a:lnTo>
                    <a:pt x="112" y="164"/>
                  </a:lnTo>
                  <a:lnTo>
                    <a:pt x="108" y="164"/>
                  </a:lnTo>
                  <a:lnTo>
                    <a:pt x="104" y="164"/>
                  </a:lnTo>
                  <a:lnTo>
                    <a:pt x="104" y="160"/>
                  </a:lnTo>
                  <a:lnTo>
                    <a:pt x="100" y="160"/>
                  </a:lnTo>
                  <a:lnTo>
                    <a:pt x="96" y="160"/>
                  </a:lnTo>
                  <a:lnTo>
                    <a:pt x="96" y="156"/>
                  </a:lnTo>
                  <a:lnTo>
                    <a:pt x="92" y="156"/>
                  </a:lnTo>
                  <a:lnTo>
                    <a:pt x="88" y="152"/>
                  </a:lnTo>
                  <a:lnTo>
                    <a:pt x="84" y="152"/>
                  </a:lnTo>
                  <a:lnTo>
                    <a:pt x="80" y="148"/>
                  </a:lnTo>
                  <a:lnTo>
                    <a:pt x="76" y="148"/>
                  </a:lnTo>
                  <a:lnTo>
                    <a:pt x="76" y="144"/>
                  </a:lnTo>
                  <a:lnTo>
                    <a:pt x="76" y="140"/>
                  </a:lnTo>
                  <a:lnTo>
                    <a:pt x="76" y="136"/>
                  </a:lnTo>
                  <a:lnTo>
                    <a:pt x="76" y="132"/>
                  </a:lnTo>
                  <a:lnTo>
                    <a:pt x="68" y="132"/>
                  </a:lnTo>
                  <a:lnTo>
                    <a:pt x="64" y="132"/>
                  </a:lnTo>
                  <a:lnTo>
                    <a:pt x="60" y="132"/>
                  </a:lnTo>
                  <a:lnTo>
                    <a:pt x="56" y="136"/>
                  </a:lnTo>
                  <a:lnTo>
                    <a:pt x="56" y="140"/>
                  </a:lnTo>
                  <a:lnTo>
                    <a:pt x="52" y="140"/>
                  </a:lnTo>
                  <a:lnTo>
                    <a:pt x="48" y="140"/>
                  </a:lnTo>
                  <a:lnTo>
                    <a:pt x="44" y="140"/>
                  </a:lnTo>
                  <a:lnTo>
                    <a:pt x="40" y="140"/>
                  </a:lnTo>
                  <a:lnTo>
                    <a:pt x="36" y="140"/>
                  </a:lnTo>
                  <a:lnTo>
                    <a:pt x="32" y="140"/>
                  </a:lnTo>
                  <a:lnTo>
                    <a:pt x="28" y="140"/>
                  </a:lnTo>
                  <a:lnTo>
                    <a:pt x="28" y="132"/>
                  </a:lnTo>
                  <a:lnTo>
                    <a:pt x="28" y="128"/>
                  </a:lnTo>
                  <a:lnTo>
                    <a:pt x="24" y="132"/>
                  </a:lnTo>
                  <a:lnTo>
                    <a:pt x="16" y="132"/>
                  </a:lnTo>
                  <a:lnTo>
                    <a:pt x="16" y="128"/>
                  </a:lnTo>
                  <a:lnTo>
                    <a:pt x="12" y="128"/>
                  </a:lnTo>
                  <a:lnTo>
                    <a:pt x="8" y="128"/>
                  </a:lnTo>
                  <a:lnTo>
                    <a:pt x="8" y="124"/>
                  </a:lnTo>
                  <a:lnTo>
                    <a:pt x="4" y="116"/>
                  </a:lnTo>
                  <a:lnTo>
                    <a:pt x="0" y="112"/>
                  </a:lnTo>
                  <a:lnTo>
                    <a:pt x="0" y="108"/>
                  </a:lnTo>
                  <a:lnTo>
                    <a:pt x="4" y="104"/>
                  </a:lnTo>
                  <a:lnTo>
                    <a:pt x="8" y="104"/>
                  </a:lnTo>
                  <a:lnTo>
                    <a:pt x="8" y="100"/>
                  </a:lnTo>
                  <a:lnTo>
                    <a:pt x="8" y="96"/>
                  </a:lnTo>
                  <a:lnTo>
                    <a:pt x="12" y="92"/>
                  </a:lnTo>
                  <a:lnTo>
                    <a:pt x="12" y="88"/>
                  </a:lnTo>
                  <a:lnTo>
                    <a:pt x="16" y="88"/>
                  </a:lnTo>
                  <a:lnTo>
                    <a:pt x="20" y="84"/>
                  </a:lnTo>
                  <a:lnTo>
                    <a:pt x="24" y="84"/>
                  </a:lnTo>
                  <a:lnTo>
                    <a:pt x="28" y="84"/>
                  </a:lnTo>
                  <a:lnTo>
                    <a:pt x="32" y="84"/>
                  </a:lnTo>
                  <a:lnTo>
                    <a:pt x="36" y="84"/>
                  </a:lnTo>
                  <a:lnTo>
                    <a:pt x="36" y="80"/>
                  </a:lnTo>
                  <a:lnTo>
                    <a:pt x="40" y="64"/>
                  </a:lnTo>
                  <a:lnTo>
                    <a:pt x="40" y="56"/>
                  </a:lnTo>
                  <a:lnTo>
                    <a:pt x="40" y="52"/>
                  </a:lnTo>
                  <a:lnTo>
                    <a:pt x="36" y="52"/>
                  </a:lnTo>
                  <a:lnTo>
                    <a:pt x="36" y="48"/>
                  </a:lnTo>
                  <a:lnTo>
                    <a:pt x="36" y="44"/>
                  </a:lnTo>
                  <a:lnTo>
                    <a:pt x="36" y="40"/>
                  </a:lnTo>
                  <a:lnTo>
                    <a:pt x="40" y="40"/>
                  </a:lnTo>
                  <a:lnTo>
                    <a:pt x="44" y="40"/>
                  </a:lnTo>
                  <a:lnTo>
                    <a:pt x="40" y="40"/>
                  </a:lnTo>
                  <a:lnTo>
                    <a:pt x="40" y="36"/>
                  </a:lnTo>
                  <a:lnTo>
                    <a:pt x="36" y="36"/>
                  </a:lnTo>
                  <a:lnTo>
                    <a:pt x="36" y="32"/>
                  </a:lnTo>
                  <a:lnTo>
                    <a:pt x="40" y="32"/>
                  </a:lnTo>
                  <a:lnTo>
                    <a:pt x="48" y="32"/>
                  </a:lnTo>
                  <a:lnTo>
                    <a:pt x="52" y="32"/>
                  </a:lnTo>
                  <a:lnTo>
                    <a:pt x="56" y="28"/>
                  </a:lnTo>
                  <a:lnTo>
                    <a:pt x="60" y="28"/>
                  </a:lnTo>
                  <a:lnTo>
                    <a:pt x="60" y="32"/>
                  </a:lnTo>
                  <a:lnTo>
                    <a:pt x="60" y="36"/>
                  </a:lnTo>
                  <a:lnTo>
                    <a:pt x="64" y="36"/>
                  </a:lnTo>
                  <a:lnTo>
                    <a:pt x="64" y="40"/>
                  </a:lnTo>
                  <a:lnTo>
                    <a:pt x="68" y="40"/>
                  </a:lnTo>
                  <a:lnTo>
                    <a:pt x="72" y="36"/>
                  </a:lnTo>
                  <a:lnTo>
                    <a:pt x="72" y="40"/>
                  </a:lnTo>
                  <a:lnTo>
                    <a:pt x="76" y="40"/>
                  </a:lnTo>
                  <a:lnTo>
                    <a:pt x="80" y="36"/>
                  </a:lnTo>
                  <a:lnTo>
                    <a:pt x="84" y="32"/>
                  </a:lnTo>
                  <a:lnTo>
                    <a:pt x="88" y="32"/>
                  </a:lnTo>
                  <a:lnTo>
                    <a:pt x="88" y="28"/>
                  </a:lnTo>
                  <a:lnTo>
                    <a:pt x="92" y="28"/>
                  </a:lnTo>
                  <a:lnTo>
                    <a:pt x="92" y="24"/>
                  </a:lnTo>
                  <a:lnTo>
                    <a:pt x="88" y="24"/>
                  </a:lnTo>
                  <a:lnTo>
                    <a:pt x="84" y="24"/>
                  </a:lnTo>
                  <a:lnTo>
                    <a:pt x="84" y="16"/>
                  </a:lnTo>
                  <a:lnTo>
                    <a:pt x="84" y="12"/>
                  </a:lnTo>
                  <a:lnTo>
                    <a:pt x="80" y="12"/>
                  </a:lnTo>
                  <a:lnTo>
                    <a:pt x="84" y="12"/>
                  </a:lnTo>
                  <a:lnTo>
                    <a:pt x="88" y="12"/>
                  </a:lnTo>
                  <a:lnTo>
                    <a:pt x="92" y="12"/>
                  </a:lnTo>
                  <a:lnTo>
                    <a:pt x="96" y="16"/>
                  </a:lnTo>
                  <a:lnTo>
                    <a:pt x="100" y="12"/>
                  </a:lnTo>
                  <a:lnTo>
                    <a:pt x="104" y="12"/>
                  </a:lnTo>
                  <a:lnTo>
                    <a:pt x="108" y="8"/>
                  </a:lnTo>
                  <a:lnTo>
                    <a:pt x="112" y="8"/>
                  </a:lnTo>
                  <a:lnTo>
                    <a:pt x="116" y="4"/>
                  </a:lnTo>
                  <a:lnTo>
                    <a:pt x="116" y="0"/>
                  </a:lnTo>
                  <a:lnTo>
                    <a:pt x="120" y="0"/>
                  </a:lnTo>
                  <a:lnTo>
                    <a:pt x="120" y="4"/>
                  </a:lnTo>
                  <a:lnTo>
                    <a:pt x="120" y="8"/>
                  </a:lnTo>
                  <a:lnTo>
                    <a:pt x="124" y="8"/>
                  </a:lnTo>
                  <a:lnTo>
                    <a:pt x="124" y="12"/>
                  </a:lnTo>
                  <a:lnTo>
                    <a:pt x="120" y="20"/>
                  </a:lnTo>
                  <a:lnTo>
                    <a:pt x="120" y="24"/>
                  </a:lnTo>
                  <a:lnTo>
                    <a:pt x="124" y="24"/>
                  </a:lnTo>
                  <a:lnTo>
                    <a:pt x="124" y="28"/>
                  </a:lnTo>
                  <a:lnTo>
                    <a:pt x="124" y="32"/>
                  </a:lnTo>
                  <a:lnTo>
                    <a:pt x="128" y="36"/>
                  </a:lnTo>
                  <a:lnTo>
                    <a:pt x="132" y="36"/>
                  </a:lnTo>
                  <a:lnTo>
                    <a:pt x="136" y="32"/>
                  </a:lnTo>
                  <a:lnTo>
                    <a:pt x="140" y="32"/>
                  </a:lnTo>
                  <a:lnTo>
                    <a:pt x="144" y="28"/>
                  </a:lnTo>
                  <a:lnTo>
                    <a:pt x="148" y="28"/>
                  </a:lnTo>
                  <a:lnTo>
                    <a:pt x="152" y="28"/>
                  </a:lnTo>
                  <a:lnTo>
                    <a:pt x="156" y="32"/>
                  </a:lnTo>
                  <a:lnTo>
                    <a:pt x="156" y="28"/>
                  </a:lnTo>
                  <a:lnTo>
                    <a:pt x="156" y="24"/>
                  </a:lnTo>
                  <a:lnTo>
                    <a:pt x="160" y="24"/>
                  </a:lnTo>
                  <a:lnTo>
                    <a:pt x="160" y="28"/>
                  </a:lnTo>
                  <a:lnTo>
                    <a:pt x="160" y="24"/>
                  </a:lnTo>
                  <a:lnTo>
                    <a:pt x="164" y="24"/>
                  </a:lnTo>
                  <a:lnTo>
                    <a:pt x="168" y="28"/>
                  </a:lnTo>
                  <a:lnTo>
                    <a:pt x="172" y="28"/>
                  </a:lnTo>
                  <a:lnTo>
                    <a:pt x="176" y="28"/>
                  </a:lnTo>
                  <a:lnTo>
                    <a:pt x="180" y="28"/>
                  </a:lnTo>
                  <a:lnTo>
                    <a:pt x="184" y="28"/>
                  </a:lnTo>
                  <a:lnTo>
                    <a:pt x="184" y="24"/>
                  </a:lnTo>
                  <a:lnTo>
                    <a:pt x="188" y="20"/>
                  </a:lnTo>
                  <a:lnTo>
                    <a:pt x="188" y="16"/>
                  </a:lnTo>
                  <a:lnTo>
                    <a:pt x="192" y="12"/>
                  </a:lnTo>
                  <a:lnTo>
                    <a:pt x="192" y="8"/>
                  </a:lnTo>
                  <a:lnTo>
                    <a:pt x="196" y="8"/>
                  </a:lnTo>
                  <a:lnTo>
                    <a:pt x="196" y="12"/>
                  </a:lnTo>
                  <a:lnTo>
                    <a:pt x="200" y="20"/>
                  </a:lnTo>
                  <a:lnTo>
                    <a:pt x="200" y="28"/>
                  </a:lnTo>
                  <a:lnTo>
                    <a:pt x="204" y="32"/>
                  </a:lnTo>
                  <a:lnTo>
                    <a:pt x="208" y="32"/>
                  </a:lnTo>
                  <a:lnTo>
                    <a:pt x="208" y="36"/>
                  </a:lnTo>
                  <a:lnTo>
                    <a:pt x="204" y="36"/>
                  </a:lnTo>
                  <a:lnTo>
                    <a:pt x="204" y="44"/>
                  </a:lnTo>
                  <a:lnTo>
                    <a:pt x="200" y="44"/>
                  </a:lnTo>
                  <a:lnTo>
                    <a:pt x="196" y="44"/>
                  </a:lnTo>
                  <a:lnTo>
                    <a:pt x="196" y="48"/>
                  </a:lnTo>
                  <a:lnTo>
                    <a:pt x="192" y="48"/>
                  </a:lnTo>
                  <a:lnTo>
                    <a:pt x="192" y="52"/>
                  </a:lnTo>
                  <a:lnTo>
                    <a:pt x="188" y="56"/>
                  </a:lnTo>
                  <a:lnTo>
                    <a:pt x="188" y="60"/>
                  </a:lnTo>
                  <a:lnTo>
                    <a:pt x="192" y="60"/>
                  </a:lnTo>
                  <a:lnTo>
                    <a:pt x="196" y="56"/>
                  </a:lnTo>
                  <a:lnTo>
                    <a:pt x="200" y="56"/>
                  </a:lnTo>
                  <a:lnTo>
                    <a:pt x="200" y="60"/>
                  </a:lnTo>
                  <a:lnTo>
                    <a:pt x="200" y="64"/>
                  </a:lnTo>
                  <a:lnTo>
                    <a:pt x="204" y="64"/>
                  </a:lnTo>
                  <a:lnTo>
                    <a:pt x="208" y="64"/>
                  </a:lnTo>
                  <a:lnTo>
                    <a:pt x="212" y="60"/>
                  </a:lnTo>
                  <a:lnTo>
                    <a:pt x="212" y="64"/>
                  </a:lnTo>
                  <a:lnTo>
                    <a:pt x="212" y="68"/>
                  </a:lnTo>
                  <a:lnTo>
                    <a:pt x="212" y="64"/>
                  </a:lnTo>
                  <a:lnTo>
                    <a:pt x="220" y="60"/>
                  </a:lnTo>
                  <a:lnTo>
                    <a:pt x="220" y="56"/>
                  </a:lnTo>
                  <a:lnTo>
                    <a:pt x="224" y="56"/>
                  </a:lnTo>
                  <a:lnTo>
                    <a:pt x="224" y="52"/>
                  </a:lnTo>
                  <a:lnTo>
                    <a:pt x="228" y="52"/>
                  </a:lnTo>
                  <a:lnTo>
                    <a:pt x="232" y="52"/>
                  </a:lnTo>
                  <a:lnTo>
                    <a:pt x="236" y="56"/>
                  </a:lnTo>
                  <a:lnTo>
                    <a:pt x="240" y="56"/>
                  </a:lnTo>
                  <a:lnTo>
                    <a:pt x="244" y="56"/>
                  </a:lnTo>
                  <a:lnTo>
                    <a:pt x="244" y="60"/>
                  </a:lnTo>
                  <a:lnTo>
                    <a:pt x="248" y="60"/>
                  </a:lnTo>
                  <a:lnTo>
                    <a:pt x="252" y="60"/>
                  </a:lnTo>
                  <a:lnTo>
                    <a:pt x="252" y="64"/>
                  </a:lnTo>
                  <a:lnTo>
                    <a:pt x="256" y="64"/>
                  </a:lnTo>
                  <a:lnTo>
                    <a:pt x="252" y="68"/>
                  </a:lnTo>
                  <a:lnTo>
                    <a:pt x="252" y="72"/>
                  </a:lnTo>
                  <a:lnTo>
                    <a:pt x="256" y="68"/>
                  </a:lnTo>
                  <a:lnTo>
                    <a:pt x="260" y="68"/>
                  </a:lnTo>
                  <a:lnTo>
                    <a:pt x="264" y="68"/>
                  </a:lnTo>
                  <a:lnTo>
                    <a:pt x="268" y="68"/>
                  </a:lnTo>
                  <a:lnTo>
                    <a:pt x="272" y="72"/>
                  </a:lnTo>
                  <a:lnTo>
                    <a:pt x="276" y="72"/>
                  </a:lnTo>
                  <a:lnTo>
                    <a:pt x="280" y="72"/>
                  </a:lnTo>
                  <a:lnTo>
                    <a:pt x="284" y="72"/>
                  </a:lnTo>
                  <a:lnTo>
                    <a:pt x="288" y="72"/>
                  </a:lnTo>
                  <a:lnTo>
                    <a:pt x="292" y="72"/>
                  </a:lnTo>
                  <a:lnTo>
                    <a:pt x="296" y="72"/>
                  </a:lnTo>
                  <a:lnTo>
                    <a:pt x="300" y="72"/>
                  </a:lnTo>
                  <a:lnTo>
                    <a:pt x="300" y="76"/>
                  </a:lnTo>
                  <a:lnTo>
                    <a:pt x="304" y="76"/>
                  </a:lnTo>
                  <a:lnTo>
                    <a:pt x="308" y="84"/>
                  </a:lnTo>
                  <a:lnTo>
                    <a:pt x="312" y="84"/>
                  </a:lnTo>
                  <a:lnTo>
                    <a:pt x="316" y="88"/>
                  </a:lnTo>
                  <a:lnTo>
                    <a:pt x="320" y="88"/>
                  </a:lnTo>
                  <a:lnTo>
                    <a:pt x="328" y="92"/>
                  </a:lnTo>
                  <a:lnTo>
                    <a:pt x="332" y="92"/>
                  </a:lnTo>
                  <a:lnTo>
                    <a:pt x="332" y="96"/>
                  </a:lnTo>
                  <a:lnTo>
                    <a:pt x="336" y="104"/>
                  </a:lnTo>
                  <a:lnTo>
                    <a:pt x="336" y="108"/>
                  </a:lnTo>
                  <a:lnTo>
                    <a:pt x="336" y="112"/>
                  </a:lnTo>
                  <a:lnTo>
                    <a:pt x="336" y="116"/>
                  </a:lnTo>
                  <a:lnTo>
                    <a:pt x="336" y="120"/>
                  </a:lnTo>
                  <a:lnTo>
                    <a:pt x="332" y="124"/>
                  </a:lnTo>
                  <a:lnTo>
                    <a:pt x="332" y="128"/>
                  </a:lnTo>
                  <a:lnTo>
                    <a:pt x="324" y="132"/>
                  </a:lnTo>
                  <a:lnTo>
                    <a:pt x="320" y="140"/>
                  </a:lnTo>
                  <a:lnTo>
                    <a:pt x="316" y="140"/>
                  </a:lnTo>
                  <a:lnTo>
                    <a:pt x="316" y="144"/>
                  </a:lnTo>
                  <a:lnTo>
                    <a:pt x="312" y="148"/>
                  </a:lnTo>
                  <a:lnTo>
                    <a:pt x="312" y="152"/>
                  </a:lnTo>
                  <a:lnTo>
                    <a:pt x="308" y="156"/>
                  </a:lnTo>
                  <a:lnTo>
                    <a:pt x="304" y="156"/>
                  </a:lnTo>
                  <a:lnTo>
                    <a:pt x="300" y="164"/>
                  </a:lnTo>
                  <a:lnTo>
                    <a:pt x="300" y="168"/>
                  </a:lnTo>
                  <a:lnTo>
                    <a:pt x="300" y="180"/>
                  </a:lnTo>
                  <a:lnTo>
                    <a:pt x="304" y="184"/>
                  </a:lnTo>
                  <a:lnTo>
                    <a:pt x="300" y="192"/>
                  </a:lnTo>
                  <a:lnTo>
                    <a:pt x="300" y="196"/>
                  </a:lnTo>
                  <a:lnTo>
                    <a:pt x="300" y="200"/>
                  </a:lnTo>
                  <a:lnTo>
                    <a:pt x="296" y="200"/>
                  </a:lnTo>
                  <a:lnTo>
                    <a:pt x="296" y="204"/>
                  </a:lnTo>
                  <a:lnTo>
                    <a:pt x="296" y="208"/>
                  </a:lnTo>
                  <a:lnTo>
                    <a:pt x="296" y="212"/>
                  </a:lnTo>
                  <a:lnTo>
                    <a:pt x="296" y="216"/>
                  </a:lnTo>
                  <a:lnTo>
                    <a:pt x="292" y="220"/>
                  </a:lnTo>
                  <a:lnTo>
                    <a:pt x="288" y="224"/>
                  </a:lnTo>
                  <a:lnTo>
                    <a:pt x="284" y="228"/>
                  </a:lnTo>
                  <a:lnTo>
                    <a:pt x="284" y="232"/>
                  </a:lnTo>
                  <a:lnTo>
                    <a:pt x="284" y="236"/>
                  </a:lnTo>
                  <a:lnTo>
                    <a:pt x="280" y="236"/>
                  </a:lnTo>
                  <a:lnTo>
                    <a:pt x="276" y="240"/>
                  </a:lnTo>
                  <a:lnTo>
                    <a:pt x="276" y="244"/>
                  </a:lnTo>
                  <a:lnTo>
                    <a:pt x="272" y="244"/>
                  </a:lnTo>
                  <a:lnTo>
                    <a:pt x="268" y="244"/>
                  </a:lnTo>
                  <a:lnTo>
                    <a:pt x="264" y="244"/>
                  </a:lnTo>
                  <a:lnTo>
                    <a:pt x="260" y="244"/>
                  </a:lnTo>
                  <a:lnTo>
                    <a:pt x="256" y="244"/>
                  </a:lnTo>
                  <a:lnTo>
                    <a:pt x="252" y="244"/>
                  </a:lnTo>
                  <a:lnTo>
                    <a:pt x="252" y="248"/>
                  </a:lnTo>
                  <a:lnTo>
                    <a:pt x="248" y="248"/>
                  </a:lnTo>
                  <a:lnTo>
                    <a:pt x="248" y="252"/>
                  </a:lnTo>
                  <a:lnTo>
                    <a:pt x="244" y="252"/>
                  </a:lnTo>
                  <a:lnTo>
                    <a:pt x="240" y="252"/>
                  </a:lnTo>
                  <a:lnTo>
                    <a:pt x="232" y="256"/>
                  </a:lnTo>
                  <a:lnTo>
                    <a:pt x="232" y="260"/>
                  </a:lnTo>
                  <a:lnTo>
                    <a:pt x="228" y="260"/>
                  </a:lnTo>
                  <a:lnTo>
                    <a:pt x="224" y="260"/>
                  </a:lnTo>
                  <a:lnTo>
                    <a:pt x="224" y="264"/>
                  </a:lnTo>
                  <a:lnTo>
                    <a:pt x="220" y="264"/>
                  </a:lnTo>
                  <a:lnTo>
                    <a:pt x="216" y="264"/>
                  </a:lnTo>
                  <a:lnTo>
                    <a:pt x="220" y="268"/>
                  </a:lnTo>
                  <a:lnTo>
                    <a:pt x="220" y="272"/>
                  </a:lnTo>
                  <a:lnTo>
                    <a:pt x="216" y="272"/>
                  </a:lnTo>
                  <a:lnTo>
                    <a:pt x="220" y="276"/>
                  </a:lnTo>
                  <a:lnTo>
                    <a:pt x="220" y="280"/>
                  </a:lnTo>
                  <a:lnTo>
                    <a:pt x="220" y="284"/>
                  </a:lnTo>
                  <a:lnTo>
                    <a:pt x="220" y="288"/>
                  </a:lnTo>
                  <a:lnTo>
                    <a:pt x="216" y="292"/>
                  </a:lnTo>
                  <a:lnTo>
                    <a:pt x="212" y="296"/>
                  </a:lnTo>
                  <a:lnTo>
                    <a:pt x="208" y="300"/>
                  </a:lnTo>
                  <a:lnTo>
                    <a:pt x="208" y="304"/>
                  </a:lnTo>
                  <a:lnTo>
                    <a:pt x="204" y="308"/>
                  </a:lnTo>
                  <a:lnTo>
                    <a:pt x="204" y="312"/>
                  </a:lnTo>
                  <a:lnTo>
                    <a:pt x="200" y="316"/>
                  </a:lnTo>
                  <a:lnTo>
                    <a:pt x="196" y="316"/>
                  </a:lnTo>
                  <a:lnTo>
                    <a:pt x="196" y="320"/>
                  </a:lnTo>
                  <a:lnTo>
                    <a:pt x="196" y="316"/>
                  </a:lnTo>
                  <a:lnTo>
                    <a:pt x="200" y="312"/>
                  </a:lnTo>
                  <a:lnTo>
                    <a:pt x="200" y="308"/>
                  </a:lnTo>
                  <a:lnTo>
                    <a:pt x="196" y="308"/>
                  </a:lnTo>
                  <a:lnTo>
                    <a:pt x="196" y="312"/>
                  </a:lnTo>
                  <a:lnTo>
                    <a:pt x="192" y="316"/>
                  </a:lnTo>
                  <a:lnTo>
                    <a:pt x="188" y="316"/>
                  </a:lnTo>
                  <a:lnTo>
                    <a:pt x="188" y="320"/>
                  </a:lnTo>
                  <a:lnTo>
                    <a:pt x="188" y="328"/>
                  </a:lnTo>
                  <a:lnTo>
                    <a:pt x="184" y="332"/>
                  </a:lnTo>
                  <a:lnTo>
                    <a:pt x="180" y="336"/>
                  </a:lnTo>
                  <a:lnTo>
                    <a:pt x="176" y="336"/>
                  </a:lnTo>
                  <a:lnTo>
                    <a:pt x="176" y="332"/>
                  </a:lnTo>
                  <a:lnTo>
                    <a:pt x="180" y="328"/>
                  </a:lnTo>
                  <a:lnTo>
                    <a:pt x="176" y="328"/>
                  </a:lnTo>
                  <a:lnTo>
                    <a:pt x="172" y="324"/>
                  </a:lnTo>
                  <a:lnTo>
                    <a:pt x="172" y="320"/>
                  </a:lnTo>
                  <a:lnTo>
                    <a:pt x="168" y="320"/>
                  </a:lnTo>
                  <a:lnTo>
                    <a:pt x="164" y="316"/>
                  </a:lnTo>
                  <a:lnTo>
                    <a:pt x="160" y="316"/>
                  </a:lnTo>
                  <a:lnTo>
                    <a:pt x="160" y="312"/>
                  </a:lnTo>
                  <a:lnTo>
                    <a:pt x="156" y="316"/>
                  </a:lnTo>
                  <a:lnTo>
                    <a:pt x="156" y="312"/>
                  </a:lnTo>
                  <a:lnTo>
                    <a:pt x="152" y="308"/>
                  </a:lnTo>
                  <a:lnTo>
                    <a:pt x="148" y="308"/>
                  </a:lnTo>
                  <a:lnTo>
                    <a:pt x="144" y="308"/>
                  </a:lnTo>
                  <a:lnTo>
                    <a:pt x="140" y="308"/>
                  </a:lnTo>
                  <a:lnTo>
                    <a:pt x="144" y="308"/>
                  </a:lnTo>
                  <a:lnTo>
                    <a:pt x="144" y="304"/>
                  </a:lnTo>
                  <a:lnTo>
                    <a:pt x="152" y="296"/>
                  </a:lnTo>
                  <a:lnTo>
                    <a:pt x="160" y="292"/>
                  </a:lnTo>
                  <a:lnTo>
                    <a:pt x="164" y="284"/>
                  </a:lnTo>
                  <a:lnTo>
                    <a:pt x="172" y="280"/>
                  </a:lnTo>
                  <a:lnTo>
                    <a:pt x="176" y="280"/>
                  </a:lnTo>
                  <a:lnTo>
                    <a:pt x="176" y="272"/>
                  </a:lnTo>
                  <a:lnTo>
                    <a:pt x="172" y="268"/>
                  </a:lnTo>
                  <a:lnTo>
                    <a:pt x="168" y="268"/>
                  </a:lnTo>
                  <a:close/>
                  <a:moveTo>
                    <a:pt x="204" y="60"/>
                  </a:moveTo>
                  <a:lnTo>
                    <a:pt x="200" y="60"/>
                  </a:lnTo>
                  <a:lnTo>
                    <a:pt x="200" y="56"/>
                  </a:lnTo>
                  <a:lnTo>
                    <a:pt x="200" y="52"/>
                  </a:lnTo>
                  <a:lnTo>
                    <a:pt x="204" y="48"/>
                  </a:lnTo>
                  <a:lnTo>
                    <a:pt x="208" y="48"/>
                  </a:lnTo>
                  <a:lnTo>
                    <a:pt x="212" y="48"/>
                  </a:lnTo>
                  <a:lnTo>
                    <a:pt x="216" y="48"/>
                  </a:lnTo>
                  <a:lnTo>
                    <a:pt x="220" y="48"/>
                  </a:lnTo>
                  <a:lnTo>
                    <a:pt x="220" y="52"/>
                  </a:lnTo>
                  <a:lnTo>
                    <a:pt x="220" y="56"/>
                  </a:lnTo>
                  <a:lnTo>
                    <a:pt x="216" y="56"/>
                  </a:lnTo>
                  <a:lnTo>
                    <a:pt x="216" y="60"/>
                  </a:lnTo>
                  <a:lnTo>
                    <a:pt x="212" y="60"/>
                  </a:lnTo>
                  <a:lnTo>
                    <a:pt x="208" y="60"/>
                  </a:lnTo>
                  <a:lnTo>
                    <a:pt x="204" y="60"/>
                  </a:lnTo>
                  <a:close/>
                </a:path>
              </a:pathLst>
            </a:custGeom>
            <a:solidFill>
              <a:srgbClr val="CCFFFF"/>
            </a:solidFill>
            <a:ln w="6350">
              <a:solidFill>
                <a:srgbClr val="CCFFFF"/>
              </a:solidFill>
              <a:prstDash val="solid"/>
              <a:round/>
              <a:headEnd/>
              <a:tailEnd/>
            </a:ln>
          </p:spPr>
          <p:txBody>
            <a:bodyPr/>
            <a:lstStyle/>
            <a:p>
              <a:endParaRPr lang="it-IT"/>
            </a:p>
          </p:txBody>
        </p:sp>
        <p:sp>
          <p:nvSpPr>
            <p:cNvPr id="197759" name="Freeform 124">
              <a:extLst>
                <a:ext uri="{FF2B5EF4-FFF2-40B4-BE49-F238E27FC236}">
                  <a16:creationId xmlns:a16="http://schemas.microsoft.com/office/drawing/2014/main" id="{B1F606E7-FAD8-B237-53D1-EA200BD67F42}"/>
                </a:ext>
              </a:extLst>
            </p:cNvPr>
            <p:cNvSpPr>
              <a:spLocks noEditPoints="1"/>
            </p:cNvSpPr>
            <p:nvPr/>
          </p:nvSpPr>
          <p:spPr bwMode="auto">
            <a:xfrm>
              <a:off x="5548" y="2775"/>
              <a:ext cx="191" cy="185"/>
            </a:xfrm>
            <a:custGeom>
              <a:avLst/>
              <a:gdLst>
                <a:gd name="T0" fmla="*/ 2147483646 w 100"/>
                <a:gd name="T1" fmla="*/ 2147483646 h 72"/>
                <a:gd name="T2" fmla="*/ 2147483646 w 100"/>
                <a:gd name="T3" fmla="*/ 2147483646 h 72"/>
                <a:gd name="T4" fmla="*/ 2147483646 w 100"/>
                <a:gd name="T5" fmla="*/ 2147483646 h 72"/>
                <a:gd name="T6" fmla="*/ 2147483646 w 100"/>
                <a:gd name="T7" fmla="*/ 2147483646 h 72"/>
                <a:gd name="T8" fmla="*/ 2147483646 w 100"/>
                <a:gd name="T9" fmla="*/ 2147483646 h 72"/>
                <a:gd name="T10" fmla="*/ 2147483646 w 100"/>
                <a:gd name="T11" fmla="*/ 2147483646 h 72"/>
                <a:gd name="T12" fmla="*/ 2147483646 w 100"/>
                <a:gd name="T13" fmla="*/ 2147483646 h 72"/>
                <a:gd name="T14" fmla="*/ 2147483646 w 100"/>
                <a:gd name="T15" fmla="*/ 2147483646 h 72"/>
                <a:gd name="T16" fmla="*/ 2147483646 w 100"/>
                <a:gd name="T17" fmla="*/ 2147483646 h 72"/>
                <a:gd name="T18" fmla="*/ 2147483646 w 100"/>
                <a:gd name="T19" fmla="*/ 2147483646 h 72"/>
                <a:gd name="T20" fmla="*/ 2147483646 w 100"/>
                <a:gd name="T21" fmla="*/ 2147483646 h 72"/>
                <a:gd name="T22" fmla="*/ 2147483646 w 100"/>
                <a:gd name="T23" fmla="*/ 2147483646 h 72"/>
                <a:gd name="T24" fmla="*/ 2147483646 w 100"/>
                <a:gd name="T25" fmla="*/ 2147483646 h 72"/>
                <a:gd name="T26" fmla="*/ 0 w 100"/>
                <a:gd name="T27" fmla="*/ 2147483646 h 72"/>
                <a:gd name="T28" fmla="*/ 0 w 100"/>
                <a:gd name="T29" fmla="*/ 2147483646 h 72"/>
                <a:gd name="T30" fmla="*/ 0 w 100"/>
                <a:gd name="T31" fmla="*/ 2147483646 h 72"/>
                <a:gd name="T32" fmla="*/ 889252209 w 100"/>
                <a:gd name="T33" fmla="*/ 2147483646 h 72"/>
                <a:gd name="T34" fmla="*/ 1201558825 w 100"/>
                <a:gd name="T35" fmla="*/ 2147483646 h 72"/>
                <a:gd name="T36" fmla="*/ 1783966690 w 100"/>
                <a:gd name="T37" fmla="*/ 2147483646 h 72"/>
                <a:gd name="T38" fmla="*/ 2147483646 w 100"/>
                <a:gd name="T39" fmla="*/ 2147483646 h 72"/>
                <a:gd name="T40" fmla="*/ 2147483646 w 100"/>
                <a:gd name="T41" fmla="*/ 2147483646 h 72"/>
                <a:gd name="T42" fmla="*/ 2147483646 w 100"/>
                <a:gd name="T43" fmla="*/ 2147483646 h 72"/>
                <a:gd name="T44" fmla="*/ 2147483646 w 100"/>
                <a:gd name="T45" fmla="*/ 2147483646 h 72"/>
                <a:gd name="T46" fmla="*/ 2147483646 w 100"/>
                <a:gd name="T47" fmla="*/ 2147483646 h 72"/>
                <a:gd name="T48" fmla="*/ 2147483646 w 100"/>
                <a:gd name="T49" fmla="*/ 2147483646 h 72"/>
                <a:gd name="T50" fmla="*/ 2147483646 w 100"/>
                <a:gd name="T51" fmla="*/ 2147483646 h 72"/>
                <a:gd name="T52" fmla="*/ 2147483646 w 100"/>
                <a:gd name="T53" fmla="*/ 2147483646 h 72"/>
                <a:gd name="T54" fmla="*/ 2147483646 w 100"/>
                <a:gd name="T55" fmla="*/ 2147483646 h 72"/>
                <a:gd name="T56" fmla="*/ 2147483646 w 100"/>
                <a:gd name="T57" fmla="*/ 2147483646 h 72"/>
                <a:gd name="T58" fmla="*/ 2147483646 w 100"/>
                <a:gd name="T59" fmla="*/ 2147483646 h 72"/>
                <a:gd name="T60" fmla="*/ 2147483646 w 100"/>
                <a:gd name="T61" fmla="*/ 2147483646 h 72"/>
                <a:gd name="T62" fmla="*/ 2147483646 w 100"/>
                <a:gd name="T63" fmla="*/ 2147483646 h 72"/>
                <a:gd name="T64" fmla="*/ 2147483646 w 100"/>
                <a:gd name="T65" fmla="*/ 2147483646 h 72"/>
                <a:gd name="T66" fmla="*/ 2147483646 w 100"/>
                <a:gd name="T67" fmla="*/ 2147483646 h 72"/>
                <a:gd name="T68" fmla="*/ 2147483646 w 100"/>
                <a:gd name="T69" fmla="*/ 2147483646 h 72"/>
                <a:gd name="T70" fmla="*/ 2147483646 w 100"/>
                <a:gd name="T71" fmla="*/ 2147483646 h 72"/>
                <a:gd name="T72" fmla="*/ 2147483646 w 100"/>
                <a:gd name="T73" fmla="*/ 2147483646 h 72"/>
                <a:gd name="T74" fmla="*/ 2147483646 w 100"/>
                <a:gd name="T75" fmla="*/ 2147483646 h 72"/>
                <a:gd name="T76" fmla="*/ 2147483646 w 100"/>
                <a:gd name="T77" fmla="*/ 2147483646 h 72"/>
                <a:gd name="T78" fmla="*/ 2147483646 w 100"/>
                <a:gd name="T79" fmla="*/ 2147483646 h 72"/>
                <a:gd name="T80" fmla="*/ 2147483646 w 100"/>
                <a:gd name="T81" fmla="*/ 2147483646 h 72"/>
                <a:gd name="T82" fmla="*/ 2147483646 w 100"/>
                <a:gd name="T83" fmla="*/ 2147483646 h 72"/>
                <a:gd name="T84" fmla="*/ 1783966690 w 100"/>
                <a:gd name="T85" fmla="*/ 2147483646 h 72"/>
                <a:gd name="T86" fmla="*/ 1471318221 w 100"/>
                <a:gd name="T87" fmla="*/ 2147483646 h 72"/>
                <a:gd name="T88" fmla="*/ 1471318221 w 100"/>
                <a:gd name="T89" fmla="*/ 2147483646 h 72"/>
                <a:gd name="T90" fmla="*/ 889252209 w 100"/>
                <a:gd name="T91" fmla="*/ 2147483646 h 72"/>
                <a:gd name="T92" fmla="*/ 1471318221 w 100"/>
                <a:gd name="T93" fmla="*/ 2147483646 h 72"/>
                <a:gd name="T94" fmla="*/ 1201558825 w 100"/>
                <a:gd name="T95" fmla="*/ 2147483646 h 72"/>
                <a:gd name="T96" fmla="*/ 889252209 w 100"/>
                <a:gd name="T97" fmla="*/ 2147483646 h 72"/>
                <a:gd name="T98" fmla="*/ 0 w 100"/>
                <a:gd name="T99" fmla="*/ 2147483646 h 7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0"/>
                <a:gd name="T151" fmla="*/ 0 h 72"/>
                <a:gd name="T152" fmla="*/ 100 w 100"/>
                <a:gd name="T153" fmla="*/ 72 h 7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0" h="72">
                  <a:moveTo>
                    <a:pt x="76" y="32"/>
                  </a:moveTo>
                  <a:lnTo>
                    <a:pt x="72" y="32"/>
                  </a:lnTo>
                  <a:lnTo>
                    <a:pt x="68" y="32"/>
                  </a:lnTo>
                  <a:lnTo>
                    <a:pt x="68" y="28"/>
                  </a:lnTo>
                  <a:lnTo>
                    <a:pt x="64" y="28"/>
                  </a:lnTo>
                  <a:lnTo>
                    <a:pt x="68" y="28"/>
                  </a:lnTo>
                  <a:lnTo>
                    <a:pt x="72" y="28"/>
                  </a:lnTo>
                  <a:lnTo>
                    <a:pt x="76" y="28"/>
                  </a:lnTo>
                  <a:lnTo>
                    <a:pt x="80" y="24"/>
                  </a:lnTo>
                  <a:lnTo>
                    <a:pt x="80" y="28"/>
                  </a:lnTo>
                  <a:lnTo>
                    <a:pt x="84" y="28"/>
                  </a:lnTo>
                  <a:lnTo>
                    <a:pt x="88" y="24"/>
                  </a:lnTo>
                  <a:lnTo>
                    <a:pt x="88" y="20"/>
                  </a:lnTo>
                  <a:lnTo>
                    <a:pt x="92" y="20"/>
                  </a:lnTo>
                  <a:lnTo>
                    <a:pt x="92" y="16"/>
                  </a:lnTo>
                  <a:lnTo>
                    <a:pt x="96" y="16"/>
                  </a:lnTo>
                  <a:lnTo>
                    <a:pt x="100" y="16"/>
                  </a:lnTo>
                  <a:lnTo>
                    <a:pt x="100" y="20"/>
                  </a:lnTo>
                  <a:lnTo>
                    <a:pt x="96" y="20"/>
                  </a:lnTo>
                  <a:lnTo>
                    <a:pt x="96" y="24"/>
                  </a:lnTo>
                  <a:lnTo>
                    <a:pt x="96" y="28"/>
                  </a:lnTo>
                  <a:lnTo>
                    <a:pt x="92" y="28"/>
                  </a:lnTo>
                  <a:lnTo>
                    <a:pt x="88" y="28"/>
                  </a:lnTo>
                  <a:lnTo>
                    <a:pt x="88" y="32"/>
                  </a:lnTo>
                  <a:lnTo>
                    <a:pt x="84" y="32"/>
                  </a:lnTo>
                  <a:lnTo>
                    <a:pt x="80" y="32"/>
                  </a:lnTo>
                  <a:lnTo>
                    <a:pt x="76" y="32"/>
                  </a:lnTo>
                  <a:close/>
                  <a:moveTo>
                    <a:pt x="0" y="56"/>
                  </a:moveTo>
                  <a:lnTo>
                    <a:pt x="0" y="44"/>
                  </a:lnTo>
                  <a:lnTo>
                    <a:pt x="0" y="40"/>
                  </a:lnTo>
                  <a:lnTo>
                    <a:pt x="0" y="36"/>
                  </a:lnTo>
                  <a:lnTo>
                    <a:pt x="0" y="32"/>
                  </a:lnTo>
                  <a:lnTo>
                    <a:pt x="0" y="0"/>
                  </a:lnTo>
                  <a:lnTo>
                    <a:pt x="12" y="4"/>
                  </a:lnTo>
                  <a:lnTo>
                    <a:pt x="12" y="8"/>
                  </a:lnTo>
                  <a:lnTo>
                    <a:pt x="16" y="8"/>
                  </a:lnTo>
                  <a:lnTo>
                    <a:pt x="24" y="8"/>
                  </a:lnTo>
                  <a:lnTo>
                    <a:pt x="24" y="12"/>
                  </a:lnTo>
                  <a:lnTo>
                    <a:pt x="28" y="12"/>
                  </a:lnTo>
                  <a:lnTo>
                    <a:pt x="32" y="12"/>
                  </a:lnTo>
                  <a:lnTo>
                    <a:pt x="32" y="16"/>
                  </a:lnTo>
                  <a:lnTo>
                    <a:pt x="36" y="16"/>
                  </a:lnTo>
                  <a:lnTo>
                    <a:pt x="40" y="20"/>
                  </a:lnTo>
                  <a:lnTo>
                    <a:pt x="44" y="20"/>
                  </a:lnTo>
                  <a:lnTo>
                    <a:pt x="40" y="24"/>
                  </a:lnTo>
                  <a:lnTo>
                    <a:pt x="44" y="28"/>
                  </a:lnTo>
                  <a:lnTo>
                    <a:pt x="52" y="28"/>
                  </a:lnTo>
                  <a:lnTo>
                    <a:pt x="56" y="32"/>
                  </a:lnTo>
                  <a:lnTo>
                    <a:pt x="60" y="32"/>
                  </a:lnTo>
                  <a:lnTo>
                    <a:pt x="60" y="36"/>
                  </a:lnTo>
                  <a:lnTo>
                    <a:pt x="56" y="36"/>
                  </a:lnTo>
                  <a:lnTo>
                    <a:pt x="52" y="36"/>
                  </a:lnTo>
                  <a:lnTo>
                    <a:pt x="52" y="40"/>
                  </a:lnTo>
                  <a:lnTo>
                    <a:pt x="56" y="44"/>
                  </a:lnTo>
                  <a:lnTo>
                    <a:pt x="64" y="48"/>
                  </a:lnTo>
                  <a:lnTo>
                    <a:pt x="64" y="52"/>
                  </a:lnTo>
                  <a:lnTo>
                    <a:pt x="64" y="56"/>
                  </a:lnTo>
                  <a:lnTo>
                    <a:pt x="68" y="56"/>
                  </a:lnTo>
                  <a:lnTo>
                    <a:pt x="72" y="56"/>
                  </a:lnTo>
                  <a:lnTo>
                    <a:pt x="72" y="60"/>
                  </a:lnTo>
                  <a:lnTo>
                    <a:pt x="76" y="60"/>
                  </a:lnTo>
                  <a:lnTo>
                    <a:pt x="80" y="64"/>
                  </a:lnTo>
                  <a:lnTo>
                    <a:pt x="76" y="64"/>
                  </a:lnTo>
                  <a:lnTo>
                    <a:pt x="80" y="64"/>
                  </a:lnTo>
                  <a:lnTo>
                    <a:pt x="84" y="68"/>
                  </a:lnTo>
                  <a:lnTo>
                    <a:pt x="84" y="72"/>
                  </a:lnTo>
                  <a:lnTo>
                    <a:pt x="80" y="72"/>
                  </a:lnTo>
                  <a:lnTo>
                    <a:pt x="80" y="68"/>
                  </a:lnTo>
                  <a:lnTo>
                    <a:pt x="76" y="68"/>
                  </a:lnTo>
                  <a:lnTo>
                    <a:pt x="72" y="68"/>
                  </a:lnTo>
                  <a:lnTo>
                    <a:pt x="68" y="68"/>
                  </a:lnTo>
                  <a:lnTo>
                    <a:pt x="68" y="64"/>
                  </a:lnTo>
                  <a:lnTo>
                    <a:pt x="64" y="64"/>
                  </a:lnTo>
                  <a:lnTo>
                    <a:pt x="60" y="64"/>
                  </a:lnTo>
                  <a:lnTo>
                    <a:pt x="56" y="64"/>
                  </a:lnTo>
                  <a:lnTo>
                    <a:pt x="56" y="60"/>
                  </a:lnTo>
                  <a:lnTo>
                    <a:pt x="52" y="60"/>
                  </a:lnTo>
                  <a:lnTo>
                    <a:pt x="52" y="56"/>
                  </a:lnTo>
                  <a:lnTo>
                    <a:pt x="48" y="56"/>
                  </a:lnTo>
                  <a:lnTo>
                    <a:pt x="44" y="52"/>
                  </a:lnTo>
                  <a:lnTo>
                    <a:pt x="44" y="48"/>
                  </a:lnTo>
                  <a:lnTo>
                    <a:pt x="40" y="48"/>
                  </a:lnTo>
                  <a:lnTo>
                    <a:pt x="36" y="48"/>
                  </a:lnTo>
                  <a:lnTo>
                    <a:pt x="32" y="44"/>
                  </a:lnTo>
                  <a:lnTo>
                    <a:pt x="28" y="44"/>
                  </a:lnTo>
                  <a:lnTo>
                    <a:pt x="24" y="44"/>
                  </a:lnTo>
                  <a:lnTo>
                    <a:pt x="24" y="48"/>
                  </a:lnTo>
                  <a:lnTo>
                    <a:pt x="20" y="48"/>
                  </a:lnTo>
                  <a:lnTo>
                    <a:pt x="24" y="48"/>
                  </a:lnTo>
                  <a:lnTo>
                    <a:pt x="20" y="52"/>
                  </a:lnTo>
                  <a:lnTo>
                    <a:pt x="16" y="48"/>
                  </a:lnTo>
                  <a:lnTo>
                    <a:pt x="12" y="48"/>
                  </a:lnTo>
                  <a:lnTo>
                    <a:pt x="16" y="52"/>
                  </a:lnTo>
                  <a:lnTo>
                    <a:pt x="20" y="52"/>
                  </a:lnTo>
                  <a:lnTo>
                    <a:pt x="20" y="56"/>
                  </a:lnTo>
                  <a:lnTo>
                    <a:pt x="16" y="56"/>
                  </a:lnTo>
                  <a:lnTo>
                    <a:pt x="16" y="60"/>
                  </a:lnTo>
                  <a:lnTo>
                    <a:pt x="12" y="60"/>
                  </a:lnTo>
                  <a:lnTo>
                    <a:pt x="4" y="60"/>
                  </a:lnTo>
                  <a:lnTo>
                    <a:pt x="0" y="56"/>
                  </a:lnTo>
                  <a:close/>
                </a:path>
              </a:pathLst>
            </a:custGeom>
            <a:solidFill>
              <a:srgbClr val="CCFFFF"/>
            </a:solidFill>
            <a:ln w="6350">
              <a:solidFill>
                <a:srgbClr val="CCFFFF"/>
              </a:solidFill>
              <a:prstDash val="solid"/>
              <a:round/>
              <a:headEnd/>
              <a:tailEnd/>
            </a:ln>
          </p:spPr>
          <p:txBody>
            <a:bodyPr/>
            <a:lstStyle/>
            <a:p>
              <a:endParaRPr lang="it-IT"/>
            </a:p>
          </p:txBody>
        </p:sp>
        <p:sp>
          <p:nvSpPr>
            <p:cNvPr id="197760" name="Freeform 125">
              <a:extLst>
                <a:ext uri="{FF2B5EF4-FFF2-40B4-BE49-F238E27FC236}">
                  <a16:creationId xmlns:a16="http://schemas.microsoft.com/office/drawing/2014/main" id="{B0EA6E81-47E0-A075-6D64-F5FF0988CF6E}"/>
                </a:ext>
              </a:extLst>
            </p:cNvPr>
            <p:cNvSpPr>
              <a:spLocks noEditPoints="1"/>
            </p:cNvSpPr>
            <p:nvPr/>
          </p:nvSpPr>
          <p:spPr bwMode="auto">
            <a:xfrm>
              <a:off x="5088" y="2960"/>
              <a:ext cx="666" cy="729"/>
            </a:xfrm>
            <a:custGeom>
              <a:avLst/>
              <a:gdLst>
                <a:gd name="T0" fmla="*/ 2147483646 w 348"/>
                <a:gd name="T1" fmla="*/ 2147483646 h 284"/>
                <a:gd name="T2" fmla="*/ 2147483646 w 348"/>
                <a:gd name="T3" fmla="*/ 2147483646 h 284"/>
                <a:gd name="T4" fmla="*/ 2147483646 w 348"/>
                <a:gd name="T5" fmla="*/ 2147483646 h 284"/>
                <a:gd name="T6" fmla="*/ 2147483646 w 348"/>
                <a:gd name="T7" fmla="*/ 2147483646 h 284"/>
                <a:gd name="T8" fmla="*/ 2147483646 w 348"/>
                <a:gd name="T9" fmla="*/ 2147483646 h 284"/>
                <a:gd name="T10" fmla="*/ 2147483646 w 348"/>
                <a:gd name="T11" fmla="*/ 2147483646 h 284"/>
                <a:gd name="T12" fmla="*/ 2147483646 w 348"/>
                <a:gd name="T13" fmla="*/ 2147483646 h 284"/>
                <a:gd name="T14" fmla="*/ 2147483646 w 348"/>
                <a:gd name="T15" fmla="*/ 2147483646 h 284"/>
                <a:gd name="T16" fmla="*/ 2147483646 w 348"/>
                <a:gd name="T17" fmla="*/ 2147483646 h 284"/>
                <a:gd name="T18" fmla="*/ 2147483646 w 348"/>
                <a:gd name="T19" fmla="*/ 2147483646 h 284"/>
                <a:gd name="T20" fmla="*/ 2147483646 w 348"/>
                <a:gd name="T21" fmla="*/ 2147483646 h 284"/>
                <a:gd name="T22" fmla="*/ 2147483646 w 348"/>
                <a:gd name="T23" fmla="*/ 2147483646 h 284"/>
                <a:gd name="T24" fmla="*/ 2147483646 w 348"/>
                <a:gd name="T25" fmla="*/ 2147483646 h 284"/>
                <a:gd name="T26" fmla="*/ 2147483646 w 348"/>
                <a:gd name="T27" fmla="*/ 2147483646 h 284"/>
                <a:gd name="T28" fmla="*/ 2147483646 w 348"/>
                <a:gd name="T29" fmla="*/ 2147483646 h 284"/>
                <a:gd name="T30" fmla="*/ 2147483646 w 348"/>
                <a:gd name="T31" fmla="*/ 2147483646 h 284"/>
                <a:gd name="T32" fmla="*/ 2147483646 w 348"/>
                <a:gd name="T33" fmla="*/ 2147483646 h 284"/>
                <a:gd name="T34" fmla="*/ 2147483646 w 348"/>
                <a:gd name="T35" fmla="*/ 2147483646 h 284"/>
                <a:gd name="T36" fmla="*/ 2147483646 w 348"/>
                <a:gd name="T37" fmla="*/ 2147483646 h 284"/>
                <a:gd name="T38" fmla="*/ 2147483646 w 348"/>
                <a:gd name="T39" fmla="*/ 2147483646 h 284"/>
                <a:gd name="T40" fmla="*/ 2147483646 w 348"/>
                <a:gd name="T41" fmla="*/ 2147483646 h 284"/>
                <a:gd name="T42" fmla="*/ 2147483646 w 348"/>
                <a:gd name="T43" fmla="*/ 2147483646 h 284"/>
                <a:gd name="T44" fmla="*/ 2147483646 w 348"/>
                <a:gd name="T45" fmla="*/ 2147483646 h 284"/>
                <a:gd name="T46" fmla="*/ 2147483646 w 348"/>
                <a:gd name="T47" fmla="*/ 2147483646 h 284"/>
                <a:gd name="T48" fmla="*/ 2147483646 w 348"/>
                <a:gd name="T49" fmla="*/ 2147483646 h 284"/>
                <a:gd name="T50" fmla="*/ 2147483646 w 348"/>
                <a:gd name="T51" fmla="*/ 2147483646 h 284"/>
                <a:gd name="T52" fmla="*/ 2147483646 w 348"/>
                <a:gd name="T53" fmla="*/ 2147483646 h 284"/>
                <a:gd name="T54" fmla="*/ 2147483646 w 348"/>
                <a:gd name="T55" fmla="*/ 2147483646 h 284"/>
                <a:gd name="T56" fmla="*/ 2147483646 w 348"/>
                <a:gd name="T57" fmla="*/ 2147483646 h 284"/>
                <a:gd name="T58" fmla="*/ 2147483646 w 348"/>
                <a:gd name="T59" fmla="*/ 2147483646 h 284"/>
                <a:gd name="T60" fmla="*/ 2147483646 w 348"/>
                <a:gd name="T61" fmla="*/ 2147483646 h 284"/>
                <a:gd name="T62" fmla="*/ 2147483646 w 348"/>
                <a:gd name="T63" fmla="*/ 2147483646 h 284"/>
                <a:gd name="T64" fmla="*/ 2147483646 w 348"/>
                <a:gd name="T65" fmla="*/ 2147483646 h 284"/>
                <a:gd name="T66" fmla="*/ 1875926183 w 348"/>
                <a:gd name="T67" fmla="*/ 2147483646 h 284"/>
                <a:gd name="T68" fmla="*/ 1875926183 w 348"/>
                <a:gd name="T69" fmla="*/ 2147483646 h 284"/>
                <a:gd name="T70" fmla="*/ 1257344282 w 348"/>
                <a:gd name="T71" fmla="*/ 2147483646 h 284"/>
                <a:gd name="T72" fmla="*/ 623289081 w 348"/>
                <a:gd name="T73" fmla="*/ 2147483646 h 284"/>
                <a:gd name="T74" fmla="*/ 319974858 w 348"/>
                <a:gd name="T75" fmla="*/ 2147483646 h 284"/>
                <a:gd name="T76" fmla="*/ 623289081 w 348"/>
                <a:gd name="T77" fmla="*/ 2147483646 h 284"/>
                <a:gd name="T78" fmla="*/ 623289081 w 348"/>
                <a:gd name="T79" fmla="*/ 2147483646 h 284"/>
                <a:gd name="T80" fmla="*/ 1257344282 w 348"/>
                <a:gd name="T81" fmla="*/ 2147483646 h 284"/>
                <a:gd name="T82" fmla="*/ 2147483646 w 348"/>
                <a:gd name="T83" fmla="*/ 2147483646 h 284"/>
                <a:gd name="T84" fmla="*/ 2147483646 w 348"/>
                <a:gd name="T85" fmla="*/ 2147483646 h 284"/>
                <a:gd name="T86" fmla="*/ 2147483646 w 348"/>
                <a:gd name="T87" fmla="*/ 2147483646 h 284"/>
                <a:gd name="T88" fmla="*/ 2147483646 w 348"/>
                <a:gd name="T89" fmla="*/ 2147483646 h 284"/>
                <a:gd name="T90" fmla="*/ 2147483646 w 348"/>
                <a:gd name="T91" fmla="*/ 2147483646 h 284"/>
                <a:gd name="T92" fmla="*/ 2147483646 w 348"/>
                <a:gd name="T93" fmla="*/ 2147483646 h 284"/>
                <a:gd name="T94" fmla="*/ 2147483646 w 348"/>
                <a:gd name="T95" fmla="*/ 2147483646 h 284"/>
                <a:gd name="T96" fmla="*/ 2147483646 w 348"/>
                <a:gd name="T97" fmla="*/ 2147483646 h 284"/>
                <a:gd name="T98" fmla="*/ 2147483646 w 348"/>
                <a:gd name="T99" fmla="*/ 2147483646 h 284"/>
                <a:gd name="T100" fmla="*/ 2147483646 w 348"/>
                <a:gd name="T101" fmla="*/ 2147483646 h 284"/>
                <a:gd name="T102" fmla="*/ 2147483646 w 348"/>
                <a:gd name="T103" fmla="*/ 2147483646 h 284"/>
                <a:gd name="T104" fmla="*/ 2147483646 w 348"/>
                <a:gd name="T105" fmla="*/ 2147483646 h 284"/>
                <a:gd name="T106" fmla="*/ 2147483646 w 348"/>
                <a:gd name="T107" fmla="*/ 2147483646 h 284"/>
                <a:gd name="T108" fmla="*/ 2147483646 w 348"/>
                <a:gd name="T109" fmla="*/ 2147483646 h 284"/>
                <a:gd name="T110" fmla="*/ 2147483646 w 348"/>
                <a:gd name="T111" fmla="*/ 2147483646 h 284"/>
                <a:gd name="T112" fmla="*/ 2147483646 w 348"/>
                <a:gd name="T113" fmla="*/ 2147483646 h 284"/>
                <a:gd name="T114" fmla="*/ 2147483646 w 348"/>
                <a:gd name="T115" fmla="*/ 2147483646 h 284"/>
                <a:gd name="T116" fmla="*/ 2147483646 w 348"/>
                <a:gd name="T117" fmla="*/ 2147483646 h 284"/>
                <a:gd name="T118" fmla="*/ 2147483646 w 348"/>
                <a:gd name="T119" fmla="*/ 2147483646 h 284"/>
                <a:gd name="T120" fmla="*/ 2147483646 w 348"/>
                <a:gd name="T121" fmla="*/ 2147483646 h 284"/>
                <a:gd name="T122" fmla="*/ 2147483646 w 348"/>
                <a:gd name="T123" fmla="*/ 2147483646 h 28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8"/>
                <a:gd name="T187" fmla="*/ 0 h 284"/>
                <a:gd name="T188" fmla="*/ 348 w 348"/>
                <a:gd name="T189" fmla="*/ 284 h 28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8" h="284">
                  <a:moveTo>
                    <a:pt x="292" y="284"/>
                  </a:moveTo>
                  <a:lnTo>
                    <a:pt x="288" y="280"/>
                  </a:lnTo>
                  <a:lnTo>
                    <a:pt x="284" y="280"/>
                  </a:lnTo>
                  <a:lnTo>
                    <a:pt x="280" y="276"/>
                  </a:lnTo>
                  <a:lnTo>
                    <a:pt x="280" y="272"/>
                  </a:lnTo>
                  <a:lnTo>
                    <a:pt x="276" y="272"/>
                  </a:lnTo>
                  <a:lnTo>
                    <a:pt x="280" y="272"/>
                  </a:lnTo>
                  <a:lnTo>
                    <a:pt x="276" y="268"/>
                  </a:lnTo>
                  <a:lnTo>
                    <a:pt x="276" y="264"/>
                  </a:lnTo>
                  <a:lnTo>
                    <a:pt x="272" y="260"/>
                  </a:lnTo>
                  <a:lnTo>
                    <a:pt x="276" y="256"/>
                  </a:lnTo>
                  <a:lnTo>
                    <a:pt x="280" y="260"/>
                  </a:lnTo>
                  <a:lnTo>
                    <a:pt x="284" y="260"/>
                  </a:lnTo>
                  <a:lnTo>
                    <a:pt x="288" y="260"/>
                  </a:lnTo>
                  <a:lnTo>
                    <a:pt x="292" y="260"/>
                  </a:lnTo>
                  <a:lnTo>
                    <a:pt x="296" y="260"/>
                  </a:lnTo>
                  <a:lnTo>
                    <a:pt x="300" y="260"/>
                  </a:lnTo>
                  <a:lnTo>
                    <a:pt x="304" y="260"/>
                  </a:lnTo>
                  <a:lnTo>
                    <a:pt x="304" y="264"/>
                  </a:lnTo>
                  <a:lnTo>
                    <a:pt x="304" y="268"/>
                  </a:lnTo>
                  <a:lnTo>
                    <a:pt x="300" y="272"/>
                  </a:lnTo>
                  <a:lnTo>
                    <a:pt x="300" y="276"/>
                  </a:lnTo>
                  <a:lnTo>
                    <a:pt x="296" y="276"/>
                  </a:lnTo>
                  <a:lnTo>
                    <a:pt x="296" y="280"/>
                  </a:lnTo>
                  <a:lnTo>
                    <a:pt x="292" y="280"/>
                  </a:lnTo>
                  <a:lnTo>
                    <a:pt x="292" y="284"/>
                  </a:lnTo>
                  <a:close/>
                  <a:moveTo>
                    <a:pt x="252" y="0"/>
                  </a:moveTo>
                  <a:lnTo>
                    <a:pt x="256" y="0"/>
                  </a:lnTo>
                  <a:lnTo>
                    <a:pt x="256" y="4"/>
                  </a:lnTo>
                  <a:lnTo>
                    <a:pt x="256" y="8"/>
                  </a:lnTo>
                  <a:lnTo>
                    <a:pt x="260" y="8"/>
                  </a:lnTo>
                  <a:lnTo>
                    <a:pt x="260" y="12"/>
                  </a:lnTo>
                  <a:lnTo>
                    <a:pt x="260" y="16"/>
                  </a:lnTo>
                  <a:lnTo>
                    <a:pt x="264" y="16"/>
                  </a:lnTo>
                  <a:lnTo>
                    <a:pt x="264" y="20"/>
                  </a:lnTo>
                  <a:lnTo>
                    <a:pt x="264" y="24"/>
                  </a:lnTo>
                  <a:lnTo>
                    <a:pt x="264" y="28"/>
                  </a:lnTo>
                  <a:lnTo>
                    <a:pt x="264" y="32"/>
                  </a:lnTo>
                  <a:lnTo>
                    <a:pt x="268" y="32"/>
                  </a:lnTo>
                  <a:lnTo>
                    <a:pt x="272" y="28"/>
                  </a:lnTo>
                  <a:lnTo>
                    <a:pt x="272" y="32"/>
                  </a:lnTo>
                  <a:lnTo>
                    <a:pt x="276" y="36"/>
                  </a:lnTo>
                  <a:lnTo>
                    <a:pt x="276" y="40"/>
                  </a:lnTo>
                  <a:lnTo>
                    <a:pt x="280" y="44"/>
                  </a:lnTo>
                  <a:lnTo>
                    <a:pt x="280" y="48"/>
                  </a:lnTo>
                  <a:lnTo>
                    <a:pt x="284" y="56"/>
                  </a:lnTo>
                  <a:lnTo>
                    <a:pt x="284" y="60"/>
                  </a:lnTo>
                  <a:lnTo>
                    <a:pt x="284" y="64"/>
                  </a:lnTo>
                  <a:lnTo>
                    <a:pt x="288" y="68"/>
                  </a:lnTo>
                  <a:lnTo>
                    <a:pt x="288" y="72"/>
                  </a:lnTo>
                  <a:lnTo>
                    <a:pt x="292" y="72"/>
                  </a:lnTo>
                  <a:lnTo>
                    <a:pt x="292" y="76"/>
                  </a:lnTo>
                  <a:lnTo>
                    <a:pt x="296" y="76"/>
                  </a:lnTo>
                  <a:lnTo>
                    <a:pt x="300" y="76"/>
                  </a:lnTo>
                  <a:lnTo>
                    <a:pt x="300" y="80"/>
                  </a:lnTo>
                  <a:lnTo>
                    <a:pt x="304" y="80"/>
                  </a:lnTo>
                  <a:lnTo>
                    <a:pt x="308" y="80"/>
                  </a:lnTo>
                  <a:lnTo>
                    <a:pt x="308" y="84"/>
                  </a:lnTo>
                  <a:lnTo>
                    <a:pt x="312" y="88"/>
                  </a:lnTo>
                  <a:lnTo>
                    <a:pt x="316" y="96"/>
                  </a:lnTo>
                  <a:lnTo>
                    <a:pt x="316" y="100"/>
                  </a:lnTo>
                  <a:lnTo>
                    <a:pt x="320" y="100"/>
                  </a:lnTo>
                  <a:lnTo>
                    <a:pt x="324" y="100"/>
                  </a:lnTo>
                  <a:lnTo>
                    <a:pt x="324" y="104"/>
                  </a:lnTo>
                  <a:lnTo>
                    <a:pt x="328" y="108"/>
                  </a:lnTo>
                  <a:lnTo>
                    <a:pt x="328" y="112"/>
                  </a:lnTo>
                  <a:lnTo>
                    <a:pt x="332" y="112"/>
                  </a:lnTo>
                  <a:lnTo>
                    <a:pt x="336" y="116"/>
                  </a:lnTo>
                  <a:lnTo>
                    <a:pt x="336" y="120"/>
                  </a:lnTo>
                  <a:lnTo>
                    <a:pt x="340" y="120"/>
                  </a:lnTo>
                  <a:lnTo>
                    <a:pt x="340" y="124"/>
                  </a:lnTo>
                  <a:lnTo>
                    <a:pt x="344" y="124"/>
                  </a:lnTo>
                  <a:lnTo>
                    <a:pt x="344" y="128"/>
                  </a:lnTo>
                  <a:lnTo>
                    <a:pt x="344" y="132"/>
                  </a:lnTo>
                  <a:lnTo>
                    <a:pt x="344" y="136"/>
                  </a:lnTo>
                  <a:lnTo>
                    <a:pt x="344" y="140"/>
                  </a:lnTo>
                  <a:lnTo>
                    <a:pt x="348" y="148"/>
                  </a:lnTo>
                  <a:lnTo>
                    <a:pt x="348" y="152"/>
                  </a:lnTo>
                  <a:lnTo>
                    <a:pt x="348" y="156"/>
                  </a:lnTo>
                  <a:lnTo>
                    <a:pt x="348" y="164"/>
                  </a:lnTo>
                  <a:lnTo>
                    <a:pt x="344" y="172"/>
                  </a:lnTo>
                  <a:lnTo>
                    <a:pt x="344" y="176"/>
                  </a:lnTo>
                  <a:lnTo>
                    <a:pt x="344" y="180"/>
                  </a:lnTo>
                  <a:lnTo>
                    <a:pt x="340" y="184"/>
                  </a:lnTo>
                  <a:lnTo>
                    <a:pt x="340" y="188"/>
                  </a:lnTo>
                  <a:lnTo>
                    <a:pt x="336" y="188"/>
                  </a:lnTo>
                  <a:lnTo>
                    <a:pt x="336" y="192"/>
                  </a:lnTo>
                  <a:lnTo>
                    <a:pt x="332" y="192"/>
                  </a:lnTo>
                  <a:lnTo>
                    <a:pt x="332" y="196"/>
                  </a:lnTo>
                  <a:lnTo>
                    <a:pt x="328" y="200"/>
                  </a:lnTo>
                  <a:lnTo>
                    <a:pt x="328" y="204"/>
                  </a:lnTo>
                  <a:lnTo>
                    <a:pt x="328" y="208"/>
                  </a:lnTo>
                  <a:lnTo>
                    <a:pt x="324" y="208"/>
                  </a:lnTo>
                  <a:lnTo>
                    <a:pt x="324" y="212"/>
                  </a:lnTo>
                  <a:lnTo>
                    <a:pt x="320" y="212"/>
                  </a:lnTo>
                  <a:lnTo>
                    <a:pt x="320" y="216"/>
                  </a:lnTo>
                  <a:lnTo>
                    <a:pt x="320" y="220"/>
                  </a:lnTo>
                  <a:lnTo>
                    <a:pt x="320" y="224"/>
                  </a:lnTo>
                  <a:lnTo>
                    <a:pt x="320" y="228"/>
                  </a:lnTo>
                  <a:lnTo>
                    <a:pt x="316" y="232"/>
                  </a:lnTo>
                  <a:lnTo>
                    <a:pt x="312" y="232"/>
                  </a:lnTo>
                  <a:lnTo>
                    <a:pt x="308" y="232"/>
                  </a:lnTo>
                  <a:lnTo>
                    <a:pt x="304" y="232"/>
                  </a:lnTo>
                  <a:lnTo>
                    <a:pt x="304" y="236"/>
                  </a:lnTo>
                  <a:lnTo>
                    <a:pt x="300" y="236"/>
                  </a:lnTo>
                  <a:lnTo>
                    <a:pt x="296" y="240"/>
                  </a:lnTo>
                  <a:lnTo>
                    <a:pt x="292" y="240"/>
                  </a:lnTo>
                  <a:lnTo>
                    <a:pt x="288" y="240"/>
                  </a:lnTo>
                  <a:lnTo>
                    <a:pt x="288" y="244"/>
                  </a:lnTo>
                  <a:lnTo>
                    <a:pt x="284" y="240"/>
                  </a:lnTo>
                  <a:lnTo>
                    <a:pt x="280" y="240"/>
                  </a:lnTo>
                  <a:lnTo>
                    <a:pt x="280" y="236"/>
                  </a:lnTo>
                  <a:lnTo>
                    <a:pt x="276" y="236"/>
                  </a:lnTo>
                  <a:lnTo>
                    <a:pt x="276" y="232"/>
                  </a:lnTo>
                  <a:lnTo>
                    <a:pt x="272" y="236"/>
                  </a:lnTo>
                  <a:lnTo>
                    <a:pt x="272" y="240"/>
                  </a:lnTo>
                  <a:lnTo>
                    <a:pt x="268" y="240"/>
                  </a:lnTo>
                  <a:lnTo>
                    <a:pt x="264" y="240"/>
                  </a:lnTo>
                  <a:lnTo>
                    <a:pt x="260" y="240"/>
                  </a:lnTo>
                  <a:lnTo>
                    <a:pt x="256" y="240"/>
                  </a:lnTo>
                  <a:lnTo>
                    <a:pt x="252" y="240"/>
                  </a:lnTo>
                  <a:lnTo>
                    <a:pt x="248" y="236"/>
                  </a:lnTo>
                  <a:lnTo>
                    <a:pt x="248" y="240"/>
                  </a:lnTo>
                  <a:lnTo>
                    <a:pt x="244" y="236"/>
                  </a:lnTo>
                  <a:lnTo>
                    <a:pt x="240" y="236"/>
                  </a:lnTo>
                  <a:lnTo>
                    <a:pt x="236" y="232"/>
                  </a:lnTo>
                  <a:lnTo>
                    <a:pt x="232" y="232"/>
                  </a:lnTo>
                  <a:lnTo>
                    <a:pt x="232" y="228"/>
                  </a:lnTo>
                  <a:lnTo>
                    <a:pt x="232" y="224"/>
                  </a:lnTo>
                  <a:lnTo>
                    <a:pt x="232" y="220"/>
                  </a:lnTo>
                  <a:lnTo>
                    <a:pt x="228" y="216"/>
                  </a:lnTo>
                  <a:lnTo>
                    <a:pt x="228" y="212"/>
                  </a:lnTo>
                  <a:lnTo>
                    <a:pt x="224" y="212"/>
                  </a:lnTo>
                  <a:lnTo>
                    <a:pt x="224" y="216"/>
                  </a:lnTo>
                  <a:lnTo>
                    <a:pt x="220" y="216"/>
                  </a:lnTo>
                  <a:lnTo>
                    <a:pt x="216" y="216"/>
                  </a:lnTo>
                  <a:lnTo>
                    <a:pt x="220" y="212"/>
                  </a:lnTo>
                  <a:lnTo>
                    <a:pt x="220" y="208"/>
                  </a:lnTo>
                  <a:lnTo>
                    <a:pt x="220" y="204"/>
                  </a:lnTo>
                  <a:lnTo>
                    <a:pt x="216" y="204"/>
                  </a:lnTo>
                  <a:lnTo>
                    <a:pt x="212" y="212"/>
                  </a:lnTo>
                  <a:lnTo>
                    <a:pt x="208" y="212"/>
                  </a:lnTo>
                  <a:lnTo>
                    <a:pt x="208" y="208"/>
                  </a:lnTo>
                  <a:lnTo>
                    <a:pt x="212" y="208"/>
                  </a:lnTo>
                  <a:lnTo>
                    <a:pt x="212" y="204"/>
                  </a:lnTo>
                  <a:lnTo>
                    <a:pt x="212" y="200"/>
                  </a:lnTo>
                  <a:lnTo>
                    <a:pt x="216" y="196"/>
                  </a:lnTo>
                  <a:lnTo>
                    <a:pt x="216" y="192"/>
                  </a:lnTo>
                  <a:lnTo>
                    <a:pt x="216" y="188"/>
                  </a:lnTo>
                  <a:lnTo>
                    <a:pt x="216" y="192"/>
                  </a:lnTo>
                  <a:lnTo>
                    <a:pt x="212" y="192"/>
                  </a:lnTo>
                  <a:lnTo>
                    <a:pt x="208" y="196"/>
                  </a:lnTo>
                  <a:lnTo>
                    <a:pt x="208" y="200"/>
                  </a:lnTo>
                  <a:lnTo>
                    <a:pt x="204" y="200"/>
                  </a:lnTo>
                  <a:lnTo>
                    <a:pt x="200" y="200"/>
                  </a:lnTo>
                  <a:lnTo>
                    <a:pt x="200" y="204"/>
                  </a:lnTo>
                  <a:lnTo>
                    <a:pt x="196" y="208"/>
                  </a:lnTo>
                  <a:lnTo>
                    <a:pt x="192" y="204"/>
                  </a:lnTo>
                  <a:lnTo>
                    <a:pt x="192" y="200"/>
                  </a:lnTo>
                  <a:lnTo>
                    <a:pt x="188" y="196"/>
                  </a:lnTo>
                  <a:lnTo>
                    <a:pt x="188" y="192"/>
                  </a:lnTo>
                  <a:lnTo>
                    <a:pt x="184" y="192"/>
                  </a:lnTo>
                  <a:lnTo>
                    <a:pt x="184" y="188"/>
                  </a:lnTo>
                  <a:lnTo>
                    <a:pt x="180" y="188"/>
                  </a:lnTo>
                  <a:lnTo>
                    <a:pt x="180" y="184"/>
                  </a:lnTo>
                  <a:lnTo>
                    <a:pt x="176" y="184"/>
                  </a:lnTo>
                  <a:lnTo>
                    <a:pt x="172" y="184"/>
                  </a:lnTo>
                  <a:lnTo>
                    <a:pt x="168" y="184"/>
                  </a:lnTo>
                  <a:lnTo>
                    <a:pt x="164" y="184"/>
                  </a:lnTo>
                  <a:lnTo>
                    <a:pt x="160" y="180"/>
                  </a:lnTo>
                  <a:lnTo>
                    <a:pt x="156" y="180"/>
                  </a:lnTo>
                  <a:lnTo>
                    <a:pt x="148" y="180"/>
                  </a:lnTo>
                  <a:lnTo>
                    <a:pt x="140" y="180"/>
                  </a:lnTo>
                  <a:lnTo>
                    <a:pt x="136" y="180"/>
                  </a:lnTo>
                  <a:lnTo>
                    <a:pt x="132" y="184"/>
                  </a:lnTo>
                  <a:lnTo>
                    <a:pt x="128" y="184"/>
                  </a:lnTo>
                  <a:lnTo>
                    <a:pt x="124" y="184"/>
                  </a:lnTo>
                  <a:lnTo>
                    <a:pt x="116" y="184"/>
                  </a:lnTo>
                  <a:lnTo>
                    <a:pt x="112" y="184"/>
                  </a:lnTo>
                  <a:lnTo>
                    <a:pt x="108" y="188"/>
                  </a:lnTo>
                  <a:lnTo>
                    <a:pt x="104" y="188"/>
                  </a:lnTo>
                  <a:lnTo>
                    <a:pt x="100" y="192"/>
                  </a:lnTo>
                  <a:lnTo>
                    <a:pt x="96" y="192"/>
                  </a:lnTo>
                  <a:lnTo>
                    <a:pt x="96" y="196"/>
                  </a:lnTo>
                  <a:lnTo>
                    <a:pt x="92" y="200"/>
                  </a:lnTo>
                  <a:lnTo>
                    <a:pt x="88" y="200"/>
                  </a:lnTo>
                  <a:lnTo>
                    <a:pt x="84" y="200"/>
                  </a:lnTo>
                  <a:lnTo>
                    <a:pt x="80" y="200"/>
                  </a:lnTo>
                  <a:lnTo>
                    <a:pt x="76" y="200"/>
                  </a:lnTo>
                  <a:lnTo>
                    <a:pt x="72" y="200"/>
                  </a:lnTo>
                  <a:lnTo>
                    <a:pt x="68" y="200"/>
                  </a:lnTo>
                  <a:lnTo>
                    <a:pt x="64" y="200"/>
                  </a:lnTo>
                  <a:lnTo>
                    <a:pt x="60" y="200"/>
                  </a:lnTo>
                  <a:lnTo>
                    <a:pt x="56" y="200"/>
                  </a:lnTo>
                  <a:lnTo>
                    <a:pt x="56" y="204"/>
                  </a:lnTo>
                  <a:lnTo>
                    <a:pt x="52" y="204"/>
                  </a:lnTo>
                  <a:lnTo>
                    <a:pt x="48" y="204"/>
                  </a:lnTo>
                  <a:lnTo>
                    <a:pt x="48" y="208"/>
                  </a:lnTo>
                  <a:lnTo>
                    <a:pt x="44" y="208"/>
                  </a:lnTo>
                  <a:lnTo>
                    <a:pt x="40" y="208"/>
                  </a:lnTo>
                  <a:lnTo>
                    <a:pt x="32" y="208"/>
                  </a:lnTo>
                  <a:lnTo>
                    <a:pt x="28" y="208"/>
                  </a:lnTo>
                  <a:lnTo>
                    <a:pt x="24" y="208"/>
                  </a:lnTo>
                  <a:lnTo>
                    <a:pt x="24" y="204"/>
                  </a:lnTo>
                  <a:lnTo>
                    <a:pt x="20" y="204"/>
                  </a:lnTo>
                  <a:lnTo>
                    <a:pt x="16" y="204"/>
                  </a:lnTo>
                  <a:lnTo>
                    <a:pt x="16" y="196"/>
                  </a:lnTo>
                  <a:lnTo>
                    <a:pt x="20" y="196"/>
                  </a:lnTo>
                  <a:lnTo>
                    <a:pt x="24" y="196"/>
                  </a:lnTo>
                  <a:lnTo>
                    <a:pt x="24" y="192"/>
                  </a:lnTo>
                  <a:lnTo>
                    <a:pt x="24" y="188"/>
                  </a:lnTo>
                  <a:lnTo>
                    <a:pt x="24" y="184"/>
                  </a:lnTo>
                  <a:lnTo>
                    <a:pt x="24" y="180"/>
                  </a:lnTo>
                  <a:lnTo>
                    <a:pt x="16" y="172"/>
                  </a:lnTo>
                  <a:lnTo>
                    <a:pt x="16" y="168"/>
                  </a:lnTo>
                  <a:lnTo>
                    <a:pt x="16" y="164"/>
                  </a:lnTo>
                  <a:lnTo>
                    <a:pt x="16" y="160"/>
                  </a:lnTo>
                  <a:lnTo>
                    <a:pt x="16" y="156"/>
                  </a:lnTo>
                  <a:lnTo>
                    <a:pt x="12" y="152"/>
                  </a:lnTo>
                  <a:lnTo>
                    <a:pt x="8" y="148"/>
                  </a:lnTo>
                  <a:lnTo>
                    <a:pt x="8" y="144"/>
                  </a:lnTo>
                  <a:lnTo>
                    <a:pt x="8" y="140"/>
                  </a:lnTo>
                  <a:lnTo>
                    <a:pt x="4" y="136"/>
                  </a:lnTo>
                  <a:lnTo>
                    <a:pt x="0" y="132"/>
                  </a:lnTo>
                  <a:lnTo>
                    <a:pt x="4" y="132"/>
                  </a:lnTo>
                  <a:lnTo>
                    <a:pt x="4" y="136"/>
                  </a:lnTo>
                  <a:lnTo>
                    <a:pt x="8" y="136"/>
                  </a:lnTo>
                  <a:lnTo>
                    <a:pt x="4" y="132"/>
                  </a:lnTo>
                  <a:lnTo>
                    <a:pt x="4" y="128"/>
                  </a:lnTo>
                  <a:lnTo>
                    <a:pt x="4" y="132"/>
                  </a:lnTo>
                  <a:lnTo>
                    <a:pt x="8" y="136"/>
                  </a:lnTo>
                  <a:lnTo>
                    <a:pt x="8" y="132"/>
                  </a:lnTo>
                  <a:lnTo>
                    <a:pt x="12" y="132"/>
                  </a:lnTo>
                  <a:lnTo>
                    <a:pt x="8" y="128"/>
                  </a:lnTo>
                  <a:lnTo>
                    <a:pt x="4" y="124"/>
                  </a:lnTo>
                  <a:lnTo>
                    <a:pt x="4" y="120"/>
                  </a:lnTo>
                  <a:lnTo>
                    <a:pt x="4" y="116"/>
                  </a:lnTo>
                  <a:lnTo>
                    <a:pt x="4" y="112"/>
                  </a:lnTo>
                  <a:lnTo>
                    <a:pt x="8" y="108"/>
                  </a:lnTo>
                  <a:lnTo>
                    <a:pt x="8" y="104"/>
                  </a:lnTo>
                  <a:lnTo>
                    <a:pt x="4" y="100"/>
                  </a:lnTo>
                  <a:lnTo>
                    <a:pt x="8" y="96"/>
                  </a:lnTo>
                  <a:lnTo>
                    <a:pt x="8" y="100"/>
                  </a:lnTo>
                  <a:lnTo>
                    <a:pt x="12" y="100"/>
                  </a:lnTo>
                  <a:lnTo>
                    <a:pt x="12" y="96"/>
                  </a:lnTo>
                  <a:lnTo>
                    <a:pt x="16" y="96"/>
                  </a:lnTo>
                  <a:lnTo>
                    <a:pt x="20" y="92"/>
                  </a:lnTo>
                  <a:lnTo>
                    <a:pt x="24" y="92"/>
                  </a:lnTo>
                  <a:lnTo>
                    <a:pt x="24" y="88"/>
                  </a:lnTo>
                  <a:lnTo>
                    <a:pt x="28" y="88"/>
                  </a:lnTo>
                  <a:lnTo>
                    <a:pt x="28" y="84"/>
                  </a:lnTo>
                  <a:lnTo>
                    <a:pt x="32" y="84"/>
                  </a:lnTo>
                  <a:lnTo>
                    <a:pt x="36" y="84"/>
                  </a:lnTo>
                  <a:lnTo>
                    <a:pt x="40" y="84"/>
                  </a:lnTo>
                  <a:lnTo>
                    <a:pt x="44" y="84"/>
                  </a:lnTo>
                  <a:lnTo>
                    <a:pt x="44" y="80"/>
                  </a:lnTo>
                  <a:lnTo>
                    <a:pt x="48" y="80"/>
                  </a:lnTo>
                  <a:lnTo>
                    <a:pt x="52" y="80"/>
                  </a:lnTo>
                  <a:lnTo>
                    <a:pt x="56" y="80"/>
                  </a:lnTo>
                  <a:lnTo>
                    <a:pt x="60" y="80"/>
                  </a:lnTo>
                  <a:lnTo>
                    <a:pt x="64" y="80"/>
                  </a:lnTo>
                  <a:lnTo>
                    <a:pt x="68" y="76"/>
                  </a:lnTo>
                  <a:lnTo>
                    <a:pt x="72" y="72"/>
                  </a:lnTo>
                  <a:lnTo>
                    <a:pt x="72" y="68"/>
                  </a:lnTo>
                  <a:lnTo>
                    <a:pt x="76" y="68"/>
                  </a:lnTo>
                  <a:lnTo>
                    <a:pt x="76" y="64"/>
                  </a:lnTo>
                  <a:lnTo>
                    <a:pt x="80" y="64"/>
                  </a:lnTo>
                  <a:lnTo>
                    <a:pt x="80" y="60"/>
                  </a:lnTo>
                  <a:lnTo>
                    <a:pt x="80" y="56"/>
                  </a:lnTo>
                  <a:lnTo>
                    <a:pt x="84" y="52"/>
                  </a:lnTo>
                  <a:lnTo>
                    <a:pt x="84" y="48"/>
                  </a:lnTo>
                  <a:lnTo>
                    <a:pt x="88" y="52"/>
                  </a:lnTo>
                  <a:lnTo>
                    <a:pt x="88" y="56"/>
                  </a:lnTo>
                  <a:lnTo>
                    <a:pt x="92" y="56"/>
                  </a:lnTo>
                  <a:lnTo>
                    <a:pt x="92" y="52"/>
                  </a:lnTo>
                  <a:lnTo>
                    <a:pt x="92" y="56"/>
                  </a:lnTo>
                  <a:lnTo>
                    <a:pt x="96" y="52"/>
                  </a:lnTo>
                  <a:lnTo>
                    <a:pt x="92" y="52"/>
                  </a:lnTo>
                  <a:lnTo>
                    <a:pt x="92" y="48"/>
                  </a:lnTo>
                  <a:lnTo>
                    <a:pt x="96" y="48"/>
                  </a:lnTo>
                  <a:lnTo>
                    <a:pt x="100" y="48"/>
                  </a:lnTo>
                  <a:lnTo>
                    <a:pt x="104" y="48"/>
                  </a:lnTo>
                  <a:lnTo>
                    <a:pt x="100" y="48"/>
                  </a:lnTo>
                  <a:lnTo>
                    <a:pt x="96" y="48"/>
                  </a:lnTo>
                  <a:lnTo>
                    <a:pt x="100" y="44"/>
                  </a:lnTo>
                  <a:lnTo>
                    <a:pt x="100" y="40"/>
                  </a:lnTo>
                  <a:lnTo>
                    <a:pt x="104" y="40"/>
                  </a:lnTo>
                  <a:lnTo>
                    <a:pt x="104" y="36"/>
                  </a:lnTo>
                  <a:lnTo>
                    <a:pt x="104" y="32"/>
                  </a:lnTo>
                  <a:lnTo>
                    <a:pt x="108" y="32"/>
                  </a:lnTo>
                  <a:lnTo>
                    <a:pt x="112" y="32"/>
                  </a:lnTo>
                  <a:lnTo>
                    <a:pt x="112" y="28"/>
                  </a:lnTo>
                  <a:lnTo>
                    <a:pt x="116" y="28"/>
                  </a:lnTo>
                  <a:lnTo>
                    <a:pt x="120" y="28"/>
                  </a:lnTo>
                  <a:lnTo>
                    <a:pt x="120" y="24"/>
                  </a:lnTo>
                  <a:lnTo>
                    <a:pt x="124" y="28"/>
                  </a:lnTo>
                  <a:lnTo>
                    <a:pt x="128" y="32"/>
                  </a:lnTo>
                  <a:lnTo>
                    <a:pt x="128" y="36"/>
                  </a:lnTo>
                  <a:lnTo>
                    <a:pt x="132" y="40"/>
                  </a:lnTo>
                  <a:lnTo>
                    <a:pt x="132" y="36"/>
                  </a:lnTo>
                  <a:lnTo>
                    <a:pt x="136" y="36"/>
                  </a:lnTo>
                  <a:lnTo>
                    <a:pt x="140" y="36"/>
                  </a:lnTo>
                  <a:lnTo>
                    <a:pt x="144" y="36"/>
                  </a:lnTo>
                  <a:lnTo>
                    <a:pt x="144" y="32"/>
                  </a:lnTo>
                  <a:lnTo>
                    <a:pt x="140" y="32"/>
                  </a:lnTo>
                  <a:lnTo>
                    <a:pt x="140" y="28"/>
                  </a:lnTo>
                  <a:lnTo>
                    <a:pt x="144" y="28"/>
                  </a:lnTo>
                  <a:lnTo>
                    <a:pt x="144" y="24"/>
                  </a:lnTo>
                  <a:lnTo>
                    <a:pt x="148" y="24"/>
                  </a:lnTo>
                  <a:lnTo>
                    <a:pt x="148" y="20"/>
                  </a:lnTo>
                  <a:lnTo>
                    <a:pt x="152" y="16"/>
                  </a:lnTo>
                  <a:lnTo>
                    <a:pt x="156" y="16"/>
                  </a:lnTo>
                  <a:lnTo>
                    <a:pt x="156" y="12"/>
                  </a:lnTo>
                  <a:lnTo>
                    <a:pt x="160" y="12"/>
                  </a:lnTo>
                  <a:lnTo>
                    <a:pt x="164" y="12"/>
                  </a:lnTo>
                  <a:lnTo>
                    <a:pt x="168" y="12"/>
                  </a:lnTo>
                  <a:lnTo>
                    <a:pt x="172" y="12"/>
                  </a:lnTo>
                  <a:lnTo>
                    <a:pt x="172" y="8"/>
                  </a:lnTo>
                  <a:lnTo>
                    <a:pt x="168" y="8"/>
                  </a:lnTo>
                  <a:lnTo>
                    <a:pt x="168" y="4"/>
                  </a:lnTo>
                  <a:lnTo>
                    <a:pt x="164" y="4"/>
                  </a:lnTo>
                  <a:lnTo>
                    <a:pt x="168" y="4"/>
                  </a:lnTo>
                  <a:lnTo>
                    <a:pt x="172" y="4"/>
                  </a:lnTo>
                  <a:lnTo>
                    <a:pt x="172" y="8"/>
                  </a:lnTo>
                  <a:lnTo>
                    <a:pt x="176" y="8"/>
                  </a:lnTo>
                  <a:lnTo>
                    <a:pt x="184" y="8"/>
                  </a:lnTo>
                  <a:lnTo>
                    <a:pt x="184" y="12"/>
                  </a:lnTo>
                  <a:lnTo>
                    <a:pt x="188" y="8"/>
                  </a:lnTo>
                  <a:lnTo>
                    <a:pt x="188" y="12"/>
                  </a:lnTo>
                  <a:lnTo>
                    <a:pt x="192" y="12"/>
                  </a:lnTo>
                  <a:lnTo>
                    <a:pt x="196" y="12"/>
                  </a:lnTo>
                  <a:lnTo>
                    <a:pt x="200" y="16"/>
                  </a:lnTo>
                  <a:lnTo>
                    <a:pt x="200" y="12"/>
                  </a:lnTo>
                  <a:lnTo>
                    <a:pt x="204" y="12"/>
                  </a:lnTo>
                  <a:lnTo>
                    <a:pt x="204" y="16"/>
                  </a:lnTo>
                  <a:lnTo>
                    <a:pt x="204" y="20"/>
                  </a:lnTo>
                  <a:lnTo>
                    <a:pt x="200" y="20"/>
                  </a:lnTo>
                  <a:lnTo>
                    <a:pt x="196" y="24"/>
                  </a:lnTo>
                  <a:lnTo>
                    <a:pt x="200" y="24"/>
                  </a:lnTo>
                  <a:lnTo>
                    <a:pt x="196" y="28"/>
                  </a:lnTo>
                  <a:lnTo>
                    <a:pt x="196" y="32"/>
                  </a:lnTo>
                  <a:lnTo>
                    <a:pt x="192" y="32"/>
                  </a:lnTo>
                  <a:lnTo>
                    <a:pt x="192" y="36"/>
                  </a:lnTo>
                  <a:lnTo>
                    <a:pt x="196" y="36"/>
                  </a:lnTo>
                  <a:lnTo>
                    <a:pt x="200" y="40"/>
                  </a:lnTo>
                  <a:lnTo>
                    <a:pt x="204" y="40"/>
                  </a:lnTo>
                  <a:lnTo>
                    <a:pt x="204" y="44"/>
                  </a:lnTo>
                  <a:lnTo>
                    <a:pt x="208" y="44"/>
                  </a:lnTo>
                  <a:lnTo>
                    <a:pt x="212" y="44"/>
                  </a:lnTo>
                  <a:lnTo>
                    <a:pt x="212" y="48"/>
                  </a:lnTo>
                  <a:lnTo>
                    <a:pt x="216" y="48"/>
                  </a:lnTo>
                  <a:lnTo>
                    <a:pt x="216" y="52"/>
                  </a:lnTo>
                  <a:lnTo>
                    <a:pt x="220" y="52"/>
                  </a:lnTo>
                  <a:lnTo>
                    <a:pt x="224" y="52"/>
                  </a:lnTo>
                  <a:lnTo>
                    <a:pt x="224" y="56"/>
                  </a:lnTo>
                  <a:lnTo>
                    <a:pt x="228" y="56"/>
                  </a:lnTo>
                  <a:lnTo>
                    <a:pt x="232" y="60"/>
                  </a:lnTo>
                  <a:lnTo>
                    <a:pt x="236" y="60"/>
                  </a:lnTo>
                  <a:lnTo>
                    <a:pt x="240" y="56"/>
                  </a:lnTo>
                  <a:lnTo>
                    <a:pt x="244" y="52"/>
                  </a:lnTo>
                  <a:lnTo>
                    <a:pt x="244" y="48"/>
                  </a:lnTo>
                  <a:lnTo>
                    <a:pt x="244" y="44"/>
                  </a:lnTo>
                  <a:lnTo>
                    <a:pt x="248" y="40"/>
                  </a:lnTo>
                  <a:lnTo>
                    <a:pt x="248" y="36"/>
                  </a:lnTo>
                  <a:lnTo>
                    <a:pt x="244" y="32"/>
                  </a:lnTo>
                  <a:lnTo>
                    <a:pt x="248" y="28"/>
                  </a:lnTo>
                  <a:lnTo>
                    <a:pt x="248" y="24"/>
                  </a:lnTo>
                  <a:lnTo>
                    <a:pt x="248" y="20"/>
                  </a:lnTo>
                  <a:lnTo>
                    <a:pt x="248" y="16"/>
                  </a:lnTo>
                  <a:lnTo>
                    <a:pt x="248" y="12"/>
                  </a:lnTo>
                  <a:lnTo>
                    <a:pt x="248" y="8"/>
                  </a:lnTo>
                  <a:lnTo>
                    <a:pt x="252" y="4"/>
                  </a:lnTo>
                  <a:lnTo>
                    <a:pt x="252" y="0"/>
                  </a:lnTo>
                  <a:close/>
                </a:path>
              </a:pathLst>
            </a:custGeom>
            <a:solidFill>
              <a:srgbClr val="CCFFFF"/>
            </a:solidFill>
            <a:ln w="6350">
              <a:solidFill>
                <a:srgbClr val="CCFFFF"/>
              </a:solidFill>
              <a:prstDash val="solid"/>
              <a:round/>
              <a:headEnd/>
              <a:tailEnd/>
            </a:ln>
          </p:spPr>
          <p:txBody>
            <a:bodyPr/>
            <a:lstStyle/>
            <a:p>
              <a:endParaRPr lang="it-IT"/>
            </a:p>
          </p:txBody>
        </p:sp>
        <p:sp>
          <p:nvSpPr>
            <p:cNvPr id="197761" name="Freeform 126">
              <a:extLst>
                <a:ext uri="{FF2B5EF4-FFF2-40B4-BE49-F238E27FC236}">
                  <a16:creationId xmlns:a16="http://schemas.microsoft.com/office/drawing/2014/main" id="{A0ED9587-16DC-6FE6-247C-AB0864938AF7}"/>
                </a:ext>
              </a:extLst>
            </p:cNvPr>
            <p:cNvSpPr>
              <a:spLocks/>
            </p:cNvSpPr>
            <p:nvPr/>
          </p:nvSpPr>
          <p:spPr bwMode="auto">
            <a:xfrm>
              <a:off x="2257" y="3393"/>
              <a:ext cx="85" cy="101"/>
            </a:xfrm>
            <a:custGeom>
              <a:avLst/>
              <a:gdLst>
                <a:gd name="T0" fmla="*/ 0 w 44"/>
                <a:gd name="T1" fmla="*/ 2147483646 h 40"/>
                <a:gd name="T2" fmla="*/ 0 w 44"/>
                <a:gd name="T3" fmla="*/ 2147483646 h 40"/>
                <a:gd name="T4" fmla="*/ 0 w 44"/>
                <a:gd name="T5" fmla="*/ 2147483646 h 40"/>
                <a:gd name="T6" fmla="*/ 0 w 44"/>
                <a:gd name="T7" fmla="*/ 2147483646 h 40"/>
                <a:gd name="T8" fmla="*/ 0 w 44"/>
                <a:gd name="T9" fmla="*/ 2147483646 h 40"/>
                <a:gd name="T10" fmla="*/ 0 w 44"/>
                <a:gd name="T11" fmla="*/ 2147483646 h 40"/>
                <a:gd name="T12" fmla="*/ 408773527 w 44"/>
                <a:gd name="T13" fmla="*/ 2147483646 h 40"/>
                <a:gd name="T14" fmla="*/ 408773527 w 44"/>
                <a:gd name="T15" fmla="*/ 0 h 40"/>
                <a:gd name="T16" fmla="*/ 789676132 w 44"/>
                <a:gd name="T17" fmla="*/ 0 h 40"/>
                <a:gd name="T18" fmla="*/ 1196129468 w 44"/>
                <a:gd name="T19" fmla="*/ 0 h 40"/>
                <a:gd name="T20" fmla="*/ 1634753262 w 44"/>
                <a:gd name="T21" fmla="*/ 0 h 40"/>
                <a:gd name="T22" fmla="*/ 2043532333 w 44"/>
                <a:gd name="T23" fmla="*/ 2147483646 h 40"/>
                <a:gd name="T24" fmla="*/ 2043532333 w 44"/>
                <a:gd name="T25" fmla="*/ 2147483646 h 40"/>
                <a:gd name="T26" fmla="*/ 2147483646 w 44"/>
                <a:gd name="T27" fmla="*/ 2147483646 h 40"/>
                <a:gd name="T28" fmla="*/ 2147483646 w 44"/>
                <a:gd name="T29" fmla="*/ 2147483646 h 40"/>
                <a:gd name="T30" fmla="*/ 2147483646 w 44"/>
                <a:gd name="T31" fmla="*/ 2147483646 h 40"/>
                <a:gd name="T32" fmla="*/ 2147483646 w 44"/>
                <a:gd name="T33" fmla="*/ 2147483646 h 40"/>
                <a:gd name="T34" fmla="*/ 2147483646 w 44"/>
                <a:gd name="T35" fmla="*/ 2147483646 h 40"/>
                <a:gd name="T36" fmla="*/ 2147483646 w 44"/>
                <a:gd name="T37" fmla="*/ 2147483646 h 40"/>
                <a:gd name="T38" fmla="*/ 2147483646 w 44"/>
                <a:gd name="T39" fmla="*/ 2147483646 h 40"/>
                <a:gd name="T40" fmla="*/ 2147483646 w 44"/>
                <a:gd name="T41" fmla="*/ 2147483646 h 40"/>
                <a:gd name="T42" fmla="*/ 2147483646 w 44"/>
                <a:gd name="T43" fmla="*/ 2147483646 h 40"/>
                <a:gd name="T44" fmla="*/ 2147483646 w 44"/>
                <a:gd name="T45" fmla="*/ 2147483646 h 40"/>
                <a:gd name="T46" fmla="*/ 2147483646 w 44"/>
                <a:gd name="T47" fmla="*/ 2147483646 h 40"/>
                <a:gd name="T48" fmla="*/ 2147483646 w 44"/>
                <a:gd name="T49" fmla="*/ 2147483646 h 40"/>
                <a:gd name="T50" fmla="*/ 2147483646 w 44"/>
                <a:gd name="T51" fmla="*/ 2147483646 h 40"/>
                <a:gd name="T52" fmla="*/ 2147483646 w 44"/>
                <a:gd name="T53" fmla="*/ 2147483646 h 40"/>
                <a:gd name="T54" fmla="*/ 2147483646 w 44"/>
                <a:gd name="T55" fmla="*/ 2147483646 h 40"/>
                <a:gd name="T56" fmla="*/ 2147483646 w 44"/>
                <a:gd name="T57" fmla="*/ 2147483646 h 40"/>
                <a:gd name="T58" fmla="*/ 2147483646 w 44"/>
                <a:gd name="T59" fmla="*/ 2147483646 h 40"/>
                <a:gd name="T60" fmla="*/ 2043532333 w 44"/>
                <a:gd name="T61" fmla="*/ 2147483646 h 40"/>
                <a:gd name="T62" fmla="*/ 1634753262 w 44"/>
                <a:gd name="T63" fmla="*/ 2147483646 h 40"/>
                <a:gd name="T64" fmla="*/ 1196129468 w 44"/>
                <a:gd name="T65" fmla="*/ 2147483646 h 40"/>
                <a:gd name="T66" fmla="*/ 789676132 w 44"/>
                <a:gd name="T67" fmla="*/ 2147483646 h 40"/>
                <a:gd name="T68" fmla="*/ 408773527 w 44"/>
                <a:gd name="T69" fmla="*/ 2147483646 h 40"/>
                <a:gd name="T70" fmla="*/ 0 w 44"/>
                <a:gd name="T71" fmla="*/ 2147483646 h 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4"/>
                <a:gd name="T109" fmla="*/ 0 h 40"/>
                <a:gd name="T110" fmla="*/ 44 w 44"/>
                <a:gd name="T111" fmla="*/ 40 h 4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4" h="40">
                  <a:moveTo>
                    <a:pt x="0" y="32"/>
                  </a:moveTo>
                  <a:lnTo>
                    <a:pt x="0" y="28"/>
                  </a:lnTo>
                  <a:lnTo>
                    <a:pt x="0" y="24"/>
                  </a:lnTo>
                  <a:lnTo>
                    <a:pt x="0" y="20"/>
                  </a:lnTo>
                  <a:lnTo>
                    <a:pt x="0" y="16"/>
                  </a:lnTo>
                  <a:lnTo>
                    <a:pt x="0" y="12"/>
                  </a:lnTo>
                  <a:lnTo>
                    <a:pt x="4" y="4"/>
                  </a:lnTo>
                  <a:lnTo>
                    <a:pt x="4" y="0"/>
                  </a:lnTo>
                  <a:lnTo>
                    <a:pt x="8" y="0"/>
                  </a:lnTo>
                  <a:lnTo>
                    <a:pt x="12" y="0"/>
                  </a:lnTo>
                  <a:lnTo>
                    <a:pt x="16" y="0"/>
                  </a:lnTo>
                  <a:lnTo>
                    <a:pt x="20" y="4"/>
                  </a:lnTo>
                  <a:lnTo>
                    <a:pt x="20" y="8"/>
                  </a:lnTo>
                  <a:lnTo>
                    <a:pt x="24" y="4"/>
                  </a:lnTo>
                  <a:lnTo>
                    <a:pt x="24" y="8"/>
                  </a:lnTo>
                  <a:lnTo>
                    <a:pt x="28" y="8"/>
                  </a:lnTo>
                  <a:lnTo>
                    <a:pt x="32" y="12"/>
                  </a:lnTo>
                  <a:lnTo>
                    <a:pt x="36" y="12"/>
                  </a:lnTo>
                  <a:lnTo>
                    <a:pt x="36" y="16"/>
                  </a:lnTo>
                  <a:lnTo>
                    <a:pt x="40" y="20"/>
                  </a:lnTo>
                  <a:lnTo>
                    <a:pt x="44" y="20"/>
                  </a:lnTo>
                  <a:lnTo>
                    <a:pt x="40" y="24"/>
                  </a:lnTo>
                  <a:lnTo>
                    <a:pt x="40" y="28"/>
                  </a:lnTo>
                  <a:lnTo>
                    <a:pt x="40" y="32"/>
                  </a:lnTo>
                  <a:lnTo>
                    <a:pt x="40" y="36"/>
                  </a:lnTo>
                  <a:lnTo>
                    <a:pt x="36" y="36"/>
                  </a:lnTo>
                  <a:lnTo>
                    <a:pt x="32" y="40"/>
                  </a:lnTo>
                  <a:lnTo>
                    <a:pt x="28" y="40"/>
                  </a:lnTo>
                  <a:lnTo>
                    <a:pt x="24" y="36"/>
                  </a:lnTo>
                  <a:lnTo>
                    <a:pt x="24" y="40"/>
                  </a:lnTo>
                  <a:lnTo>
                    <a:pt x="20" y="40"/>
                  </a:lnTo>
                  <a:lnTo>
                    <a:pt x="16" y="40"/>
                  </a:lnTo>
                  <a:lnTo>
                    <a:pt x="12" y="36"/>
                  </a:lnTo>
                  <a:lnTo>
                    <a:pt x="8" y="36"/>
                  </a:lnTo>
                  <a:lnTo>
                    <a:pt x="4" y="36"/>
                  </a:lnTo>
                  <a:lnTo>
                    <a:pt x="0" y="32"/>
                  </a:lnTo>
                  <a:close/>
                </a:path>
              </a:pathLst>
            </a:custGeom>
            <a:solidFill>
              <a:srgbClr val="CCFFFF"/>
            </a:solidFill>
            <a:ln w="6350">
              <a:solidFill>
                <a:srgbClr val="CCFFFF"/>
              </a:solidFill>
              <a:prstDash val="solid"/>
              <a:round/>
              <a:headEnd/>
              <a:tailEnd/>
            </a:ln>
          </p:spPr>
          <p:txBody>
            <a:bodyPr/>
            <a:lstStyle/>
            <a:p>
              <a:endParaRPr lang="it-IT"/>
            </a:p>
          </p:txBody>
        </p:sp>
        <p:sp>
          <p:nvSpPr>
            <p:cNvPr id="197762" name="Freeform 127">
              <a:extLst>
                <a:ext uri="{FF2B5EF4-FFF2-40B4-BE49-F238E27FC236}">
                  <a16:creationId xmlns:a16="http://schemas.microsoft.com/office/drawing/2014/main" id="{BB7DAECD-4BD2-3E1C-6BEA-2DC5A7618D10}"/>
                </a:ext>
              </a:extLst>
            </p:cNvPr>
            <p:cNvSpPr>
              <a:spLocks noEditPoints="1"/>
            </p:cNvSpPr>
            <p:nvPr/>
          </p:nvSpPr>
          <p:spPr bwMode="auto">
            <a:xfrm>
              <a:off x="3354" y="1439"/>
              <a:ext cx="69" cy="62"/>
            </a:xfrm>
            <a:custGeom>
              <a:avLst/>
              <a:gdLst>
                <a:gd name="T0" fmla="*/ 0 w 36"/>
                <a:gd name="T1" fmla="*/ 2147483646 h 24"/>
                <a:gd name="T2" fmla="*/ 337070512 w 36"/>
                <a:gd name="T3" fmla="*/ 2147483646 h 24"/>
                <a:gd name="T4" fmla="*/ 646051815 w 36"/>
                <a:gd name="T5" fmla="*/ 2147483646 h 24"/>
                <a:gd name="T6" fmla="*/ 973742563 w 36"/>
                <a:gd name="T7" fmla="*/ 2147483646 h 24"/>
                <a:gd name="T8" fmla="*/ 1311109244 w 36"/>
                <a:gd name="T9" fmla="*/ 0 h 24"/>
                <a:gd name="T10" fmla="*/ 1619921286 w 36"/>
                <a:gd name="T11" fmla="*/ 0 h 24"/>
                <a:gd name="T12" fmla="*/ 1619921286 w 36"/>
                <a:gd name="T13" fmla="*/ 2147483646 h 24"/>
                <a:gd name="T14" fmla="*/ 1619921286 w 36"/>
                <a:gd name="T15" fmla="*/ 2147483646 h 24"/>
                <a:gd name="T16" fmla="*/ 973742563 w 36"/>
                <a:gd name="T17" fmla="*/ 2147483646 h 24"/>
                <a:gd name="T18" fmla="*/ 646051815 w 36"/>
                <a:gd name="T19" fmla="*/ 2147483646 h 24"/>
                <a:gd name="T20" fmla="*/ 337070512 w 36"/>
                <a:gd name="T21" fmla="*/ 2147483646 h 24"/>
                <a:gd name="T22" fmla="*/ 0 w 36"/>
                <a:gd name="T23" fmla="*/ 2147483646 h 24"/>
                <a:gd name="T24" fmla="*/ 973742563 w 36"/>
                <a:gd name="T25" fmla="*/ 2147483646 h 24"/>
                <a:gd name="T26" fmla="*/ 337070512 w 36"/>
                <a:gd name="T27" fmla="*/ 2147483646 h 24"/>
                <a:gd name="T28" fmla="*/ 337070512 w 36"/>
                <a:gd name="T29" fmla="*/ 2147483646 h 24"/>
                <a:gd name="T30" fmla="*/ 0 w 36"/>
                <a:gd name="T31" fmla="*/ 2147483646 h 24"/>
                <a:gd name="T32" fmla="*/ 0 w 36"/>
                <a:gd name="T33" fmla="*/ 2147483646 h 24"/>
                <a:gd name="T34" fmla="*/ 0 w 36"/>
                <a:gd name="T35" fmla="*/ 2147483646 h 24"/>
                <a:gd name="T36" fmla="*/ 337070512 w 36"/>
                <a:gd name="T37" fmla="*/ 2147483646 h 24"/>
                <a:gd name="T38" fmla="*/ 646051815 w 36"/>
                <a:gd name="T39" fmla="*/ 2147483646 h 24"/>
                <a:gd name="T40" fmla="*/ 646051815 w 36"/>
                <a:gd name="T41" fmla="*/ 2147483646 h 24"/>
                <a:gd name="T42" fmla="*/ 973742563 w 36"/>
                <a:gd name="T43" fmla="*/ 2147483646 h 24"/>
                <a:gd name="T44" fmla="*/ 973742563 w 36"/>
                <a:gd name="T45" fmla="*/ 2147483646 h 24"/>
                <a:gd name="T46" fmla="*/ 1311109244 w 36"/>
                <a:gd name="T47" fmla="*/ 2147483646 h 24"/>
                <a:gd name="T48" fmla="*/ 1619921286 w 36"/>
                <a:gd name="T49" fmla="*/ 2147483646 h 24"/>
                <a:gd name="T50" fmla="*/ 1619921286 w 36"/>
                <a:gd name="T51" fmla="*/ 2147483646 h 24"/>
                <a:gd name="T52" fmla="*/ 1957264609 w 36"/>
                <a:gd name="T53" fmla="*/ 2147483646 h 24"/>
                <a:gd name="T54" fmla="*/ 1957264609 w 36"/>
                <a:gd name="T55" fmla="*/ 2147483646 h 24"/>
                <a:gd name="T56" fmla="*/ 1619921286 w 36"/>
                <a:gd name="T57" fmla="*/ 2147483646 h 24"/>
                <a:gd name="T58" fmla="*/ 1619921286 w 36"/>
                <a:gd name="T59" fmla="*/ 2147483646 h 24"/>
                <a:gd name="T60" fmla="*/ 1311109244 w 36"/>
                <a:gd name="T61" fmla="*/ 2147483646 h 24"/>
                <a:gd name="T62" fmla="*/ 1619921286 w 36"/>
                <a:gd name="T63" fmla="*/ 2147483646 h 24"/>
                <a:gd name="T64" fmla="*/ 1311109244 w 36"/>
                <a:gd name="T65" fmla="*/ 2147483646 h 24"/>
                <a:gd name="T66" fmla="*/ 1311109244 w 36"/>
                <a:gd name="T67" fmla="*/ 2147483646 h 24"/>
                <a:gd name="T68" fmla="*/ 973742563 w 36"/>
                <a:gd name="T69" fmla="*/ 2147483646 h 24"/>
                <a:gd name="T70" fmla="*/ 1311109244 w 36"/>
                <a:gd name="T71" fmla="*/ 2147483646 h 24"/>
                <a:gd name="T72" fmla="*/ 973742563 w 36"/>
                <a:gd name="T73" fmla="*/ 2147483646 h 24"/>
                <a:gd name="T74" fmla="*/ 973742563 w 36"/>
                <a:gd name="T75" fmla="*/ 2147483646 h 24"/>
                <a:gd name="T76" fmla="*/ 2147483646 w 36"/>
                <a:gd name="T77" fmla="*/ 2147483646 h 24"/>
                <a:gd name="T78" fmla="*/ 2147483646 w 36"/>
                <a:gd name="T79" fmla="*/ 2147483646 h 24"/>
                <a:gd name="T80" fmla="*/ 2147483646 w 36"/>
                <a:gd name="T81" fmla="*/ 2147483646 h 24"/>
                <a:gd name="T82" fmla="*/ 1957264609 w 36"/>
                <a:gd name="T83" fmla="*/ 2147483646 h 24"/>
                <a:gd name="T84" fmla="*/ 2147483646 w 36"/>
                <a:gd name="T85" fmla="*/ 2147483646 h 24"/>
                <a:gd name="T86" fmla="*/ 2147483646 w 36"/>
                <a:gd name="T87" fmla="*/ 2147483646 h 24"/>
                <a:gd name="T88" fmla="*/ 2147483646 w 36"/>
                <a:gd name="T89" fmla="*/ 2147483646 h 24"/>
                <a:gd name="T90" fmla="*/ 2147483646 w 36"/>
                <a:gd name="T91" fmla="*/ 2147483646 h 24"/>
                <a:gd name="T92" fmla="*/ 2147483646 w 36"/>
                <a:gd name="T93" fmla="*/ 2147483646 h 24"/>
                <a:gd name="T94" fmla="*/ 2147483646 w 36"/>
                <a:gd name="T95" fmla="*/ 2147483646 h 24"/>
                <a:gd name="T96" fmla="*/ 2147483646 w 36"/>
                <a:gd name="T97" fmla="*/ 2147483646 h 24"/>
                <a:gd name="T98" fmla="*/ 2147483646 w 36"/>
                <a:gd name="T99" fmla="*/ 2147483646 h 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
                <a:gd name="T151" fmla="*/ 0 h 24"/>
                <a:gd name="T152" fmla="*/ 36 w 36"/>
                <a:gd name="T153" fmla="*/ 24 h 2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 h="24">
                  <a:moveTo>
                    <a:pt x="0" y="8"/>
                  </a:moveTo>
                  <a:lnTo>
                    <a:pt x="4" y="4"/>
                  </a:lnTo>
                  <a:lnTo>
                    <a:pt x="8" y="4"/>
                  </a:lnTo>
                  <a:lnTo>
                    <a:pt x="12" y="4"/>
                  </a:lnTo>
                  <a:lnTo>
                    <a:pt x="16" y="0"/>
                  </a:lnTo>
                  <a:lnTo>
                    <a:pt x="20" y="0"/>
                  </a:lnTo>
                  <a:lnTo>
                    <a:pt x="20" y="4"/>
                  </a:lnTo>
                  <a:lnTo>
                    <a:pt x="20" y="8"/>
                  </a:lnTo>
                  <a:lnTo>
                    <a:pt x="12" y="8"/>
                  </a:lnTo>
                  <a:lnTo>
                    <a:pt x="8" y="8"/>
                  </a:lnTo>
                  <a:lnTo>
                    <a:pt x="4" y="8"/>
                  </a:lnTo>
                  <a:lnTo>
                    <a:pt x="0" y="8"/>
                  </a:lnTo>
                  <a:close/>
                  <a:moveTo>
                    <a:pt x="12" y="24"/>
                  </a:moveTo>
                  <a:lnTo>
                    <a:pt x="4" y="24"/>
                  </a:lnTo>
                  <a:lnTo>
                    <a:pt x="4" y="20"/>
                  </a:lnTo>
                  <a:lnTo>
                    <a:pt x="0" y="20"/>
                  </a:lnTo>
                  <a:lnTo>
                    <a:pt x="0" y="16"/>
                  </a:lnTo>
                  <a:lnTo>
                    <a:pt x="0" y="12"/>
                  </a:lnTo>
                  <a:lnTo>
                    <a:pt x="4" y="12"/>
                  </a:lnTo>
                  <a:lnTo>
                    <a:pt x="8" y="8"/>
                  </a:lnTo>
                  <a:lnTo>
                    <a:pt x="8" y="12"/>
                  </a:lnTo>
                  <a:lnTo>
                    <a:pt x="12" y="12"/>
                  </a:lnTo>
                  <a:lnTo>
                    <a:pt x="12" y="8"/>
                  </a:lnTo>
                  <a:lnTo>
                    <a:pt x="16" y="8"/>
                  </a:lnTo>
                  <a:lnTo>
                    <a:pt x="20" y="8"/>
                  </a:lnTo>
                  <a:lnTo>
                    <a:pt x="20" y="12"/>
                  </a:lnTo>
                  <a:lnTo>
                    <a:pt x="24" y="12"/>
                  </a:lnTo>
                  <a:lnTo>
                    <a:pt x="24" y="16"/>
                  </a:lnTo>
                  <a:lnTo>
                    <a:pt x="20" y="16"/>
                  </a:lnTo>
                  <a:lnTo>
                    <a:pt x="20" y="12"/>
                  </a:lnTo>
                  <a:lnTo>
                    <a:pt x="16" y="16"/>
                  </a:lnTo>
                  <a:lnTo>
                    <a:pt x="20" y="16"/>
                  </a:lnTo>
                  <a:lnTo>
                    <a:pt x="16" y="16"/>
                  </a:lnTo>
                  <a:lnTo>
                    <a:pt x="16" y="20"/>
                  </a:lnTo>
                  <a:lnTo>
                    <a:pt x="12" y="20"/>
                  </a:lnTo>
                  <a:lnTo>
                    <a:pt x="16" y="20"/>
                  </a:lnTo>
                  <a:lnTo>
                    <a:pt x="12" y="20"/>
                  </a:lnTo>
                  <a:lnTo>
                    <a:pt x="12" y="24"/>
                  </a:lnTo>
                  <a:close/>
                  <a:moveTo>
                    <a:pt x="32" y="24"/>
                  </a:moveTo>
                  <a:lnTo>
                    <a:pt x="28" y="24"/>
                  </a:lnTo>
                  <a:lnTo>
                    <a:pt x="28" y="20"/>
                  </a:lnTo>
                  <a:lnTo>
                    <a:pt x="24" y="20"/>
                  </a:lnTo>
                  <a:lnTo>
                    <a:pt x="28" y="16"/>
                  </a:lnTo>
                  <a:lnTo>
                    <a:pt x="32" y="16"/>
                  </a:lnTo>
                  <a:lnTo>
                    <a:pt x="32" y="20"/>
                  </a:lnTo>
                  <a:lnTo>
                    <a:pt x="32" y="16"/>
                  </a:lnTo>
                  <a:lnTo>
                    <a:pt x="36" y="16"/>
                  </a:lnTo>
                  <a:lnTo>
                    <a:pt x="36" y="20"/>
                  </a:lnTo>
                  <a:lnTo>
                    <a:pt x="36" y="24"/>
                  </a:lnTo>
                  <a:lnTo>
                    <a:pt x="32" y="24"/>
                  </a:lnTo>
                  <a:close/>
                </a:path>
              </a:pathLst>
            </a:custGeom>
            <a:solidFill>
              <a:srgbClr val="CCFFFF"/>
            </a:solidFill>
            <a:ln w="6350">
              <a:solidFill>
                <a:srgbClr val="CCFFFF"/>
              </a:solidFill>
              <a:prstDash val="solid"/>
              <a:round/>
              <a:headEnd/>
              <a:tailEnd/>
            </a:ln>
          </p:spPr>
          <p:txBody>
            <a:bodyPr/>
            <a:lstStyle/>
            <a:p>
              <a:endParaRPr lang="it-IT"/>
            </a:p>
          </p:txBody>
        </p:sp>
        <p:sp>
          <p:nvSpPr>
            <p:cNvPr id="197763" name="Freeform 128">
              <a:extLst>
                <a:ext uri="{FF2B5EF4-FFF2-40B4-BE49-F238E27FC236}">
                  <a16:creationId xmlns:a16="http://schemas.microsoft.com/office/drawing/2014/main" id="{435A1332-0841-C1F0-EEB1-8D8075E0B886}"/>
                </a:ext>
              </a:extLst>
            </p:cNvPr>
            <p:cNvSpPr>
              <a:spLocks/>
            </p:cNvSpPr>
            <p:nvPr/>
          </p:nvSpPr>
          <p:spPr bwMode="auto">
            <a:xfrm>
              <a:off x="3316" y="1501"/>
              <a:ext cx="153" cy="165"/>
            </a:xfrm>
            <a:custGeom>
              <a:avLst/>
              <a:gdLst>
                <a:gd name="T0" fmla="*/ 1238495128 w 80"/>
                <a:gd name="T1" fmla="*/ 2147483646 h 64"/>
                <a:gd name="T2" fmla="*/ 1537807188 w 80"/>
                <a:gd name="T3" fmla="*/ 2147483646 h 64"/>
                <a:gd name="T4" fmla="*/ 922852319 w 80"/>
                <a:gd name="T5" fmla="*/ 2147483646 h 64"/>
                <a:gd name="T6" fmla="*/ 601705818 w 80"/>
                <a:gd name="T7" fmla="*/ 2147483646 h 64"/>
                <a:gd name="T8" fmla="*/ 314617421 w 80"/>
                <a:gd name="T9" fmla="*/ 2147483646 h 64"/>
                <a:gd name="T10" fmla="*/ 314617421 w 80"/>
                <a:gd name="T11" fmla="*/ 2147483646 h 64"/>
                <a:gd name="T12" fmla="*/ 314617421 w 80"/>
                <a:gd name="T13" fmla="*/ 2147483646 h 64"/>
                <a:gd name="T14" fmla="*/ 314617421 w 80"/>
                <a:gd name="T15" fmla="*/ 2147483646 h 64"/>
                <a:gd name="T16" fmla="*/ 0 w 80"/>
                <a:gd name="T17" fmla="*/ 2147483646 h 64"/>
                <a:gd name="T18" fmla="*/ 314617421 w 80"/>
                <a:gd name="T19" fmla="*/ 2147483646 h 64"/>
                <a:gd name="T20" fmla="*/ 314617421 w 80"/>
                <a:gd name="T21" fmla="*/ 2147483646 h 64"/>
                <a:gd name="T22" fmla="*/ 601705818 w 80"/>
                <a:gd name="T23" fmla="*/ 2147483646 h 64"/>
                <a:gd name="T24" fmla="*/ 922852319 w 80"/>
                <a:gd name="T25" fmla="*/ 2147483646 h 64"/>
                <a:gd name="T26" fmla="*/ 922852319 w 80"/>
                <a:gd name="T27" fmla="*/ 2147483646 h 64"/>
                <a:gd name="T28" fmla="*/ 922852319 w 80"/>
                <a:gd name="T29" fmla="*/ 2147483646 h 64"/>
                <a:gd name="T30" fmla="*/ 1537807188 w 80"/>
                <a:gd name="T31" fmla="*/ 2147483646 h 64"/>
                <a:gd name="T32" fmla="*/ 1537807188 w 80"/>
                <a:gd name="T33" fmla="*/ 2147483646 h 64"/>
                <a:gd name="T34" fmla="*/ 1840214548 w 80"/>
                <a:gd name="T35" fmla="*/ 2147483646 h 64"/>
                <a:gd name="T36" fmla="*/ 2147483646 w 80"/>
                <a:gd name="T37" fmla="*/ 2147483646 h 64"/>
                <a:gd name="T38" fmla="*/ 2147483646 w 80"/>
                <a:gd name="T39" fmla="*/ 2147483646 h 64"/>
                <a:gd name="T40" fmla="*/ 2147483646 w 80"/>
                <a:gd name="T41" fmla="*/ 2147483646 h 64"/>
                <a:gd name="T42" fmla="*/ 1840214548 w 80"/>
                <a:gd name="T43" fmla="*/ 2147483646 h 64"/>
                <a:gd name="T44" fmla="*/ 1840214548 w 80"/>
                <a:gd name="T45" fmla="*/ 2147483646 h 64"/>
                <a:gd name="T46" fmla="*/ 2147483646 w 80"/>
                <a:gd name="T47" fmla="*/ 0 h 64"/>
                <a:gd name="T48" fmla="*/ 2147483646 w 80"/>
                <a:gd name="T49" fmla="*/ 2147483646 h 64"/>
                <a:gd name="T50" fmla="*/ 2147483646 w 80"/>
                <a:gd name="T51" fmla="*/ 2147483646 h 64"/>
                <a:gd name="T52" fmla="*/ 2147483646 w 80"/>
                <a:gd name="T53" fmla="*/ 2147483646 h 64"/>
                <a:gd name="T54" fmla="*/ 2147483646 w 80"/>
                <a:gd name="T55" fmla="*/ 2147483646 h 64"/>
                <a:gd name="T56" fmla="*/ 2147483646 w 80"/>
                <a:gd name="T57" fmla="*/ 2147483646 h 64"/>
                <a:gd name="T58" fmla="*/ 2147483646 w 80"/>
                <a:gd name="T59" fmla="*/ 2147483646 h 64"/>
                <a:gd name="T60" fmla="*/ 2147483646 w 80"/>
                <a:gd name="T61" fmla="*/ 2147483646 h 64"/>
                <a:gd name="T62" fmla="*/ 2147483646 w 80"/>
                <a:gd name="T63" fmla="*/ 2147483646 h 64"/>
                <a:gd name="T64" fmla="*/ 2147483646 w 80"/>
                <a:gd name="T65" fmla="*/ 2147483646 h 64"/>
                <a:gd name="T66" fmla="*/ 2147483646 w 80"/>
                <a:gd name="T67" fmla="*/ 2147483646 h 64"/>
                <a:gd name="T68" fmla="*/ 2147483646 w 80"/>
                <a:gd name="T69" fmla="*/ 2147483646 h 64"/>
                <a:gd name="T70" fmla="*/ 2147483646 w 80"/>
                <a:gd name="T71" fmla="*/ 2147483646 h 64"/>
                <a:gd name="T72" fmla="*/ 2147483646 w 80"/>
                <a:gd name="T73" fmla="*/ 2147483646 h 64"/>
                <a:gd name="T74" fmla="*/ 2147483646 w 80"/>
                <a:gd name="T75" fmla="*/ 2147483646 h 64"/>
                <a:gd name="T76" fmla="*/ 2147483646 w 80"/>
                <a:gd name="T77" fmla="*/ 2147483646 h 64"/>
                <a:gd name="T78" fmla="*/ 2147483646 w 80"/>
                <a:gd name="T79" fmla="*/ 2147483646 h 64"/>
                <a:gd name="T80" fmla="*/ 2147483646 w 80"/>
                <a:gd name="T81" fmla="*/ 2147483646 h 64"/>
                <a:gd name="T82" fmla="*/ 2147483646 w 80"/>
                <a:gd name="T83" fmla="*/ 2147483646 h 64"/>
                <a:gd name="T84" fmla="*/ 2147483646 w 80"/>
                <a:gd name="T85" fmla="*/ 2147483646 h 64"/>
                <a:gd name="T86" fmla="*/ 2147483646 w 80"/>
                <a:gd name="T87" fmla="*/ 2147483646 h 64"/>
                <a:gd name="T88" fmla="*/ 2147483646 w 80"/>
                <a:gd name="T89" fmla="*/ 2147483646 h 64"/>
                <a:gd name="T90" fmla="*/ 2147483646 w 80"/>
                <a:gd name="T91" fmla="*/ 2147483646 h 64"/>
                <a:gd name="T92" fmla="*/ 2147483646 w 80"/>
                <a:gd name="T93" fmla="*/ 2147483646 h 64"/>
                <a:gd name="T94" fmla="*/ 2147483646 w 80"/>
                <a:gd name="T95" fmla="*/ 2147483646 h 64"/>
                <a:gd name="T96" fmla="*/ 2147483646 w 80"/>
                <a:gd name="T97" fmla="*/ 2147483646 h 64"/>
                <a:gd name="T98" fmla="*/ 2147483646 w 80"/>
                <a:gd name="T99" fmla="*/ 2147483646 h 64"/>
                <a:gd name="T100" fmla="*/ 1840214548 w 80"/>
                <a:gd name="T101" fmla="*/ 2147483646 h 64"/>
                <a:gd name="T102" fmla="*/ 1840214548 w 80"/>
                <a:gd name="T103" fmla="*/ 2147483646 h 64"/>
                <a:gd name="T104" fmla="*/ 1238495128 w 80"/>
                <a:gd name="T105" fmla="*/ 2147483646 h 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0"/>
                <a:gd name="T160" fmla="*/ 0 h 64"/>
                <a:gd name="T161" fmla="*/ 80 w 80"/>
                <a:gd name="T162" fmla="*/ 64 h 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0" h="64">
                  <a:moveTo>
                    <a:pt x="16" y="64"/>
                  </a:moveTo>
                  <a:lnTo>
                    <a:pt x="16" y="60"/>
                  </a:lnTo>
                  <a:lnTo>
                    <a:pt x="16" y="56"/>
                  </a:lnTo>
                  <a:lnTo>
                    <a:pt x="20" y="52"/>
                  </a:lnTo>
                  <a:lnTo>
                    <a:pt x="16" y="52"/>
                  </a:lnTo>
                  <a:lnTo>
                    <a:pt x="12" y="48"/>
                  </a:lnTo>
                  <a:lnTo>
                    <a:pt x="8" y="52"/>
                  </a:lnTo>
                  <a:lnTo>
                    <a:pt x="8" y="48"/>
                  </a:lnTo>
                  <a:lnTo>
                    <a:pt x="4" y="48"/>
                  </a:lnTo>
                  <a:lnTo>
                    <a:pt x="4" y="44"/>
                  </a:lnTo>
                  <a:lnTo>
                    <a:pt x="8" y="44"/>
                  </a:lnTo>
                  <a:lnTo>
                    <a:pt x="4" y="44"/>
                  </a:lnTo>
                  <a:lnTo>
                    <a:pt x="4" y="40"/>
                  </a:lnTo>
                  <a:lnTo>
                    <a:pt x="4" y="36"/>
                  </a:lnTo>
                  <a:lnTo>
                    <a:pt x="0" y="36"/>
                  </a:lnTo>
                  <a:lnTo>
                    <a:pt x="4" y="36"/>
                  </a:lnTo>
                  <a:lnTo>
                    <a:pt x="0" y="36"/>
                  </a:lnTo>
                  <a:lnTo>
                    <a:pt x="0" y="32"/>
                  </a:lnTo>
                  <a:lnTo>
                    <a:pt x="4" y="32"/>
                  </a:lnTo>
                  <a:lnTo>
                    <a:pt x="4" y="28"/>
                  </a:lnTo>
                  <a:lnTo>
                    <a:pt x="0" y="28"/>
                  </a:lnTo>
                  <a:lnTo>
                    <a:pt x="4" y="28"/>
                  </a:lnTo>
                  <a:lnTo>
                    <a:pt x="8" y="28"/>
                  </a:lnTo>
                  <a:lnTo>
                    <a:pt x="8" y="24"/>
                  </a:lnTo>
                  <a:lnTo>
                    <a:pt x="12" y="24"/>
                  </a:lnTo>
                  <a:lnTo>
                    <a:pt x="12" y="20"/>
                  </a:lnTo>
                  <a:lnTo>
                    <a:pt x="8" y="20"/>
                  </a:lnTo>
                  <a:lnTo>
                    <a:pt x="12" y="20"/>
                  </a:lnTo>
                  <a:lnTo>
                    <a:pt x="12" y="16"/>
                  </a:lnTo>
                  <a:lnTo>
                    <a:pt x="12" y="12"/>
                  </a:lnTo>
                  <a:lnTo>
                    <a:pt x="16" y="12"/>
                  </a:lnTo>
                  <a:lnTo>
                    <a:pt x="20" y="12"/>
                  </a:lnTo>
                  <a:lnTo>
                    <a:pt x="20" y="16"/>
                  </a:lnTo>
                  <a:lnTo>
                    <a:pt x="20" y="12"/>
                  </a:lnTo>
                  <a:lnTo>
                    <a:pt x="24" y="12"/>
                  </a:lnTo>
                  <a:lnTo>
                    <a:pt x="24" y="8"/>
                  </a:lnTo>
                  <a:lnTo>
                    <a:pt x="28" y="12"/>
                  </a:lnTo>
                  <a:lnTo>
                    <a:pt x="28" y="8"/>
                  </a:lnTo>
                  <a:lnTo>
                    <a:pt x="24" y="8"/>
                  </a:lnTo>
                  <a:lnTo>
                    <a:pt x="28" y="8"/>
                  </a:lnTo>
                  <a:lnTo>
                    <a:pt x="24" y="8"/>
                  </a:lnTo>
                  <a:lnTo>
                    <a:pt x="28" y="8"/>
                  </a:lnTo>
                  <a:lnTo>
                    <a:pt x="24" y="8"/>
                  </a:lnTo>
                  <a:lnTo>
                    <a:pt x="24" y="4"/>
                  </a:lnTo>
                  <a:lnTo>
                    <a:pt x="28" y="4"/>
                  </a:lnTo>
                  <a:lnTo>
                    <a:pt x="24" y="4"/>
                  </a:lnTo>
                  <a:lnTo>
                    <a:pt x="24" y="0"/>
                  </a:lnTo>
                  <a:lnTo>
                    <a:pt x="32" y="0"/>
                  </a:lnTo>
                  <a:lnTo>
                    <a:pt x="36" y="0"/>
                  </a:lnTo>
                  <a:lnTo>
                    <a:pt x="36" y="4"/>
                  </a:lnTo>
                  <a:lnTo>
                    <a:pt x="40" y="4"/>
                  </a:lnTo>
                  <a:lnTo>
                    <a:pt x="44" y="4"/>
                  </a:lnTo>
                  <a:lnTo>
                    <a:pt x="44" y="8"/>
                  </a:lnTo>
                  <a:lnTo>
                    <a:pt x="48" y="8"/>
                  </a:lnTo>
                  <a:lnTo>
                    <a:pt x="52" y="8"/>
                  </a:lnTo>
                  <a:lnTo>
                    <a:pt x="56" y="8"/>
                  </a:lnTo>
                  <a:lnTo>
                    <a:pt x="60" y="4"/>
                  </a:lnTo>
                  <a:lnTo>
                    <a:pt x="64" y="4"/>
                  </a:lnTo>
                  <a:lnTo>
                    <a:pt x="64" y="8"/>
                  </a:lnTo>
                  <a:lnTo>
                    <a:pt x="68" y="8"/>
                  </a:lnTo>
                  <a:lnTo>
                    <a:pt x="68" y="12"/>
                  </a:lnTo>
                  <a:lnTo>
                    <a:pt x="72" y="12"/>
                  </a:lnTo>
                  <a:lnTo>
                    <a:pt x="76" y="16"/>
                  </a:lnTo>
                  <a:lnTo>
                    <a:pt x="72" y="16"/>
                  </a:lnTo>
                  <a:lnTo>
                    <a:pt x="72" y="20"/>
                  </a:lnTo>
                  <a:lnTo>
                    <a:pt x="76" y="20"/>
                  </a:lnTo>
                  <a:lnTo>
                    <a:pt x="76" y="24"/>
                  </a:lnTo>
                  <a:lnTo>
                    <a:pt x="76" y="28"/>
                  </a:lnTo>
                  <a:lnTo>
                    <a:pt x="80" y="32"/>
                  </a:lnTo>
                  <a:lnTo>
                    <a:pt x="76" y="36"/>
                  </a:lnTo>
                  <a:lnTo>
                    <a:pt x="76" y="32"/>
                  </a:lnTo>
                  <a:lnTo>
                    <a:pt x="72" y="32"/>
                  </a:lnTo>
                  <a:lnTo>
                    <a:pt x="72" y="36"/>
                  </a:lnTo>
                  <a:lnTo>
                    <a:pt x="68" y="36"/>
                  </a:lnTo>
                  <a:lnTo>
                    <a:pt x="64" y="36"/>
                  </a:lnTo>
                  <a:lnTo>
                    <a:pt x="60" y="40"/>
                  </a:lnTo>
                  <a:lnTo>
                    <a:pt x="56" y="40"/>
                  </a:lnTo>
                  <a:lnTo>
                    <a:pt x="56" y="44"/>
                  </a:lnTo>
                  <a:lnTo>
                    <a:pt x="60" y="44"/>
                  </a:lnTo>
                  <a:lnTo>
                    <a:pt x="56" y="44"/>
                  </a:lnTo>
                  <a:lnTo>
                    <a:pt x="56" y="48"/>
                  </a:lnTo>
                  <a:lnTo>
                    <a:pt x="60" y="48"/>
                  </a:lnTo>
                  <a:lnTo>
                    <a:pt x="64" y="48"/>
                  </a:lnTo>
                  <a:lnTo>
                    <a:pt x="64" y="52"/>
                  </a:lnTo>
                  <a:lnTo>
                    <a:pt x="68" y="52"/>
                  </a:lnTo>
                  <a:lnTo>
                    <a:pt x="72" y="56"/>
                  </a:lnTo>
                  <a:lnTo>
                    <a:pt x="68" y="56"/>
                  </a:lnTo>
                  <a:lnTo>
                    <a:pt x="64" y="56"/>
                  </a:lnTo>
                  <a:lnTo>
                    <a:pt x="60" y="56"/>
                  </a:lnTo>
                  <a:lnTo>
                    <a:pt x="60" y="60"/>
                  </a:lnTo>
                  <a:lnTo>
                    <a:pt x="60" y="64"/>
                  </a:lnTo>
                  <a:lnTo>
                    <a:pt x="64" y="64"/>
                  </a:lnTo>
                  <a:lnTo>
                    <a:pt x="60" y="64"/>
                  </a:lnTo>
                  <a:lnTo>
                    <a:pt x="56" y="64"/>
                  </a:lnTo>
                  <a:lnTo>
                    <a:pt x="48" y="64"/>
                  </a:lnTo>
                  <a:lnTo>
                    <a:pt x="44" y="64"/>
                  </a:lnTo>
                  <a:lnTo>
                    <a:pt x="40" y="64"/>
                  </a:lnTo>
                  <a:lnTo>
                    <a:pt x="36" y="64"/>
                  </a:lnTo>
                  <a:lnTo>
                    <a:pt x="32" y="64"/>
                  </a:lnTo>
                  <a:lnTo>
                    <a:pt x="28" y="64"/>
                  </a:lnTo>
                  <a:lnTo>
                    <a:pt x="24" y="64"/>
                  </a:lnTo>
                  <a:lnTo>
                    <a:pt x="24" y="60"/>
                  </a:lnTo>
                  <a:lnTo>
                    <a:pt x="20" y="64"/>
                  </a:lnTo>
                  <a:lnTo>
                    <a:pt x="24" y="64"/>
                  </a:lnTo>
                  <a:lnTo>
                    <a:pt x="20" y="64"/>
                  </a:lnTo>
                  <a:lnTo>
                    <a:pt x="16" y="64"/>
                  </a:lnTo>
                  <a:close/>
                </a:path>
              </a:pathLst>
            </a:custGeom>
            <a:solidFill>
              <a:srgbClr val="CCFFFF"/>
            </a:solidFill>
            <a:ln w="6350">
              <a:solidFill>
                <a:srgbClr val="CCFFFF"/>
              </a:solidFill>
              <a:prstDash val="solid"/>
              <a:round/>
              <a:headEnd/>
              <a:tailEnd/>
            </a:ln>
          </p:spPr>
          <p:txBody>
            <a:bodyPr/>
            <a:lstStyle/>
            <a:p>
              <a:endParaRPr lang="it-IT"/>
            </a:p>
          </p:txBody>
        </p:sp>
        <p:sp>
          <p:nvSpPr>
            <p:cNvPr id="197764" name="Freeform 129">
              <a:extLst>
                <a:ext uri="{FF2B5EF4-FFF2-40B4-BE49-F238E27FC236}">
                  <a16:creationId xmlns:a16="http://schemas.microsoft.com/office/drawing/2014/main" id="{B7E92B03-241A-C276-A8F2-CAE05EE3F616}"/>
                </a:ext>
              </a:extLst>
            </p:cNvPr>
            <p:cNvSpPr>
              <a:spLocks/>
            </p:cNvSpPr>
            <p:nvPr/>
          </p:nvSpPr>
          <p:spPr bwMode="auto">
            <a:xfrm>
              <a:off x="3454" y="1501"/>
              <a:ext cx="161" cy="133"/>
            </a:xfrm>
            <a:custGeom>
              <a:avLst/>
              <a:gdLst>
                <a:gd name="T0" fmla="*/ 2147483646 w 84"/>
                <a:gd name="T1" fmla="*/ 2147483646 h 52"/>
                <a:gd name="T2" fmla="*/ 2147483646 w 84"/>
                <a:gd name="T3" fmla="*/ 2147483646 h 52"/>
                <a:gd name="T4" fmla="*/ 2147483646 w 84"/>
                <a:gd name="T5" fmla="*/ 2147483646 h 52"/>
                <a:gd name="T6" fmla="*/ 2147483646 w 84"/>
                <a:gd name="T7" fmla="*/ 2147483646 h 52"/>
                <a:gd name="T8" fmla="*/ 2147483646 w 84"/>
                <a:gd name="T9" fmla="*/ 2147483646 h 52"/>
                <a:gd name="T10" fmla="*/ 2147483646 w 84"/>
                <a:gd name="T11" fmla="*/ 2147483646 h 52"/>
                <a:gd name="T12" fmla="*/ 2147483646 w 84"/>
                <a:gd name="T13" fmla="*/ 2147483646 h 52"/>
                <a:gd name="T14" fmla="*/ 2147483646 w 84"/>
                <a:gd name="T15" fmla="*/ 2147483646 h 52"/>
                <a:gd name="T16" fmla="*/ 2147483646 w 84"/>
                <a:gd name="T17" fmla="*/ 2147483646 h 52"/>
                <a:gd name="T18" fmla="*/ 1619921286 w 84"/>
                <a:gd name="T19" fmla="*/ 2147483646 h 52"/>
                <a:gd name="T20" fmla="*/ 1619921286 w 84"/>
                <a:gd name="T21" fmla="*/ 2147483646 h 52"/>
                <a:gd name="T22" fmla="*/ 973742563 w 84"/>
                <a:gd name="T23" fmla="*/ 2147483646 h 52"/>
                <a:gd name="T24" fmla="*/ 646051815 w 84"/>
                <a:gd name="T25" fmla="*/ 2147483646 h 52"/>
                <a:gd name="T26" fmla="*/ 337070512 w 84"/>
                <a:gd name="T27" fmla="*/ 2147483646 h 52"/>
                <a:gd name="T28" fmla="*/ 337070512 w 84"/>
                <a:gd name="T29" fmla="*/ 2147483646 h 52"/>
                <a:gd name="T30" fmla="*/ 337070512 w 84"/>
                <a:gd name="T31" fmla="*/ 2147483646 h 52"/>
                <a:gd name="T32" fmla="*/ 0 w 84"/>
                <a:gd name="T33" fmla="*/ 2147483646 h 52"/>
                <a:gd name="T34" fmla="*/ 0 w 84"/>
                <a:gd name="T35" fmla="*/ 2147483646 h 52"/>
                <a:gd name="T36" fmla="*/ 337070512 w 84"/>
                <a:gd name="T37" fmla="*/ 2147483646 h 52"/>
                <a:gd name="T38" fmla="*/ 1311109244 w 84"/>
                <a:gd name="T39" fmla="*/ 2147483646 h 52"/>
                <a:gd name="T40" fmla="*/ 1957264609 w 84"/>
                <a:gd name="T41" fmla="*/ 2147483646 h 52"/>
                <a:gd name="T42" fmla="*/ 2147483646 w 84"/>
                <a:gd name="T43" fmla="*/ 0 h 52"/>
                <a:gd name="T44" fmla="*/ 2147483646 w 84"/>
                <a:gd name="T45" fmla="*/ 2147483646 h 52"/>
                <a:gd name="T46" fmla="*/ 2147483646 w 84"/>
                <a:gd name="T47" fmla="*/ 2147483646 h 52"/>
                <a:gd name="T48" fmla="*/ 2147483646 w 84"/>
                <a:gd name="T49" fmla="*/ 2147483646 h 52"/>
                <a:gd name="T50" fmla="*/ 2147483646 w 84"/>
                <a:gd name="T51" fmla="*/ 2147483646 h 52"/>
                <a:gd name="T52" fmla="*/ 2147483646 w 84"/>
                <a:gd name="T53" fmla="*/ 2147483646 h 52"/>
                <a:gd name="T54" fmla="*/ 2147483646 w 84"/>
                <a:gd name="T55" fmla="*/ 2147483646 h 52"/>
                <a:gd name="T56" fmla="*/ 2147483646 w 84"/>
                <a:gd name="T57" fmla="*/ 2147483646 h 52"/>
                <a:gd name="T58" fmla="*/ 2147483646 w 84"/>
                <a:gd name="T59" fmla="*/ 2147483646 h 52"/>
                <a:gd name="T60" fmla="*/ 2147483646 w 84"/>
                <a:gd name="T61" fmla="*/ 2147483646 h 52"/>
                <a:gd name="T62" fmla="*/ 2147483646 w 84"/>
                <a:gd name="T63" fmla="*/ 2147483646 h 52"/>
                <a:gd name="T64" fmla="*/ 2147483646 w 84"/>
                <a:gd name="T65" fmla="*/ 2147483646 h 52"/>
                <a:gd name="T66" fmla="*/ 2147483646 w 84"/>
                <a:gd name="T67" fmla="*/ 2147483646 h 52"/>
                <a:gd name="T68" fmla="*/ 2147483646 w 84"/>
                <a:gd name="T69" fmla="*/ 2147483646 h 52"/>
                <a:gd name="T70" fmla="*/ 2147483646 w 84"/>
                <a:gd name="T71" fmla="*/ 2147483646 h 52"/>
                <a:gd name="T72" fmla="*/ 2147483646 w 84"/>
                <a:gd name="T73" fmla="*/ 2147483646 h 5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4"/>
                <a:gd name="T112" fmla="*/ 0 h 52"/>
                <a:gd name="T113" fmla="*/ 84 w 84"/>
                <a:gd name="T114" fmla="*/ 52 h 5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4" h="52">
                  <a:moveTo>
                    <a:pt x="72" y="52"/>
                  </a:moveTo>
                  <a:lnTo>
                    <a:pt x="68" y="48"/>
                  </a:lnTo>
                  <a:lnTo>
                    <a:pt x="64" y="48"/>
                  </a:lnTo>
                  <a:lnTo>
                    <a:pt x="60" y="48"/>
                  </a:lnTo>
                  <a:lnTo>
                    <a:pt x="56" y="48"/>
                  </a:lnTo>
                  <a:lnTo>
                    <a:pt x="52" y="48"/>
                  </a:lnTo>
                  <a:lnTo>
                    <a:pt x="48" y="48"/>
                  </a:lnTo>
                  <a:lnTo>
                    <a:pt x="44" y="44"/>
                  </a:lnTo>
                  <a:lnTo>
                    <a:pt x="44" y="48"/>
                  </a:lnTo>
                  <a:lnTo>
                    <a:pt x="40" y="48"/>
                  </a:lnTo>
                  <a:lnTo>
                    <a:pt x="40" y="44"/>
                  </a:lnTo>
                  <a:lnTo>
                    <a:pt x="36" y="44"/>
                  </a:lnTo>
                  <a:lnTo>
                    <a:pt x="32" y="40"/>
                  </a:lnTo>
                  <a:lnTo>
                    <a:pt x="32" y="44"/>
                  </a:lnTo>
                  <a:lnTo>
                    <a:pt x="32" y="40"/>
                  </a:lnTo>
                  <a:lnTo>
                    <a:pt x="28" y="40"/>
                  </a:lnTo>
                  <a:lnTo>
                    <a:pt x="32" y="40"/>
                  </a:lnTo>
                  <a:lnTo>
                    <a:pt x="28" y="40"/>
                  </a:lnTo>
                  <a:lnTo>
                    <a:pt x="24" y="40"/>
                  </a:lnTo>
                  <a:lnTo>
                    <a:pt x="20" y="40"/>
                  </a:lnTo>
                  <a:lnTo>
                    <a:pt x="16" y="40"/>
                  </a:lnTo>
                  <a:lnTo>
                    <a:pt x="20" y="36"/>
                  </a:lnTo>
                  <a:lnTo>
                    <a:pt x="16" y="36"/>
                  </a:lnTo>
                  <a:lnTo>
                    <a:pt x="12" y="36"/>
                  </a:lnTo>
                  <a:lnTo>
                    <a:pt x="8" y="36"/>
                  </a:lnTo>
                  <a:lnTo>
                    <a:pt x="8" y="32"/>
                  </a:lnTo>
                  <a:lnTo>
                    <a:pt x="8" y="36"/>
                  </a:lnTo>
                  <a:lnTo>
                    <a:pt x="4" y="36"/>
                  </a:lnTo>
                  <a:lnTo>
                    <a:pt x="8" y="32"/>
                  </a:lnTo>
                  <a:lnTo>
                    <a:pt x="4" y="28"/>
                  </a:lnTo>
                  <a:lnTo>
                    <a:pt x="4" y="24"/>
                  </a:lnTo>
                  <a:lnTo>
                    <a:pt x="4" y="20"/>
                  </a:lnTo>
                  <a:lnTo>
                    <a:pt x="0" y="20"/>
                  </a:lnTo>
                  <a:lnTo>
                    <a:pt x="0" y="16"/>
                  </a:lnTo>
                  <a:lnTo>
                    <a:pt x="4" y="16"/>
                  </a:lnTo>
                  <a:lnTo>
                    <a:pt x="0" y="12"/>
                  </a:lnTo>
                  <a:lnTo>
                    <a:pt x="4" y="12"/>
                  </a:lnTo>
                  <a:lnTo>
                    <a:pt x="4" y="8"/>
                  </a:lnTo>
                  <a:lnTo>
                    <a:pt x="8" y="8"/>
                  </a:lnTo>
                  <a:lnTo>
                    <a:pt x="16" y="8"/>
                  </a:lnTo>
                  <a:lnTo>
                    <a:pt x="20" y="4"/>
                  </a:lnTo>
                  <a:lnTo>
                    <a:pt x="24" y="4"/>
                  </a:lnTo>
                  <a:lnTo>
                    <a:pt x="32" y="4"/>
                  </a:lnTo>
                  <a:lnTo>
                    <a:pt x="36" y="0"/>
                  </a:lnTo>
                  <a:lnTo>
                    <a:pt x="40" y="4"/>
                  </a:lnTo>
                  <a:lnTo>
                    <a:pt x="36" y="4"/>
                  </a:lnTo>
                  <a:lnTo>
                    <a:pt x="40" y="4"/>
                  </a:lnTo>
                  <a:lnTo>
                    <a:pt x="40" y="8"/>
                  </a:lnTo>
                  <a:lnTo>
                    <a:pt x="44" y="4"/>
                  </a:lnTo>
                  <a:lnTo>
                    <a:pt x="48" y="4"/>
                  </a:lnTo>
                  <a:lnTo>
                    <a:pt x="44" y="4"/>
                  </a:lnTo>
                  <a:lnTo>
                    <a:pt x="44" y="8"/>
                  </a:lnTo>
                  <a:lnTo>
                    <a:pt x="48" y="4"/>
                  </a:lnTo>
                  <a:lnTo>
                    <a:pt x="52" y="4"/>
                  </a:lnTo>
                  <a:lnTo>
                    <a:pt x="64" y="4"/>
                  </a:lnTo>
                  <a:lnTo>
                    <a:pt x="72" y="4"/>
                  </a:lnTo>
                  <a:lnTo>
                    <a:pt x="76" y="4"/>
                  </a:lnTo>
                  <a:lnTo>
                    <a:pt x="80" y="4"/>
                  </a:lnTo>
                  <a:lnTo>
                    <a:pt x="80" y="8"/>
                  </a:lnTo>
                  <a:lnTo>
                    <a:pt x="80" y="12"/>
                  </a:lnTo>
                  <a:lnTo>
                    <a:pt x="84" y="16"/>
                  </a:lnTo>
                  <a:lnTo>
                    <a:pt x="84" y="20"/>
                  </a:lnTo>
                  <a:lnTo>
                    <a:pt x="80" y="20"/>
                  </a:lnTo>
                  <a:lnTo>
                    <a:pt x="76" y="24"/>
                  </a:lnTo>
                  <a:lnTo>
                    <a:pt x="80" y="24"/>
                  </a:lnTo>
                  <a:lnTo>
                    <a:pt x="80" y="28"/>
                  </a:lnTo>
                  <a:lnTo>
                    <a:pt x="80" y="32"/>
                  </a:lnTo>
                  <a:lnTo>
                    <a:pt x="84" y="36"/>
                  </a:lnTo>
                  <a:lnTo>
                    <a:pt x="84" y="40"/>
                  </a:lnTo>
                  <a:lnTo>
                    <a:pt x="80" y="40"/>
                  </a:lnTo>
                  <a:lnTo>
                    <a:pt x="72" y="44"/>
                  </a:lnTo>
                  <a:lnTo>
                    <a:pt x="72" y="48"/>
                  </a:lnTo>
                  <a:lnTo>
                    <a:pt x="76" y="52"/>
                  </a:lnTo>
                  <a:lnTo>
                    <a:pt x="72" y="52"/>
                  </a:lnTo>
                  <a:close/>
                </a:path>
              </a:pathLst>
            </a:custGeom>
            <a:solidFill>
              <a:srgbClr val="CCFFFF"/>
            </a:solidFill>
            <a:ln w="6350">
              <a:solidFill>
                <a:srgbClr val="CCFFFF"/>
              </a:solidFill>
              <a:prstDash val="solid"/>
              <a:round/>
              <a:headEnd/>
              <a:tailEnd/>
            </a:ln>
          </p:spPr>
          <p:txBody>
            <a:bodyPr/>
            <a:lstStyle/>
            <a:p>
              <a:endParaRPr lang="it-IT"/>
            </a:p>
          </p:txBody>
        </p:sp>
        <p:sp>
          <p:nvSpPr>
            <p:cNvPr id="197765" name="Freeform 130">
              <a:extLst>
                <a:ext uri="{FF2B5EF4-FFF2-40B4-BE49-F238E27FC236}">
                  <a16:creationId xmlns:a16="http://schemas.microsoft.com/office/drawing/2014/main" id="{A9EEA2C6-5A3A-68BD-57FF-93ADB5F8201B}"/>
                </a:ext>
              </a:extLst>
            </p:cNvPr>
            <p:cNvSpPr>
              <a:spLocks/>
            </p:cNvSpPr>
            <p:nvPr/>
          </p:nvSpPr>
          <p:spPr bwMode="auto">
            <a:xfrm>
              <a:off x="3277" y="1531"/>
              <a:ext cx="62" cy="62"/>
            </a:xfrm>
            <a:custGeom>
              <a:avLst/>
              <a:gdLst>
                <a:gd name="T0" fmla="*/ 2147483646 w 32"/>
                <a:gd name="T1" fmla="*/ 2147483646 h 24"/>
                <a:gd name="T2" fmla="*/ 2147483646 w 32"/>
                <a:gd name="T3" fmla="*/ 2147483646 h 24"/>
                <a:gd name="T4" fmla="*/ 2147483646 w 32"/>
                <a:gd name="T5" fmla="*/ 2147483646 h 24"/>
                <a:gd name="T6" fmla="*/ 2147483646 w 32"/>
                <a:gd name="T7" fmla="*/ 2147483646 h 24"/>
                <a:gd name="T8" fmla="*/ 2147483646 w 32"/>
                <a:gd name="T9" fmla="*/ 2147483646 h 24"/>
                <a:gd name="T10" fmla="*/ 2147483646 w 32"/>
                <a:gd name="T11" fmla="*/ 2147483646 h 24"/>
                <a:gd name="T12" fmla="*/ 2147483646 w 32"/>
                <a:gd name="T13" fmla="*/ 2147483646 h 24"/>
                <a:gd name="T14" fmla="*/ 2147483646 w 32"/>
                <a:gd name="T15" fmla="*/ 2147483646 h 24"/>
                <a:gd name="T16" fmla="*/ 2147483646 w 32"/>
                <a:gd name="T17" fmla="*/ 2147483646 h 24"/>
                <a:gd name="T18" fmla="*/ 2147483646 w 32"/>
                <a:gd name="T19" fmla="*/ 2147483646 h 24"/>
                <a:gd name="T20" fmla="*/ 2147483646 w 32"/>
                <a:gd name="T21" fmla="*/ 2147483646 h 24"/>
                <a:gd name="T22" fmla="*/ 2147483646 w 32"/>
                <a:gd name="T23" fmla="*/ 2147483646 h 24"/>
                <a:gd name="T24" fmla="*/ 2147483646 w 32"/>
                <a:gd name="T25" fmla="*/ 2147483646 h 24"/>
                <a:gd name="T26" fmla="*/ 2147483646 w 32"/>
                <a:gd name="T27" fmla="*/ 2147483646 h 24"/>
                <a:gd name="T28" fmla="*/ 2147483646 w 32"/>
                <a:gd name="T29" fmla="*/ 2147483646 h 24"/>
                <a:gd name="T30" fmla="*/ 2147483646 w 32"/>
                <a:gd name="T31" fmla="*/ 2147483646 h 24"/>
                <a:gd name="T32" fmla="*/ 1762763662 w 32"/>
                <a:gd name="T33" fmla="*/ 2147483646 h 24"/>
                <a:gd name="T34" fmla="*/ 1321944780 w 32"/>
                <a:gd name="T35" fmla="*/ 2147483646 h 24"/>
                <a:gd name="T36" fmla="*/ 1321944780 w 32"/>
                <a:gd name="T37" fmla="*/ 2147483646 h 24"/>
                <a:gd name="T38" fmla="*/ 1321944780 w 32"/>
                <a:gd name="T39" fmla="*/ 2147483646 h 24"/>
                <a:gd name="T40" fmla="*/ 909813503 w 32"/>
                <a:gd name="T41" fmla="*/ 2147483646 h 24"/>
                <a:gd name="T42" fmla="*/ 469581163 w 32"/>
                <a:gd name="T43" fmla="*/ 2147483646 h 24"/>
                <a:gd name="T44" fmla="*/ 0 w 32"/>
                <a:gd name="T45" fmla="*/ 2147483646 h 24"/>
                <a:gd name="T46" fmla="*/ 469581163 w 32"/>
                <a:gd name="T47" fmla="*/ 2147483646 h 24"/>
                <a:gd name="T48" fmla="*/ 909813503 w 32"/>
                <a:gd name="T49" fmla="*/ 2147483646 h 24"/>
                <a:gd name="T50" fmla="*/ 909813503 w 32"/>
                <a:gd name="T51" fmla="*/ 2147483646 h 24"/>
                <a:gd name="T52" fmla="*/ 1321944780 w 32"/>
                <a:gd name="T53" fmla="*/ 2147483646 h 24"/>
                <a:gd name="T54" fmla="*/ 1762763662 w 32"/>
                <a:gd name="T55" fmla="*/ 2147483646 h 24"/>
                <a:gd name="T56" fmla="*/ 1321944780 w 32"/>
                <a:gd name="T57" fmla="*/ 2147483646 h 24"/>
                <a:gd name="T58" fmla="*/ 1321944780 w 32"/>
                <a:gd name="T59" fmla="*/ 2147483646 h 24"/>
                <a:gd name="T60" fmla="*/ 1762763662 w 32"/>
                <a:gd name="T61" fmla="*/ 2147483646 h 24"/>
                <a:gd name="T62" fmla="*/ 2147483646 w 32"/>
                <a:gd name="T63" fmla="*/ 2147483646 h 24"/>
                <a:gd name="T64" fmla="*/ 2147483646 w 32"/>
                <a:gd name="T65" fmla="*/ 2147483646 h 24"/>
                <a:gd name="T66" fmla="*/ 1762763662 w 32"/>
                <a:gd name="T67" fmla="*/ 2147483646 h 24"/>
                <a:gd name="T68" fmla="*/ 2147483646 w 32"/>
                <a:gd name="T69" fmla="*/ 2147483646 h 24"/>
                <a:gd name="T70" fmla="*/ 1762763662 w 32"/>
                <a:gd name="T71" fmla="*/ 2147483646 h 24"/>
                <a:gd name="T72" fmla="*/ 1762763662 w 32"/>
                <a:gd name="T73" fmla="*/ 2147483646 h 24"/>
                <a:gd name="T74" fmla="*/ 2147483646 w 32"/>
                <a:gd name="T75" fmla="*/ 2147483646 h 24"/>
                <a:gd name="T76" fmla="*/ 2147483646 w 32"/>
                <a:gd name="T77" fmla="*/ 0 h 24"/>
                <a:gd name="T78" fmla="*/ 2147483646 w 32"/>
                <a:gd name="T79" fmla="*/ 2147483646 h 24"/>
                <a:gd name="T80" fmla="*/ 2147483646 w 32"/>
                <a:gd name="T81" fmla="*/ 0 h 24"/>
                <a:gd name="T82" fmla="*/ 2147483646 w 32"/>
                <a:gd name="T83" fmla="*/ 2147483646 h 24"/>
                <a:gd name="T84" fmla="*/ 2147483646 w 32"/>
                <a:gd name="T85" fmla="*/ 2147483646 h 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
                <a:gd name="T130" fmla="*/ 0 h 24"/>
                <a:gd name="T131" fmla="*/ 32 w 32"/>
                <a:gd name="T132" fmla="*/ 24 h 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 h="24">
                  <a:moveTo>
                    <a:pt x="32" y="4"/>
                  </a:moveTo>
                  <a:lnTo>
                    <a:pt x="32" y="8"/>
                  </a:lnTo>
                  <a:lnTo>
                    <a:pt x="28" y="8"/>
                  </a:lnTo>
                  <a:lnTo>
                    <a:pt x="32" y="8"/>
                  </a:lnTo>
                  <a:lnTo>
                    <a:pt x="32" y="12"/>
                  </a:lnTo>
                  <a:lnTo>
                    <a:pt x="28" y="12"/>
                  </a:lnTo>
                  <a:lnTo>
                    <a:pt x="28" y="16"/>
                  </a:lnTo>
                  <a:lnTo>
                    <a:pt x="24" y="16"/>
                  </a:lnTo>
                  <a:lnTo>
                    <a:pt x="20" y="16"/>
                  </a:lnTo>
                  <a:lnTo>
                    <a:pt x="24" y="16"/>
                  </a:lnTo>
                  <a:lnTo>
                    <a:pt x="24" y="20"/>
                  </a:lnTo>
                  <a:lnTo>
                    <a:pt x="20" y="20"/>
                  </a:lnTo>
                  <a:lnTo>
                    <a:pt x="20" y="24"/>
                  </a:lnTo>
                  <a:lnTo>
                    <a:pt x="24" y="24"/>
                  </a:lnTo>
                  <a:lnTo>
                    <a:pt x="20" y="24"/>
                  </a:lnTo>
                  <a:lnTo>
                    <a:pt x="20" y="20"/>
                  </a:lnTo>
                  <a:lnTo>
                    <a:pt x="16" y="20"/>
                  </a:lnTo>
                  <a:lnTo>
                    <a:pt x="12" y="20"/>
                  </a:lnTo>
                  <a:lnTo>
                    <a:pt x="12" y="16"/>
                  </a:lnTo>
                  <a:lnTo>
                    <a:pt x="12" y="20"/>
                  </a:lnTo>
                  <a:lnTo>
                    <a:pt x="8" y="20"/>
                  </a:lnTo>
                  <a:lnTo>
                    <a:pt x="4" y="20"/>
                  </a:lnTo>
                  <a:lnTo>
                    <a:pt x="0" y="16"/>
                  </a:lnTo>
                  <a:lnTo>
                    <a:pt x="4" y="16"/>
                  </a:lnTo>
                  <a:lnTo>
                    <a:pt x="8" y="12"/>
                  </a:lnTo>
                  <a:lnTo>
                    <a:pt x="8" y="8"/>
                  </a:lnTo>
                  <a:lnTo>
                    <a:pt x="12" y="8"/>
                  </a:lnTo>
                  <a:lnTo>
                    <a:pt x="16" y="8"/>
                  </a:lnTo>
                  <a:lnTo>
                    <a:pt x="12" y="8"/>
                  </a:lnTo>
                  <a:lnTo>
                    <a:pt x="12" y="12"/>
                  </a:lnTo>
                  <a:lnTo>
                    <a:pt x="16" y="12"/>
                  </a:lnTo>
                  <a:lnTo>
                    <a:pt x="20" y="12"/>
                  </a:lnTo>
                  <a:lnTo>
                    <a:pt x="20" y="8"/>
                  </a:lnTo>
                  <a:lnTo>
                    <a:pt x="16" y="8"/>
                  </a:lnTo>
                  <a:lnTo>
                    <a:pt x="20" y="8"/>
                  </a:lnTo>
                  <a:lnTo>
                    <a:pt x="16" y="8"/>
                  </a:lnTo>
                  <a:lnTo>
                    <a:pt x="16" y="4"/>
                  </a:lnTo>
                  <a:lnTo>
                    <a:pt x="20" y="4"/>
                  </a:lnTo>
                  <a:lnTo>
                    <a:pt x="20" y="0"/>
                  </a:lnTo>
                  <a:lnTo>
                    <a:pt x="24" y="4"/>
                  </a:lnTo>
                  <a:lnTo>
                    <a:pt x="28" y="0"/>
                  </a:lnTo>
                  <a:lnTo>
                    <a:pt x="28" y="4"/>
                  </a:lnTo>
                  <a:lnTo>
                    <a:pt x="32" y="4"/>
                  </a:lnTo>
                  <a:close/>
                </a:path>
              </a:pathLst>
            </a:custGeom>
            <a:solidFill>
              <a:srgbClr val="CCFFFF"/>
            </a:solidFill>
            <a:ln w="6350">
              <a:solidFill>
                <a:srgbClr val="CCFFFF"/>
              </a:solidFill>
              <a:prstDash val="solid"/>
              <a:round/>
              <a:headEnd/>
              <a:tailEnd/>
            </a:ln>
          </p:spPr>
          <p:txBody>
            <a:bodyPr/>
            <a:lstStyle/>
            <a:p>
              <a:endParaRPr lang="it-IT"/>
            </a:p>
          </p:txBody>
        </p:sp>
        <p:sp>
          <p:nvSpPr>
            <p:cNvPr id="197766" name="Freeform 131">
              <a:extLst>
                <a:ext uri="{FF2B5EF4-FFF2-40B4-BE49-F238E27FC236}">
                  <a16:creationId xmlns:a16="http://schemas.microsoft.com/office/drawing/2014/main" id="{F44D9801-67E7-728F-C8D8-8F45E0FB5615}"/>
                </a:ext>
              </a:extLst>
            </p:cNvPr>
            <p:cNvSpPr>
              <a:spLocks/>
            </p:cNvSpPr>
            <p:nvPr/>
          </p:nvSpPr>
          <p:spPr bwMode="auto">
            <a:xfrm>
              <a:off x="3423" y="1583"/>
              <a:ext cx="109" cy="61"/>
            </a:xfrm>
            <a:custGeom>
              <a:avLst/>
              <a:gdLst>
                <a:gd name="T0" fmla="*/ 1994739779 w 56"/>
                <a:gd name="T1" fmla="*/ 2147483646 h 24"/>
                <a:gd name="T2" fmla="*/ 1495137028 w 56"/>
                <a:gd name="T3" fmla="*/ 2147483646 h 24"/>
                <a:gd name="T4" fmla="*/ 1024820437 w 56"/>
                <a:gd name="T5" fmla="*/ 2147483646 h 24"/>
                <a:gd name="T6" fmla="*/ 1024820437 w 56"/>
                <a:gd name="T7" fmla="*/ 2147483646 h 24"/>
                <a:gd name="T8" fmla="*/ 526513252 w 56"/>
                <a:gd name="T9" fmla="*/ 2147483646 h 24"/>
                <a:gd name="T10" fmla="*/ 0 w 56"/>
                <a:gd name="T11" fmla="*/ 2147483646 h 24"/>
                <a:gd name="T12" fmla="*/ 0 w 56"/>
                <a:gd name="T13" fmla="*/ 2147483646 h 24"/>
                <a:gd name="T14" fmla="*/ 526513252 w 56"/>
                <a:gd name="T15" fmla="*/ 2147483646 h 24"/>
                <a:gd name="T16" fmla="*/ 0 w 56"/>
                <a:gd name="T17" fmla="*/ 2147483646 h 24"/>
                <a:gd name="T18" fmla="*/ 0 w 56"/>
                <a:gd name="T19" fmla="*/ 2147483646 h 24"/>
                <a:gd name="T20" fmla="*/ 526513252 w 56"/>
                <a:gd name="T21" fmla="*/ 2147483646 h 24"/>
                <a:gd name="T22" fmla="*/ 1024820437 w 56"/>
                <a:gd name="T23" fmla="*/ 2147483646 h 24"/>
                <a:gd name="T24" fmla="*/ 1495137028 w 56"/>
                <a:gd name="T25" fmla="*/ 2147483646 h 24"/>
                <a:gd name="T26" fmla="*/ 1994739779 w 56"/>
                <a:gd name="T27" fmla="*/ 2147483646 h 24"/>
                <a:gd name="T28" fmla="*/ 1994739779 w 56"/>
                <a:gd name="T29" fmla="*/ 0 h 24"/>
                <a:gd name="T30" fmla="*/ 2147483646 w 56"/>
                <a:gd name="T31" fmla="*/ 0 h 24"/>
                <a:gd name="T32" fmla="*/ 2147483646 w 56"/>
                <a:gd name="T33" fmla="*/ 2147483646 h 24"/>
                <a:gd name="T34" fmla="*/ 2147483646 w 56"/>
                <a:gd name="T35" fmla="*/ 2147483646 h 24"/>
                <a:gd name="T36" fmla="*/ 2147483646 w 56"/>
                <a:gd name="T37" fmla="*/ 0 h 24"/>
                <a:gd name="T38" fmla="*/ 2147483646 w 56"/>
                <a:gd name="T39" fmla="*/ 2147483646 h 24"/>
                <a:gd name="T40" fmla="*/ 2147483646 w 56"/>
                <a:gd name="T41" fmla="*/ 2147483646 h 24"/>
                <a:gd name="T42" fmla="*/ 2147483646 w 56"/>
                <a:gd name="T43" fmla="*/ 2147483646 h 24"/>
                <a:gd name="T44" fmla="*/ 2147483646 w 56"/>
                <a:gd name="T45" fmla="*/ 2147483646 h 24"/>
                <a:gd name="T46" fmla="*/ 2147483646 w 56"/>
                <a:gd name="T47" fmla="*/ 2147483646 h 24"/>
                <a:gd name="T48" fmla="*/ 2147483646 w 56"/>
                <a:gd name="T49" fmla="*/ 2147483646 h 24"/>
                <a:gd name="T50" fmla="*/ 2147483646 w 56"/>
                <a:gd name="T51" fmla="*/ 2147483646 h 24"/>
                <a:gd name="T52" fmla="*/ 2147483646 w 56"/>
                <a:gd name="T53" fmla="*/ 2147483646 h 24"/>
                <a:gd name="T54" fmla="*/ 2147483646 w 56"/>
                <a:gd name="T55" fmla="*/ 2147483646 h 24"/>
                <a:gd name="T56" fmla="*/ 2147483646 w 56"/>
                <a:gd name="T57" fmla="*/ 2147483646 h 24"/>
                <a:gd name="T58" fmla="*/ 2147483646 w 56"/>
                <a:gd name="T59" fmla="*/ 2147483646 h 24"/>
                <a:gd name="T60" fmla="*/ 2147483646 w 56"/>
                <a:gd name="T61" fmla="*/ 2147483646 h 24"/>
                <a:gd name="T62" fmla="*/ 2147483646 w 56"/>
                <a:gd name="T63" fmla="*/ 2147483646 h 24"/>
                <a:gd name="T64" fmla="*/ 2147483646 w 56"/>
                <a:gd name="T65" fmla="*/ 2147483646 h 24"/>
                <a:gd name="T66" fmla="*/ 2147483646 w 56"/>
                <a:gd name="T67" fmla="*/ 2147483646 h 24"/>
                <a:gd name="T68" fmla="*/ 2147483646 w 56"/>
                <a:gd name="T69" fmla="*/ 2147483646 h 24"/>
                <a:gd name="T70" fmla="*/ 2147483646 w 56"/>
                <a:gd name="T71" fmla="*/ 2147483646 h 24"/>
                <a:gd name="T72" fmla="*/ 2147483646 w 56"/>
                <a:gd name="T73" fmla="*/ 2147483646 h 24"/>
                <a:gd name="T74" fmla="*/ 2147483646 w 56"/>
                <a:gd name="T75" fmla="*/ 2147483646 h 24"/>
                <a:gd name="T76" fmla="*/ 2147483646 w 56"/>
                <a:gd name="T77" fmla="*/ 2147483646 h 24"/>
                <a:gd name="T78" fmla="*/ 2147483646 w 56"/>
                <a:gd name="T79" fmla="*/ 2147483646 h 24"/>
                <a:gd name="T80" fmla="*/ 2147483646 w 56"/>
                <a:gd name="T81" fmla="*/ 2147483646 h 24"/>
                <a:gd name="T82" fmla="*/ 2147483646 w 56"/>
                <a:gd name="T83" fmla="*/ 2147483646 h 24"/>
                <a:gd name="T84" fmla="*/ 2147483646 w 56"/>
                <a:gd name="T85" fmla="*/ 2147483646 h 24"/>
                <a:gd name="T86" fmla="*/ 2147483646 w 56"/>
                <a:gd name="T87" fmla="*/ 2147483646 h 24"/>
                <a:gd name="T88" fmla="*/ 2147483646 w 56"/>
                <a:gd name="T89" fmla="*/ 2147483646 h 24"/>
                <a:gd name="T90" fmla="*/ 2147483646 w 56"/>
                <a:gd name="T91" fmla="*/ 2147483646 h 24"/>
                <a:gd name="T92" fmla="*/ 2147483646 w 56"/>
                <a:gd name="T93" fmla="*/ 2147483646 h 24"/>
                <a:gd name="T94" fmla="*/ 1994739779 w 56"/>
                <a:gd name="T95" fmla="*/ 2147483646 h 2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
                <a:gd name="T145" fmla="*/ 0 h 24"/>
                <a:gd name="T146" fmla="*/ 56 w 56"/>
                <a:gd name="T147" fmla="*/ 24 h 2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 h="24">
                  <a:moveTo>
                    <a:pt x="16" y="24"/>
                  </a:moveTo>
                  <a:lnTo>
                    <a:pt x="12" y="20"/>
                  </a:lnTo>
                  <a:lnTo>
                    <a:pt x="8" y="20"/>
                  </a:lnTo>
                  <a:lnTo>
                    <a:pt x="8" y="16"/>
                  </a:lnTo>
                  <a:lnTo>
                    <a:pt x="4" y="16"/>
                  </a:lnTo>
                  <a:lnTo>
                    <a:pt x="0" y="16"/>
                  </a:lnTo>
                  <a:lnTo>
                    <a:pt x="0" y="12"/>
                  </a:lnTo>
                  <a:lnTo>
                    <a:pt x="4" y="12"/>
                  </a:lnTo>
                  <a:lnTo>
                    <a:pt x="0" y="12"/>
                  </a:lnTo>
                  <a:lnTo>
                    <a:pt x="0" y="8"/>
                  </a:lnTo>
                  <a:lnTo>
                    <a:pt x="4" y="8"/>
                  </a:lnTo>
                  <a:lnTo>
                    <a:pt x="8" y="4"/>
                  </a:lnTo>
                  <a:lnTo>
                    <a:pt x="12" y="4"/>
                  </a:lnTo>
                  <a:lnTo>
                    <a:pt x="16" y="4"/>
                  </a:lnTo>
                  <a:lnTo>
                    <a:pt x="16" y="0"/>
                  </a:lnTo>
                  <a:lnTo>
                    <a:pt x="20" y="0"/>
                  </a:lnTo>
                  <a:lnTo>
                    <a:pt x="20" y="4"/>
                  </a:lnTo>
                  <a:lnTo>
                    <a:pt x="24" y="4"/>
                  </a:lnTo>
                  <a:lnTo>
                    <a:pt x="24" y="0"/>
                  </a:lnTo>
                  <a:lnTo>
                    <a:pt x="24" y="4"/>
                  </a:lnTo>
                  <a:lnTo>
                    <a:pt x="28" y="4"/>
                  </a:lnTo>
                  <a:lnTo>
                    <a:pt x="32" y="4"/>
                  </a:lnTo>
                  <a:lnTo>
                    <a:pt x="36" y="4"/>
                  </a:lnTo>
                  <a:lnTo>
                    <a:pt x="32" y="8"/>
                  </a:lnTo>
                  <a:lnTo>
                    <a:pt x="36" y="8"/>
                  </a:lnTo>
                  <a:lnTo>
                    <a:pt x="40" y="8"/>
                  </a:lnTo>
                  <a:lnTo>
                    <a:pt x="44" y="8"/>
                  </a:lnTo>
                  <a:lnTo>
                    <a:pt x="48" y="8"/>
                  </a:lnTo>
                  <a:lnTo>
                    <a:pt x="44" y="8"/>
                  </a:lnTo>
                  <a:lnTo>
                    <a:pt x="48" y="8"/>
                  </a:lnTo>
                  <a:lnTo>
                    <a:pt x="48" y="12"/>
                  </a:lnTo>
                  <a:lnTo>
                    <a:pt x="48" y="8"/>
                  </a:lnTo>
                  <a:lnTo>
                    <a:pt x="52" y="12"/>
                  </a:lnTo>
                  <a:lnTo>
                    <a:pt x="56" y="12"/>
                  </a:lnTo>
                  <a:lnTo>
                    <a:pt x="56" y="16"/>
                  </a:lnTo>
                  <a:lnTo>
                    <a:pt x="52" y="16"/>
                  </a:lnTo>
                  <a:lnTo>
                    <a:pt x="52" y="20"/>
                  </a:lnTo>
                  <a:lnTo>
                    <a:pt x="48" y="20"/>
                  </a:lnTo>
                  <a:lnTo>
                    <a:pt x="44" y="20"/>
                  </a:lnTo>
                  <a:lnTo>
                    <a:pt x="40" y="20"/>
                  </a:lnTo>
                  <a:lnTo>
                    <a:pt x="40" y="24"/>
                  </a:lnTo>
                  <a:lnTo>
                    <a:pt x="40" y="20"/>
                  </a:lnTo>
                  <a:lnTo>
                    <a:pt x="36" y="20"/>
                  </a:lnTo>
                  <a:lnTo>
                    <a:pt x="32" y="20"/>
                  </a:lnTo>
                  <a:lnTo>
                    <a:pt x="28" y="20"/>
                  </a:lnTo>
                  <a:lnTo>
                    <a:pt x="24" y="20"/>
                  </a:lnTo>
                  <a:lnTo>
                    <a:pt x="20" y="24"/>
                  </a:lnTo>
                  <a:lnTo>
                    <a:pt x="16" y="24"/>
                  </a:lnTo>
                  <a:close/>
                </a:path>
              </a:pathLst>
            </a:custGeom>
            <a:solidFill>
              <a:srgbClr val="CCFFFF"/>
            </a:solidFill>
            <a:ln w="6350">
              <a:solidFill>
                <a:srgbClr val="CCFFFF"/>
              </a:solidFill>
              <a:prstDash val="solid"/>
              <a:round/>
              <a:headEnd/>
              <a:tailEnd/>
            </a:ln>
          </p:spPr>
          <p:txBody>
            <a:bodyPr/>
            <a:lstStyle/>
            <a:p>
              <a:endParaRPr lang="it-IT"/>
            </a:p>
          </p:txBody>
        </p:sp>
        <p:sp>
          <p:nvSpPr>
            <p:cNvPr id="197767" name="Freeform 132">
              <a:extLst>
                <a:ext uri="{FF2B5EF4-FFF2-40B4-BE49-F238E27FC236}">
                  <a16:creationId xmlns:a16="http://schemas.microsoft.com/office/drawing/2014/main" id="{66FEE250-8069-3D68-F15D-AD6BA01692D0}"/>
                </a:ext>
              </a:extLst>
            </p:cNvPr>
            <p:cNvSpPr>
              <a:spLocks/>
            </p:cNvSpPr>
            <p:nvPr/>
          </p:nvSpPr>
          <p:spPr bwMode="auto">
            <a:xfrm>
              <a:off x="3377" y="1634"/>
              <a:ext cx="130" cy="52"/>
            </a:xfrm>
            <a:custGeom>
              <a:avLst/>
              <a:gdLst>
                <a:gd name="T0" fmla="*/ 0 w 68"/>
                <a:gd name="T1" fmla="*/ 2147483646 h 20"/>
                <a:gd name="T2" fmla="*/ 312082022 w 68"/>
                <a:gd name="T3" fmla="*/ 2147483646 h 20"/>
                <a:gd name="T4" fmla="*/ 596627395 w 68"/>
                <a:gd name="T5" fmla="*/ 2147483646 h 20"/>
                <a:gd name="T6" fmla="*/ 915696724 w 68"/>
                <a:gd name="T7" fmla="*/ 2147483646 h 20"/>
                <a:gd name="T8" fmla="*/ 1227740634 w 68"/>
                <a:gd name="T9" fmla="*/ 2147483646 h 20"/>
                <a:gd name="T10" fmla="*/ 1824368231 w 68"/>
                <a:gd name="T11" fmla="*/ 2147483646 h 20"/>
                <a:gd name="T12" fmla="*/ 2141789560 w 68"/>
                <a:gd name="T13" fmla="*/ 2147483646 h 20"/>
                <a:gd name="T14" fmla="*/ 2147483646 w 68"/>
                <a:gd name="T15" fmla="*/ 2147483646 h 20"/>
                <a:gd name="T16" fmla="*/ 2141789560 w 68"/>
                <a:gd name="T17" fmla="*/ 2147483646 h 20"/>
                <a:gd name="T18" fmla="*/ 2141789560 w 68"/>
                <a:gd name="T19" fmla="*/ 2147483646 h 20"/>
                <a:gd name="T20" fmla="*/ 2141789560 w 68"/>
                <a:gd name="T21" fmla="*/ 2147483646 h 20"/>
                <a:gd name="T22" fmla="*/ 2147483646 w 68"/>
                <a:gd name="T23" fmla="*/ 2147483646 h 20"/>
                <a:gd name="T24" fmla="*/ 2147483646 w 68"/>
                <a:gd name="T25" fmla="*/ 2147483646 h 20"/>
                <a:gd name="T26" fmla="*/ 2147483646 w 68"/>
                <a:gd name="T27" fmla="*/ 2147483646 h 20"/>
                <a:gd name="T28" fmla="*/ 2147483646 w 68"/>
                <a:gd name="T29" fmla="*/ 2147483646 h 20"/>
                <a:gd name="T30" fmla="*/ 2147483646 w 68"/>
                <a:gd name="T31" fmla="*/ 0 h 20"/>
                <a:gd name="T32" fmla="*/ 2147483646 w 68"/>
                <a:gd name="T33" fmla="*/ 0 h 20"/>
                <a:gd name="T34" fmla="*/ 2147483646 w 68"/>
                <a:gd name="T35" fmla="*/ 0 h 20"/>
                <a:gd name="T36" fmla="*/ 2147483646 w 68"/>
                <a:gd name="T37" fmla="*/ 0 h 20"/>
                <a:gd name="T38" fmla="*/ 2147483646 w 68"/>
                <a:gd name="T39" fmla="*/ 0 h 20"/>
                <a:gd name="T40" fmla="*/ 2147483646 w 68"/>
                <a:gd name="T41" fmla="*/ 2147483646 h 20"/>
                <a:gd name="T42" fmla="*/ 2147483646 w 68"/>
                <a:gd name="T43" fmla="*/ 2147483646 h 20"/>
                <a:gd name="T44" fmla="*/ 2147483646 w 68"/>
                <a:gd name="T45" fmla="*/ 2147483646 h 20"/>
                <a:gd name="T46" fmla="*/ 2147483646 w 68"/>
                <a:gd name="T47" fmla="*/ 2147483646 h 20"/>
                <a:gd name="T48" fmla="*/ 2147483646 w 68"/>
                <a:gd name="T49" fmla="*/ 2147483646 h 20"/>
                <a:gd name="T50" fmla="*/ 2147483646 w 68"/>
                <a:gd name="T51" fmla="*/ 2147483646 h 20"/>
                <a:gd name="T52" fmla="*/ 2147483646 w 68"/>
                <a:gd name="T53" fmla="*/ 2147483646 h 20"/>
                <a:gd name="T54" fmla="*/ 2147483646 w 68"/>
                <a:gd name="T55" fmla="*/ 2147483646 h 20"/>
                <a:gd name="T56" fmla="*/ 2147483646 w 68"/>
                <a:gd name="T57" fmla="*/ 2147483646 h 20"/>
                <a:gd name="T58" fmla="*/ 2147483646 w 68"/>
                <a:gd name="T59" fmla="*/ 2147483646 h 20"/>
                <a:gd name="T60" fmla="*/ 2147483646 w 68"/>
                <a:gd name="T61" fmla="*/ 2147483646 h 20"/>
                <a:gd name="T62" fmla="*/ 2147483646 w 68"/>
                <a:gd name="T63" fmla="*/ 2147483646 h 20"/>
                <a:gd name="T64" fmla="*/ 2147483646 w 68"/>
                <a:gd name="T65" fmla="*/ 2147483646 h 20"/>
                <a:gd name="T66" fmla="*/ 2141789560 w 68"/>
                <a:gd name="T67" fmla="*/ 2147483646 h 20"/>
                <a:gd name="T68" fmla="*/ 1824368231 w 68"/>
                <a:gd name="T69" fmla="*/ 2147483646 h 20"/>
                <a:gd name="T70" fmla="*/ 1824368231 w 68"/>
                <a:gd name="T71" fmla="*/ 2147483646 h 20"/>
                <a:gd name="T72" fmla="*/ 1522070716 w 68"/>
                <a:gd name="T73" fmla="*/ 2147483646 h 20"/>
                <a:gd name="T74" fmla="*/ 1227740634 w 68"/>
                <a:gd name="T75" fmla="*/ 2147483646 h 20"/>
                <a:gd name="T76" fmla="*/ 915696724 w 68"/>
                <a:gd name="T77" fmla="*/ 2147483646 h 20"/>
                <a:gd name="T78" fmla="*/ 915696724 w 68"/>
                <a:gd name="T79" fmla="*/ 2147483646 h 20"/>
                <a:gd name="T80" fmla="*/ 596627395 w 68"/>
                <a:gd name="T81" fmla="*/ 2147483646 h 20"/>
                <a:gd name="T82" fmla="*/ 596627395 w 68"/>
                <a:gd name="T83" fmla="*/ 2147483646 h 20"/>
                <a:gd name="T84" fmla="*/ 312082022 w 68"/>
                <a:gd name="T85" fmla="*/ 2147483646 h 20"/>
                <a:gd name="T86" fmla="*/ 0 w 68"/>
                <a:gd name="T87" fmla="*/ 2147483646 h 20"/>
                <a:gd name="T88" fmla="*/ 0 w 68"/>
                <a:gd name="T89" fmla="*/ 2147483646 h 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8"/>
                <a:gd name="T136" fmla="*/ 0 h 20"/>
                <a:gd name="T137" fmla="*/ 68 w 68"/>
                <a:gd name="T138" fmla="*/ 20 h 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8" h="20">
                  <a:moveTo>
                    <a:pt x="0" y="12"/>
                  </a:moveTo>
                  <a:lnTo>
                    <a:pt x="4" y="12"/>
                  </a:lnTo>
                  <a:lnTo>
                    <a:pt x="8" y="12"/>
                  </a:lnTo>
                  <a:lnTo>
                    <a:pt x="12" y="12"/>
                  </a:lnTo>
                  <a:lnTo>
                    <a:pt x="16" y="12"/>
                  </a:lnTo>
                  <a:lnTo>
                    <a:pt x="24" y="12"/>
                  </a:lnTo>
                  <a:lnTo>
                    <a:pt x="28" y="12"/>
                  </a:lnTo>
                  <a:lnTo>
                    <a:pt x="32" y="12"/>
                  </a:lnTo>
                  <a:lnTo>
                    <a:pt x="28" y="12"/>
                  </a:lnTo>
                  <a:lnTo>
                    <a:pt x="28" y="8"/>
                  </a:lnTo>
                  <a:lnTo>
                    <a:pt x="28" y="4"/>
                  </a:lnTo>
                  <a:lnTo>
                    <a:pt x="32" y="4"/>
                  </a:lnTo>
                  <a:lnTo>
                    <a:pt x="36" y="4"/>
                  </a:lnTo>
                  <a:lnTo>
                    <a:pt x="40" y="4"/>
                  </a:lnTo>
                  <a:lnTo>
                    <a:pt x="44" y="4"/>
                  </a:lnTo>
                  <a:lnTo>
                    <a:pt x="48" y="0"/>
                  </a:lnTo>
                  <a:lnTo>
                    <a:pt x="52" y="0"/>
                  </a:lnTo>
                  <a:lnTo>
                    <a:pt x="56" y="0"/>
                  </a:lnTo>
                  <a:lnTo>
                    <a:pt x="60" y="0"/>
                  </a:lnTo>
                  <a:lnTo>
                    <a:pt x="64" y="0"/>
                  </a:lnTo>
                  <a:lnTo>
                    <a:pt x="64" y="4"/>
                  </a:lnTo>
                  <a:lnTo>
                    <a:pt x="68" y="8"/>
                  </a:lnTo>
                  <a:lnTo>
                    <a:pt x="64" y="8"/>
                  </a:lnTo>
                  <a:lnTo>
                    <a:pt x="64" y="12"/>
                  </a:lnTo>
                  <a:lnTo>
                    <a:pt x="60" y="12"/>
                  </a:lnTo>
                  <a:lnTo>
                    <a:pt x="60" y="16"/>
                  </a:lnTo>
                  <a:lnTo>
                    <a:pt x="56" y="20"/>
                  </a:lnTo>
                  <a:lnTo>
                    <a:pt x="52" y="20"/>
                  </a:lnTo>
                  <a:lnTo>
                    <a:pt x="48" y="20"/>
                  </a:lnTo>
                  <a:lnTo>
                    <a:pt x="44" y="20"/>
                  </a:lnTo>
                  <a:lnTo>
                    <a:pt x="40" y="20"/>
                  </a:lnTo>
                  <a:lnTo>
                    <a:pt x="36" y="20"/>
                  </a:lnTo>
                  <a:lnTo>
                    <a:pt x="32" y="20"/>
                  </a:lnTo>
                  <a:lnTo>
                    <a:pt x="28" y="20"/>
                  </a:lnTo>
                  <a:lnTo>
                    <a:pt x="24" y="20"/>
                  </a:lnTo>
                  <a:lnTo>
                    <a:pt x="24" y="16"/>
                  </a:lnTo>
                  <a:lnTo>
                    <a:pt x="20" y="16"/>
                  </a:lnTo>
                  <a:lnTo>
                    <a:pt x="16" y="16"/>
                  </a:lnTo>
                  <a:lnTo>
                    <a:pt x="12" y="16"/>
                  </a:lnTo>
                  <a:lnTo>
                    <a:pt x="12" y="20"/>
                  </a:lnTo>
                  <a:lnTo>
                    <a:pt x="8" y="20"/>
                  </a:lnTo>
                  <a:lnTo>
                    <a:pt x="8" y="16"/>
                  </a:lnTo>
                  <a:lnTo>
                    <a:pt x="4" y="16"/>
                  </a:lnTo>
                  <a:lnTo>
                    <a:pt x="0" y="16"/>
                  </a:lnTo>
                  <a:lnTo>
                    <a:pt x="0" y="12"/>
                  </a:lnTo>
                  <a:close/>
                </a:path>
              </a:pathLst>
            </a:custGeom>
            <a:solidFill>
              <a:srgbClr val="CCFFFF"/>
            </a:solidFill>
            <a:ln w="6350">
              <a:solidFill>
                <a:srgbClr val="CCFFFF"/>
              </a:solidFill>
              <a:prstDash val="solid"/>
              <a:round/>
              <a:headEnd/>
              <a:tailEnd/>
            </a:ln>
          </p:spPr>
          <p:txBody>
            <a:bodyPr/>
            <a:lstStyle/>
            <a:p>
              <a:endParaRPr lang="it-IT"/>
            </a:p>
          </p:txBody>
        </p:sp>
        <p:sp>
          <p:nvSpPr>
            <p:cNvPr id="197768" name="Freeform 133">
              <a:extLst>
                <a:ext uri="{FF2B5EF4-FFF2-40B4-BE49-F238E27FC236}">
                  <a16:creationId xmlns:a16="http://schemas.microsoft.com/office/drawing/2014/main" id="{C6263D08-7EEF-E12F-C957-8A601270D2D0}"/>
                </a:ext>
              </a:extLst>
            </p:cNvPr>
            <p:cNvSpPr>
              <a:spLocks/>
            </p:cNvSpPr>
            <p:nvPr/>
          </p:nvSpPr>
          <p:spPr bwMode="auto">
            <a:xfrm>
              <a:off x="3261" y="2415"/>
              <a:ext cx="200" cy="205"/>
            </a:xfrm>
            <a:custGeom>
              <a:avLst/>
              <a:gdLst>
                <a:gd name="T0" fmla="*/ 2147483646 w 104"/>
                <a:gd name="T1" fmla="*/ 2147483646 h 80"/>
                <a:gd name="T2" fmla="*/ 2147483646 w 104"/>
                <a:gd name="T3" fmla="*/ 2147483646 h 80"/>
                <a:gd name="T4" fmla="*/ 2147483646 w 104"/>
                <a:gd name="T5" fmla="*/ 2147483646 h 80"/>
                <a:gd name="T6" fmla="*/ 2147483646 w 104"/>
                <a:gd name="T7" fmla="*/ 2147483646 h 80"/>
                <a:gd name="T8" fmla="*/ 2147483646 w 104"/>
                <a:gd name="T9" fmla="*/ 2147483646 h 80"/>
                <a:gd name="T10" fmla="*/ 2147483646 w 104"/>
                <a:gd name="T11" fmla="*/ 2147483646 h 80"/>
                <a:gd name="T12" fmla="*/ 2147483646 w 104"/>
                <a:gd name="T13" fmla="*/ 2147483646 h 80"/>
                <a:gd name="T14" fmla="*/ 2147483646 w 104"/>
                <a:gd name="T15" fmla="*/ 2147483646 h 80"/>
                <a:gd name="T16" fmla="*/ 2147483646 w 104"/>
                <a:gd name="T17" fmla="*/ 2147483646 h 80"/>
                <a:gd name="T18" fmla="*/ 2147483646 w 104"/>
                <a:gd name="T19" fmla="*/ 2147483646 h 80"/>
                <a:gd name="T20" fmla="*/ 2147483646 w 104"/>
                <a:gd name="T21" fmla="*/ 2147483646 h 80"/>
                <a:gd name="T22" fmla="*/ 2147483646 w 104"/>
                <a:gd name="T23" fmla="*/ 2147483646 h 80"/>
                <a:gd name="T24" fmla="*/ 2147483646 w 104"/>
                <a:gd name="T25" fmla="*/ 2147483646 h 80"/>
                <a:gd name="T26" fmla="*/ 2147483646 w 104"/>
                <a:gd name="T27" fmla="*/ 2147483646 h 80"/>
                <a:gd name="T28" fmla="*/ 2147483646 w 104"/>
                <a:gd name="T29" fmla="*/ 2147483646 h 80"/>
                <a:gd name="T30" fmla="*/ 2147483646 w 104"/>
                <a:gd name="T31" fmla="*/ 2147483646 h 80"/>
                <a:gd name="T32" fmla="*/ 2147483646 w 104"/>
                <a:gd name="T33" fmla="*/ 2147483646 h 80"/>
                <a:gd name="T34" fmla="*/ 2127621338 w 104"/>
                <a:gd name="T35" fmla="*/ 2147483646 h 80"/>
                <a:gd name="T36" fmla="*/ 1759593990 w 104"/>
                <a:gd name="T37" fmla="*/ 2147483646 h 80"/>
                <a:gd name="T38" fmla="*/ 1065877804 w 104"/>
                <a:gd name="T39" fmla="*/ 2147483646 h 80"/>
                <a:gd name="T40" fmla="*/ 707670081 w 104"/>
                <a:gd name="T41" fmla="*/ 2147483646 h 80"/>
                <a:gd name="T42" fmla="*/ 367988442 w 104"/>
                <a:gd name="T43" fmla="*/ 2147483646 h 80"/>
                <a:gd name="T44" fmla="*/ 367988442 w 104"/>
                <a:gd name="T45" fmla="*/ 2147483646 h 80"/>
                <a:gd name="T46" fmla="*/ 0 w 104"/>
                <a:gd name="T47" fmla="*/ 2147483646 h 80"/>
                <a:gd name="T48" fmla="*/ 0 w 104"/>
                <a:gd name="T49" fmla="*/ 2147483646 h 80"/>
                <a:gd name="T50" fmla="*/ 367988442 w 104"/>
                <a:gd name="T51" fmla="*/ 2147483646 h 80"/>
                <a:gd name="T52" fmla="*/ 707670081 w 104"/>
                <a:gd name="T53" fmla="*/ 2147483646 h 80"/>
                <a:gd name="T54" fmla="*/ 707670081 w 104"/>
                <a:gd name="T55" fmla="*/ 2147483646 h 80"/>
                <a:gd name="T56" fmla="*/ 707670081 w 104"/>
                <a:gd name="T57" fmla="*/ 2147483646 h 80"/>
                <a:gd name="T58" fmla="*/ 707670081 w 104"/>
                <a:gd name="T59" fmla="*/ 2147483646 h 80"/>
                <a:gd name="T60" fmla="*/ 1065877804 w 104"/>
                <a:gd name="T61" fmla="*/ 0 h 80"/>
                <a:gd name="T62" fmla="*/ 1759593990 w 104"/>
                <a:gd name="T63" fmla="*/ 0 h 80"/>
                <a:gd name="T64" fmla="*/ 2147483646 w 104"/>
                <a:gd name="T65" fmla="*/ 0 h 80"/>
                <a:gd name="T66" fmla="*/ 2147483646 w 104"/>
                <a:gd name="T67" fmla="*/ 2147483646 h 80"/>
                <a:gd name="T68" fmla="*/ 2147483646 w 104"/>
                <a:gd name="T69" fmla="*/ 2147483646 h 80"/>
                <a:gd name="T70" fmla="*/ 2147483646 w 104"/>
                <a:gd name="T71" fmla="*/ 2147483646 h 80"/>
                <a:gd name="T72" fmla="*/ 2147483646 w 104"/>
                <a:gd name="T73" fmla="*/ 2147483646 h 80"/>
                <a:gd name="T74" fmla="*/ 2147483646 w 104"/>
                <a:gd name="T75" fmla="*/ 2147483646 h 80"/>
                <a:gd name="T76" fmla="*/ 2147483646 w 104"/>
                <a:gd name="T77" fmla="*/ 2147483646 h 80"/>
                <a:gd name="T78" fmla="*/ 2147483646 w 104"/>
                <a:gd name="T79" fmla="*/ 2147483646 h 80"/>
                <a:gd name="T80" fmla="*/ 2147483646 w 104"/>
                <a:gd name="T81" fmla="*/ 0 h 80"/>
                <a:gd name="T82" fmla="*/ 2147483646 w 104"/>
                <a:gd name="T83" fmla="*/ 0 h 80"/>
                <a:gd name="T84" fmla="*/ 2147483646 w 104"/>
                <a:gd name="T85" fmla="*/ 2147483646 h 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
                <a:gd name="T130" fmla="*/ 0 h 80"/>
                <a:gd name="T131" fmla="*/ 104 w 104"/>
                <a:gd name="T132" fmla="*/ 80 h 8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 h="80">
                  <a:moveTo>
                    <a:pt x="100" y="4"/>
                  </a:moveTo>
                  <a:lnTo>
                    <a:pt x="100" y="8"/>
                  </a:lnTo>
                  <a:lnTo>
                    <a:pt x="100" y="12"/>
                  </a:lnTo>
                  <a:lnTo>
                    <a:pt x="104" y="12"/>
                  </a:lnTo>
                  <a:lnTo>
                    <a:pt x="104" y="16"/>
                  </a:lnTo>
                  <a:lnTo>
                    <a:pt x="104" y="20"/>
                  </a:lnTo>
                  <a:lnTo>
                    <a:pt x="100" y="20"/>
                  </a:lnTo>
                  <a:lnTo>
                    <a:pt x="96" y="20"/>
                  </a:lnTo>
                  <a:lnTo>
                    <a:pt x="96" y="24"/>
                  </a:lnTo>
                  <a:lnTo>
                    <a:pt x="96" y="28"/>
                  </a:lnTo>
                  <a:lnTo>
                    <a:pt x="92" y="32"/>
                  </a:lnTo>
                  <a:lnTo>
                    <a:pt x="92" y="36"/>
                  </a:lnTo>
                  <a:lnTo>
                    <a:pt x="88" y="36"/>
                  </a:lnTo>
                  <a:lnTo>
                    <a:pt x="88" y="44"/>
                  </a:lnTo>
                  <a:lnTo>
                    <a:pt x="84" y="44"/>
                  </a:lnTo>
                  <a:lnTo>
                    <a:pt x="84" y="48"/>
                  </a:lnTo>
                  <a:lnTo>
                    <a:pt x="80" y="56"/>
                  </a:lnTo>
                  <a:lnTo>
                    <a:pt x="76" y="60"/>
                  </a:lnTo>
                  <a:lnTo>
                    <a:pt x="76" y="64"/>
                  </a:lnTo>
                  <a:lnTo>
                    <a:pt x="72" y="64"/>
                  </a:lnTo>
                  <a:lnTo>
                    <a:pt x="72" y="60"/>
                  </a:lnTo>
                  <a:lnTo>
                    <a:pt x="64" y="60"/>
                  </a:lnTo>
                  <a:lnTo>
                    <a:pt x="60" y="64"/>
                  </a:lnTo>
                  <a:lnTo>
                    <a:pt x="56" y="68"/>
                  </a:lnTo>
                  <a:lnTo>
                    <a:pt x="56" y="72"/>
                  </a:lnTo>
                  <a:lnTo>
                    <a:pt x="52" y="76"/>
                  </a:lnTo>
                  <a:lnTo>
                    <a:pt x="48" y="76"/>
                  </a:lnTo>
                  <a:lnTo>
                    <a:pt x="48" y="80"/>
                  </a:lnTo>
                  <a:lnTo>
                    <a:pt x="44" y="80"/>
                  </a:lnTo>
                  <a:lnTo>
                    <a:pt x="40" y="80"/>
                  </a:lnTo>
                  <a:lnTo>
                    <a:pt x="36" y="80"/>
                  </a:lnTo>
                  <a:lnTo>
                    <a:pt x="32" y="80"/>
                  </a:lnTo>
                  <a:lnTo>
                    <a:pt x="28" y="80"/>
                  </a:lnTo>
                  <a:lnTo>
                    <a:pt x="28" y="76"/>
                  </a:lnTo>
                  <a:lnTo>
                    <a:pt x="24" y="76"/>
                  </a:lnTo>
                  <a:lnTo>
                    <a:pt x="24" y="72"/>
                  </a:lnTo>
                  <a:lnTo>
                    <a:pt x="24" y="68"/>
                  </a:lnTo>
                  <a:lnTo>
                    <a:pt x="20" y="68"/>
                  </a:lnTo>
                  <a:lnTo>
                    <a:pt x="16" y="64"/>
                  </a:lnTo>
                  <a:lnTo>
                    <a:pt x="12" y="64"/>
                  </a:lnTo>
                  <a:lnTo>
                    <a:pt x="12" y="60"/>
                  </a:lnTo>
                  <a:lnTo>
                    <a:pt x="8" y="60"/>
                  </a:lnTo>
                  <a:lnTo>
                    <a:pt x="8" y="64"/>
                  </a:lnTo>
                  <a:lnTo>
                    <a:pt x="4" y="64"/>
                  </a:lnTo>
                  <a:lnTo>
                    <a:pt x="0" y="64"/>
                  </a:lnTo>
                  <a:lnTo>
                    <a:pt x="4" y="56"/>
                  </a:lnTo>
                  <a:lnTo>
                    <a:pt x="0" y="52"/>
                  </a:lnTo>
                  <a:lnTo>
                    <a:pt x="0" y="48"/>
                  </a:lnTo>
                  <a:lnTo>
                    <a:pt x="0" y="44"/>
                  </a:lnTo>
                  <a:lnTo>
                    <a:pt x="0" y="40"/>
                  </a:lnTo>
                  <a:lnTo>
                    <a:pt x="4" y="40"/>
                  </a:lnTo>
                  <a:lnTo>
                    <a:pt x="4" y="36"/>
                  </a:lnTo>
                  <a:lnTo>
                    <a:pt x="8" y="32"/>
                  </a:lnTo>
                  <a:lnTo>
                    <a:pt x="8" y="28"/>
                  </a:lnTo>
                  <a:lnTo>
                    <a:pt x="12" y="24"/>
                  </a:lnTo>
                  <a:lnTo>
                    <a:pt x="8" y="24"/>
                  </a:lnTo>
                  <a:lnTo>
                    <a:pt x="8" y="20"/>
                  </a:lnTo>
                  <a:lnTo>
                    <a:pt x="8" y="16"/>
                  </a:lnTo>
                  <a:lnTo>
                    <a:pt x="8" y="12"/>
                  </a:lnTo>
                  <a:lnTo>
                    <a:pt x="8" y="8"/>
                  </a:lnTo>
                  <a:lnTo>
                    <a:pt x="12" y="8"/>
                  </a:lnTo>
                  <a:lnTo>
                    <a:pt x="12" y="0"/>
                  </a:lnTo>
                  <a:lnTo>
                    <a:pt x="16" y="0"/>
                  </a:lnTo>
                  <a:lnTo>
                    <a:pt x="20" y="0"/>
                  </a:lnTo>
                  <a:lnTo>
                    <a:pt x="24" y="0"/>
                  </a:lnTo>
                  <a:lnTo>
                    <a:pt x="28" y="0"/>
                  </a:lnTo>
                  <a:lnTo>
                    <a:pt x="32" y="0"/>
                  </a:lnTo>
                  <a:lnTo>
                    <a:pt x="36" y="4"/>
                  </a:lnTo>
                  <a:lnTo>
                    <a:pt x="40" y="4"/>
                  </a:lnTo>
                  <a:lnTo>
                    <a:pt x="44" y="4"/>
                  </a:lnTo>
                  <a:lnTo>
                    <a:pt x="48" y="4"/>
                  </a:lnTo>
                  <a:lnTo>
                    <a:pt x="52" y="8"/>
                  </a:lnTo>
                  <a:lnTo>
                    <a:pt x="56" y="8"/>
                  </a:lnTo>
                  <a:lnTo>
                    <a:pt x="60" y="8"/>
                  </a:lnTo>
                  <a:lnTo>
                    <a:pt x="64" y="4"/>
                  </a:lnTo>
                  <a:lnTo>
                    <a:pt x="68" y="4"/>
                  </a:lnTo>
                  <a:lnTo>
                    <a:pt x="72" y="4"/>
                  </a:lnTo>
                  <a:lnTo>
                    <a:pt x="76" y="4"/>
                  </a:lnTo>
                  <a:lnTo>
                    <a:pt x="80" y="4"/>
                  </a:lnTo>
                  <a:lnTo>
                    <a:pt x="84" y="4"/>
                  </a:lnTo>
                  <a:lnTo>
                    <a:pt x="88" y="4"/>
                  </a:lnTo>
                  <a:lnTo>
                    <a:pt x="88" y="0"/>
                  </a:lnTo>
                  <a:lnTo>
                    <a:pt x="92" y="0"/>
                  </a:lnTo>
                  <a:lnTo>
                    <a:pt x="96" y="0"/>
                  </a:lnTo>
                  <a:lnTo>
                    <a:pt x="96" y="4"/>
                  </a:lnTo>
                  <a:lnTo>
                    <a:pt x="100" y="4"/>
                  </a:lnTo>
                  <a:close/>
                </a:path>
              </a:pathLst>
            </a:custGeom>
            <a:solidFill>
              <a:srgbClr val="CCFFFF"/>
            </a:solidFill>
            <a:ln w="6350">
              <a:solidFill>
                <a:srgbClr val="CCFFFF"/>
              </a:solidFill>
              <a:prstDash val="solid"/>
              <a:round/>
              <a:headEnd/>
              <a:tailEnd/>
            </a:ln>
          </p:spPr>
          <p:txBody>
            <a:bodyPr/>
            <a:lstStyle/>
            <a:p>
              <a:endParaRPr lang="it-IT"/>
            </a:p>
          </p:txBody>
        </p:sp>
        <p:sp>
          <p:nvSpPr>
            <p:cNvPr id="197769" name="Freeform 134">
              <a:extLst>
                <a:ext uri="{FF2B5EF4-FFF2-40B4-BE49-F238E27FC236}">
                  <a16:creationId xmlns:a16="http://schemas.microsoft.com/office/drawing/2014/main" id="{FD59C20E-590E-493B-4E41-BFB84E32BA03}"/>
                </a:ext>
              </a:extLst>
            </p:cNvPr>
            <p:cNvSpPr>
              <a:spLocks/>
            </p:cNvSpPr>
            <p:nvPr/>
          </p:nvSpPr>
          <p:spPr bwMode="auto">
            <a:xfrm>
              <a:off x="3361" y="2425"/>
              <a:ext cx="123" cy="257"/>
            </a:xfrm>
            <a:custGeom>
              <a:avLst/>
              <a:gdLst>
                <a:gd name="T0" fmla="*/ 1425763487 w 64"/>
                <a:gd name="T1" fmla="*/ 2147483646 h 100"/>
                <a:gd name="T2" fmla="*/ 1051006009 w 64"/>
                <a:gd name="T3" fmla="*/ 2147483646 h 100"/>
                <a:gd name="T4" fmla="*/ 1051006009 w 64"/>
                <a:gd name="T5" fmla="*/ 2147483646 h 100"/>
                <a:gd name="T6" fmla="*/ 1051006009 w 64"/>
                <a:gd name="T7" fmla="*/ 2147483646 h 100"/>
                <a:gd name="T8" fmla="*/ 363497651 w 64"/>
                <a:gd name="T9" fmla="*/ 2147483646 h 100"/>
                <a:gd name="T10" fmla="*/ 363497651 w 64"/>
                <a:gd name="T11" fmla="*/ 2147483646 h 100"/>
                <a:gd name="T12" fmla="*/ 363497651 w 64"/>
                <a:gd name="T13" fmla="*/ 2147483646 h 100"/>
                <a:gd name="T14" fmla="*/ 698597048 w 64"/>
                <a:gd name="T15" fmla="*/ 2147483646 h 100"/>
                <a:gd name="T16" fmla="*/ 1734927021 w 64"/>
                <a:gd name="T17" fmla="*/ 2147483646 h 100"/>
                <a:gd name="T18" fmla="*/ 2096389014 w 64"/>
                <a:gd name="T19" fmla="*/ 2147483646 h 100"/>
                <a:gd name="T20" fmla="*/ 2147483646 w 64"/>
                <a:gd name="T21" fmla="*/ 2147483646 h 100"/>
                <a:gd name="T22" fmla="*/ 2147483646 w 64"/>
                <a:gd name="T23" fmla="*/ 2147483646 h 100"/>
                <a:gd name="T24" fmla="*/ 2147483646 w 64"/>
                <a:gd name="T25" fmla="*/ 2147483646 h 100"/>
                <a:gd name="T26" fmla="*/ 2147483646 w 64"/>
                <a:gd name="T27" fmla="*/ 2147483646 h 100"/>
                <a:gd name="T28" fmla="*/ 2147483646 w 64"/>
                <a:gd name="T29" fmla="*/ 2147483646 h 100"/>
                <a:gd name="T30" fmla="*/ 2147483646 w 64"/>
                <a:gd name="T31" fmla="*/ 2147483646 h 100"/>
                <a:gd name="T32" fmla="*/ 2147483646 w 64"/>
                <a:gd name="T33" fmla="*/ 2147483646 h 100"/>
                <a:gd name="T34" fmla="*/ 2147483646 w 64"/>
                <a:gd name="T35" fmla="*/ 2147483646 h 100"/>
                <a:gd name="T36" fmla="*/ 2147483646 w 64"/>
                <a:gd name="T37" fmla="*/ 0 h 100"/>
                <a:gd name="T38" fmla="*/ 2147483646 w 64"/>
                <a:gd name="T39" fmla="*/ 2147483646 h 100"/>
                <a:gd name="T40" fmla="*/ 2147483646 w 64"/>
                <a:gd name="T41" fmla="*/ 2147483646 h 100"/>
                <a:gd name="T42" fmla="*/ 2147483646 w 64"/>
                <a:gd name="T43" fmla="*/ 2147483646 h 100"/>
                <a:gd name="T44" fmla="*/ 2147483646 w 64"/>
                <a:gd name="T45" fmla="*/ 2147483646 h 100"/>
                <a:gd name="T46" fmla="*/ 2147483646 w 64"/>
                <a:gd name="T47" fmla="*/ 2147483646 h 100"/>
                <a:gd name="T48" fmla="*/ 2147483646 w 64"/>
                <a:gd name="T49" fmla="*/ 2147483646 h 100"/>
                <a:gd name="T50" fmla="*/ 2147483646 w 64"/>
                <a:gd name="T51" fmla="*/ 2147483646 h 100"/>
                <a:gd name="T52" fmla="*/ 2147483646 w 64"/>
                <a:gd name="T53" fmla="*/ 2147483646 h 100"/>
                <a:gd name="T54" fmla="*/ 2147483646 w 64"/>
                <a:gd name="T55" fmla="*/ 2147483646 h 100"/>
                <a:gd name="T56" fmla="*/ 2147483646 w 64"/>
                <a:gd name="T57" fmla="*/ 2147483646 h 100"/>
                <a:gd name="T58" fmla="*/ 2147483646 w 64"/>
                <a:gd name="T59" fmla="*/ 2147483646 h 100"/>
                <a:gd name="T60" fmla="*/ 2147483646 w 64"/>
                <a:gd name="T61" fmla="*/ 2147483646 h 100"/>
                <a:gd name="T62" fmla="*/ 2147483646 w 64"/>
                <a:gd name="T63" fmla="*/ 2147483646 h 100"/>
                <a:gd name="T64" fmla="*/ 2147483646 w 64"/>
                <a:gd name="T65" fmla="*/ 2147483646 h 100"/>
                <a:gd name="T66" fmla="*/ 2147483646 w 64"/>
                <a:gd name="T67" fmla="*/ 2147483646 h 100"/>
                <a:gd name="T68" fmla="*/ 2147483646 w 64"/>
                <a:gd name="T69" fmla="*/ 2147483646 h 100"/>
                <a:gd name="T70" fmla="*/ 2147483646 w 64"/>
                <a:gd name="T71" fmla="*/ 2147483646 h 100"/>
                <a:gd name="T72" fmla="*/ 2147483646 w 64"/>
                <a:gd name="T73" fmla="*/ 2147483646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4"/>
                <a:gd name="T112" fmla="*/ 0 h 100"/>
                <a:gd name="T113" fmla="*/ 64 w 64"/>
                <a:gd name="T114" fmla="*/ 100 h 1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4" h="100">
                  <a:moveTo>
                    <a:pt x="24" y="96"/>
                  </a:moveTo>
                  <a:lnTo>
                    <a:pt x="16" y="96"/>
                  </a:lnTo>
                  <a:lnTo>
                    <a:pt x="12" y="96"/>
                  </a:lnTo>
                  <a:lnTo>
                    <a:pt x="12" y="92"/>
                  </a:lnTo>
                  <a:lnTo>
                    <a:pt x="12" y="88"/>
                  </a:lnTo>
                  <a:lnTo>
                    <a:pt x="12" y="84"/>
                  </a:lnTo>
                  <a:lnTo>
                    <a:pt x="8" y="84"/>
                  </a:lnTo>
                  <a:lnTo>
                    <a:pt x="12" y="80"/>
                  </a:lnTo>
                  <a:lnTo>
                    <a:pt x="8" y="80"/>
                  </a:lnTo>
                  <a:lnTo>
                    <a:pt x="4" y="80"/>
                  </a:lnTo>
                  <a:lnTo>
                    <a:pt x="4" y="76"/>
                  </a:lnTo>
                  <a:lnTo>
                    <a:pt x="4" y="72"/>
                  </a:lnTo>
                  <a:lnTo>
                    <a:pt x="0" y="72"/>
                  </a:lnTo>
                  <a:lnTo>
                    <a:pt x="4" y="68"/>
                  </a:lnTo>
                  <a:lnTo>
                    <a:pt x="4" y="64"/>
                  </a:lnTo>
                  <a:lnTo>
                    <a:pt x="8" y="60"/>
                  </a:lnTo>
                  <a:lnTo>
                    <a:pt x="12" y="56"/>
                  </a:lnTo>
                  <a:lnTo>
                    <a:pt x="20" y="56"/>
                  </a:lnTo>
                  <a:lnTo>
                    <a:pt x="20" y="60"/>
                  </a:lnTo>
                  <a:lnTo>
                    <a:pt x="24" y="60"/>
                  </a:lnTo>
                  <a:lnTo>
                    <a:pt x="24" y="56"/>
                  </a:lnTo>
                  <a:lnTo>
                    <a:pt x="28" y="52"/>
                  </a:lnTo>
                  <a:lnTo>
                    <a:pt x="32" y="44"/>
                  </a:lnTo>
                  <a:lnTo>
                    <a:pt x="32" y="40"/>
                  </a:lnTo>
                  <a:lnTo>
                    <a:pt x="36" y="40"/>
                  </a:lnTo>
                  <a:lnTo>
                    <a:pt x="36" y="32"/>
                  </a:lnTo>
                  <a:lnTo>
                    <a:pt x="40" y="32"/>
                  </a:lnTo>
                  <a:lnTo>
                    <a:pt x="40" y="28"/>
                  </a:lnTo>
                  <a:lnTo>
                    <a:pt x="44" y="24"/>
                  </a:lnTo>
                  <a:lnTo>
                    <a:pt x="44" y="20"/>
                  </a:lnTo>
                  <a:lnTo>
                    <a:pt x="44" y="16"/>
                  </a:lnTo>
                  <a:lnTo>
                    <a:pt x="48" y="16"/>
                  </a:lnTo>
                  <a:lnTo>
                    <a:pt x="52" y="16"/>
                  </a:lnTo>
                  <a:lnTo>
                    <a:pt x="52" y="12"/>
                  </a:lnTo>
                  <a:lnTo>
                    <a:pt x="52" y="8"/>
                  </a:lnTo>
                  <a:lnTo>
                    <a:pt x="48" y="8"/>
                  </a:lnTo>
                  <a:lnTo>
                    <a:pt x="48" y="4"/>
                  </a:lnTo>
                  <a:lnTo>
                    <a:pt x="48" y="0"/>
                  </a:lnTo>
                  <a:lnTo>
                    <a:pt x="52" y="0"/>
                  </a:lnTo>
                  <a:lnTo>
                    <a:pt x="52" y="8"/>
                  </a:lnTo>
                  <a:lnTo>
                    <a:pt x="56" y="12"/>
                  </a:lnTo>
                  <a:lnTo>
                    <a:pt x="56" y="16"/>
                  </a:lnTo>
                  <a:lnTo>
                    <a:pt x="56" y="24"/>
                  </a:lnTo>
                  <a:lnTo>
                    <a:pt x="60" y="28"/>
                  </a:lnTo>
                  <a:lnTo>
                    <a:pt x="56" y="28"/>
                  </a:lnTo>
                  <a:lnTo>
                    <a:pt x="52" y="28"/>
                  </a:lnTo>
                  <a:lnTo>
                    <a:pt x="48" y="28"/>
                  </a:lnTo>
                  <a:lnTo>
                    <a:pt x="44" y="32"/>
                  </a:lnTo>
                  <a:lnTo>
                    <a:pt x="52" y="36"/>
                  </a:lnTo>
                  <a:lnTo>
                    <a:pt x="56" y="40"/>
                  </a:lnTo>
                  <a:lnTo>
                    <a:pt x="56" y="44"/>
                  </a:lnTo>
                  <a:lnTo>
                    <a:pt x="60" y="48"/>
                  </a:lnTo>
                  <a:lnTo>
                    <a:pt x="56" y="52"/>
                  </a:lnTo>
                  <a:lnTo>
                    <a:pt x="56" y="56"/>
                  </a:lnTo>
                  <a:lnTo>
                    <a:pt x="52" y="60"/>
                  </a:lnTo>
                  <a:lnTo>
                    <a:pt x="52" y="64"/>
                  </a:lnTo>
                  <a:lnTo>
                    <a:pt x="52" y="68"/>
                  </a:lnTo>
                  <a:lnTo>
                    <a:pt x="52" y="72"/>
                  </a:lnTo>
                  <a:lnTo>
                    <a:pt x="52" y="76"/>
                  </a:lnTo>
                  <a:lnTo>
                    <a:pt x="56" y="80"/>
                  </a:lnTo>
                  <a:lnTo>
                    <a:pt x="56" y="84"/>
                  </a:lnTo>
                  <a:lnTo>
                    <a:pt x="60" y="88"/>
                  </a:lnTo>
                  <a:lnTo>
                    <a:pt x="64" y="92"/>
                  </a:lnTo>
                  <a:lnTo>
                    <a:pt x="64" y="96"/>
                  </a:lnTo>
                  <a:lnTo>
                    <a:pt x="64" y="100"/>
                  </a:lnTo>
                  <a:lnTo>
                    <a:pt x="60" y="100"/>
                  </a:lnTo>
                  <a:lnTo>
                    <a:pt x="56" y="96"/>
                  </a:lnTo>
                  <a:lnTo>
                    <a:pt x="52" y="96"/>
                  </a:lnTo>
                  <a:lnTo>
                    <a:pt x="48" y="96"/>
                  </a:lnTo>
                  <a:lnTo>
                    <a:pt x="44" y="96"/>
                  </a:lnTo>
                  <a:lnTo>
                    <a:pt x="40" y="96"/>
                  </a:lnTo>
                  <a:lnTo>
                    <a:pt x="36" y="96"/>
                  </a:lnTo>
                  <a:lnTo>
                    <a:pt x="32" y="96"/>
                  </a:lnTo>
                  <a:lnTo>
                    <a:pt x="28" y="96"/>
                  </a:lnTo>
                  <a:lnTo>
                    <a:pt x="24" y="96"/>
                  </a:lnTo>
                  <a:close/>
                </a:path>
              </a:pathLst>
            </a:custGeom>
            <a:solidFill>
              <a:srgbClr val="CCFFFF"/>
            </a:solidFill>
            <a:ln w="6350">
              <a:solidFill>
                <a:srgbClr val="CCFFFF"/>
              </a:solidFill>
              <a:prstDash val="solid"/>
              <a:round/>
              <a:headEnd/>
              <a:tailEnd/>
            </a:ln>
          </p:spPr>
          <p:txBody>
            <a:bodyPr/>
            <a:lstStyle/>
            <a:p>
              <a:endParaRPr lang="it-IT"/>
            </a:p>
          </p:txBody>
        </p:sp>
        <p:sp>
          <p:nvSpPr>
            <p:cNvPr id="197770" name="Freeform 135">
              <a:extLst>
                <a:ext uri="{FF2B5EF4-FFF2-40B4-BE49-F238E27FC236}">
                  <a16:creationId xmlns:a16="http://schemas.microsoft.com/office/drawing/2014/main" id="{7CC75309-B0C0-0331-9F3E-9BC2A5B00040}"/>
                </a:ext>
              </a:extLst>
            </p:cNvPr>
            <p:cNvSpPr>
              <a:spLocks/>
            </p:cNvSpPr>
            <p:nvPr/>
          </p:nvSpPr>
          <p:spPr bwMode="auto">
            <a:xfrm>
              <a:off x="4229" y="1902"/>
              <a:ext cx="275" cy="288"/>
            </a:xfrm>
            <a:custGeom>
              <a:avLst/>
              <a:gdLst>
                <a:gd name="T0" fmla="*/ 2147483646 w 144"/>
                <a:gd name="T1" fmla="*/ 2147483646 h 112"/>
                <a:gd name="T2" fmla="*/ 2147483646 w 144"/>
                <a:gd name="T3" fmla="*/ 2147483646 h 112"/>
                <a:gd name="T4" fmla="*/ 2147483646 w 144"/>
                <a:gd name="T5" fmla="*/ 2147483646 h 112"/>
                <a:gd name="T6" fmla="*/ 1466668668 w 144"/>
                <a:gd name="T7" fmla="*/ 2147483646 h 112"/>
                <a:gd name="T8" fmla="*/ 582961231 w 144"/>
                <a:gd name="T9" fmla="*/ 2147483646 h 112"/>
                <a:gd name="T10" fmla="*/ 582961231 w 144"/>
                <a:gd name="T11" fmla="*/ 2147483646 h 112"/>
                <a:gd name="T12" fmla="*/ 1194764492 w 144"/>
                <a:gd name="T13" fmla="*/ 2147483646 h 112"/>
                <a:gd name="T14" fmla="*/ 1194764492 w 144"/>
                <a:gd name="T15" fmla="*/ 2147483646 h 112"/>
                <a:gd name="T16" fmla="*/ 886336521 w 144"/>
                <a:gd name="T17" fmla="*/ 2147483646 h 112"/>
                <a:gd name="T18" fmla="*/ 305259699 w 144"/>
                <a:gd name="T19" fmla="*/ 2147483646 h 112"/>
                <a:gd name="T20" fmla="*/ 305259699 w 144"/>
                <a:gd name="T21" fmla="*/ 2147483646 h 112"/>
                <a:gd name="T22" fmla="*/ 1194764492 w 144"/>
                <a:gd name="T23" fmla="*/ 2147483646 h 112"/>
                <a:gd name="T24" fmla="*/ 2043217325 w 144"/>
                <a:gd name="T25" fmla="*/ 2147483646 h 112"/>
                <a:gd name="T26" fmla="*/ 2147483646 w 144"/>
                <a:gd name="T27" fmla="*/ 2147483646 h 112"/>
                <a:gd name="T28" fmla="*/ 2147483646 w 144"/>
                <a:gd name="T29" fmla="*/ 2147483646 h 112"/>
                <a:gd name="T30" fmla="*/ 2147483646 w 144"/>
                <a:gd name="T31" fmla="*/ 2147483646 h 112"/>
                <a:gd name="T32" fmla="*/ 2147483646 w 144"/>
                <a:gd name="T33" fmla="*/ 2147483646 h 112"/>
                <a:gd name="T34" fmla="*/ 2147483646 w 144"/>
                <a:gd name="T35" fmla="*/ 2147483646 h 112"/>
                <a:gd name="T36" fmla="*/ 2147483646 w 144"/>
                <a:gd name="T37" fmla="*/ 2147483646 h 112"/>
                <a:gd name="T38" fmla="*/ 2147483646 w 144"/>
                <a:gd name="T39" fmla="*/ 2147483646 h 112"/>
                <a:gd name="T40" fmla="*/ 2147483646 w 144"/>
                <a:gd name="T41" fmla="*/ 2147483646 h 112"/>
                <a:gd name="T42" fmla="*/ 2147483646 w 144"/>
                <a:gd name="T43" fmla="*/ 2147483646 h 112"/>
                <a:gd name="T44" fmla="*/ 2147483646 w 144"/>
                <a:gd name="T45" fmla="*/ 2147483646 h 112"/>
                <a:gd name="T46" fmla="*/ 2147483646 w 144"/>
                <a:gd name="T47" fmla="*/ 0 h 112"/>
                <a:gd name="T48" fmla="*/ 2147483646 w 144"/>
                <a:gd name="T49" fmla="*/ 0 h 112"/>
                <a:gd name="T50" fmla="*/ 2147483646 w 144"/>
                <a:gd name="T51" fmla="*/ 2147483646 h 112"/>
                <a:gd name="T52" fmla="*/ 2147483646 w 144"/>
                <a:gd name="T53" fmla="*/ 2147483646 h 112"/>
                <a:gd name="T54" fmla="*/ 2147483646 w 144"/>
                <a:gd name="T55" fmla="*/ 2147483646 h 112"/>
                <a:gd name="T56" fmla="*/ 2147483646 w 144"/>
                <a:gd name="T57" fmla="*/ 2147483646 h 112"/>
                <a:gd name="T58" fmla="*/ 2147483646 w 144"/>
                <a:gd name="T59" fmla="*/ 2147483646 h 112"/>
                <a:gd name="T60" fmla="*/ 2147483646 w 144"/>
                <a:gd name="T61" fmla="*/ 2147483646 h 112"/>
                <a:gd name="T62" fmla="*/ 2147483646 w 144"/>
                <a:gd name="T63" fmla="*/ 2147483646 h 112"/>
                <a:gd name="T64" fmla="*/ 2147483646 w 144"/>
                <a:gd name="T65" fmla="*/ 2147483646 h 112"/>
                <a:gd name="T66" fmla="*/ 2147483646 w 144"/>
                <a:gd name="T67" fmla="*/ 2147483646 h 112"/>
                <a:gd name="T68" fmla="*/ 2147483646 w 144"/>
                <a:gd name="T69" fmla="*/ 2147483646 h 112"/>
                <a:gd name="T70" fmla="*/ 2147483646 w 144"/>
                <a:gd name="T71" fmla="*/ 2147483646 h 112"/>
                <a:gd name="T72" fmla="*/ 2147483646 w 144"/>
                <a:gd name="T73" fmla="*/ 2147483646 h 112"/>
                <a:gd name="T74" fmla="*/ 2147483646 w 144"/>
                <a:gd name="T75" fmla="*/ 2147483646 h 112"/>
                <a:gd name="T76" fmla="*/ 2147483646 w 144"/>
                <a:gd name="T77" fmla="*/ 2147483646 h 112"/>
                <a:gd name="T78" fmla="*/ 2147483646 w 144"/>
                <a:gd name="T79" fmla="*/ 2147483646 h 112"/>
                <a:gd name="T80" fmla="*/ 2147483646 w 144"/>
                <a:gd name="T81" fmla="*/ 2147483646 h 112"/>
                <a:gd name="T82" fmla="*/ 2147483646 w 144"/>
                <a:gd name="T83" fmla="*/ 2147483646 h 112"/>
                <a:gd name="T84" fmla="*/ 2147483646 w 144"/>
                <a:gd name="T85" fmla="*/ 2147483646 h 112"/>
                <a:gd name="T86" fmla="*/ 2147483646 w 144"/>
                <a:gd name="T87" fmla="*/ 2147483646 h 112"/>
                <a:gd name="T88" fmla="*/ 2147483646 w 144"/>
                <a:gd name="T89" fmla="*/ 2147483646 h 112"/>
                <a:gd name="T90" fmla="*/ 2147483646 w 144"/>
                <a:gd name="T91" fmla="*/ 2147483646 h 1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4"/>
                <a:gd name="T139" fmla="*/ 0 h 112"/>
                <a:gd name="T140" fmla="*/ 144 w 144"/>
                <a:gd name="T141" fmla="*/ 112 h 11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4" h="112">
                  <a:moveTo>
                    <a:pt x="60" y="112"/>
                  </a:moveTo>
                  <a:lnTo>
                    <a:pt x="56" y="112"/>
                  </a:lnTo>
                  <a:lnTo>
                    <a:pt x="52" y="104"/>
                  </a:lnTo>
                  <a:lnTo>
                    <a:pt x="48" y="104"/>
                  </a:lnTo>
                  <a:lnTo>
                    <a:pt x="48" y="100"/>
                  </a:lnTo>
                  <a:lnTo>
                    <a:pt x="44" y="96"/>
                  </a:lnTo>
                  <a:lnTo>
                    <a:pt x="40" y="100"/>
                  </a:lnTo>
                  <a:lnTo>
                    <a:pt x="36" y="100"/>
                  </a:lnTo>
                  <a:lnTo>
                    <a:pt x="32" y="100"/>
                  </a:lnTo>
                  <a:lnTo>
                    <a:pt x="28" y="100"/>
                  </a:lnTo>
                  <a:lnTo>
                    <a:pt x="24" y="100"/>
                  </a:lnTo>
                  <a:lnTo>
                    <a:pt x="20" y="100"/>
                  </a:lnTo>
                  <a:lnTo>
                    <a:pt x="16" y="100"/>
                  </a:lnTo>
                  <a:lnTo>
                    <a:pt x="12" y="100"/>
                  </a:lnTo>
                  <a:lnTo>
                    <a:pt x="8" y="100"/>
                  </a:lnTo>
                  <a:lnTo>
                    <a:pt x="4" y="100"/>
                  </a:lnTo>
                  <a:lnTo>
                    <a:pt x="4" y="96"/>
                  </a:lnTo>
                  <a:lnTo>
                    <a:pt x="8" y="92"/>
                  </a:lnTo>
                  <a:lnTo>
                    <a:pt x="12" y="92"/>
                  </a:lnTo>
                  <a:lnTo>
                    <a:pt x="12" y="88"/>
                  </a:lnTo>
                  <a:lnTo>
                    <a:pt x="16" y="88"/>
                  </a:lnTo>
                  <a:lnTo>
                    <a:pt x="20" y="88"/>
                  </a:lnTo>
                  <a:lnTo>
                    <a:pt x="20" y="84"/>
                  </a:lnTo>
                  <a:lnTo>
                    <a:pt x="16" y="84"/>
                  </a:lnTo>
                  <a:lnTo>
                    <a:pt x="16" y="80"/>
                  </a:lnTo>
                  <a:lnTo>
                    <a:pt x="16" y="76"/>
                  </a:lnTo>
                  <a:lnTo>
                    <a:pt x="12" y="72"/>
                  </a:lnTo>
                  <a:lnTo>
                    <a:pt x="8" y="72"/>
                  </a:lnTo>
                  <a:lnTo>
                    <a:pt x="4" y="72"/>
                  </a:lnTo>
                  <a:lnTo>
                    <a:pt x="4" y="68"/>
                  </a:lnTo>
                  <a:lnTo>
                    <a:pt x="0" y="64"/>
                  </a:lnTo>
                  <a:lnTo>
                    <a:pt x="0" y="60"/>
                  </a:lnTo>
                  <a:lnTo>
                    <a:pt x="4" y="64"/>
                  </a:lnTo>
                  <a:lnTo>
                    <a:pt x="8" y="64"/>
                  </a:lnTo>
                  <a:lnTo>
                    <a:pt x="12" y="64"/>
                  </a:lnTo>
                  <a:lnTo>
                    <a:pt x="16" y="64"/>
                  </a:lnTo>
                  <a:lnTo>
                    <a:pt x="20" y="64"/>
                  </a:lnTo>
                  <a:lnTo>
                    <a:pt x="24" y="64"/>
                  </a:lnTo>
                  <a:lnTo>
                    <a:pt x="28" y="64"/>
                  </a:lnTo>
                  <a:lnTo>
                    <a:pt x="32" y="64"/>
                  </a:lnTo>
                  <a:lnTo>
                    <a:pt x="36" y="64"/>
                  </a:lnTo>
                  <a:lnTo>
                    <a:pt x="40" y="64"/>
                  </a:lnTo>
                  <a:lnTo>
                    <a:pt x="44" y="60"/>
                  </a:lnTo>
                  <a:lnTo>
                    <a:pt x="44" y="56"/>
                  </a:lnTo>
                  <a:lnTo>
                    <a:pt x="48" y="52"/>
                  </a:lnTo>
                  <a:lnTo>
                    <a:pt x="52" y="48"/>
                  </a:lnTo>
                  <a:lnTo>
                    <a:pt x="56" y="48"/>
                  </a:lnTo>
                  <a:lnTo>
                    <a:pt x="60" y="44"/>
                  </a:lnTo>
                  <a:lnTo>
                    <a:pt x="64" y="44"/>
                  </a:lnTo>
                  <a:lnTo>
                    <a:pt x="68" y="44"/>
                  </a:lnTo>
                  <a:lnTo>
                    <a:pt x="72" y="44"/>
                  </a:lnTo>
                  <a:lnTo>
                    <a:pt x="72" y="40"/>
                  </a:lnTo>
                  <a:lnTo>
                    <a:pt x="72" y="36"/>
                  </a:lnTo>
                  <a:lnTo>
                    <a:pt x="72" y="32"/>
                  </a:lnTo>
                  <a:lnTo>
                    <a:pt x="76" y="32"/>
                  </a:lnTo>
                  <a:lnTo>
                    <a:pt x="80" y="32"/>
                  </a:lnTo>
                  <a:lnTo>
                    <a:pt x="80" y="28"/>
                  </a:lnTo>
                  <a:lnTo>
                    <a:pt x="76" y="28"/>
                  </a:lnTo>
                  <a:lnTo>
                    <a:pt x="76" y="24"/>
                  </a:lnTo>
                  <a:lnTo>
                    <a:pt x="80" y="24"/>
                  </a:lnTo>
                  <a:lnTo>
                    <a:pt x="84" y="24"/>
                  </a:lnTo>
                  <a:lnTo>
                    <a:pt x="88" y="24"/>
                  </a:lnTo>
                  <a:lnTo>
                    <a:pt x="88" y="20"/>
                  </a:lnTo>
                  <a:lnTo>
                    <a:pt x="88" y="16"/>
                  </a:lnTo>
                  <a:lnTo>
                    <a:pt x="92" y="16"/>
                  </a:lnTo>
                  <a:lnTo>
                    <a:pt x="92" y="12"/>
                  </a:lnTo>
                  <a:lnTo>
                    <a:pt x="92" y="8"/>
                  </a:lnTo>
                  <a:lnTo>
                    <a:pt x="88" y="8"/>
                  </a:lnTo>
                  <a:lnTo>
                    <a:pt x="92" y="4"/>
                  </a:lnTo>
                  <a:lnTo>
                    <a:pt x="96" y="4"/>
                  </a:lnTo>
                  <a:lnTo>
                    <a:pt x="96" y="0"/>
                  </a:lnTo>
                  <a:lnTo>
                    <a:pt x="104" y="0"/>
                  </a:lnTo>
                  <a:lnTo>
                    <a:pt x="108" y="0"/>
                  </a:lnTo>
                  <a:lnTo>
                    <a:pt x="112" y="0"/>
                  </a:lnTo>
                  <a:lnTo>
                    <a:pt x="116" y="0"/>
                  </a:lnTo>
                  <a:lnTo>
                    <a:pt x="120" y="0"/>
                  </a:lnTo>
                  <a:lnTo>
                    <a:pt x="124" y="0"/>
                  </a:lnTo>
                  <a:lnTo>
                    <a:pt x="128" y="4"/>
                  </a:lnTo>
                  <a:lnTo>
                    <a:pt x="128" y="8"/>
                  </a:lnTo>
                  <a:lnTo>
                    <a:pt x="132" y="8"/>
                  </a:lnTo>
                  <a:lnTo>
                    <a:pt x="136" y="12"/>
                  </a:lnTo>
                  <a:lnTo>
                    <a:pt x="140" y="12"/>
                  </a:lnTo>
                  <a:lnTo>
                    <a:pt x="144" y="12"/>
                  </a:lnTo>
                  <a:lnTo>
                    <a:pt x="140" y="16"/>
                  </a:lnTo>
                  <a:lnTo>
                    <a:pt x="136" y="16"/>
                  </a:lnTo>
                  <a:lnTo>
                    <a:pt x="136" y="20"/>
                  </a:lnTo>
                  <a:lnTo>
                    <a:pt x="132" y="20"/>
                  </a:lnTo>
                  <a:lnTo>
                    <a:pt x="128" y="20"/>
                  </a:lnTo>
                  <a:lnTo>
                    <a:pt x="124" y="20"/>
                  </a:lnTo>
                  <a:lnTo>
                    <a:pt x="120" y="20"/>
                  </a:lnTo>
                  <a:lnTo>
                    <a:pt x="116" y="16"/>
                  </a:lnTo>
                  <a:lnTo>
                    <a:pt x="112" y="20"/>
                  </a:lnTo>
                  <a:lnTo>
                    <a:pt x="112" y="24"/>
                  </a:lnTo>
                  <a:lnTo>
                    <a:pt x="112" y="28"/>
                  </a:lnTo>
                  <a:lnTo>
                    <a:pt x="112" y="32"/>
                  </a:lnTo>
                  <a:lnTo>
                    <a:pt x="116" y="32"/>
                  </a:lnTo>
                  <a:lnTo>
                    <a:pt x="116" y="36"/>
                  </a:lnTo>
                  <a:lnTo>
                    <a:pt x="120" y="36"/>
                  </a:lnTo>
                  <a:lnTo>
                    <a:pt x="124" y="40"/>
                  </a:lnTo>
                  <a:lnTo>
                    <a:pt x="120" y="40"/>
                  </a:lnTo>
                  <a:lnTo>
                    <a:pt x="120" y="44"/>
                  </a:lnTo>
                  <a:lnTo>
                    <a:pt x="116" y="44"/>
                  </a:lnTo>
                  <a:lnTo>
                    <a:pt x="116" y="48"/>
                  </a:lnTo>
                  <a:lnTo>
                    <a:pt x="116" y="52"/>
                  </a:lnTo>
                  <a:lnTo>
                    <a:pt x="112" y="56"/>
                  </a:lnTo>
                  <a:lnTo>
                    <a:pt x="112" y="60"/>
                  </a:lnTo>
                  <a:lnTo>
                    <a:pt x="108" y="60"/>
                  </a:lnTo>
                  <a:lnTo>
                    <a:pt x="104" y="64"/>
                  </a:lnTo>
                  <a:lnTo>
                    <a:pt x="104" y="68"/>
                  </a:lnTo>
                  <a:lnTo>
                    <a:pt x="96" y="68"/>
                  </a:lnTo>
                  <a:lnTo>
                    <a:pt x="96" y="72"/>
                  </a:lnTo>
                  <a:lnTo>
                    <a:pt x="92" y="76"/>
                  </a:lnTo>
                  <a:lnTo>
                    <a:pt x="88" y="76"/>
                  </a:lnTo>
                  <a:lnTo>
                    <a:pt x="84" y="80"/>
                  </a:lnTo>
                  <a:lnTo>
                    <a:pt x="84" y="76"/>
                  </a:lnTo>
                  <a:lnTo>
                    <a:pt x="80" y="76"/>
                  </a:lnTo>
                  <a:lnTo>
                    <a:pt x="80" y="80"/>
                  </a:lnTo>
                  <a:lnTo>
                    <a:pt x="76" y="80"/>
                  </a:lnTo>
                  <a:lnTo>
                    <a:pt x="72" y="84"/>
                  </a:lnTo>
                  <a:lnTo>
                    <a:pt x="72" y="88"/>
                  </a:lnTo>
                  <a:lnTo>
                    <a:pt x="76" y="88"/>
                  </a:lnTo>
                  <a:lnTo>
                    <a:pt x="80" y="88"/>
                  </a:lnTo>
                  <a:lnTo>
                    <a:pt x="80" y="92"/>
                  </a:lnTo>
                  <a:lnTo>
                    <a:pt x="76" y="96"/>
                  </a:lnTo>
                  <a:lnTo>
                    <a:pt x="80" y="96"/>
                  </a:lnTo>
                  <a:lnTo>
                    <a:pt x="84" y="96"/>
                  </a:lnTo>
                  <a:lnTo>
                    <a:pt x="84" y="100"/>
                  </a:lnTo>
                  <a:lnTo>
                    <a:pt x="88" y="104"/>
                  </a:lnTo>
                  <a:lnTo>
                    <a:pt x="84" y="104"/>
                  </a:lnTo>
                  <a:lnTo>
                    <a:pt x="88" y="108"/>
                  </a:lnTo>
                  <a:lnTo>
                    <a:pt x="84" y="108"/>
                  </a:lnTo>
                  <a:lnTo>
                    <a:pt x="80" y="108"/>
                  </a:lnTo>
                  <a:lnTo>
                    <a:pt x="76" y="108"/>
                  </a:lnTo>
                  <a:lnTo>
                    <a:pt x="72" y="108"/>
                  </a:lnTo>
                  <a:lnTo>
                    <a:pt x="68" y="108"/>
                  </a:lnTo>
                  <a:lnTo>
                    <a:pt x="68" y="112"/>
                  </a:lnTo>
                  <a:lnTo>
                    <a:pt x="64" y="112"/>
                  </a:lnTo>
                  <a:lnTo>
                    <a:pt x="60" y="112"/>
                  </a:lnTo>
                  <a:close/>
                </a:path>
              </a:pathLst>
            </a:custGeom>
            <a:solidFill>
              <a:srgbClr val="CCFFFF"/>
            </a:solidFill>
            <a:ln w="6350">
              <a:solidFill>
                <a:srgbClr val="CCFFFF"/>
              </a:solidFill>
              <a:prstDash val="solid"/>
              <a:round/>
              <a:headEnd/>
              <a:tailEnd/>
            </a:ln>
          </p:spPr>
          <p:txBody>
            <a:bodyPr/>
            <a:lstStyle/>
            <a:p>
              <a:endParaRPr lang="it-IT"/>
            </a:p>
          </p:txBody>
        </p:sp>
        <p:sp>
          <p:nvSpPr>
            <p:cNvPr id="197771" name="Freeform 136">
              <a:extLst>
                <a:ext uri="{FF2B5EF4-FFF2-40B4-BE49-F238E27FC236}">
                  <a16:creationId xmlns:a16="http://schemas.microsoft.com/office/drawing/2014/main" id="{9FFD29D5-D330-113E-7110-06D322C33570}"/>
                </a:ext>
              </a:extLst>
            </p:cNvPr>
            <p:cNvSpPr>
              <a:spLocks/>
            </p:cNvSpPr>
            <p:nvPr/>
          </p:nvSpPr>
          <p:spPr bwMode="auto">
            <a:xfrm>
              <a:off x="4343" y="1933"/>
              <a:ext cx="484" cy="605"/>
            </a:xfrm>
            <a:custGeom>
              <a:avLst/>
              <a:gdLst>
                <a:gd name="T0" fmla="*/ 2147483646 w 252"/>
                <a:gd name="T1" fmla="*/ 2147483646 h 236"/>
                <a:gd name="T2" fmla="*/ 2147483646 w 252"/>
                <a:gd name="T3" fmla="*/ 2147483646 h 236"/>
                <a:gd name="T4" fmla="*/ 2147483646 w 252"/>
                <a:gd name="T5" fmla="*/ 2147483646 h 236"/>
                <a:gd name="T6" fmla="*/ 2147483646 w 252"/>
                <a:gd name="T7" fmla="*/ 2147483646 h 236"/>
                <a:gd name="T8" fmla="*/ 2147483646 w 252"/>
                <a:gd name="T9" fmla="*/ 2147483646 h 236"/>
                <a:gd name="T10" fmla="*/ 2147483646 w 252"/>
                <a:gd name="T11" fmla="*/ 2147483646 h 236"/>
                <a:gd name="T12" fmla="*/ 2147483646 w 252"/>
                <a:gd name="T13" fmla="*/ 2147483646 h 236"/>
                <a:gd name="T14" fmla="*/ 2147483646 w 252"/>
                <a:gd name="T15" fmla="*/ 2147483646 h 236"/>
                <a:gd name="T16" fmla="*/ 2147483646 w 252"/>
                <a:gd name="T17" fmla="*/ 2147483646 h 236"/>
                <a:gd name="T18" fmla="*/ 2147483646 w 252"/>
                <a:gd name="T19" fmla="*/ 2147483646 h 236"/>
                <a:gd name="T20" fmla="*/ 2147483646 w 252"/>
                <a:gd name="T21" fmla="*/ 2147483646 h 236"/>
                <a:gd name="T22" fmla="*/ 2147483646 w 252"/>
                <a:gd name="T23" fmla="*/ 2147483646 h 236"/>
                <a:gd name="T24" fmla="*/ 2147483646 w 252"/>
                <a:gd name="T25" fmla="*/ 2147483646 h 236"/>
                <a:gd name="T26" fmla="*/ 2147483646 w 252"/>
                <a:gd name="T27" fmla="*/ 2147483646 h 236"/>
                <a:gd name="T28" fmla="*/ 2147483646 w 252"/>
                <a:gd name="T29" fmla="*/ 2147483646 h 236"/>
                <a:gd name="T30" fmla="*/ 2147483646 w 252"/>
                <a:gd name="T31" fmla="*/ 2147483646 h 236"/>
                <a:gd name="T32" fmla="*/ 2147483646 w 252"/>
                <a:gd name="T33" fmla="*/ 2147483646 h 236"/>
                <a:gd name="T34" fmla="*/ 2147483646 w 252"/>
                <a:gd name="T35" fmla="*/ 2147483646 h 236"/>
                <a:gd name="T36" fmla="*/ 2147483646 w 252"/>
                <a:gd name="T37" fmla="*/ 2147483646 h 236"/>
                <a:gd name="T38" fmla="*/ 2147483646 w 252"/>
                <a:gd name="T39" fmla="*/ 2147483646 h 236"/>
                <a:gd name="T40" fmla="*/ 2147483646 w 252"/>
                <a:gd name="T41" fmla="*/ 2147483646 h 236"/>
                <a:gd name="T42" fmla="*/ 2147483646 w 252"/>
                <a:gd name="T43" fmla="*/ 2147483646 h 236"/>
                <a:gd name="T44" fmla="*/ 2061518668 w 252"/>
                <a:gd name="T45" fmla="*/ 2147483646 h 236"/>
                <a:gd name="T46" fmla="*/ 684457262 w 252"/>
                <a:gd name="T47" fmla="*/ 2147483646 h 236"/>
                <a:gd name="T48" fmla="*/ 1400584252 w 252"/>
                <a:gd name="T49" fmla="*/ 2147483646 h 236"/>
                <a:gd name="T50" fmla="*/ 356370310 w 252"/>
                <a:gd name="T51" fmla="*/ 2147483646 h 236"/>
                <a:gd name="T52" fmla="*/ 1708946291 w 252"/>
                <a:gd name="T53" fmla="*/ 2147483646 h 236"/>
                <a:gd name="T54" fmla="*/ 2061518668 w 252"/>
                <a:gd name="T55" fmla="*/ 2147483646 h 236"/>
                <a:gd name="T56" fmla="*/ 1708946291 w 252"/>
                <a:gd name="T57" fmla="*/ 2147483646 h 236"/>
                <a:gd name="T58" fmla="*/ 1708946291 w 252"/>
                <a:gd name="T59" fmla="*/ 2147483646 h 236"/>
                <a:gd name="T60" fmla="*/ 2147483646 w 252"/>
                <a:gd name="T61" fmla="*/ 2147483646 h 236"/>
                <a:gd name="T62" fmla="*/ 2147483646 w 252"/>
                <a:gd name="T63" fmla="*/ 2147483646 h 236"/>
                <a:gd name="T64" fmla="*/ 2147483646 w 252"/>
                <a:gd name="T65" fmla="*/ 2147483646 h 236"/>
                <a:gd name="T66" fmla="*/ 2147483646 w 252"/>
                <a:gd name="T67" fmla="*/ 2147483646 h 236"/>
                <a:gd name="T68" fmla="*/ 2147483646 w 252"/>
                <a:gd name="T69" fmla="*/ 2147483646 h 236"/>
                <a:gd name="T70" fmla="*/ 2147483646 w 252"/>
                <a:gd name="T71" fmla="*/ 2147483646 h 236"/>
                <a:gd name="T72" fmla="*/ 2147483646 w 252"/>
                <a:gd name="T73" fmla="*/ 2147483646 h 236"/>
                <a:gd name="T74" fmla="*/ 2147483646 w 252"/>
                <a:gd name="T75" fmla="*/ 2147483646 h 236"/>
                <a:gd name="T76" fmla="*/ 2147483646 w 252"/>
                <a:gd name="T77" fmla="*/ 2147483646 h 236"/>
                <a:gd name="T78" fmla="*/ 2147483646 w 252"/>
                <a:gd name="T79" fmla="*/ 2147483646 h 236"/>
                <a:gd name="T80" fmla="*/ 2147483646 w 252"/>
                <a:gd name="T81" fmla="*/ 2147483646 h 236"/>
                <a:gd name="T82" fmla="*/ 2147483646 w 252"/>
                <a:gd name="T83" fmla="*/ 2147483646 h 236"/>
                <a:gd name="T84" fmla="*/ 2147483646 w 252"/>
                <a:gd name="T85" fmla="*/ 2147483646 h 236"/>
                <a:gd name="T86" fmla="*/ 2147483646 w 252"/>
                <a:gd name="T87" fmla="*/ 2147483646 h 236"/>
                <a:gd name="T88" fmla="*/ 2147483646 w 252"/>
                <a:gd name="T89" fmla="*/ 2147483646 h 236"/>
                <a:gd name="T90" fmla="*/ 2147483646 w 252"/>
                <a:gd name="T91" fmla="*/ 2147483646 h 236"/>
                <a:gd name="T92" fmla="*/ 2147483646 w 252"/>
                <a:gd name="T93" fmla="*/ 2147483646 h 236"/>
                <a:gd name="T94" fmla="*/ 2147483646 w 252"/>
                <a:gd name="T95" fmla="*/ 2147483646 h 236"/>
                <a:gd name="T96" fmla="*/ 2147483646 w 252"/>
                <a:gd name="T97" fmla="*/ 2147483646 h 236"/>
                <a:gd name="T98" fmla="*/ 2147483646 w 252"/>
                <a:gd name="T99" fmla="*/ 2147483646 h 236"/>
                <a:gd name="T100" fmla="*/ 2147483646 w 252"/>
                <a:gd name="T101" fmla="*/ 2147483646 h 236"/>
                <a:gd name="T102" fmla="*/ 2147483646 w 252"/>
                <a:gd name="T103" fmla="*/ 2147483646 h 236"/>
                <a:gd name="T104" fmla="*/ 2147483646 w 252"/>
                <a:gd name="T105" fmla="*/ 2147483646 h 236"/>
                <a:gd name="T106" fmla="*/ 2147483646 w 252"/>
                <a:gd name="T107" fmla="*/ 2147483646 h 236"/>
                <a:gd name="T108" fmla="*/ 2147483646 w 252"/>
                <a:gd name="T109" fmla="*/ 2147483646 h 236"/>
                <a:gd name="T110" fmla="*/ 2147483646 w 252"/>
                <a:gd name="T111" fmla="*/ 2147483646 h 2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52"/>
                <a:gd name="T169" fmla="*/ 0 h 236"/>
                <a:gd name="T170" fmla="*/ 252 w 252"/>
                <a:gd name="T171" fmla="*/ 236 h 2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52" h="236">
                  <a:moveTo>
                    <a:pt x="212" y="116"/>
                  </a:moveTo>
                  <a:lnTo>
                    <a:pt x="212" y="112"/>
                  </a:lnTo>
                  <a:lnTo>
                    <a:pt x="208" y="104"/>
                  </a:lnTo>
                  <a:lnTo>
                    <a:pt x="208" y="100"/>
                  </a:lnTo>
                  <a:lnTo>
                    <a:pt x="208" y="104"/>
                  </a:lnTo>
                  <a:lnTo>
                    <a:pt x="204" y="108"/>
                  </a:lnTo>
                  <a:lnTo>
                    <a:pt x="200" y="108"/>
                  </a:lnTo>
                  <a:lnTo>
                    <a:pt x="200" y="104"/>
                  </a:lnTo>
                  <a:lnTo>
                    <a:pt x="200" y="100"/>
                  </a:lnTo>
                  <a:lnTo>
                    <a:pt x="204" y="100"/>
                  </a:lnTo>
                  <a:lnTo>
                    <a:pt x="204" y="96"/>
                  </a:lnTo>
                  <a:lnTo>
                    <a:pt x="208" y="96"/>
                  </a:lnTo>
                  <a:lnTo>
                    <a:pt x="208" y="92"/>
                  </a:lnTo>
                  <a:lnTo>
                    <a:pt x="208" y="88"/>
                  </a:lnTo>
                  <a:lnTo>
                    <a:pt x="200" y="88"/>
                  </a:lnTo>
                  <a:lnTo>
                    <a:pt x="196" y="88"/>
                  </a:lnTo>
                  <a:lnTo>
                    <a:pt x="192" y="88"/>
                  </a:lnTo>
                  <a:lnTo>
                    <a:pt x="188" y="88"/>
                  </a:lnTo>
                  <a:lnTo>
                    <a:pt x="188" y="84"/>
                  </a:lnTo>
                  <a:lnTo>
                    <a:pt x="188" y="80"/>
                  </a:lnTo>
                  <a:lnTo>
                    <a:pt x="184" y="80"/>
                  </a:lnTo>
                  <a:lnTo>
                    <a:pt x="180" y="80"/>
                  </a:lnTo>
                  <a:lnTo>
                    <a:pt x="176" y="80"/>
                  </a:lnTo>
                  <a:lnTo>
                    <a:pt x="172" y="80"/>
                  </a:lnTo>
                  <a:lnTo>
                    <a:pt x="172" y="84"/>
                  </a:lnTo>
                  <a:lnTo>
                    <a:pt x="176" y="84"/>
                  </a:lnTo>
                  <a:lnTo>
                    <a:pt x="180" y="88"/>
                  </a:lnTo>
                  <a:lnTo>
                    <a:pt x="176" y="88"/>
                  </a:lnTo>
                  <a:lnTo>
                    <a:pt x="176" y="92"/>
                  </a:lnTo>
                  <a:lnTo>
                    <a:pt x="172" y="92"/>
                  </a:lnTo>
                  <a:lnTo>
                    <a:pt x="176" y="96"/>
                  </a:lnTo>
                  <a:lnTo>
                    <a:pt x="180" y="96"/>
                  </a:lnTo>
                  <a:lnTo>
                    <a:pt x="176" y="100"/>
                  </a:lnTo>
                  <a:lnTo>
                    <a:pt x="180" y="104"/>
                  </a:lnTo>
                  <a:lnTo>
                    <a:pt x="180" y="108"/>
                  </a:lnTo>
                  <a:lnTo>
                    <a:pt x="180" y="116"/>
                  </a:lnTo>
                  <a:lnTo>
                    <a:pt x="180" y="120"/>
                  </a:lnTo>
                  <a:lnTo>
                    <a:pt x="180" y="116"/>
                  </a:lnTo>
                  <a:lnTo>
                    <a:pt x="176" y="116"/>
                  </a:lnTo>
                  <a:lnTo>
                    <a:pt x="176" y="120"/>
                  </a:lnTo>
                  <a:lnTo>
                    <a:pt x="172" y="116"/>
                  </a:lnTo>
                  <a:lnTo>
                    <a:pt x="172" y="120"/>
                  </a:lnTo>
                  <a:lnTo>
                    <a:pt x="168" y="120"/>
                  </a:lnTo>
                  <a:lnTo>
                    <a:pt x="164" y="120"/>
                  </a:lnTo>
                  <a:lnTo>
                    <a:pt x="164" y="124"/>
                  </a:lnTo>
                  <a:lnTo>
                    <a:pt x="164" y="128"/>
                  </a:lnTo>
                  <a:lnTo>
                    <a:pt x="160" y="132"/>
                  </a:lnTo>
                  <a:lnTo>
                    <a:pt x="156" y="136"/>
                  </a:lnTo>
                  <a:lnTo>
                    <a:pt x="152" y="136"/>
                  </a:lnTo>
                  <a:lnTo>
                    <a:pt x="148" y="140"/>
                  </a:lnTo>
                  <a:lnTo>
                    <a:pt x="144" y="140"/>
                  </a:lnTo>
                  <a:lnTo>
                    <a:pt x="144" y="144"/>
                  </a:lnTo>
                  <a:lnTo>
                    <a:pt x="140" y="148"/>
                  </a:lnTo>
                  <a:lnTo>
                    <a:pt x="136" y="148"/>
                  </a:lnTo>
                  <a:lnTo>
                    <a:pt x="132" y="152"/>
                  </a:lnTo>
                  <a:lnTo>
                    <a:pt x="132" y="156"/>
                  </a:lnTo>
                  <a:lnTo>
                    <a:pt x="128" y="156"/>
                  </a:lnTo>
                  <a:lnTo>
                    <a:pt x="124" y="156"/>
                  </a:lnTo>
                  <a:lnTo>
                    <a:pt x="124" y="160"/>
                  </a:lnTo>
                  <a:lnTo>
                    <a:pt x="124" y="164"/>
                  </a:lnTo>
                  <a:lnTo>
                    <a:pt x="120" y="164"/>
                  </a:lnTo>
                  <a:lnTo>
                    <a:pt x="116" y="164"/>
                  </a:lnTo>
                  <a:lnTo>
                    <a:pt x="112" y="168"/>
                  </a:lnTo>
                  <a:lnTo>
                    <a:pt x="112" y="172"/>
                  </a:lnTo>
                  <a:lnTo>
                    <a:pt x="108" y="168"/>
                  </a:lnTo>
                  <a:lnTo>
                    <a:pt x="108" y="172"/>
                  </a:lnTo>
                  <a:lnTo>
                    <a:pt x="104" y="172"/>
                  </a:lnTo>
                  <a:lnTo>
                    <a:pt x="104" y="176"/>
                  </a:lnTo>
                  <a:lnTo>
                    <a:pt x="104" y="184"/>
                  </a:lnTo>
                  <a:lnTo>
                    <a:pt x="104" y="188"/>
                  </a:lnTo>
                  <a:lnTo>
                    <a:pt x="108" y="192"/>
                  </a:lnTo>
                  <a:lnTo>
                    <a:pt x="104" y="196"/>
                  </a:lnTo>
                  <a:lnTo>
                    <a:pt x="104" y="200"/>
                  </a:lnTo>
                  <a:lnTo>
                    <a:pt x="100" y="204"/>
                  </a:lnTo>
                  <a:lnTo>
                    <a:pt x="100" y="208"/>
                  </a:lnTo>
                  <a:lnTo>
                    <a:pt x="104" y="216"/>
                  </a:lnTo>
                  <a:lnTo>
                    <a:pt x="100" y="216"/>
                  </a:lnTo>
                  <a:lnTo>
                    <a:pt x="96" y="216"/>
                  </a:lnTo>
                  <a:lnTo>
                    <a:pt x="96" y="220"/>
                  </a:lnTo>
                  <a:lnTo>
                    <a:pt x="96" y="224"/>
                  </a:lnTo>
                  <a:lnTo>
                    <a:pt x="92" y="228"/>
                  </a:lnTo>
                  <a:lnTo>
                    <a:pt x="88" y="228"/>
                  </a:lnTo>
                  <a:lnTo>
                    <a:pt x="88" y="232"/>
                  </a:lnTo>
                  <a:lnTo>
                    <a:pt x="84" y="236"/>
                  </a:lnTo>
                  <a:lnTo>
                    <a:pt x="80" y="236"/>
                  </a:lnTo>
                  <a:lnTo>
                    <a:pt x="76" y="232"/>
                  </a:lnTo>
                  <a:lnTo>
                    <a:pt x="76" y="228"/>
                  </a:lnTo>
                  <a:lnTo>
                    <a:pt x="72" y="228"/>
                  </a:lnTo>
                  <a:lnTo>
                    <a:pt x="72" y="220"/>
                  </a:lnTo>
                  <a:lnTo>
                    <a:pt x="68" y="216"/>
                  </a:lnTo>
                  <a:lnTo>
                    <a:pt x="68" y="208"/>
                  </a:lnTo>
                  <a:lnTo>
                    <a:pt x="64" y="200"/>
                  </a:lnTo>
                  <a:lnTo>
                    <a:pt x="60" y="196"/>
                  </a:lnTo>
                  <a:lnTo>
                    <a:pt x="60" y="188"/>
                  </a:lnTo>
                  <a:lnTo>
                    <a:pt x="56" y="180"/>
                  </a:lnTo>
                  <a:lnTo>
                    <a:pt x="52" y="176"/>
                  </a:lnTo>
                  <a:lnTo>
                    <a:pt x="52" y="172"/>
                  </a:lnTo>
                  <a:lnTo>
                    <a:pt x="48" y="168"/>
                  </a:lnTo>
                  <a:lnTo>
                    <a:pt x="48" y="164"/>
                  </a:lnTo>
                  <a:lnTo>
                    <a:pt x="44" y="152"/>
                  </a:lnTo>
                  <a:lnTo>
                    <a:pt x="44" y="140"/>
                  </a:lnTo>
                  <a:lnTo>
                    <a:pt x="40" y="132"/>
                  </a:lnTo>
                  <a:lnTo>
                    <a:pt x="44" y="132"/>
                  </a:lnTo>
                  <a:lnTo>
                    <a:pt x="44" y="128"/>
                  </a:lnTo>
                  <a:lnTo>
                    <a:pt x="44" y="124"/>
                  </a:lnTo>
                  <a:lnTo>
                    <a:pt x="40" y="124"/>
                  </a:lnTo>
                  <a:lnTo>
                    <a:pt x="40" y="120"/>
                  </a:lnTo>
                  <a:lnTo>
                    <a:pt x="40" y="116"/>
                  </a:lnTo>
                  <a:lnTo>
                    <a:pt x="36" y="116"/>
                  </a:lnTo>
                  <a:lnTo>
                    <a:pt x="36" y="120"/>
                  </a:lnTo>
                  <a:lnTo>
                    <a:pt x="36" y="124"/>
                  </a:lnTo>
                  <a:lnTo>
                    <a:pt x="32" y="124"/>
                  </a:lnTo>
                  <a:lnTo>
                    <a:pt x="32" y="128"/>
                  </a:lnTo>
                  <a:lnTo>
                    <a:pt x="28" y="128"/>
                  </a:lnTo>
                  <a:lnTo>
                    <a:pt x="24" y="128"/>
                  </a:lnTo>
                  <a:lnTo>
                    <a:pt x="20" y="128"/>
                  </a:lnTo>
                  <a:lnTo>
                    <a:pt x="20" y="124"/>
                  </a:lnTo>
                  <a:lnTo>
                    <a:pt x="16" y="120"/>
                  </a:lnTo>
                  <a:lnTo>
                    <a:pt x="8" y="116"/>
                  </a:lnTo>
                  <a:lnTo>
                    <a:pt x="8" y="112"/>
                  </a:lnTo>
                  <a:lnTo>
                    <a:pt x="12" y="112"/>
                  </a:lnTo>
                  <a:lnTo>
                    <a:pt x="16" y="112"/>
                  </a:lnTo>
                  <a:lnTo>
                    <a:pt x="20" y="112"/>
                  </a:lnTo>
                  <a:lnTo>
                    <a:pt x="20" y="108"/>
                  </a:lnTo>
                  <a:lnTo>
                    <a:pt x="16" y="108"/>
                  </a:lnTo>
                  <a:lnTo>
                    <a:pt x="12" y="108"/>
                  </a:lnTo>
                  <a:lnTo>
                    <a:pt x="8" y="108"/>
                  </a:lnTo>
                  <a:lnTo>
                    <a:pt x="4" y="104"/>
                  </a:lnTo>
                  <a:lnTo>
                    <a:pt x="0" y="100"/>
                  </a:lnTo>
                  <a:lnTo>
                    <a:pt x="4" y="100"/>
                  </a:lnTo>
                  <a:lnTo>
                    <a:pt x="8" y="100"/>
                  </a:lnTo>
                  <a:lnTo>
                    <a:pt x="8" y="96"/>
                  </a:lnTo>
                  <a:lnTo>
                    <a:pt x="12" y="96"/>
                  </a:lnTo>
                  <a:lnTo>
                    <a:pt x="16" y="96"/>
                  </a:lnTo>
                  <a:lnTo>
                    <a:pt x="20" y="96"/>
                  </a:lnTo>
                  <a:lnTo>
                    <a:pt x="24" y="96"/>
                  </a:lnTo>
                  <a:lnTo>
                    <a:pt x="28" y="96"/>
                  </a:lnTo>
                  <a:lnTo>
                    <a:pt x="24" y="92"/>
                  </a:lnTo>
                  <a:lnTo>
                    <a:pt x="28" y="92"/>
                  </a:lnTo>
                  <a:lnTo>
                    <a:pt x="24" y="88"/>
                  </a:lnTo>
                  <a:lnTo>
                    <a:pt x="24" y="84"/>
                  </a:lnTo>
                  <a:lnTo>
                    <a:pt x="20" y="84"/>
                  </a:lnTo>
                  <a:lnTo>
                    <a:pt x="16" y="84"/>
                  </a:lnTo>
                  <a:lnTo>
                    <a:pt x="20" y="80"/>
                  </a:lnTo>
                  <a:lnTo>
                    <a:pt x="20" y="76"/>
                  </a:lnTo>
                  <a:lnTo>
                    <a:pt x="16" y="76"/>
                  </a:lnTo>
                  <a:lnTo>
                    <a:pt x="12" y="76"/>
                  </a:lnTo>
                  <a:lnTo>
                    <a:pt x="12" y="72"/>
                  </a:lnTo>
                  <a:lnTo>
                    <a:pt x="16" y="68"/>
                  </a:lnTo>
                  <a:lnTo>
                    <a:pt x="20" y="68"/>
                  </a:lnTo>
                  <a:lnTo>
                    <a:pt x="20" y="64"/>
                  </a:lnTo>
                  <a:lnTo>
                    <a:pt x="24" y="64"/>
                  </a:lnTo>
                  <a:lnTo>
                    <a:pt x="24" y="68"/>
                  </a:lnTo>
                  <a:lnTo>
                    <a:pt x="28" y="64"/>
                  </a:lnTo>
                  <a:lnTo>
                    <a:pt x="32" y="64"/>
                  </a:lnTo>
                  <a:lnTo>
                    <a:pt x="36" y="60"/>
                  </a:lnTo>
                  <a:lnTo>
                    <a:pt x="36" y="56"/>
                  </a:lnTo>
                  <a:lnTo>
                    <a:pt x="44" y="56"/>
                  </a:lnTo>
                  <a:lnTo>
                    <a:pt x="44" y="52"/>
                  </a:lnTo>
                  <a:lnTo>
                    <a:pt x="48" y="48"/>
                  </a:lnTo>
                  <a:lnTo>
                    <a:pt x="52" y="48"/>
                  </a:lnTo>
                  <a:lnTo>
                    <a:pt x="52" y="44"/>
                  </a:lnTo>
                  <a:lnTo>
                    <a:pt x="56" y="40"/>
                  </a:lnTo>
                  <a:lnTo>
                    <a:pt x="56" y="36"/>
                  </a:lnTo>
                  <a:lnTo>
                    <a:pt x="56" y="32"/>
                  </a:lnTo>
                  <a:lnTo>
                    <a:pt x="60" y="32"/>
                  </a:lnTo>
                  <a:lnTo>
                    <a:pt x="60" y="28"/>
                  </a:lnTo>
                  <a:lnTo>
                    <a:pt x="64" y="28"/>
                  </a:lnTo>
                  <a:lnTo>
                    <a:pt x="60" y="24"/>
                  </a:lnTo>
                  <a:lnTo>
                    <a:pt x="56" y="24"/>
                  </a:lnTo>
                  <a:lnTo>
                    <a:pt x="56" y="20"/>
                  </a:lnTo>
                  <a:lnTo>
                    <a:pt x="52" y="20"/>
                  </a:lnTo>
                  <a:lnTo>
                    <a:pt x="52" y="16"/>
                  </a:lnTo>
                  <a:lnTo>
                    <a:pt x="52" y="12"/>
                  </a:lnTo>
                  <a:lnTo>
                    <a:pt x="52" y="8"/>
                  </a:lnTo>
                  <a:lnTo>
                    <a:pt x="56" y="4"/>
                  </a:lnTo>
                  <a:lnTo>
                    <a:pt x="60" y="8"/>
                  </a:lnTo>
                  <a:lnTo>
                    <a:pt x="64" y="8"/>
                  </a:lnTo>
                  <a:lnTo>
                    <a:pt x="68" y="8"/>
                  </a:lnTo>
                  <a:lnTo>
                    <a:pt x="72" y="8"/>
                  </a:lnTo>
                  <a:lnTo>
                    <a:pt x="76" y="8"/>
                  </a:lnTo>
                  <a:lnTo>
                    <a:pt x="76" y="4"/>
                  </a:lnTo>
                  <a:lnTo>
                    <a:pt x="80" y="4"/>
                  </a:lnTo>
                  <a:lnTo>
                    <a:pt x="84" y="0"/>
                  </a:lnTo>
                  <a:lnTo>
                    <a:pt x="88" y="4"/>
                  </a:lnTo>
                  <a:lnTo>
                    <a:pt x="88" y="8"/>
                  </a:lnTo>
                  <a:lnTo>
                    <a:pt x="92" y="8"/>
                  </a:lnTo>
                  <a:lnTo>
                    <a:pt x="92" y="12"/>
                  </a:lnTo>
                  <a:lnTo>
                    <a:pt x="92" y="16"/>
                  </a:lnTo>
                  <a:lnTo>
                    <a:pt x="96" y="20"/>
                  </a:lnTo>
                  <a:lnTo>
                    <a:pt x="100" y="20"/>
                  </a:lnTo>
                  <a:lnTo>
                    <a:pt x="100" y="24"/>
                  </a:lnTo>
                  <a:lnTo>
                    <a:pt x="96" y="24"/>
                  </a:lnTo>
                  <a:lnTo>
                    <a:pt x="96" y="28"/>
                  </a:lnTo>
                  <a:lnTo>
                    <a:pt x="92" y="24"/>
                  </a:lnTo>
                  <a:lnTo>
                    <a:pt x="92" y="28"/>
                  </a:lnTo>
                  <a:lnTo>
                    <a:pt x="92" y="32"/>
                  </a:lnTo>
                  <a:lnTo>
                    <a:pt x="92" y="36"/>
                  </a:lnTo>
                  <a:lnTo>
                    <a:pt x="96" y="36"/>
                  </a:lnTo>
                  <a:lnTo>
                    <a:pt x="100" y="40"/>
                  </a:lnTo>
                  <a:lnTo>
                    <a:pt x="108" y="40"/>
                  </a:lnTo>
                  <a:lnTo>
                    <a:pt x="104" y="40"/>
                  </a:lnTo>
                  <a:lnTo>
                    <a:pt x="108" y="44"/>
                  </a:lnTo>
                  <a:lnTo>
                    <a:pt x="112" y="44"/>
                  </a:lnTo>
                  <a:lnTo>
                    <a:pt x="108" y="48"/>
                  </a:lnTo>
                  <a:lnTo>
                    <a:pt x="108" y="52"/>
                  </a:lnTo>
                  <a:lnTo>
                    <a:pt x="104" y="56"/>
                  </a:lnTo>
                  <a:lnTo>
                    <a:pt x="108" y="60"/>
                  </a:lnTo>
                  <a:lnTo>
                    <a:pt x="112" y="60"/>
                  </a:lnTo>
                  <a:lnTo>
                    <a:pt x="116" y="60"/>
                  </a:lnTo>
                  <a:lnTo>
                    <a:pt x="116" y="64"/>
                  </a:lnTo>
                  <a:lnTo>
                    <a:pt x="120" y="64"/>
                  </a:lnTo>
                  <a:lnTo>
                    <a:pt x="124" y="68"/>
                  </a:lnTo>
                  <a:lnTo>
                    <a:pt x="128" y="68"/>
                  </a:lnTo>
                  <a:lnTo>
                    <a:pt x="132" y="68"/>
                  </a:lnTo>
                  <a:lnTo>
                    <a:pt x="136" y="68"/>
                  </a:lnTo>
                  <a:lnTo>
                    <a:pt x="140" y="68"/>
                  </a:lnTo>
                  <a:lnTo>
                    <a:pt x="144" y="68"/>
                  </a:lnTo>
                  <a:lnTo>
                    <a:pt x="144" y="72"/>
                  </a:lnTo>
                  <a:lnTo>
                    <a:pt x="148" y="72"/>
                  </a:lnTo>
                  <a:lnTo>
                    <a:pt x="148" y="76"/>
                  </a:lnTo>
                  <a:lnTo>
                    <a:pt x="152" y="72"/>
                  </a:lnTo>
                  <a:lnTo>
                    <a:pt x="152" y="76"/>
                  </a:lnTo>
                  <a:lnTo>
                    <a:pt x="156" y="76"/>
                  </a:lnTo>
                  <a:lnTo>
                    <a:pt x="160" y="76"/>
                  </a:lnTo>
                  <a:lnTo>
                    <a:pt x="164" y="76"/>
                  </a:lnTo>
                  <a:lnTo>
                    <a:pt x="168" y="80"/>
                  </a:lnTo>
                  <a:lnTo>
                    <a:pt x="168" y="76"/>
                  </a:lnTo>
                  <a:lnTo>
                    <a:pt x="168" y="80"/>
                  </a:lnTo>
                  <a:lnTo>
                    <a:pt x="172" y="76"/>
                  </a:lnTo>
                  <a:lnTo>
                    <a:pt x="176" y="76"/>
                  </a:lnTo>
                  <a:lnTo>
                    <a:pt x="172" y="72"/>
                  </a:lnTo>
                  <a:lnTo>
                    <a:pt x="172" y="68"/>
                  </a:lnTo>
                  <a:lnTo>
                    <a:pt x="176" y="64"/>
                  </a:lnTo>
                  <a:lnTo>
                    <a:pt x="180" y="64"/>
                  </a:lnTo>
                  <a:lnTo>
                    <a:pt x="180" y="68"/>
                  </a:lnTo>
                  <a:lnTo>
                    <a:pt x="180" y="72"/>
                  </a:lnTo>
                  <a:lnTo>
                    <a:pt x="184" y="76"/>
                  </a:lnTo>
                  <a:lnTo>
                    <a:pt x="188" y="76"/>
                  </a:lnTo>
                  <a:lnTo>
                    <a:pt x="192" y="76"/>
                  </a:lnTo>
                  <a:lnTo>
                    <a:pt x="196" y="76"/>
                  </a:lnTo>
                  <a:lnTo>
                    <a:pt x="200" y="76"/>
                  </a:lnTo>
                  <a:lnTo>
                    <a:pt x="204" y="76"/>
                  </a:lnTo>
                  <a:lnTo>
                    <a:pt x="208" y="76"/>
                  </a:lnTo>
                  <a:lnTo>
                    <a:pt x="208" y="72"/>
                  </a:lnTo>
                  <a:lnTo>
                    <a:pt x="204" y="72"/>
                  </a:lnTo>
                  <a:lnTo>
                    <a:pt x="204" y="68"/>
                  </a:lnTo>
                  <a:lnTo>
                    <a:pt x="208" y="68"/>
                  </a:lnTo>
                  <a:lnTo>
                    <a:pt x="212" y="68"/>
                  </a:lnTo>
                  <a:lnTo>
                    <a:pt x="212" y="64"/>
                  </a:lnTo>
                  <a:lnTo>
                    <a:pt x="216" y="60"/>
                  </a:lnTo>
                  <a:lnTo>
                    <a:pt x="220" y="60"/>
                  </a:lnTo>
                  <a:lnTo>
                    <a:pt x="224" y="56"/>
                  </a:lnTo>
                  <a:lnTo>
                    <a:pt x="228" y="56"/>
                  </a:lnTo>
                  <a:lnTo>
                    <a:pt x="232" y="56"/>
                  </a:lnTo>
                  <a:lnTo>
                    <a:pt x="236" y="56"/>
                  </a:lnTo>
                  <a:lnTo>
                    <a:pt x="240" y="52"/>
                  </a:lnTo>
                  <a:lnTo>
                    <a:pt x="244" y="52"/>
                  </a:lnTo>
                  <a:lnTo>
                    <a:pt x="244" y="56"/>
                  </a:lnTo>
                  <a:lnTo>
                    <a:pt x="244" y="60"/>
                  </a:lnTo>
                  <a:lnTo>
                    <a:pt x="248" y="60"/>
                  </a:lnTo>
                  <a:lnTo>
                    <a:pt x="252" y="64"/>
                  </a:lnTo>
                  <a:lnTo>
                    <a:pt x="252" y="68"/>
                  </a:lnTo>
                  <a:lnTo>
                    <a:pt x="252" y="72"/>
                  </a:lnTo>
                  <a:lnTo>
                    <a:pt x="248" y="72"/>
                  </a:lnTo>
                  <a:lnTo>
                    <a:pt x="244" y="72"/>
                  </a:lnTo>
                  <a:lnTo>
                    <a:pt x="240" y="72"/>
                  </a:lnTo>
                  <a:lnTo>
                    <a:pt x="236" y="76"/>
                  </a:lnTo>
                  <a:lnTo>
                    <a:pt x="232" y="80"/>
                  </a:lnTo>
                  <a:lnTo>
                    <a:pt x="232" y="84"/>
                  </a:lnTo>
                  <a:lnTo>
                    <a:pt x="228" y="88"/>
                  </a:lnTo>
                  <a:lnTo>
                    <a:pt x="232" y="88"/>
                  </a:lnTo>
                  <a:lnTo>
                    <a:pt x="232" y="92"/>
                  </a:lnTo>
                  <a:lnTo>
                    <a:pt x="224" y="100"/>
                  </a:lnTo>
                  <a:lnTo>
                    <a:pt x="220" y="100"/>
                  </a:lnTo>
                  <a:lnTo>
                    <a:pt x="220" y="104"/>
                  </a:lnTo>
                  <a:lnTo>
                    <a:pt x="220" y="108"/>
                  </a:lnTo>
                  <a:lnTo>
                    <a:pt x="216" y="108"/>
                  </a:lnTo>
                  <a:lnTo>
                    <a:pt x="216" y="112"/>
                  </a:lnTo>
                  <a:lnTo>
                    <a:pt x="216" y="116"/>
                  </a:lnTo>
                  <a:lnTo>
                    <a:pt x="212" y="116"/>
                  </a:lnTo>
                  <a:close/>
                </a:path>
              </a:pathLst>
            </a:custGeom>
            <a:solidFill>
              <a:srgbClr val="CCFFFF"/>
            </a:solidFill>
            <a:ln w="6350">
              <a:solidFill>
                <a:srgbClr val="CCFFFF"/>
              </a:solidFill>
              <a:prstDash val="solid"/>
              <a:round/>
              <a:headEnd/>
              <a:tailEnd/>
            </a:ln>
          </p:spPr>
          <p:txBody>
            <a:bodyPr/>
            <a:lstStyle/>
            <a:p>
              <a:endParaRPr lang="it-IT"/>
            </a:p>
          </p:txBody>
        </p:sp>
        <p:sp>
          <p:nvSpPr>
            <p:cNvPr id="197772" name="Freeform 137">
              <a:extLst>
                <a:ext uri="{FF2B5EF4-FFF2-40B4-BE49-F238E27FC236}">
                  <a16:creationId xmlns:a16="http://schemas.microsoft.com/office/drawing/2014/main" id="{6270D45C-C671-9DA7-7824-C7D73B360661}"/>
                </a:ext>
              </a:extLst>
            </p:cNvPr>
            <p:cNvSpPr>
              <a:spLocks/>
            </p:cNvSpPr>
            <p:nvPr/>
          </p:nvSpPr>
          <p:spPr bwMode="auto">
            <a:xfrm>
              <a:off x="3800" y="1985"/>
              <a:ext cx="68" cy="92"/>
            </a:xfrm>
            <a:custGeom>
              <a:avLst/>
              <a:gdLst>
                <a:gd name="T0" fmla="*/ 0 w 36"/>
                <a:gd name="T1" fmla="*/ 2147483646 h 36"/>
                <a:gd name="T2" fmla="*/ 0 w 36"/>
                <a:gd name="T3" fmla="*/ 2147483646 h 36"/>
                <a:gd name="T4" fmla="*/ 0 w 36"/>
                <a:gd name="T5" fmla="*/ 2147483646 h 36"/>
                <a:gd name="T6" fmla="*/ 225346116 w 36"/>
                <a:gd name="T7" fmla="*/ 2147483646 h 36"/>
                <a:gd name="T8" fmla="*/ 225346116 w 36"/>
                <a:gd name="T9" fmla="*/ 2147483646 h 36"/>
                <a:gd name="T10" fmla="*/ 225346116 w 36"/>
                <a:gd name="T11" fmla="*/ 2147483646 h 36"/>
                <a:gd name="T12" fmla="*/ 225346116 w 36"/>
                <a:gd name="T13" fmla="*/ 2147483646 h 36"/>
                <a:gd name="T14" fmla="*/ 225346116 w 36"/>
                <a:gd name="T15" fmla="*/ 2147483646 h 36"/>
                <a:gd name="T16" fmla="*/ 650893042 w 36"/>
                <a:gd name="T17" fmla="*/ 2147483646 h 36"/>
                <a:gd name="T18" fmla="*/ 866857627 w 36"/>
                <a:gd name="T19" fmla="*/ 2147483646 h 36"/>
                <a:gd name="T20" fmla="*/ 1092468023 w 36"/>
                <a:gd name="T21" fmla="*/ 2147483646 h 36"/>
                <a:gd name="T22" fmla="*/ 1710504224 w 36"/>
                <a:gd name="T23" fmla="*/ 0 h 36"/>
                <a:gd name="T24" fmla="*/ 1944248291 w 36"/>
                <a:gd name="T25" fmla="*/ 2147483646 h 36"/>
                <a:gd name="T26" fmla="*/ 1944248291 w 36"/>
                <a:gd name="T27" fmla="*/ 2147483646 h 36"/>
                <a:gd name="T28" fmla="*/ 1944248291 w 36"/>
                <a:gd name="T29" fmla="*/ 2147483646 h 36"/>
                <a:gd name="T30" fmla="*/ 1710504224 w 36"/>
                <a:gd name="T31" fmla="*/ 2147483646 h 36"/>
                <a:gd name="T32" fmla="*/ 1092468023 w 36"/>
                <a:gd name="T33" fmla="*/ 2147483646 h 36"/>
                <a:gd name="T34" fmla="*/ 866857627 w 36"/>
                <a:gd name="T35" fmla="*/ 2147483646 h 36"/>
                <a:gd name="T36" fmla="*/ 1293009626 w 36"/>
                <a:gd name="T37" fmla="*/ 2147483646 h 36"/>
                <a:gd name="T38" fmla="*/ 1293009626 w 36"/>
                <a:gd name="T39" fmla="*/ 2147483646 h 36"/>
                <a:gd name="T40" fmla="*/ 1293009626 w 36"/>
                <a:gd name="T41" fmla="*/ 2147483646 h 36"/>
                <a:gd name="T42" fmla="*/ 1092468023 w 36"/>
                <a:gd name="T43" fmla="*/ 2147483646 h 36"/>
                <a:gd name="T44" fmla="*/ 866857627 w 36"/>
                <a:gd name="T45" fmla="*/ 2147483646 h 36"/>
                <a:gd name="T46" fmla="*/ 650893042 w 36"/>
                <a:gd name="T47" fmla="*/ 2147483646 h 36"/>
                <a:gd name="T48" fmla="*/ 425653775 w 36"/>
                <a:gd name="T49" fmla="*/ 2147483646 h 36"/>
                <a:gd name="T50" fmla="*/ 0 w 36"/>
                <a:gd name="T51" fmla="*/ 2147483646 h 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
                <a:gd name="T79" fmla="*/ 0 h 36"/>
                <a:gd name="T80" fmla="*/ 36 w 36"/>
                <a:gd name="T81" fmla="*/ 36 h 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 h="36">
                  <a:moveTo>
                    <a:pt x="0" y="32"/>
                  </a:moveTo>
                  <a:lnTo>
                    <a:pt x="0" y="28"/>
                  </a:lnTo>
                  <a:lnTo>
                    <a:pt x="0" y="24"/>
                  </a:lnTo>
                  <a:lnTo>
                    <a:pt x="4" y="20"/>
                  </a:lnTo>
                  <a:lnTo>
                    <a:pt x="4" y="16"/>
                  </a:lnTo>
                  <a:lnTo>
                    <a:pt x="4" y="12"/>
                  </a:lnTo>
                  <a:lnTo>
                    <a:pt x="4" y="8"/>
                  </a:lnTo>
                  <a:lnTo>
                    <a:pt x="4" y="4"/>
                  </a:lnTo>
                  <a:lnTo>
                    <a:pt x="12" y="8"/>
                  </a:lnTo>
                  <a:lnTo>
                    <a:pt x="16" y="8"/>
                  </a:lnTo>
                  <a:lnTo>
                    <a:pt x="20" y="4"/>
                  </a:lnTo>
                  <a:lnTo>
                    <a:pt x="32" y="0"/>
                  </a:lnTo>
                  <a:lnTo>
                    <a:pt x="36" y="4"/>
                  </a:lnTo>
                  <a:lnTo>
                    <a:pt x="36" y="8"/>
                  </a:lnTo>
                  <a:lnTo>
                    <a:pt x="36" y="12"/>
                  </a:lnTo>
                  <a:lnTo>
                    <a:pt x="32" y="12"/>
                  </a:lnTo>
                  <a:lnTo>
                    <a:pt x="20" y="16"/>
                  </a:lnTo>
                  <a:lnTo>
                    <a:pt x="16" y="16"/>
                  </a:lnTo>
                  <a:lnTo>
                    <a:pt x="24" y="20"/>
                  </a:lnTo>
                  <a:lnTo>
                    <a:pt x="24" y="24"/>
                  </a:lnTo>
                  <a:lnTo>
                    <a:pt x="24" y="28"/>
                  </a:lnTo>
                  <a:lnTo>
                    <a:pt x="20" y="28"/>
                  </a:lnTo>
                  <a:lnTo>
                    <a:pt x="16" y="28"/>
                  </a:lnTo>
                  <a:lnTo>
                    <a:pt x="12" y="32"/>
                  </a:lnTo>
                  <a:lnTo>
                    <a:pt x="8" y="36"/>
                  </a:lnTo>
                  <a:lnTo>
                    <a:pt x="0" y="32"/>
                  </a:lnTo>
                  <a:close/>
                </a:path>
              </a:pathLst>
            </a:custGeom>
            <a:solidFill>
              <a:srgbClr val="CCFFFF"/>
            </a:solidFill>
            <a:ln w="6350">
              <a:solidFill>
                <a:srgbClr val="CCFFFF"/>
              </a:solidFill>
              <a:prstDash val="solid"/>
              <a:round/>
              <a:headEnd/>
              <a:tailEnd/>
            </a:ln>
          </p:spPr>
          <p:txBody>
            <a:bodyPr/>
            <a:lstStyle/>
            <a:p>
              <a:endParaRPr lang="it-IT"/>
            </a:p>
          </p:txBody>
        </p:sp>
        <p:sp>
          <p:nvSpPr>
            <p:cNvPr id="197773" name="Freeform 138">
              <a:extLst>
                <a:ext uri="{FF2B5EF4-FFF2-40B4-BE49-F238E27FC236}">
                  <a16:creationId xmlns:a16="http://schemas.microsoft.com/office/drawing/2014/main" id="{A17B0810-EBE0-C2B2-C56E-DF6713B3CA19}"/>
                </a:ext>
              </a:extLst>
            </p:cNvPr>
            <p:cNvSpPr>
              <a:spLocks/>
            </p:cNvSpPr>
            <p:nvPr/>
          </p:nvSpPr>
          <p:spPr bwMode="auto">
            <a:xfrm>
              <a:off x="3377" y="1985"/>
              <a:ext cx="261" cy="297"/>
            </a:xfrm>
            <a:custGeom>
              <a:avLst/>
              <a:gdLst>
                <a:gd name="T0" fmla="*/ 2147483646 w 136"/>
                <a:gd name="T1" fmla="*/ 2147483646 h 116"/>
                <a:gd name="T2" fmla="*/ 2147483646 w 136"/>
                <a:gd name="T3" fmla="*/ 2147483646 h 116"/>
                <a:gd name="T4" fmla="*/ 2147483646 w 136"/>
                <a:gd name="T5" fmla="*/ 2147483646 h 116"/>
                <a:gd name="T6" fmla="*/ 2147483646 w 136"/>
                <a:gd name="T7" fmla="*/ 2147483646 h 116"/>
                <a:gd name="T8" fmla="*/ 2147483646 w 136"/>
                <a:gd name="T9" fmla="*/ 2147483646 h 116"/>
                <a:gd name="T10" fmla="*/ 2147483646 w 136"/>
                <a:gd name="T11" fmla="*/ 2147483646 h 116"/>
                <a:gd name="T12" fmla="*/ 2147483646 w 136"/>
                <a:gd name="T13" fmla="*/ 2147483646 h 116"/>
                <a:gd name="T14" fmla="*/ 2019188373 w 136"/>
                <a:gd name="T15" fmla="*/ 2147483646 h 116"/>
                <a:gd name="T16" fmla="*/ 1349129057 w 136"/>
                <a:gd name="T17" fmla="*/ 2147483646 h 116"/>
                <a:gd name="T18" fmla="*/ 664478436 w 136"/>
                <a:gd name="T19" fmla="*/ 2147483646 h 116"/>
                <a:gd name="T20" fmla="*/ 346241637 w 136"/>
                <a:gd name="T21" fmla="*/ 2147483646 h 116"/>
                <a:gd name="T22" fmla="*/ 346241637 w 136"/>
                <a:gd name="T23" fmla="*/ 2147483646 h 116"/>
                <a:gd name="T24" fmla="*/ 346241637 w 136"/>
                <a:gd name="T25" fmla="*/ 2147483646 h 116"/>
                <a:gd name="T26" fmla="*/ 346241637 w 136"/>
                <a:gd name="T27" fmla="*/ 2147483646 h 116"/>
                <a:gd name="T28" fmla="*/ 346241637 w 136"/>
                <a:gd name="T29" fmla="*/ 2147483646 h 116"/>
                <a:gd name="T30" fmla="*/ 0 w 136"/>
                <a:gd name="T31" fmla="*/ 2147483646 h 116"/>
                <a:gd name="T32" fmla="*/ 346241637 w 136"/>
                <a:gd name="T33" fmla="*/ 2147483646 h 116"/>
                <a:gd name="T34" fmla="*/ 1002859411 w 136"/>
                <a:gd name="T35" fmla="*/ 2147483646 h 116"/>
                <a:gd name="T36" fmla="*/ 1349129057 w 136"/>
                <a:gd name="T37" fmla="*/ 2147483646 h 116"/>
                <a:gd name="T38" fmla="*/ 2019188373 w 136"/>
                <a:gd name="T39" fmla="*/ 2147483646 h 116"/>
                <a:gd name="T40" fmla="*/ 2147483646 w 136"/>
                <a:gd name="T41" fmla="*/ 2147483646 h 116"/>
                <a:gd name="T42" fmla="*/ 2147483646 w 136"/>
                <a:gd name="T43" fmla="*/ 2147483646 h 116"/>
                <a:gd name="T44" fmla="*/ 2147483646 w 136"/>
                <a:gd name="T45" fmla="*/ 2147483646 h 116"/>
                <a:gd name="T46" fmla="*/ 2147483646 w 136"/>
                <a:gd name="T47" fmla="*/ 2147483646 h 116"/>
                <a:gd name="T48" fmla="*/ 2147483646 w 136"/>
                <a:gd name="T49" fmla="*/ 2147483646 h 116"/>
                <a:gd name="T50" fmla="*/ 2147483646 w 136"/>
                <a:gd name="T51" fmla="*/ 2147483646 h 116"/>
                <a:gd name="T52" fmla="*/ 2147483646 w 136"/>
                <a:gd name="T53" fmla="*/ 2147483646 h 116"/>
                <a:gd name="T54" fmla="*/ 2147483646 w 136"/>
                <a:gd name="T55" fmla="*/ 2147483646 h 116"/>
                <a:gd name="T56" fmla="*/ 2147483646 w 136"/>
                <a:gd name="T57" fmla="*/ 2147483646 h 116"/>
                <a:gd name="T58" fmla="*/ 2147483646 w 136"/>
                <a:gd name="T59" fmla="*/ 2147483646 h 116"/>
                <a:gd name="T60" fmla="*/ 2147483646 w 136"/>
                <a:gd name="T61" fmla="*/ 2147483646 h 116"/>
                <a:gd name="T62" fmla="*/ 2147483646 w 136"/>
                <a:gd name="T63" fmla="*/ 2147483646 h 116"/>
                <a:gd name="T64" fmla="*/ 2147483646 w 136"/>
                <a:gd name="T65" fmla="*/ 2147483646 h 116"/>
                <a:gd name="T66" fmla="*/ 2147483646 w 136"/>
                <a:gd name="T67" fmla="*/ 2147483646 h 116"/>
                <a:gd name="T68" fmla="*/ 2147483646 w 136"/>
                <a:gd name="T69" fmla="*/ 2147483646 h 116"/>
                <a:gd name="T70" fmla="*/ 2147483646 w 136"/>
                <a:gd name="T71" fmla="*/ 2147483646 h 116"/>
                <a:gd name="T72" fmla="*/ 2147483646 w 136"/>
                <a:gd name="T73" fmla="*/ 2147483646 h 116"/>
                <a:gd name="T74" fmla="*/ 2147483646 w 136"/>
                <a:gd name="T75" fmla="*/ 2147483646 h 116"/>
                <a:gd name="T76" fmla="*/ 2147483646 w 136"/>
                <a:gd name="T77" fmla="*/ 2147483646 h 116"/>
                <a:gd name="T78" fmla="*/ 2147483646 w 136"/>
                <a:gd name="T79" fmla="*/ 2147483646 h 116"/>
                <a:gd name="T80" fmla="*/ 2147483646 w 136"/>
                <a:gd name="T81" fmla="*/ 2147483646 h 116"/>
                <a:gd name="T82" fmla="*/ 2147483646 w 136"/>
                <a:gd name="T83" fmla="*/ 2147483646 h 116"/>
                <a:gd name="T84" fmla="*/ 2147483646 w 136"/>
                <a:gd name="T85" fmla="*/ 2147483646 h 1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6"/>
                <a:gd name="T130" fmla="*/ 0 h 116"/>
                <a:gd name="T131" fmla="*/ 136 w 136"/>
                <a:gd name="T132" fmla="*/ 116 h 11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6" h="116">
                  <a:moveTo>
                    <a:pt x="132" y="96"/>
                  </a:moveTo>
                  <a:lnTo>
                    <a:pt x="132" y="100"/>
                  </a:lnTo>
                  <a:lnTo>
                    <a:pt x="132" y="112"/>
                  </a:lnTo>
                  <a:lnTo>
                    <a:pt x="128" y="112"/>
                  </a:lnTo>
                  <a:lnTo>
                    <a:pt x="124" y="112"/>
                  </a:lnTo>
                  <a:lnTo>
                    <a:pt x="124" y="116"/>
                  </a:lnTo>
                  <a:lnTo>
                    <a:pt x="116" y="116"/>
                  </a:lnTo>
                  <a:lnTo>
                    <a:pt x="96" y="104"/>
                  </a:lnTo>
                  <a:lnTo>
                    <a:pt x="76" y="96"/>
                  </a:lnTo>
                  <a:lnTo>
                    <a:pt x="56" y="84"/>
                  </a:lnTo>
                  <a:lnTo>
                    <a:pt x="52" y="84"/>
                  </a:lnTo>
                  <a:lnTo>
                    <a:pt x="48" y="88"/>
                  </a:lnTo>
                  <a:lnTo>
                    <a:pt x="40" y="92"/>
                  </a:lnTo>
                  <a:lnTo>
                    <a:pt x="36" y="88"/>
                  </a:lnTo>
                  <a:lnTo>
                    <a:pt x="32" y="84"/>
                  </a:lnTo>
                  <a:lnTo>
                    <a:pt x="24" y="84"/>
                  </a:lnTo>
                  <a:lnTo>
                    <a:pt x="20" y="84"/>
                  </a:lnTo>
                  <a:lnTo>
                    <a:pt x="16" y="76"/>
                  </a:lnTo>
                  <a:lnTo>
                    <a:pt x="12" y="76"/>
                  </a:lnTo>
                  <a:lnTo>
                    <a:pt x="8" y="76"/>
                  </a:lnTo>
                  <a:lnTo>
                    <a:pt x="4" y="72"/>
                  </a:lnTo>
                  <a:lnTo>
                    <a:pt x="4" y="68"/>
                  </a:lnTo>
                  <a:lnTo>
                    <a:pt x="0" y="60"/>
                  </a:lnTo>
                  <a:lnTo>
                    <a:pt x="4" y="56"/>
                  </a:lnTo>
                  <a:lnTo>
                    <a:pt x="0" y="52"/>
                  </a:lnTo>
                  <a:lnTo>
                    <a:pt x="4" y="48"/>
                  </a:lnTo>
                  <a:lnTo>
                    <a:pt x="4" y="44"/>
                  </a:lnTo>
                  <a:lnTo>
                    <a:pt x="4" y="40"/>
                  </a:lnTo>
                  <a:lnTo>
                    <a:pt x="4" y="36"/>
                  </a:lnTo>
                  <a:lnTo>
                    <a:pt x="4" y="32"/>
                  </a:lnTo>
                  <a:lnTo>
                    <a:pt x="0" y="28"/>
                  </a:lnTo>
                  <a:lnTo>
                    <a:pt x="0" y="24"/>
                  </a:lnTo>
                  <a:lnTo>
                    <a:pt x="4" y="24"/>
                  </a:lnTo>
                  <a:lnTo>
                    <a:pt x="4" y="20"/>
                  </a:lnTo>
                  <a:lnTo>
                    <a:pt x="4" y="16"/>
                  </a:lnTo>
                  <a:lnTo>
                    <a:pt x="12" y="8"/>
                  </a:lnTo>
                  <a:lnTo>
                    <a:pt x="16" y="8"/>
                  </a:lnTo>
                  <a:lnTo>
                    <a:pt x="16" y="4"/>
                  </a:lnTo>
                  <a:lnTo>
                    <a:pt x="16" y="0"/>
                  </a:lnTo>
                  <a:lnTo>
                    <a:pt x="24" y="4"/>
                  </a:lnTo>
                  <a:lnTo>
                    <a:pt x="28" y="4"/>
                  </a:lnTo>
                  <a:lnTo>
                    <a:pt x="32" y="4"/>
                  </a:lnTo>
                  <a:lnTo>
                    <a:pt x="40" y="4"/>
                  </a:lnTo>
                  <a:lnTo>
                    <a:pt x="44" y="4"/>
                  </a:lnTo>
                  <a:lnTo>
                    <a:pt x="44" y="8"/>
                  </a:lnTo>
                  <a:lnTo>
                    <a:pt x="48" y="8"/>
                  </a:lnTo>
                  <a:lnTo>
                    <a:pt x="52" y="12"/>
                  </a:lnTo>
                  <a:lnTo>
                    <a:pt x="56" y="16"/>
                  </a:lnTo>
                  <a:lnTo>
                    <a:pt x="60" y="16"/>
                  </a:lnTo>
                  <a:lnTo>
                    <a:pt x="64" y="16"/>
                  </a:lnTo>
                  <a:lnTo>
                    <a:pt x="68" y="20"/>
                  </a:lnTo>
                  <a:lnTo>
                    <a:pt x="72" y="20"/>
                  </a:lnTo>
                  <a:lnTo>
                    <a:pt x="76" y="24"/>
                  </a:lnTo>
                  <a:lnTo>
                    <a:pt x="80" y="24"/>
                  </a:lnTo>
                  <a:lnTo>
                    <a:pt x="84" y="24"/>
                  </a:lnTo>
                  <a:lnTo>
                    <a:pt x="88" y="24"/>
                  </a:lnTo>
                  <a:lnTo>
                    <a:pt x="92" y="20"/>
                  </a:lnTo>
                  <a:lnTo>
                    <a:pt x="92" y="16"/>
                  </a:lnTo>
                  <a:lnTo>
                    <a:pt x="88" y="12"/>
                  </a:lnTo>
                  <a:lnTo>
                    <a:pt x="92" y="8"/>
                  </a:lnTo>
                  <a:lnTo>
                    <a:pt x="96" y="8"/>
                  </a:lnTo>
                  <a:lnTo>
                    <a:pt x="96" y="4"/>
                  </a:lnTo>
                  <a:lnTo>
                    <a:pt x="100" y="4"/>
                  </a:lnTo>
                  <a:lnTo>
                    <a:pt x="104" y="4"/>
                  </a:lnTo>
                  <a:lnTo>
                    <a:pt x="108" y="4"/>
                  </a:lnTo>
                  <a:lnTo>
                    <a:pt x="112" y="4"/>
                  </a:lnTo>
                  <a:lnTo>
                    <a:pt x="116" y="4"/>
                  </a:lnTo>
                  <a:lnTo>
                    <a:pt x="116" y="8"/>
                  </a:lnTo>
                  <a:lnTo>
                    <a:pt x="120" y="8"/>
                  </a:lnTo>
                  <a:lnTo>
                    <a:pt x="124" y="8"/>
                  </a:lnTo>
                  <a:lnTo>
                    <a:pt x="124" y="12"/>
                  </a:lnTo>
                  <a:lnTo>
                    <a:pt x="128" y="12"/>
                  </a:lnTo>
                  <a:lnTo>
                    <a:pt x="132" y="12"/>
                  </a:lnTo>
                  <a:lnTo>
                    <a:pt x="136" y="16"/>
                  </a:lnTo>
                  <a:lnTo>
                    <a:pt x="132" y="16"/>
                  </a:lnTo>
                  <a:lnTo>
                    <a:pt x="132" y="24"/>
                  </a:lnTo>
                  <a:lnTo>
                    <a:pt x="132" y="28"/>
                  </a:lnTo>
                  <a:lnTo>
                    <a:pt x="132" y="32"/>
                  </a:lnTo>
                  <a:lnTo>
                    <a:pt x="132" y="36"/>
                  </a:lnTo>
                  <a:lnTo>
                    <a:pt x="132" y="40"/>
                  </a:lnTo>
                  <a:lnTo>
                    <a:pt x="132" y="56"/>
                  </a:lnTo>
                  <a:lnTo>
                    <a:pt x="132" y="60"/>
                  </a:lnTo>
                  <a:lnTo>
                    <a:pt x="132" y="68"/>
                  </a:lnTo>
                  <a:lnTo>
                    <a:pt x="132" y="72"/>
                  </a:lnTo>
                  <a:lnTo>
                    <a:pt x="132" y="80"/>
                  </a:lnTo>
                  <a:lnTo>
                    <a:pt x="132" y="88"/>
                  </a:lnTo>
                  <a:lnTo>
                    <a:pt x="132" y="96"/>
                  </a:lnTo>
                  <a:close/>
                </a:path>
              </a:pathLst>
            </a:custGeom>
            <a:solidFill>
              <a:srgbClr val="CCFFFF"/>
            </a:solidFill>
            <a:ln w="6350">
              <a:solidFill>
                <a:srgbClr val="CCFFFF"/>
              </a:solidFill>
              <a:prstDash val="solid"/>
              <a:round/>
              <a:headEnd/>
              <a:tailEnd/>
            </a:ln>
          </p:spPr>
          <p:txBody>
            <a:bodyPr/>
            <a:lstStyle/>
            <a:p>
              <a:endParaRPr lang="it-IT"/>
            </a:p>
          </p:txBody>
        </p:sp>
        <p:sp>
          <p:nvSpPr>
            <p:cNvPr id="197774" name="Freeform 139">
              <a:extLst>
                <a:ext uri="{FF2B5EF4-FFF2-40B4-BE49-F238E27FC236}">
                  <a16:creationId xmlns:a16="http://schemas.microsoft.com/office/drawing/2014/main" id="{BB50CEC7-9B4E-8207-BF3C-267A13EF57E4}"/>
                </a:ext>
              </a:extLst>
            </p:cNvPr>
            <p:cNvSpPr>
              <a:spLocks/>
            </p:cNvSpPr>
            <p:nvPr/>
          </p:nvSpPr>
          <p:spPr bwMode="auto">
            <a:xfrm>
              <a:off x="3784" y="1985"/>
              <a:ext cx="23" cy="82"/>
            </a:xfrm>
            <a:custGeom>
              <a:avLst/>
              <a:gdLst>
                <a:gd name="T0" fmla="*/ 646051815 w 12"/>
                <a:gd name="T1" fmla="*/ 2147483646 h 32"/>
                <a:gd name="T2" fmla="*/ 337070512 w 12"/>
                <a:gd name="T3" fmla="*/ 2147483646 h 32"/>
                <a:gd name="T4" fmla="*/ 0 w 12"/>
                <a:gd name="T5" fmla="*/ 2147483646 h 32"/>
                <a:gd name="T6" fmla="*/ 337070512 w 12"/>
                <a:gd name="T7" fmla="*/ 2147483646 h 32"/>
                <a:gd name="T8" fmla="*/ 337070512 w 12"/>
                <a:gd name="T9" fmla="*/ 2147483646 h 32"/>
                <a:gd name="T10" fmla="*/ 646051815 w 12"/>
                <a:gd name="T11" fmla="*/ 2147483646 h 32"/>
                <a:gd name="T12" fmla="*/ 646051815 w 12"/>
                <a:gd name="T13" fmla="*/ 0 h 32"/>
                <a:gd name="T14" fmla="*/ 646051815 w 12"/>
                <a:gd name="T15" fmla="*/ 2147483646 h 32"/>
                <a:gd name="T16" fmla="*/ 973742563 w 12"/>
                <a:gd name="T17" fmla="*/ 0 h 32"/>
                <a:gd name="T18" fmla="*/ 973742563 w 12"/>
                <a:gd name="T19" fmla="*/ 2147483646 h 32"/>
                <a:gd name="T20" fmla="*/ 973742563 w 12"/>
                <a:gd name="T21" fmla="*/ 2147483646 h 32"/>
                <a:gd name="T22" fmla="*/ 973742563 w 12"/>
                <a:gd name="T23" fmla="*/ 2147483646 h 32"/>
                <a:gd name="T24" fmla="*/ 973742563 w 12"/>
                <a:gd name="T25" fmla="*/ 2147483646 h 32"/>
                <a:gd name="T26" fmla="*/ 973742563 w 12"/>
                <a:gd name="T27" fmla="*/ 2147483646 h 32"/>
                <a:gd name="T28" fmla="*/ 646051815 w 12"/>
                <a:gd name="T29" fmla="*/ 2147483646 h 32"/>
                <a:gd name="T30" fmla="*/ 646051815 w 12"/>
                <a:gd name="T31" fmla="*/ 2147483646 h 32"/>
                <a:gd name="T32" fmla="*/ 646051815 w 12"/>
                <a:gd name="T33" fmla="*/ 2147483646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32"/>
                <a:gd name="T53" fmla="*/ 12 w 12"/>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32">
                  <a:moveTo>
                    <a:pt x="8" y="32"/>
                  </a:moveTo>
                  <a:lnTo>
                    <a:pt x="4" y="24"/>
                  </a:lnTo>
                  <a:lnTo>
                    <a:pt x="0" y="16"/>
                  </a:lnTo>
                  <a:lnTo>
                    <a:pt x="4" y="12"/>
                  </a:lnTo>
                  <a:lnTo>
                    <a:pt x="4" y="8"/>
                  </a:lnTo>
                  <a:lnTo>
                    <a:pt x="8" y="4"/>
                  </a:lnTo>
                  <a:lnTo>
                    <a:pt x="8" y="0"/>
                  </a:lnTo>
                  <a:lnTo>
                    <a:pt x="8" y="4"/>
                  </a:lnTo>
                  <a:lnTo>
                    <a:pt x="12" y="0"/>
                  </a:lnTo>
                  <a:lnTo>
                    <a:pt x="12" y="4"/>
                  </a:lnTo>
                  <a:lnTo>
                    <a:pt x="12" y="8"/>
                  </a:lnTo>
                  <a:lnTo>
                    <a:pt x="12" y="12"/>
                  </a:lnTo>
                  <a:lnTo>
                    <a:pt x="12" y="16"/>
                  </a:lnTo>
                  <a:lnTo>
                    <a:pt x="12" y="20"/>
                  </a:lnTo>
                  <a:lnTo>
                    <a:pt x="8" y="24"/>
                  </a:lnTo>
                  <a:lnTo>
                    <a:pt x="8" y="28"/>
                  </a:lnTo>
                  <a:lnTo>
                    <a:pt x="8" y="32"/>
                  </a:lnTo>
                  <a:close/>
                </a:path>
              </a:pathLst>
            </a:custGeom>
            <a:solidFill>
              <a:srgbClr val="CCFFFF"/>
            </a:solidFill>
            <a:ln w="6350">
              <a:solidFill>
                <a:srgbClr val="CCFFFF"/>
              </a:solidFill>
              <a:prstDash val="solid"/>
              <a:round/>
              <a:headEnd/>
              <a:tailEnd/>
            </a:ln>
          </p:spPr>
          <p:txBody>
            <a:bodyPr/>
            <a:lstStyle/>
            <a:p>
              <a:endParaRPr lang="it-IT"/>
            </a:p>
          </p:txBody>
        </p:sp>
        <p:sp>
          <p:nvSpPr>
            <p:cNvPr id="197775" name="Freeform 140">
              <a:extLst>
                <a:ext uri="{FF2B5EF4-FFF2-40B4-BE49-F238E27FC236}">
                  <a16:creationId xmlns:a16="http://schemas.microsoft.com/office/drawing/2014/main" id="{E9197035-03BF-E1E5-9BE0-69F88DD52A90}"/>
                </a:ext>
              </a:extLst>
            </p:cNvPr>
            <p:cNvSpPr>
              <a:spLocks/>
            </p:cNvSpPr>
            <p:nvPr/>
          </p:nvSpPr>
          <p:spPr bwMode="auto">
            <a:xfrm>
              <a:off x="3791" y="2005"/>
              <a:ext cx="352" cy="380"/>
            </a:xfrm>
            <a:custGeom>
              <a:avLst/>
              <a:gdLst>
                <a:gd name="T0" fmla="*/ 2147483646 w 184"/>
                <a:gd name="T1" fmla="*/ 2147483646 h 148"/>
                <a:gd name="T2" fmla="*/ 2147483646 w 184"/>
                <a:gd name="T3" fmla="*/ 2147483646 h 148"/>
                <a:gd name="T4" fmla="*/ 2147483646 w 184"/>
                <a:gd name="T5" fmla="*/ 2147483646 h 148"/>
                <a:gd name="T6" fmla="*/ 2147483646 w 184"/>
                <a:gd name="T7" fmla="*/ 2147483646 h 148"/>
                <a:gd name="T8" fmla="*/ 2147483646 w 184"/>
                <a:gd name="T9" fmla="*/ 2147483646 h 148"/>
                <a:gd name="T10" fmla="*/ 2147483646 w 184"/>
                <a:gd name="T11" fmla="*/ 2147483646 h 148"/>
                <a:gd name="T12" fmla="*/ 2147483646 w 184"/>
                <a:gd name="T13" fmla="*/ 2147483646 h 148"/>
                <a:gd name="T14" fmla="*/ 2147483646 w 184"/>
                <a:gd name="T15" fmla="*/ 2147483646 h 148"/>
                <a:gd name="T16" fmla="*/ 2147483646 w 184"/>
                <a:gd name="T17" fmla="*/ 2147483646 h 148"/>
                <a:gd name="T18" fmla="*/ 1853847575 w 184"/>
                <a:gd name="T19" fmla="*/ 2147483646 h 148"/>
                <a:gd name="T20" fmla="*/ 1547898486 w 184"/>
                <a:gd name="T21" fmla="*/ 2147483646 h 148"/>
                <a:gd name="T22" fmla="*/ 1246177307 w 184"/>
                <a:gd name="T23" fmla="*/ 2147483646 h 148"/>
                <a:gd name="T24" fmla="*/ 607568420 w 184"/>
                <a:gd name="T25" fmla="*/ 2147483646 h 148"/>
                <a:gd name="T26" fmla="*/ 0 w 184"/>
                <a:gd name="T27" fmla="*/ 2147483646 h 148"/>
                <a:gd name="T28" fmla="*/ 317592583 w 184"/>
                <a:gd name="T29" fmla="*/ 2147483646 h 148"/>
                <a:gd name="T30" fmla="*/ 929356089 w 184"/>
                <a:gd name="T31" fmla="*/ 2147483646 h 148"/>
                <a:gd name="T32" fmla="*/ 1547898486 w 184"/>
                <a:gd name="T33" fmla="*/ 2147483646 h 148"/>
                <a:gd name="T34" fmla="*/ 2147483646 w 184"/>
                <a:gd name="T35" fmla="*/ 2147483646 h 148"/>
                <a:gd name="T36" fmla="*/ 2147483646 w 184"/>
                <a:gd name="T37" fmla="*/ 2147483646 h 148"/>
                <a:gd name="T38" fmla="*/ 1853847575 w 184"/>
                <a:gd name="T39" fmla="*/ 2147483646 h 148"/>
                <a:gd name="T40" fmla="*/ 2147483646 w 184"/>
                <a:gd name="T41" fmla="*/ 2147483646 h 148"/>
                <a:gd name="T42" fmla="*/ 2147483646 w 184"/>
                <a:gd name="T43" fmla="*/ 2147483646 h 148"/>
                <a:gd name="T44" fmla="*/ 2147483646 w 184"/>
                <a:gd name="T45" fmla="*/ 2147483646 h 148"/>
                <a:gd name="T46" fmla="*/ 2147483646 w 184"/>
                <a:gd name="T47" fmla="*/ 2147483646 h 148"/>
                <a:gd name="T48" fmla="*/ 2147483646 w 184"/>
                <a:gd name="T49" fmla="*/ 2147483646 h 148"/>
                <a:gd name="T50" fmla="*/ 2147483646 w 184"/>
                <a:gd name="T51" fmla="*/ 2147483646 h 148"/>
                <a:gd name="T52" fmla="*/ 2147483646 w 184"/>
                <a:gd name="T53" fmla="*/ 2147483646 h 148"/>
                <a:gd name="T54" fmla="*/ 2147483646 w 184"/>
                <a:gd name="T55" fmla="*/ 2147483646 h 148"/>
                <a:gd name="T56" fmla="*/ 2147483646 w 184"/>
                <a:gd name="T57" fmla="*/ 2147483646 h 148"/>
                <a:gd name="T58" fmla="*/ 2147483646 w 184"/>
                <a:gd name="T59" fmla="*/ 2147483646 h 148"/>
                <a:gd name="T60" fmla="*/ 2147483646 w 184"/>
                <a:gd name="T61" fmla="*/ 2147483646 h 148"/>
                <a:gd name="T62" fmla="*/ 2147483646 w 184"/>
                <a:gd name="T63" fmla="*/ 2147483646 h 148"/>
                <a:gd name="T64" fmla="*/ 2147483646 w 184"/>
                <a:gd name="T65" fmla="*/ 2147483646 h 148"/>
                <a:gd name="T66" fmla="*/ 2147483646 w 184"/>
                <a:gd name="T67" fmla="*/ 2147483646 h 148"/>
                <a:gd name="T68" fmla="*/ 2147483646 w 184"/>
                <a:gd name="T69" fmla="*/ 2147483646 h 148"/>
                <a:gd name="T70" fmla="*/ 2147483646 w 184"/>
                <a:gd name="T71" fmla="*/ 2147483646 h 148"/>
                <a:gd name="T72" fmla="*/ 2147483646 w 184"/>
                <a:gd name="T73" fmla="*/ 2147483646 h 148"/>
                <a:gd name="T74" fmla="*/ 2147483646 w 184"/>
                <a:gd name="T75" fmla="*/ 2147483646 h 148"/>
                <a:gd name="T76" fmla="*/ 2147483646 w 184"/>
                <a:gd name="T77" fmla="*/ 2147483646 h 148"/>
                <a:gd name="T78" fmla="*/ 2147483646 w 184"/>
                <a:gd name="T79" fmla="*/ 2147483646 h 148"/>
                <a:gd name="T80" fmla="*/ 2147483646 w 184"/>
                <a:gd name="T81" fmla="*/ 2147483646 h 148"/>
                <a:gd name="T82" fmla="*/ 2147483646 w 184"/>
                <a:gd name="T83" fmla="*/ 2147483646 h 148"/>
                <a:gd name="T84" fmla="*/ 2147483646 w 184"/>
                <a:gd name="T85" fmla="*/ 2147483646 h 148"/>
                <a:gd name="T86" fmla="*/ 2147483646 w 184"/>
                <a:gd name="T87" fmla="*/ 2147483646 h 148"/>
                <a:gd name="T88" fmla="*/ 2147483646 w 184"/>
                <a:gd name="T89" fmla="*/ 2147483646 h 148"/>
                <a:gd name="T90" fmla="*/ 2147483646 w 184"/>
                <a:gd name="T91" fmla="*/ 2147483646 h 148"/>
                <a:gd name="T92" fmla="*/ 2147483646 w 184"/>
                <a:gd name="T93" fmla="*/ 2147483646 h 148"/>
                <a:gd name="T94" fmla="*/ 2147483646 w 184"/>
                <a:gd name="T95" fmla="*/ 2147483646 h 148"/>
                <a:gd name="T96" fmla="*/ 2147483646 w 184"/>
                <a:gd name="T97" fmla="*/ 2147483646 h 148"/>
                <a:gd name="T98" fmla="*/ 2147483646 w 184"/>
                <a:gd name="T99" fmla="*/ 2147483646 h 148"/>
                <a:gd name="T100" fmla="*/ 2147483646 w 184"/>
                <a:gd name="T101" fmla="*/ 2147483646 h 14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4"/>
                <a:gd name="T154" fmla="*/ 0 h 148"/>
                <a:gd name="T155" fmla="*/ 184 w 184"/>
                <a:gd name="T156" fmla="*/ 148 h 14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4" h="148">
                  <a:moveTo>
                    <a:pt x="72" y="136"/>
                  </a:moveTo>
                  <a:lnTo>
                    <a:pt x="68" y="132"/>
                  </a:lnTo>
                  <a:lnTo>
                    <a:pt x="64" y="128"/>
                  </a:lnTo>
                  <a:lnTo>
                    <a:pt x="64" y="124"/>
                  </a:lnTo>
                  <a:lnTo>
                    <a:pt x="60" y="124"/>
                  </a:lnTo>
                  <a:lnTo>
                    <a:pt x="60" y="120"/>
                  </a:lnTo>
                  <a:lnTo>
                    <a:pt x="56" y="112"/>
                  </a:lnTo>
                  <a:lnTo>
                    <a:pt x="52" y="108"/>
                  </a:lnTo>
                  <a:lnTo>
                    <a:pt x="48" y="104"/>
                  </a:lnTo>
                  <a:lnTo>
                    <a:pt x="44" y="100"/>
                  </a:lnTo>
                  <a:lnTo>
                    <a:pt x="40" y="96"/>
                  </a:lnTo>
                  <a:lnTo>
                    <a:pt x="40" y="92"/>
                  </a:lnTo>
                  <a:lnTo>
                    <a:pt x="40" y="88"/>
                  </a:lnTo>
                  <a:lnTo>
                    <a:pt x="40" y="84"/>
                  </a:lnTo>
                  <a:lnTo>
                    <a:pt x="36" y="80"/>
                  </a:lnTo>
                  <a:lnTo>
                    <a:pt x="32" y="76"/>
                  </a:lnTo>
                  <a:lnTo>
                    <a:pt x="32" y="72"/>
                  </a:lnTo>
                  <a:lnTo>
                    <a:pt x="28" y="68"/>
                  </a:lnTo>
                  <a:lnTo>
                    <a:pt x="24" y="68"/>
                  </a:lnTo>
                  <a:lnTo>
                    <a:pt x="24" y="64"/>
                  </a:lnTo>
                  <a:lnTo>
                    <a:pt x="24" y="60"/>
                  </a:lnTo>
                  <a:lnTo>
                    <a:pt x="20" y="56"/>
                  </a:lnTo>
                  <a:lnTo>
                    <a:pt x="20" y="52"/>
                  </a:lnTo>
                  <a:lnTo>
                    <a:pt x="16" y="48"/>
                  </a:lnTo>
                  <a:lnTo>
                    <a:pt x="12" y="44"/>
                  </a:lnTo>
                  <a:lnTo>
                    <a:pt x="8" y="40"/>
                  </a:lnTo>
                  <a:lnTo>
                    <a:pt x="4" y="36"/>
                  </a:lnTo>
                  <a:lnTo>
                    <a:pt x="0" y="36"/>
                  </a:lnTo>
                  <a:lnTo>
                    <a:pt x="4" y="32"/>
                  </a:lnTo>
                  <a:lnTo>
                    <a:pt x="4" y="28"/>
                  </a:lnTo>
                  <a:lnTo>
                    <a:pt x="4" y="24"/>
                  </a:lnTo>
                  <a:lnTo>
                    <a:pt x="12" y="28"/>
                  </a:lnTo>
                  <a:lnTo>
                    <a:pt x="16" y="24"/>
                  </a:lnTo>
                  <a:lnTo>
                    <a:pt x="20" y="20"/>
                  </a:lnTo>
                  <a:lnTo>
                    <a:pt x="24" y="20"/>
                  </a:lnTo>
                  <a:lnTo>
                    <a:pt x="28" y="20"/>
                  </a:lnTo>
                  <a:lnTo>
                    <a:pt x="28" y="16"/>
                  </a:lnTo>
                  <a:lnTo>
                    <a:pt x="28" y="12"/>
                  </a:lnTo>
                  <a:lnTo>
                    <a:pt x="20" y="8"/>
                  </a:lnTo>
                  <a:lnTo>
                    <a:pt x="24" y="8"/>
                  </a:lnTo>
                  <a:lnTo>
                    <a:pt x="36" y="4"/>
                  </a:lnTo>
                  <a:lnTo>
                    <a:pt x="40" y="4"/>
                  </a:lnTo>
                  <a:lnTo>
                    <a:pt x="40" y="0"/>
                  </a:lnTo>
                  <a:lnTo>
                    <a:pt x="44" y="4"/>
                  </a:lnTo>
                  <a:lnTo>
                    <a:pt x="48" y="4"/>
                  </a:lnTo>
                  <a:lnTo>
                    <a:pt x="56" y="8"/>
                  </a:lnTo>
                  <a:lnTo>
                    <a:pt x="60" y="8"/>
                  </a:lnTo>
                  <a:lnTo>
                    <a:pt x="72" y="12"/>
                  </a:lnTo>
                  <a:lnTo>
                    <a:pt x="72" y="16"/>
                  </a:lnTo>
                  <a:lnTo>
                    <a:pt x="76" y="16"/>
                  </a:lnTo>
                  <a:lnTo>
                    <a:pt x="76" y="20"/>
                  </a:lnTo>
                  <a:lnTo>
                    <a:pt x="76" y="24"/>
                  </a:lnTo>
                  <a:lnTo>
                    <a:pt x="80" y="24"/>
                  </a:lnTo>
                  <a:lnTo>
                    <a:pt x="88" y="28"/>
                  </a:lnTo>
                  <a:lnTo>
                    <a:pt x="104" y="28"/>
                  </a:lnTo>
                  <a:lnTo>
                    <a:pt x="108" y="28"/>
                  </a:lnTo>
                  <a:lnTo>
                    <a:pt x="112" y="28"/>
                  </a:lnTo>
                  <a:lnTo>
                    <a:pt x="112" y="32"/>
                  </a:lnTo>
                  <a:lnTo>
                    <a:pt x="116" y="32"/>
                  </a:lnTo>
                  <a:lnTo>
                    <a:pt x="120" y="32"/>
                  </a:lnTo>
                  <a:lnTo>
                    <a:pt x="120" y="36"/>
                  </a:lnTo>
                  <a:lnTo>
                    <a:pt x="124" y="36"/>
                  </a:lnTo>
                  <a:lnTo>
                    <a:pt x="124" y="40"/>
                  </a:lnTo>
                  <a:lnTo>
                    <a:pt x="128" y="40"/>
                  </a:lnTo>
                  <a:lnTo>
                    <a:pt x="124" y="40"/>
                  </a:lnTo>
                  <a:lnTo>
                    <a:pt x="128" y="44"/>
                  </a:lnTo>
                  <a:lnTo>
                    <a:pt x="132" y="44"/>
                  </a:lnTo>
                  <a:lnTo>
                    <a:pt x="136" y="48"/>
                  </a:lnTo>
                  <a:lnTo>
                    <a:pt x="132" y="48"/>
                  </a:lnTo>
                  <a:lnTo>
                    <a:pt x="132" y="52"/>
                  </a:lnTo>
                  <a:lnTo>
                    <a:pt x="132" y="56"/>
                  </a:lnTo>
                  <a:lnTo>
                    <a:pt x="136" y="56"/>
                  </a:lnTo>
                  <a:lnTo>
                    <a:pt x="136" y="60"/>
                  </a:lnTo>
                  <a:lnTo>
                    <a:pt x="140" y="64"/>
                  </a:lnTo>
                  <a:lnTo>
                    <a:pt x="140" y="68"/>
                  </a:lnTo>
                  <a:lnTo>
                    <a:pt x="144" y="68"/>
                  </a:lnTo>
                  <a:lnTo>
                    <a:pt x="148" y="76"/>
                  </a:lnTo>
                  <a:lnTo>
                    <a:pt x="148" y="80"/>
                  </a:lnTo>
                  <a:lnTo>
                    <a:pt x="148" y="84"/>
                  </a:lnTo>
                  <a:lnTo>
                    <a:pt x="164" y="84"/>
                  </a:lnTo>
                  <a:lnTo>
                    <a:pt x="176" y="88"/>
                  </a:lnTo>
                  <a:lnTo>
                    <a:pt x="180" y="88"/>
                  </a:lnTo>
                  <a:lnTo>
                    <a:pt x="180" y="84"/>
                  </a:lnTo>
                  <a:lnTo>
                    <a:pt x="184" y="84"/>
                  </a:lnTo>
                  <a:lnTo>
                    <a:pt x="184" y="88"/>
                  </a:lnTo>
                  <a:lnTo>
                    <a:pt x="184" y="96"/>
                  </a:lnTo>
                  <a:lnTo>
                    <a:pt x="164" y="108"/>
                  </a:lnTo>
                  <a:lnTo>
                    <a:pt x="156" y="112"/>
                  </a:lnTo>
                  <a:lnTo>
                    <a:pt x="148" y="116"/>
                  </a:lnTo>
                  <a:lnTo>
                    <a:pt x="144" y="116"/>
                  </a:lnTo>
                  <a:lnTo>
                    <a:pt x="132" y="120"/>
                  </a:lnTo>
                  <a:lnTo>
                    <a:pt x="112" y="124"/>
                  </a:lnTo>
                  <a:lnTo>
                    <a:pt x="112" y="128"/>
                  </a:lnTo>
                  <a:lnTo>
                    <a:pt x="108" y="128"/>
                  </a:lnTo>
                  <a:lnTo>
                    <a:pt x="104" y="136"/>
                  </a:lnTo>
                  <a:lnTo>
                    <a:pt x="96" y="148"/>
                  </a:lnTo>
                  <a:lnTo>
                    <a:pt x="88" y="136"/>
                  </a:lnTo>
                  <a:lnTo>
                    <a:pt x="84" y="128"/>
                  </a:lnTo>
                  <a:lnTo>
                    <a:pt x="80" y="128"/>
                  </a:lnTo>
                  <a:lnTo>
                    <a:pt x="76" y="128"/>
                  </a:lnTo>
                  <a:lnTo>
                    <a:pt x="76" y="132"/>
                  </a:lnTo>
                  <a:lnTo>
                    <a:pt x="72" y="136"/>
                  </a:lnTo>
                  <a:close/>
                </a:path>
              </a:pathLst>
            </a:custGeom>
            <a:solidFill>
              <a:srgbClr val="CCFFFF"/>
            </a:solidFill>
            <a:ln w="6350">
              <a:solidFill>
                <a:srgbClr val="CCFFFF"/>
              </a:solidFill>
              <a:prstDash val="solid"/>
              <a:round/>
              <a:headEnd/>
              <a:tailEnd/>
            </a:ln>
          </p:spPr>
          <p:txBody>
            <a:bodyPr/>
            <a:lstStyle/>
            <a:p>
              <a:endParaRPr lang="it-IT"/>
            </a:p>
          </p:txBody>
        </p:sp>
        <p:sp>
          <p:nvSpPr>
            <p:cNvPr id="197776" name="Freeform 141">
              <a:extLst>
                <a:ext uri="{FF2B5EF4-FFF2-40B4-BE49-F238E27FC236}">
                  <a16:creationId xmlns:a16="http://schemas.microsoft.com/office/drawing/2014/main" id="{52701FD0-7D2F-4589-3A5A-3138E5537BCD}"/>
                </a:ext>
              </a:extLst>
            </p:cNvPr>
            <p:cNvSpPr>
              <a:spLocks/>
            </p:cNvSpPr>
            <p:nvPr/>
          </p:nvSpPr>
          <p:spPr bwMode="auto">
            <a:xfrm>
              <a:off x="3630" y="2025"/>
              <a:ext cx="200" cy="206"/>
            </a:xfrm>
            <a:custGeom>
              <a:avLst/>
              <a:gdLst>
                <a:gd name="T0" fmla="*/ 2147483646 w 104"/>
                <a:gd name="T1" fmla="*/ 2147483646 h 80"/>
                <a:gd name="T2" fmla="*/ 2147483646 w 104"/>
                <a:gd name="T3" fmla="*/ 2147483646 h 80"/>
                <a:gd name="T4" fmla="*/ 2147483646 w 104"/>
                <a:gd name="T5" fmla="*/ 2147483646 h 80"/>
                <a:gd name="T6" fmla="*/ 2147483646 w 104"/>
                <a:gd name="T7" fmla="*/ 2147483646 h 80"/>
                <a:gd name="T8" fmla="*/ 2147483646 w 104"/>
                <a:gd name="T9" fmla="*/ 2147483646 h 80"/>
                <a:gd name="T10" fmla="*/ 2147483646 w 104"/>
                <a:gd name="T11" fmla="*/ 2147483646 h 80"/>
                <a:gd name="T12" fmla="*/ 2147483646 w 104"/>
                <a:gd name="T13" fmla="*/ 2147483646 h 80"/>
                <a:gd name="T14" fmla="*/ 2147483646 w 104"/>
                <a:gd name="T15" fmla="*/ 2147483646 h 80"/>
                <a:gd name="T16" fmla="*/ 2147483646 w 104"/>
                <a:gd name="T17" fmla="*/ 2147483646 h 80"/>
                <a:gd name="T18" fmla="*/ 2147483646 w 104"/>
                <a:gd name="T19" fmla="*/ 2147483646 h 80"/>
                <a:gd name="T20" fmla="*/ 2147483646 w 104"/>
                <a:gd name="T21" fmla="*/ 2147483646 h 80"/>
                <a:gd name="T22" fmla="*/ 2147483646 w 104"/>
                <a:gd name="T23" fmla="*/ 2147483646 h 80"/>
                <a:gd name="T24" fmla="*/ 2147483646 w 104"/>
                <a:gd name="T25" fmla="*/ 2147483646 h 80"/>
                <a:gd name="T26" fmla="*/ 2147483646 w 104"/>
                <a:gd name="T27" fmla="*/ 2147483646 h 80"/>
                <a:gd name="T28" fmla="*/ 2147483646 w 104"/>
                <a:gd name="T29" fmla="*/ 2147483646 h 80"/>
                <a:gd name="T30" fmla="*/ 2147483646 w 104"/>
                <a:gd name="T31" fmla="*/ 2147483646 h 80"/>
                <a:gd name="T32" fmla="*/ 2147483646 w 104"/>
                <a:gd name="T33" fmla="*/ 2147483646 h 80"/>
                <a:gd name="T34" fmla="*/ 2147483646 w 104"/>
                <a:gd name="T35" fmla="*/ 2147483646 h 80"/>
                <a:gd name="T36" fmla="*/ 2147483646 w 104"/>
                <a:gd name="T37" fmla="*/ 2147483646 h 80"/>
                <a:gd name="T38" fmla="*/ 2147483646 w 104"/>
                <a:gd name="T39" fmla="*/ 2147483646 h 80"/>
                <a:gd name="T40" fmla="*/ 1759593990 w 104"/>
                <a:gd name="T41" fmla="*/ 2147483646 h 80"/>
                <a:gd name="T42" fmla="*/ 707670081 w 104"/>
                <a:gd name="T43" fmla="*/ 2147483646 h 80"/>
                <a:gd name="T44" fmla="*/ 0 w 104"/>
                <a:gd name="T45" fmla="*/ 2147483646 h 80"/>
                <a:gd name="T46" fmla="*/ 0 w 104"/>
                <a:gd name="T47" fmla="*/ 2147483646 h 80"/>
                <a:gd name="T48" fmla="*/ 0 w 104"/>
                <a:gd name="T49" fmla="*/ 2147483646 h 80"/>
                <a:gd name="T50" fmla="*/ 0 w 104"/>
                <a:gd name="T51" fmla="*/ 2147483646 h 80"/>
                <a:gd name="T52" fmla="*/ 0 w 104"/>
                <a:gd name="T53" fmla="*/ 2147483646 h 80"/>
                <a:gd name="T54" fmla="*/ 0 w 104"/>
                <a:gd name="T55" fmla="*/ 2147483646 h 80"/>
                <a:gd name="T56" fmla="*/ 0 w 104"/>
                <a:gd name="T57" fmla="*/ 0 h 80"/>
                <a:gd name="T58" fmla="*/ 707670081 w 104"/>
                <a:gd name="T59" fmla="*/ 0 h 80"/>
                <a:gd name="T60" fmla="*/ 1445818040 w 104"/>
                <a:gd name="T61" fmla="*/ 0 h 80"/>
                <a:gd name="T62" fmla="*/ 2127621338 w 104"/>
                <a:gd name="T63" fmla="*/ 0 h 80"/>
                <a:gd name="T64" fmla="*/ 2147483646 w 104"/>
                <a:gd name="T65" fmla="*/ 2147483646 h 80"/>
                <a:gd name="T66" fmla="*/ 2147483646 w 104"/>
                <a:gd name="T67" fmla="*/ 2147483646 h 80"/>
                <a:gd name="T68" fmla="*/ 2147483646 w 104"/>
                <a:gd name="T69" fmla="*/ 0 h 80"/>
                <a:gd name="T70" fmla="*/ 2147483646 w 104"/>
                <a:gd name="T71" fmla="*/ 0 h 80"/>
                <a:gd name="T72" fmla="*/ 2147483646 w 104"/>
                <a:gd name="T73" fmla="*/ 2147483646 h 80"/>
                <a:gd name="T74" fmla="*/ 2147483646 w 104"/>
                <a:gd name="T75" fmla="*/ 2147483646 h 80"/>
                <a:gd name="T76" fmla="*/ 2147483646 w 104"/>
                <a:gd name="T77" fmla="*/ 2147483646 h 80"/>
                <a:gd name="T78" fmla="*/ 2147483646 w 104"/>
                <a:gd name="T79" fmla="*/ 0 h 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4"/>
                <a:gd name="T121" fmla="*/ 0 h 80"/>
                <a:gd name="T122" fmla="*/ 104 w 104"/>
                <a:gd name="T123" fmla="*/ 80 h 8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4" h="80">
                  <a:moveTo>
                    <a:pt x="80" y="0"/>
                  </a:moveTo>
                  <a:lnTo>
                    <a:pt x="84" y="8"/>
                  </a:lnTo>
                  <a:lnTo>
                    <a:pt x="88" y="16"/>
                  </a:lnTo>
                  <a:lnTo>
                    <a:pt x="84" y="16"/>
                  </a:lnTo>
                  <a:lnTo>
                    <a:pt x="84" y="24"/>
                  </a:lnTo>
                  <a:lnTo>
                    <a:pt x="84" y="28"/>
                  </a:lnTo>
                  <a:lnTo>
                    <a:pt x="80" y="28"/>
                  </a:lnTo>
                  <a:lnTo>
                    <a:pt x="80" y="32"/>
                  </a:lnTo>
                  <a:lnTo>
                    <a:pt x="76" y="28"/>
                  </a:lnTo>
                  <a:lnTo>
                    <a:pt x="76" y="24"/>
                  </a:lnTo>
                  <a:lnTo>
                    <a:pt x="72" y="24"/>
                  </a:lnTo>
                  <a:lnTo>
                    <a:pt x="72" y="20"/>
                  </a:lnTo>
                  <a:lnTo>
                    <a:pt x="68" y="20"/>
                  </a:lnTo>
                  <a:lnTo>
                    <a:pt x="68" y="16"/>
                  </a:lnTo>
                  <a:lnTo>
                    <a:pt x="68" y="12"/>
                  </a:lnTo>
                  <a:lnTo>
                    <a:pt x="64" y="12"/>
                  </a:lnTo>
                  <a:lnTo>
                    <a:pt x="64" y="16"/>
                  </a:lnTo>
                  <a:lnTo>
                    <a:pt x="68" y="20"/>
                  </a:lnTo>
                  <a:lnTo>
                    <a:pt x="68" y="24"/>
                  </a:lnTo>
                  <a:lnTo>
                    <a:pt x="72" y="28"/>
                  </a:lnTo>
                  <a:lnTo>
                    <a:pt x="76" y="32"/>
                  </a:lnTo>
                  <a:lnTo>
                    <a:pt x="76" y="36"/>
                  </a:lnTo>
                  <a:lnTo>
                    <a:pt x="80" y="40"/>
                  </a:lnTo>
                  <a:lnTo>
                    <a:pt x="80" y="44"/>
                  </a:lnTo>
                  <a:lnTo>
                    <a:pt x="84" y="48"/>
                  </a:lnTo>
                  <a:lnTo>
                    <a:pt x="88" y="56"/>
                  </a:lnTo>
                  <a:lnTo>
                    <a:pt x="88" y="60"/>
                  </a:lnTo>
                  <a:lnTo>
                    <a:pt x="92" y="60"/>
                  </a:lnTo>
                  <a:lnTo>
                    <a:pt x="92" y="64"/>
                  </a:lnTo>
                  <a:lnTo>
                    <a:pt x="92" y="68"/>
                  </a:lnTo>
                  <a:lnTo>
                    <a:pt x="92" y="72"/>
                  </a:lnTo>
                  <a:lnTo>
                    <a:pt x="96" y="72"/>
                  </a:lnTo>
                  <a:lnTo>
                    <a:pt x="96" y="76"/>
                  </a:lnTo>
                  <a:lnTo>
                    <a:pt x="100" y="76"/>
                  </a:lnTo>
                  <a:lnTo>
                    <a:pt x="100" y="80"/>
                  </a:lnTo>
                  <a:lnTo>
                    <a:pt x="104" y="80"/>
                  </a:lnTo>
                  <a:lnTo>
                    <a:pt x="64" y="80"/>
                  </a:lnTo>
                  <a:lnTo>
                    <a:pt x="56" y="80"/>
                  </a:lnTo>
                  <a:lnTo>
                    <a:pt x="44" y="80"/>
                  </a:lnTo>
                  <a:lnTo>
                    <a:pt x="36" y="80"/>
                  </a:lnTo>
                  <a:lnTo>
                    <a:pt x="24" y="80"/>
                  </a:lnTo>
                  <a:lnTo>
                    <a:pt x="20" y="80"/>
                  </a:lnTo>
                  <a:lnTo>
                    <a:pt x="12" y="80"/>
                  </a:lnTo>
                  <a:lnTo>
                    <a:pt x="8" y="80"/>
                  </a:lnTo>
                  <a:lnTo>
                    <a:pt x="4" y="80"/>
                  </a:lnTo>
                  <a:lnTo>
                    <a:pt x="0" y="80"/>
                  </a:lnTo>
                  <a:lnTo>
                    <a:pt x="0" y="72"/>
                  </a:lnTo>
                  <a:lnTo>
                    <a:pt x="0" y="64"/>
                  </a:lnTo>
                  <a:lnTo>
                    <a:pt x="0" y="56"/>
                  </a:lnTo>
                  <a:lnTo>
                    <a:pt x="0" y="52"/>
                  </a:lnTo>
                  <a:lnTo>
                    <a:pt x="0" y="44"/>
                  </a:lnTo>
                  <a:lnTo>
                    <a:pt x="0" y="40"/>
                  </a:lnTo>
                  <a:lnTo>
                    <a:pt x="0" y="24"/>
                  </a:lnTo>
                  <a:lnTo>
                    <a:pt x="0" y="20"/>
                  </a:lnTo>
                  <a:lnTo>
                    <a:pt x="0" y="16"/>
                  </a:lnTo>
                  <a:lnTo>
                    <a:pt x="0" y="12"/>
                  </a:lnTo>
                  <a:lnTo>
                    <a:pt x="0" y="8"/>
                  </a:lnTo>
                  <a:lnTo>
                    <a:pt x="0" y="0"/>
                  </a:lnTo>
                  <a:lnTo>
                    <a:pt x="4" y="0"/>
                  </a:lnTo>
                  <a:lnTo>
                    <a:pt x="8" y="0"/>
                  </a:lnTo>
                  <a:lnTo>
                    <a:pt x="12" y="0"/>
                  </a:lnTo>
                  <a:lnTo>
                    <a:pt x="16" y="0"/>
                  </a:lnTo>
                  <a:lnTo>
                    <a:pt x="20" y="0"/>
                  </a:lnTo>
                  <a:lnTo>
                    <a:pt x="24" y="0"/>
                  </a:lnTo>
                  <a:lnTo>
                    <a:pt x="28" y="4"/>
                  </a:lnTo>
                  <a:lnTo>
                    <a:pt x="32" y="4"/>
                  </a:lnTo>
                  <a:lnTo>
                    <a:pt x="36" y="4"/>
                  </a:lnTo>
                  <a:lnTo>
                    <a:pt x="40" y="4"/>
                  </a:lnTo>
                  <a:lnTo>
                    <a:pt x="44" y="0"/>
                  </a:lnTo>
                  <a:lnTo>
                    <a:pt x="48" y="0"/>
                  </a:lnTo>
                  <a:lnTo>
                    <a:pt x="52" y="0"/>
                  </a:lnTo>
                  <a:lnTo>
                    <a:pt x="56" y="0"/>
                  </a:lnTo>
                  <a:lnTo>
                    <a:pt x="60" y="0"/>
                  </a:lnTo>
                  <a:lnTo>
                    <a:pt x="64" y="4"/>
                  </a:lnTo>
                  <a:lnTo>
                    <a:pt x="64" y="0"/>
                  </a:lnTo>
                  <a:lnTo>
                    <a:pt x="68" y="4"/>
                  </a:lnTo>
                  <a:lnTo>
                    <a:pt x="72" y="0"/>
                  </a:lnTo>
                  <a:lnTo>
                    <a:pt x="72" y="4"/>
                  </a:lnTo>
                  <a:lnTo>
                    <a:pt x="76" y="4"/>
                  </a:lnTo>
                  <a:lnTo>
                    <a:pt x="80" y="0"/>
                  </a:lnTo>
                  <a:close/>
                </a:path>
              </a:pathLst>
            </a:custGeom>
            <a:solidFill>
              <a:srgbClr val="CCFFFF"/>
            </a:solidFill>
            <a:ln w="6350">
              <a:solidFill>
                <a:srgbClr val="CCFFFF"/>
              </a:solidFill>
              <a:prstDash val="solid"/>
              <a:round/>
              <a:headEnd/>
              <a:tailEnd/>
            </a:ln>
          </p:spPr>
          <p:txBody>
            <a:bodyPr/>
            <a:lstStyle/>
            <a:p>
              <a:endParaRPr lang="it-IT"/>
            </a:p>
          </p:txBody>
        </p:sp>
        <p:sp>
          <p:nvSpPr>
            <p:cNvPr id="197777" name="Freeform 142">
              <a:extLst>
                <a:ext uri="{FF2B5EF4-FFF2-40B4-BE49-F238E27FC236}">
                  <a16:creationId xmlns:a16="http://schemas.microsoft.com/office/drawing/2014/main" id="{4BF5A8D2-2687-534A-4F70-39A1D0682EF7}"/>
                </a:ext>
              </a:extLst>
            </p:cNvPr>
            <p:cNvSpPr>
              <a:spLocks/>
            </p:cNvSpPr>
            <p:nvPr/>
          </p:nvSpPr>
          <p:spPr bwMode="auto">
            <a:xfrm>
              <a:off x="4543" y="2045"/>
              <a:ext cx="138" cy="93"/>
            </a:xfrm>
            <a:custGeom>
              <a:avLst/>
              <a:gdLst>
                <a:gd name="T0" fmla="*/ 646051815 w 72"/>
                <a:gd name="T1" fmla="*/ 0 h 36"/>
                <a:gd name="T2" fmla="*/ 646051815 w 72"/>
                <a:gd name="T3" fmla="*/ 2147483646 h 36"/>
                <a:gd name="T4" fmla="*/ 973742563 w 72"/>
                <a:gd name="T5" fmla="*/ 2147483646 h 36"/>
                <a:gd name="T6" fmla="*/ 973742563 w 72"/>
                <a:gd name="T7" fmla="*/ 0 h 36"/>
                <a:gd name="T8" fmla="*/ 1619921286 w 72"/>
                <a:gd name="T9" fmla="*/ 0 h 36"/>
                <a:gd name="T10" fmla="*/ 1619921286 w 72"/>
                <a:gd name="T11" fmla="*/ 2147483646 h 36"/>
                <a:gd name="T12" fmla="*/ 1957264609 w 72"/>
                <a:gd name="T13" fmla="*/ 2147483646 h 36"/>
                <a:gd name="T14" fmla="*/ 2147483646 w 72"/>
                <a:gd name="T15" fmla="*/ 2147483646 h 36"/>
                <a:gd name="T16" fmla="*/ 2147483646 w 72"/>
                <a:gd name="T17" fmla="*/ 2147483646 h 36"/>
                <a:gd name="T18" fmla="*/ 2147483646 w 72"/>
                <a:gd name="T19" fmla="*/ 2147483646 h 36"/>
                <a:gd name="T20" fmla="*/ 2147483646 w 72"/>
                <a:gd name="T21" fmla="*/ 2147483646 h 36"/>
                <a:gd name="T22" fmla="*/ 2147483646 w 72"/>
                <a:gd name="T23" fmla="*/ 2147483646 h 36"/>
                <a:gd name="T24" fmla="*/ 2147483646 w 72"/>
                <a:gd name="T25" fmla="*/ 2147483646 h 36"/>
                <a:gd name="T26" fmla="*/ 2147483646 w 72"/>
                <a:gd name="T27" fmla="*/ 2147483646 h 36"/>
                <a:gd name="T28" fmla="*/ 2147483646 w 72"/>
                <a:gd name="T29" fmla="*/ 2147483646 h 36"/>
                <a:gd name="T30" fmla="*/ 2147483646 w 72"/>
                <a:gd name="T31" fmla="*/ 2147483646 h 36"/>
                <a:gd name="T32" fmla="*/ 2147483646 w 72"/>
                <a:gd name="T33" fmla="*/ 2147483646 h 36"/>
                <a:gd name="T34" fmla="*/ 2147483646 w 72"/>
                <a:gd name="T35" fmla="*/ 2147483646 h 36"/>
                <a:gd name="T36" fmla="*/ 2147483646 w 72"/>
                <a:gd name="T37" fmla="*/ 2147483646 h 36"/>
                <a:gd name="T38" fmla="*/ 2147483646 w 72"/>
                <a:gd name="T39" fmla="*/ 2147483646 h 36"/>
                <a:gd name="T40" fmla="*/ 2147483646 w 72"/>
                <a:gd name="T41" fmla="*/ 2147483646 h 36"/>
                <a:gd name="T42" fmla="*/ 2147483646 w 72"/>
                <a:gd name="T43" fmla="*/ 2147483646 h 36"/>
                <a:gd name="T44" fmla="*/ 2147483646 w 72"/>
                <a:gd name="T45" fmla="*/ 2147483646 h 36"/>
                <a:gd name="T46" fmla="*/ 2147483646 w 72"/>
                <a:gd name="T47" fmla="*/ 2147483646 h 36"/>
                <a:gd name="T48" fmla="*/ 2147483646 w 72"/>
                <a:gd name="T49" fmla="*/ 2147483646 h 36"/>
                <a:gd name="T50" fmla="*/ 2147483646 w 72"/>
                <a:gd name="T51" fmla="*/ 2147483646 h 36"/>
                <a:gd name="T52" fmla="*/ 2147483646 w 72"/>
                <a:gd name="T53" fmla="*/ 2147483646 h 36"/>
                <a:gd name="T54" fmla="*/ 2147483646 w 72"/>
                <a:gd name="T55" fmla="*/ 2147483646 h 36"/>
                <a:gd name="T56" fmla="*/ 2147483646 w 72"/>
                <a:gd name="T57" fmla="*/ 2147483646 h 36"/>
                <a:gd name="T58" fmla="*/ 2147483646 w 72"/>
                <a:gd name="T59" fmla="*/ 2147483646 h 36"/>
                <a:gd name="T60" fmla="*/ 2147483646 w 72"/>
                <a:gd name="T61" fmla="*/ 2147483646 h 36"/>
                <a:gd name="T62" fmla="*/ 2147483646 w 72"/>
                <a:gd name="T63" fmla="*/ 2147483646 h 36"/>
                <a:gd name="T64" fmla="*/ 2147483646 w 72"/>
                <a:gd name="T65" fmla="*/ 2147483646 h 36"/>
                <a:gd name="T66" fmla="*/ 2147483646 w 72"/>
                <a:gd name="T67" fmla="*/ 2147483646 h 36"/>
                <a:gd name="T68" fmla="*/ 2147483646 w 72"/>
                <a:gd name="T69" fmla="*/ 2147483646 h 36"/>
                <a:gd name="T70" fmla="*/ 2147483646 w 72"/>
                <a:gd name="T71" fmla="*/ 2147483646 h 36"/>
                <a:gd name="T72" fmla="*/ 2147483646 w 72"/>
                <a:gd name="T73" fmla="*/ 2147483646 h 36"/>
                <a:gd name="T74" fmla="*/ 2147483646 w 72"/>
                <a:gd name="T75" fmla="*/ 2147483646 h 36"/>
                <a:gd name="T76" fmla="*/ 2147483646 w 72"/>
                <a:gd name="T77" fmla="*/ 2147483646 h 36"/>
                <a:gd name="T78" fmla="*/ 1957264609 w 72"/>
                <a:gd name="T79" fmla="*/ 2147483646 h 36"/>
                <a:gd name="T80" fmla="*/ 1619921286 w 72"/>
                <a:gd name="T81" fmla="*/ 2147483646 h 36"/>
                <a:gd name="T82" fmla="*/ 1311109244 w 72"/>
                <a:gd name="T83" fmla="*/ 2147483646 h 36"/>
                <a:gd name="T84" fmla="*/ 973742563 w 72"/>
                <a:gd name="T85" fmla="*/ 2147483646 h 36"/>
                <a:gd name="T86" fmla="*/ 973742563 w 72"/>
                <a:gd name="T87" fmla="*/ 2147483646 h 36"/>
                <a:gd name="T88" fmla="*/ 646051815 w 72"/>
                <a:gd name="T89" fmla="*/ 2147483646 h 36"/>
                <a:gd name="T90" fmla="*/ 337070512 w 72"/>
                <a:gd name="T91" fmla="*/ 2147483646 h 36"/>
                <a:gd name="T92" fmla="*/ 0 w 72"/>
                <a:gd name="T93" fmla="*/ 2147483646 h 36"/>
                <a:gd name="T94" fmla="*/ 337070512 w 72"/>
                <a:gd name="T95" fmla="*/ 2147483646 h 36"/>
                <a:gd name="T96" fmla="*/ 337070512 w 72"/>
                <a:gd name="T97" fmla="*/ 2147483646 h 36"/>
                <a:gd name="T98" fmla="*/ 646051815 w 72"/>
                <a:gd name="T99" fmla="*/ 0 h 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2"/>
                <a:gd name="T151" fmla="*/ 0 h 36"/>
                <a:gd name="T152" fmla="*/ 72 w 72"/>
                <a:gd name="T153" fmla="*/ 36 h 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2" h="36">
                  <a:moveTo>
                    <a:pt x="8" y="0"/>
                  </a:moveTo>
                  <a:lnTo>
                    <a:pt x="8" y="4"/>
                  </a:lnTo>
                  <a:lnTo>
                    <a:pt x="12" y="4"/>
                  </a:lnTo>
                  <a:lnTo>
                    <a:pt x="12" y="0"/>
                  </a:lnTo>
                  <a:lnTo>
                    <a:pt x="20" y="0"/>
                  </a:lnTo>
                  <a:lnTo>
                    <a:pt x="20" y="4"/>
                  </a:lnTo>
                  <a:lnTo>
                    <a:pt x="24" y="4"/>
                  </a:lnTo>
                  <a:lnTo>
                    <a:pt x="28" y="8"/>
                  </a:lnTo>
                  <a:lnTo>
                    <a:pt x="32" y="12"/>
                  </a:lnTo>
                  <a:lnTo>
                    <a:pt x="32" y="8"/>
                  </a:lnTo>
                  <a:lnTo>
                    <a:pt x="36" y="8"/>
                  </a:lnTo>
                  <a:lnTo>
                    <a:pt x="36" y="12"/>
                  </a:lnTo>
                  <a:lnTo>
                    <a:pt x="44" y="16"/>
                  </a:lnTo>
                  <a:lnTo>
                    <a:pt x="48" y="16"/>
                  </a:lnTo>
                  <a:lnTo>
                    <a:pt x="52" y="20"/>
                  </a:lnTo>
                  <a:lnTo>
                    <a:pt x="56" y="20"/>
                  </a:lnTo>
                  <a:lnTo>
                    <a:pt x="60" y="20"/>
                  </a:lnTo>
                  <a:lnTo>
                    <a:pt x="64" y="20"/>
                  </a:lnTo>
                  <a:lnTo>
                    <a:pt x="68" y="20"/>
                  </a:lnTo>
                  <a:lnTo>
                    <a:pt x="72" y="20"/>
                  </a:lnTo>
                  <a:lnTo>
                    <a:pt x="68" y="24"/>
                  </a:lnTo>
                  <a:lnTo>
                    <a:pt x="68" y="28"/>
                  </a:lnTo>
                  <a:lnTo>
                    <a:pt x="72" y="32"/>
                  </a:lnTo>
                  <a:lnTo>
                    <a:pt x="68" y="32"/>
                  </a:lnTo>
                  <a:lnTo>
                    <a:pt x="64" y="36"/>
                  </a:lnTo>
                  <a:lnTo>
                    <a:pt x="64" y="32"/>
                  </a:lnTo>
                  <a:lnTo>
                    <a:pt x="64" y="36"/>
                  </a:lnTo>
                  <a:lnTo>
                    <a:pt x="60" y="32"/>
                  </a:lnTo>
                  <a:lnTo>
                    <a:pt x="56" y="32"/>
                  </a:lnTo>
                  <a:lnTo>
                    <a:pt x="52" y="32"/>
                  </a:lnTo>
                  <a:lnTo>
                    <a:pt x="48" y="32"/>
                  </a:lnTo>
                  <a:lnTo>
                    <a:pt x="48" y="28"/>
                  </a:lnTo>
                  <a:lnTo>
                    <a:pt x="44" y="32"/>
                  </a:lnTo>
                  <a:lnTo>
                    <a:pt x="44" y="28"/>
                  </a:lnTo>
                  <a:lnTo>
                    <a:pt x="40" y="28"/>
                  </a:lnTo>
                  <a:lnTo>
                    <a:pt x="40" y="24"/>
                  </a:lnTo>
                  <a:lnTo>
                    <a:pt x="36" y="24"/>
                  </a:lnTo>
                  <a:lnTo>
                    <a:pt x="32" y="24"/>
                  </a:lnTo>
                  <a:lnTo>
                    <a:pt x="28" y="24"/>
                  </a:lnTo>
                  <a:lnTo>
                    <a:pt x="24" y="24"/>
                  </a:lnTo>
                  <a:lnTo>
                    <a:pt x="20" y="24"/>
                  </a:lnTo>
                  <a:lnTo>
                    <a:pt x="16" y="20"/>
                  </a:lnTo>
                  <a:lnTo>
                    <a:pt x="12" y="20"/>
                  </a:lnTo>
                  <a:lnTo>
                    <a:pt x="12" y="16"/>
                  </a:lnTo>
                  <a:lnTo>
                    <a:pt x="8" y="16"/>
                  </a:lnTo>
                  <a:lnTo>
                    <a:pt x="4" y="16"/>
                  </a:lnTo>
                  <a:lnTo>
                    <a:pt x="0" y="12"/>
                  </a:lnTo>
                  <a:lnTo>
                    <a:pt x="4" y="8"/>
                  </a:lnTo>
                  <a:lnTo>
                    <a:pt x="4" y="4"/>
                  </a:lnTo>
                  <a:lnTo>
                    <a:pt x="8" y="0"/>
                  </a:lnTo>
                  <a:close/>
                </a:path>
              </a:pathLst>
            </a:custGeom>
            <a:solidFill>
              <a:srgbClr val="CCFFFF"/>
            </a:solidFill>
            <a:ln w="6350">
              <a:solidFill>
                <a:srgbClr val="CCFFFF"/>
              </a:solidFill>
              <a:prstDash val="solid"/>
              <a:round/>
              <a:headEnd/>
              <a:tailEnd/>
            </a:ln>
          </p:spPr>
          <p:txBody>
            <a:bodyPr/>
            <a:lstStyle/>
            <a:p>
              <a:endParaRPr lang="it-IT"/>
            </a:p>
          </p:txBody>
        </p:sp>
        <p:sp>
          <p:nvSpPr>
            <p:cNvPr id="197778" name="Freeform 143">
              <a:extLst>
                <a:ext uri="{FF2B5EF4-FFF2-40B4-BE49-F238E27FC236}">
                  <a16:creationId xmlns:a16="http://schemas.microsoft.com/office/drawing/2014/main" id="{67153EDA-F77B-3D9A-026A-DE945C0D8FCF}"/>
                </a:ext>
              </a:extLst>
            </p:cNvPr>
            <p:cNvSpPr>
              <a:spLocks/>
            </p:cNvSpPr>
            <p:nvPr/>
          </p:nvSpPr>
          <p:spPr bwMode="auto">
            <a:xfrm>
              <a:off x="2941" y="2118"/>
              <a:ext cx="198" cy="278"/>
            </a:xfrm>
            <a:custGeom>
              <a:avLst/>
              <a:gdLst>
                <a:gd name="T0" fmla="*/ 2147483646 w 104"/>
                <a:gd name="T1" fmla="*/ 2147483646 h 108"/>
                <a:gd name="T2" fmla="*/ 2147483646 w 104"/>
                <a:gd name="T3" fmla="*/ 2147483646 h 108"/>
                <a:gd name="T4" fmla="*/ 1882459667 w 104"/>
                <a:gd name="T5" fmla="*/ 2147483646 h 108"/>
                <a:gd name="T6" fmla="*/ 1644738634 w 104"/>
                <a:gd name="T7" fmla="*/ 2147483646 h 108"/>
                <a:gd name="T8" fmla="*/ 824390755 w 104"/>
                <a:gd name="T9" fmla="*/ 2147483646 h 108"/>
                <a:gd name="T10" fmla="*/ 283664264 w 104"/>
                <a:gd name="T11" fmla="*/ 2147483646 h 108"/>
                <a:gd name="T12" fmla="*/ 540053118 w 104"/>
                <a:gd name="T13" fmla="*/ 2147483646 h 108"/>
                <a:gd name="T14" fmla="*/ 540053118 w 104"/>
                <a:gd name="T15" fmla="*/ 2147483646 h 108"/>
                <a:gd name="T16" fmla="*/ 540053118 w 104"/>
                <a:gd name="T17" fmla="*/ 2147483646 h 108"/>
                <a:gd name="T18" fmla="*/ 283664264 w 104"/>
                <a:gd name="T19" fmla="*/ 2147483646 h 108"/>
                <a:gd name="T20" fmla="*/ 283664264 w 104"/>
                <a:gd name="T21" fmla="*/ 2147483646 h 108"/>
                <a:gd name="T22" fmla="*/ 0 w 104"/>
                <a:gd name="T23" fmla="*/ 2147483646 h 108"/>
                <a:gd name="T24" fmla="*/ 1342081856 w 104"/>
                <a:gd name="T25" fmla="*/ 2147483646 h 108"/>
                <a:gd name="T26" fmla="*/ 2147483646 w 104"/>
                <a:gd name="T27" fmla="*/ 2147483646 h 108"/>
                <a:gd name="T28" fmla="*/ 2147483646 w 104"/>
                <a:gd name="T29" fmla="*/ 2147483646 h 108"/>
                <a:gd name="T30" fmla="*/ 2147483646 w 104"/>
                <a:gd name="T31" fmla="*/ 2147483646 h 108"/>
                <a:gd name="T32" fmla="*/ 2147483646 w 104"/>
                <a:gd name="T33" fmla="*/ 2147483646 h 108"/>
                <a:gd name="T34" fmla="*/ 2147483646 w 104"/>
                <a:gd name="T35" fmla="*/ 2147483646 h 108"/>
                <a:gd name="T36" fmla="*/ 2147483646 w 104"/>
                <a:gd name="T37" fmla="*/ 2147483646 h 108"/>
                <a:gd name="T38" fmla="*/ 2147483646 w 104"/>
                <a:gd name="T39" fmla="*/ 0 h 108"/>
                <a:gd name="T40" fmla="*/ 2147483646 w 104"/>
                <a:gd name="T41" fmla="*/ 2147483646 h 108"/>
                <a:gd name="T42" fmla="*/ 2147483646 w 104"/>
                <a:gd name="T43" fmla="*/ 2147483646 h 108"/>
                <a:gd name="T44" fmla="*/ 2147483646 w 104"/>
                <a:gd name="T45" fmla="*/ 2147483646 h 108"/>
                <a:gd name="T46" fmla="*/ 2147483646 w 104"/>
                <a:gd name="T47" fmla="*/ 2147483646 h 108"/>
                <a:gd name="T48" fmla="*/ 2147483646 w 104"/>
                <a:gd name="T49" fmla="*/ 2147483646 h 108"/>
                <a:gd name="T50" fmla="*/ 2147483646 w 104"/>
                <a:gd name="T51" fmla="*/ 2147483646 h 108"/>
                <a:gd name="T52" fmla="*/ 2147483646 w 104"/>
                <a:gd name="T53" fmla="*/ 2147483646 h 108"/>
                <a:gd name="T54" fmla="*/ 2147483646 w 104"/>
                <a:gd name="T55" fmla="*/ 2147483646 h 108"/>
                <a:gd name="T56" fmla="*/ 2147483646 w 104"/>
                <a:gd name="T57" fmla="*/ 2147483646 h 108"/>
                <a:gd name="T58" fmla="*/ 2147483646 w 104"/>
                <a:gd name="T59" fmla="*/ 2147483646 h 108"/>
                <a:gd name="T60" fmla="*/ 2147483646 w 104"/>
                <a:gd name="T61" fmla="*/ 2147483646 h 108"/>
                <a:gd name="T62" fmla="*/ 2147483646 w 104"/>
                <a:gd name="T63" fmla="*/ 2147483646 h 108"/>
                <a:gd name="T64" fmla="*/ 2147483646 w 104"/>
                <a:gd name="T65" fmla="*/ 2147483646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08"/>
                <a:gd name="T101" fmla="*/ 104 w 104"/>
                <a:gd name="T102" fmla="*/ 108 h 1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08">
                  <a:moveTo>
                    <a:pt x="44" y="108"/>
                  </a:moveTo>
                  <a:lnTo>
                    <a:pt x="36" y="104"/>
                  </a:lnTo>
                  <a:lnTo>
                    <a:pt x="36" y="100"/>
                  </a:lnTo>
                  <a:lnTo>
                    <a:pt x="32" y="96"/>
                  </a:lnTo>
                  <a:lnTo>
                    <a:pt x="32" y="92"/>
                  </a:lnTo>
                  <a:lnTo>
                    <a:pt x="28" y="92"/>
                  </a:lnTo>
                  <a:lnTo>
                    <a:pt x="24" y="92"/>
                  </a:lnTo>
                  <a:lnTo>
                    <a:pt x="24" y="88"/>
                  </a:lnTo>
                  <a:lnTo>
                    <a:pt x="20" y="88"/>
                  </a:lnTo>
                  <a:lnTo>
                    <a:pt x="12" y="88"/>
                  </a:lnTo>
                  <a:lnTo>
                    <a:pt x="8" y="88"/>
                  </a:lnTo>
                  <a:lnTo>
                    <a:pt x="4" y="92"/>
                  </a:lnTo>
                  <a:lnTo>
                    <a:pt x="4" y="88"/>
                  </a:lnTo>
                  <a:lnTo>
                    <a:pt x="8" y="84"/>
                  </a:lnTo>
                  <a:lnTo>
                    <a:pt x="8" y="80"/>
                  </a:lnTo>
                  <a:lnTo>
                    <a:pt x="8" y="76"/>
                  </a:lnTo>
                  <a:lnTo>
                    <a:pt x="8" y="72"/>
                  </a:lnTo>
                  <a:lnTo>
                    <a:pt x="8" y="68"/>
                  </a:lnTo>
                  <a:lnTo>
                    <a:pt x="4" y="68"/>
                  </a:lnTo>
                  <a:lnTo>
                    <a:pt x="4" y="64"/>
                  </a:lnTo>
                  <a:lnTo>
                    <a:pt x="4" y="60"/>
                  </a:lnTo>
                  <a:lnTo>
                    <a:pt x="4" y="56"/>
                  </a:lnTo>
                  <a:lnTo>
                    <a:pt x="0" y="52"/>
                  </a:lnTo>
                  <a:lnTo>
                    <a:pt x="0" y="56"/>
                  </a:lnTo>
                  <a:lnTo>
                    <a:pt x="0" y="52"/>
                  </a:lnTo>
                  <a:lnTo>
                    <a:pt x="20" y="52"/>
                  </a:lnTo>
                  <a:lnTo>
                    <a:pt x="28" y="52"/>
                  </a:lnTo>
                  <a:lnTo>
                    <a:pt x="32" y="52"/>
                  </a:lnTo>
                  <a:lnTo>
                    <a:pt x="32" y="48"/>
                  </a:lnTo>
                  <a:lnTo>
                    <a:pt x="32" y="40"/>
                  </a:lnTo>
                  <a:lnTo>
                    <a:pt x="32" y="36"/>
                  </a:lnTo>
                  <a:lnTo>
                    <a:pt x="36" y="36"/>
                  </a:lnTo>
                  <a:lnTo>
                    <a:pt x="40" y="32"/>
                  </a:lnTo>
                  <a:lnTo>
                    <a:pt x="44" y="32"/>
                  </a:lnTo>
                  <a:lnTo>
                    <a:pt x="44" y="20"/>
                  </a:lnTo>
                  <a:lnTo>
                    <a:pt x="44" y="12"/>
                  </a:lnTo>
                  <a:lnTo>
                    <a:pt x="68" y="12"/>
                  </a:lnTo>
                  <a:lnTo>
                    <a:pt x="72" y="12"/>
                  </a:lnTo>
                  <a:lnTo>
                    <a:pt x="72" y="8"/>
                  </a:lnTo>
                  <a:lnTo>
                    <a:pt x="72" y="0"/>
                  </a:lnTo>
                  <a:lnTo>
                    <a:pt x="84" y="4"/>
                  </a:lnTo>
                  <a:lnTo>
                    <a:pt x="100" y="16"/>
                  </a:lnTo>
                  <a:lnTo>
                    <a:pt x="104" y="20"/>
                  </a:lnTo>
                  <a:lnTo>
                    <a:pt x="100" y="20"/>
                  </a:lnTo>
                  <a:lnTo>
                    <a:pt x="88" y="20"/>
                  </a:lnTo>
                  <a:lnTo>
                    <a:pt x="88" y="24"/>
                  </a:lnTo>
                  <a:lnTo>
                    <a:pt x="92" y="52"/>
                  </a:lnTo>
                  <a:lnTo>
                    <a:pt x="92" y="60"/>
                  </a:lnTo>
                  <a:lnTo>
                    <a:pt x="96" y="64"/>
                  </a:lnTo>
                  <a:lnTo>
                    <a:pt x="96" y="76"/>
                  </a:lnTo>
                  <a:lnTo>
                    <a:pt x="96" y="84"/>
                  </a:lnTo>
                  <a:lnTo>
                    <a:pt x="96" y="92"/>
                  </a:lnTo>
                  <a:lnTo>
                    <a:pt x="100" y="96"/>
                  </a:lnTo>
                  <a:lnTo>
                    <a:pt x="100" y="100"/>
                  </a:lnTo>
                  <a:lnTo>
                    <a:pt x="72" y="100"/>
                  </a:lnTo>
                  <a:lnTo>
                    <a:pt x="64" y="100"/>
                  </a:lnTo>
                  <a:lnTo>
                    <a:pt x="60" y="104"/>
                  </a:lnTo>
                  <a:lnTo>
                    <a:pt x="60" y="100"/>
                  </a:lnTo>
                  <a:lnTo>
                    <a:pt x="56" y="100"/>
                  </a:lnTo>
                  <a:lnTo>
                    <a:pt x="52" y="100"/>
                  </a:lnTo>
                  <a:lnTo>
                    <a:pt x="56" y="104"/>
                  </a:lnTo>
                  <a:lnTo>
                    <a:pt x="52" y="104"/>
                  </a:lnTo>
                  <a:lnTo>
                    <a:pt x="48" y="100"/>
                  </a:lnTo>
                  <a:lnTo>
                    <a:pt x="44" y="100"/>
                  </a:lnTo>
                  <a:lnTo>
                    <a:pt x="44" y="104"/>
                  </a:lnTo>
                  <a:lnTo>
                    <a:pt x="44" y="108"/>
                  </a:lnTo>
                  <a:close/>
                </a:path>
              </a:pathLst>
            </a:custGeom>
            <a:solidFill>
              <a:srgbClr val="CCFFFF"/>
            </a:solidFill>
            <a:ln w="6350">
              <a:solidFill>
                <a:srgbClr val="CCFFFF"/>
              </a:solidFill>
              <a:prstDash val="solid"/>
              <a:round/>
              <a:headEnd/>
              <a:tailEnd/>
            </a:ln>
          </p:spPr>
          <p:txBody>
            <a:bodyPr/>
            <a:lstStyle/>
            <a:p>
              <a:endParaRPr lang="it-IT"/>
            </a:p>
          </p:txBody>
        </p:sp>
        <p:sp>
          <p:nvSpPr>
            <p:cNvPr id="197779" name="Freeform 144">
              <a:extLst>
                <a:ext uri="{FF2B5EF4-FFF2-40B4-BE49-F238E27FC236}">
                  <a16:creationId xmlns:a16="http://schemas.microsoft.com/office/drawing/2014/main" id="{44CBB4D7-1FD1-61CE-070E-E2746EB3BD2A}"/>
                </a:ext>
              </a:extLst>
            </p:cNvPr>
            <p:cNvSpPr>
              <a:spLocks/>
            </p:cNvSpPr>
            <p:nvPr/>
          </p:nvSpPr>
          <p:spPr bwMode="auto">
            <a:xfrm>
              <a:off x="3577" y="2231"/>
              <a:ext cx="283" cy="410"/>
            </a:xfrm>
            <a:custGeom>
              <a:avLst/>
              <a:gdLst>
                <a:gd name="T0" fmla="*/ 2147483646 w 148"/>
                <a:gd name="T1" fmla="*/ 2147483646 h 160"/>
                <a:gd name="T2" fmla="*/ 2147483646 w 148"/>
                <a:gd name="T3" fmla="*/ 2147483646 h 160"/>
                <a:gd name="T4" fmla="*/ 2147483646 w 148"/>
                <a:gd name="T5" fmla="*/ 2147483646 h 160"/>
                <a:gd name="T6" fmla="*/ 2147483646 w 148"/>
                <a:gd name="T7" fmla="*/ 2147483646 h 160"/>
                <a:gd name="T8" fmla="*/ 2147483646 w 148"/>
                <a:gd name="T9" fmla="*/ 2147483646 h 160"/>
                <a:gd name="T10" fmla="*/ 2147483646 w 148"/>
                <a:gd name="T11" fmla="*/ 2147483646 h 160"/>
                <a:gd name="T12" fmla="*/ 2147483646 w 148"/>
                <a:gd name="T13" fmla="*/ 2147483646 h 160"/>
                <a:gd name="T14" fmla="*/ 2147483646 w 148"/>
                <a:gd name="T15" fmla="*/ 2147483646 h 160"/>
                <a:gd name="T16" fmla="*/ 2147483646 w 148"/>
                <a:gd name="T17" fmla="*/ 2147483646 h 160"/>
                <a:gd name="T18" fmla="*/ 2147483646 w 148"/>
                <a:gd name="T19" fmla="*/ 2147483646 h 160"/>
                <a:gd name="T20" fmla="*/ 2147483646 w 148"/>
                <a:gd name="T21" fmla="*/ 2147483646 h 160"/>
                <a:gd name="T22" fmla="*/ 2147483646 w 148"/>
                <a:gd name="T23" fmla="*/ 2147483646 h 160"/>
                <a:gd name="T24" fmla="*/ 2147483646 w 148"/>
                <a:gd name="T25" fmla="*/ 2147483646 h 160"/>
                <a:gd name="T26" fmla="*/ 1833427074 w 148"/>
                <a:gd name="T27" fmla="*/ 2147483646 h 160"/>
                <a:gd name="T28" fmla="*/ 1529031045 w 148"/>
                <a:gd name="T29" fmla="*/ 2147483646 h 160"/>
                <a:gd name="T30" fmla="*/ 1233767465 w 148"/>
                <a:gd name="T31" fmla="*/ 2147483646 h 160"/>
                <a:gd name="T32" fmla="*/ 1233767465 w 148"/>
                <a:gd name="T33" fmla="*/ 2147483646 h 160"/>
                <a:gd name="T34" fmla="*/ 919493543 w 148"/>
                <a:gd name="T35" fmla="*/ 2147483646 h 160"/>
                <a:gd name="T36" fmla="*/ 599658907 w 148"/>
                <a:gd name="T37" fmla="*/ 2147483646 h 160"/>
                <a:gd name="T38" fmla="*/ 0 w 148"/>
                <a:gd name="T39" fmla="*/ 2147483646 h 160"/>
                <a:gd name="T40" fmla="*/ 313602538 w 148"/>
                <a:gd name="T41" fmla="*/ 2147483646 h 160"/>
                <a:gd name="T42" fmla="*/ 599658907 w 148"/>
                <a:gd name="T43" fmla="*/ 2147483646 h 160"/>
                <a:gd name="T44" fmla="*/ 599658907 w 148"/>
                <a:gd name="T45" fmla="*/ 2147483646 h 160"/>
                <a:gd name="T46" fmla="*/ 1233767465 w 148"/>
                <a:gd name="T47" fmla="*/ 2147483646 h 160"/>
                <a:gd name="T48" fmla="*/ 1529031045 w 148"/>
                <a:gd name="T49" fmla="*/ 2147483646 h 160"/>
                <a:gd name="T50" fmla="*/ 1529031045 w 148"/>
                <a:gd name="T51" fmla="*/ 2147483646 h 160"/>
                <a:gd name="T52" fmla="*/ 1529031045 w 148"/>
                <a:gd name="T53" fmla="*/ 2147483646 h 160"/>
                <a:gd name="T54" fmla="*/ 1529031045 w 148"/>
                <a:gd name="T55" fmla="*/ 2147483646 h 160"/>
                <a:gd name="T56" fmla="*/ 1529031045 w 148"/>
                <a:gd name="T57" fmla="*/ 2147483646 h 160"/>
                <a:gd name="T58" fmla="*/ 2147483646 w 148"/>
                <a:gd name="T59" fmla="*/ 2147483646 h 160"/>
                <a:gd name="T60" fmla="*/ 2147483646 w 148"/>
                <a:gd name="T61" fmla="*/ 0 h 160"/>
                <a:gd name="T62" fmla="*/ 2147483646 w 148"/>
                <a:gd name="T63" fmla="*/ 0 h 160"/>
                <a:gd name="T64" fmla="*/ 2147483646 w 148"/>
                <a:gd name="T65" fmla="*/ 0 h 160"/>
                <a:gd name="T66" fmla="*/ 2147483646 w 148"/>
                <a:gd name="T67" fmla="*/ 0 h 160"/>
                <a:gd name="T68" fmla="*/ 2147483646 w 148"/>
                <a:gd name="T69" fmla="*/ 0 h 160"/>
                <a:gd name="T70" fmla="*/ 2147483646 w 148"/>
                <a:gd name="T71" fmla="*/ 0 h 160"/>
                <a:gd name="T72" fmla="*/ 2147483646 w 148"/>
                <a:gd name="T73" fmla="*/ 2147483646 h 160"/>
                <a:gd name="T74" fmla="*/ 2147483646 w 148"/>
                <a:gd name="T75" fmla="*/ 2147483646 h 160"/>
                <a:gd name="T76" fmla="*/ 2147483646 w 148"/>
                <a:gd name="T77" fmla="*/ 2147483646 h 160"/>
                <a:gd name="T78" fmla="*/ 2147483646 w 148"/>
                <a:gd name="T79" fmla="*/ 2147483646 h 160"/>
                <a:gd name="T80" fmla="*/ 2147483646 w 148"/>
                <a:gd name="T81" fmla="*/ 2147483646 h 160"/>
                <a:gd name="T82" fmla="*/ 2147483646 w 148"/>
                <a:gd name="T83" fmla="*/ 2147483646 h 160"/>
                <a:gd name="T84" fmla="*/ 2147483646 w 148"/>
                <a:gd name="T85" fmla="*/ 2147483646 h 160"/>
                <a:gd name="T86" fmla="*/ 2147483646 w 148"/>
                <a:gd name="T87" fmla="*/ 2147483646 h 160"/>
                <a:gd name="T88" fmla="*/ 2147483646 w 148"/>
                <a:gd name="T89" fmla="*/ 2147483646 h 160"/>
                <a:gd name="T90" fmla="*/ 2147483646 w 148"/>
                <a:gd name="T91" fmla="*/ 2147483646 h 160"/>
                <a:gd name="T92" fmla="*/ 2147483646 w 148"/>
                <a:gd name="T93" fmla="*/ 2147483646 h 160"/>
                <a:gd name="T94" fmla="*/ 2147483646 w 148"/>
                <a:gd name="T95" fmla="*/ 2147483646 h 160"/>
                <a:gd name="T96" fmla="*/ 2147483646 w 148"/>
                <a:gd name="T97" fmla="*/ 2147483646 h 160"/>
                <a:gd name="T98" fmla="*/ 2147483646 w 148"/>
                <a:gd name="T99" fmla="*/ 2147483646 h 160"/>
                <a:gd name="T100" fmla="*/ 2147483646 w 148"/>
                <a:gd name="T101" fmla="*/ 2147483646 h 160"/>
                <a:gd name="T102" fmla="*/ 2147483646 w 148"/>
                <a:gd name="T103" fmla="*/ 2147483646 h 160"/>
                <a:gd name="T104" fmla="*/ 2147483646 w 148"/>
                <a:gd name="T105" fmla="*/ 2147483646 h 160"/>
                <a:gd name="T106" fmla="*/ 2147483646 w 148"/>
                <a:gd name="T107" fmla="*/ 2147483646 h 160"/>
                <a:gd name="T108" fmla="*/ 2147483646 w 148"/>
                <a:gd name="T109" fmla="*/ 2147483646 h 160"/>
                <a:gd name="T110" fmla="*/ 2147483646 w 148"/>
                <a:gd name="T111" fmla="*/ 2147483646 h 160"/>
                <a:gd name="T112" fmla="*/ 2147483646 w 148"/>
                <a:gd name="T113" fmla="*/ 2147483646 h 160"/>
                <a:gd name="T114" fmla="*/ 2147483646 w 148"/>
                <a:gd name="T115" fmla="*/ 2147483646 h 160"/>
                <a:gd name="T116" fmla="*/ 2147483646 w 148"/>
                <a:gd name="T117" fmla="*/ 2147483646 h 160"/>
                <a:gd name="T118" fmla="*/ 2147483646 w 148"/>
                <a:gd name="T119" fmla="*/ 2147483646 h 16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8"/>
                <a:gd name="T181" fmla="*/ 0 h 160"/>
                <a:gd name="T182" fmla="*/ 148 w 148"/>
                <a:gd name="T183" fmla="*/ 160 h 16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8" h="160">
                  <a:moveTo>
                    <a:pt x="108" y="156"/>
                  </a:moveTo>
                  <a:lnTo>
                    <a:pt x="104" y="156"/>
                  </a:lnTo>
                  <a:lnTo>
                    <a:pt x="104" y="160"/>
                  </a:lnTo>
                  <a:lnTo>
                    <a:pt x="100" y="160"/>
                  </a:lnTo>
                  <a:lnTo>
                    <a:pt x="100" y="156"/>
                  </a:lnTo>
                  <a:lnTo>
                    <a:pt x="96" y="156"/>
                  </a:lnTo>
                  <a:lnTo>
                    <a:pt x="92" y="160"/>
                  </a:lnTo>
                  <a:lnTo>
                    <a:pt x="88" y="160"/>
                  </a:lnTo>
                  <a:lnTo>
                    <a:pt x="84" y="160"/>
                  </a:lnTo>
                  <a:lnTo>
                    <a:pt x="80" y="160"/>
                  </a:lnTo>
                  <a:lnTo>
                    <a:pt x="72" y="156"/>
                  </a:lnTo>
                  <a:lnTo>
                    <a:pt x="68" y="152"/>
                  </a:lnTo>
                  <a:lnTo>
                    <a:pt x="64" y="152"/>
                  </a:lnTo>
                  <a:lnTo>
                    <a:pt x="60" y="152"/>
                  </a:lnTo>
                  <a:lnTo>
                    <a:pt x="56" y="152"/>
                  </a:lnTo>
                  <a:lnTo>
                    <a:pt x="52" y="152"/>
                  </a:lnTo>
                  <a:lnTo>
                    <a:pt x="52" y="148"/>
                  </a:lnTo>
                  <a:lnTo>
                    <a:pt x="48" y="148"/>
                  </a:lnTo>
                  <a:lnTo>
                    <a:pt x="48" y="144"/>
                  </a:lnTo>
                  <a:lnTo>
                    <a:pt x="48" y="140"/>
                  </a:lnTo>
                  <a:lnTo>
                    <a:pt x="44" y="140"/>
                  </a:lnTo>
                  <a:lnTo>
                    <a:pt x="40" y="136"/>
                  </a:lnTo>
                  <a:lnTo>
                    <a:pt x="40" y="132"/>
                  </a:lnTo>
                  <a:lnTo>
                    <a:pt x="36" y="128"/>
                  </a:lnTo>
                  <a:lnTo>
                    <a:pt x="32" y="128"/>
                  </a:lnTo>
                  <a:lnTo>
                    <a:pt x="32" y="124"/>
                  </a:lnTo>
                  <a:lnTo>
                    <a:pt x="28" y="120"/>
                  </a:lnTo>
                  <a:lnTo>
                    <a:pt x="24" y="120"/>
                  </a:lnTo>
                  <a:lnTo>
                    <a:pt x="24" y="116"/>
                  </a:lnTo>
                  <a:lnTo>
                    <a:pt x="20" y="116"/>
                  </a:lnTo>
                  <a:lnTo>
                    <a:pt x="16" y="116"/>
                  </a:lnTo>
                  <a:lnTo>
                    <a:pt x="16" y="112"/>
                  </a:lnTo>
                  <a:lnTo>
                    <a:pt x="16" y="108"/>
                  </a:lnTo>
                  <a:lnTo>
                    <a:pt x="16" y="104"/>
                  </a:lnTo>
                  <a:lnTo>
                    <a:pt x="12" y="96"/>
                  </a:lnTo>
                  <a:lnTo>
                    <a:pt x="12" y="92"/>
                  </a:lnTo>
                  <a:lnTo>
                    <a:pt x="8" y="88"/>
                  </a:lnTo>
                  <a:lnTo>
                    <a:pt x="8" y="80"/>
                  </a:lnTo>
                  <a:lnTo>
                    <a:pt x="4" y="80"/>
                  </a:lnTo>
                  <a:lnTo>
                    <a:pt x="0" y="80"/>
                  </a:lnTo>
                  <a:lnTo>
                    <a:pt x="4" y="76"/>
                  </a:lnTo>
                  <a:lnTo>
                    <a:pt x="4" y="72"/>
                  </a:lnTo>
                  <a:lnTo>
                    <a:pt x="4" y="68"/>
                  </a:lnTo>
                  <a:lnTo>
                    <a:pt x="8" y="68"/>
                  </a:lnTo>
                  <a:lnTo>
                    <a:pt x="8" y="64"/>
                  </a:lnTo>
                  <a:lnTo>
                    <a:pt x="8" y="60"/>
                  </a:lnTo>
                  <a:lnTo>
                    <a:pt x="12" y="56"/>
                  </a:lnTo>
                  <a:lnTo>
                    <a:pt x="16" y="56"/>
                  </a:lnTo>
                  <a:lnTo>
                    <a:pt x="20" y="56"/>
                  </a:lnTo>
                  <a:lnTo>
                    <a:pt x="20" y="52"/>
                  </a:lnTo>
                  <a:lnTo>
                    <a:pt x="20" y="48"/>
                  </a:lnTo>
                  <a:lnTo>
                    <a:pt x="20" y="44"/>
                  </a:lnTo>
                  <a:lnTo>
                    <a:pt x="20" y="40"/>
                  </a:lnTo>
                  <a:lnTo>
                    <a:pt x="20" y="32"/>
                  </a:lnTo>
                  <a:lnTo>
                    <a:pt x="20" y="28"/>
                  </a:lnTo>
                  <a:lnTo>
                    <a:pt x="20" y="24"/>
                  </a:lnTo>
                  <a:lnTo>
                    <a:pt x="20" y="20"/>
                  </a:lnTo>
                  <a:lnTo>
                    <a:pt x="20" y="16"/>
                  </a:lnTo>
                  <a:lnTo>
                    <a:pt x="24" y="16"/>
                  </a:lnTo>
                  <a:lnTo>
                    <a:pt x="28" y="16"/>
                  </a:lnTo>
                  <a:lnTo>
                    <a:pt x="28" y="4"/>
                  </a:lnTo>
                  <a:lnTo>
                    <a:pt x="28" y="0"/>
                  </a:lnTo>
                  <a:lnTo>
                    <a:pt x="32" y="0"/>
                  </a:lnTo>
                  <a:lnTo>
                    <a:pt x="36" y="0"/>
                  </a:lnTo>
                  <a:lnTo>
                    <a:pt x="40" y="0"/>
                  </a:lnTo>
                  <a:lnTo>
                    <a:pt x="48" y="0"/>
                  </a:lnTo>
                  <a:lnTo>
                    <a:pt x="52" y="0"/>
                  </a:lnTo>
                  <a:lnTo>
                    <a:pt x="64" y="0"/>
                  </a:lnTo>
                  <a:lnTo>
                    <a:pt x="72" y="0"/>
                  </a:lnTo>
                  <a:lnTo>
                    <a:pt x="84" y="0"/>
                  </a:lnTo>
                  <a:lnTo>
                    <a:pt x="92" y="0"/>
                  </a:lnTo>
                  <a:lnTo>
                    <a:pt x="132" y="0"/>
                  </a:lnTo>
                  <a:lnTo>
                    <a:pt x="132" y="4"/>
                  </a:lnTo>
                  <a:lnTo>
                    <a:pt x="132" y="8"/>
                  </a:lnTo>
                  <a:lnTo>
                    <a:pt x="136" y="20"/>
                  </a:lnTo>
                  <a:lnTo>
                    <a:pt x="136" y="28"/>
                  </a:lnTo>
                  <a:lnTo>
                    <a:pt x="140" y="28"/>
                  </a:lnTo>
                  <a:lnTo>
                    <a:pt x="140" y="32"/>
                  </a:lnTo>
                  <a:lnTo>
                    <a:pt x="144" y="32"/>
                  </a:lnTo>
                  <a:lnTo>
                    <a:pt x="148" y="32"/>
                  </a:lnTo>
                  <a:lnTo>
                    <a:pt x="148" y="36"/>
                  </a:lnTo>
                  <a:lnTo>
                    <a:pt x="144" y="36"/>
                  </a:lnTo>
                  <a:lnTo>
                    <a:pt x="144" y="40"/>
                  </a:lnTo>
                  <a:lnTo>
                    <a:pt x="140" y="40"/>
                  </a:lnTo>
                  <a:lnTo>
                    <a:pt x="136" y="44"/>
                  </a:lnTo>
                  <a:lnTo>
                    <a:pt x="132" y="44"/>
                  </a:lnTo>
                  <a:lnTo>
                    <a:pt x="132" y="48"/>
                  </a:lnTo>
                  <a:lnTo>
                    <a:pt x="132" y="52"/>
                  </a:lnTo>
                  <a:lnTo>
                    <a:pt x="128" y="60"/>
                  </a:lnTo>
                  <a:lnTo>
                    <a:pt x="128" y="64"/>
                  </a:lnTo>
                  <a:lnTo>
                    <a:pt x="128" y="68"/>
                  </a:lnTo>
                  <a:lnTo>
                    <a:pt x="128" y="72"/>
                  </a:lnTo>
                  <a:lnTo>
                    <a:pt x="128" y="76"/>
                  </a:lnTo>
                  <a:lnTo>
                    <a:pt x="124" y="80"/>
                  </a:lnTo>
                  <a:lnTo>
                    <a:pt x="120" y="80"/>
                  </a:lnTo>
                  <a:lnTo>
                    <a:pt x="120" y="84"/>
                  </a:lnTo>
                  <a:lnTo>
                    <a:pt x="116" y="88"/>
                  </a:lnTo>
                  <a:lnTo>
                    <a:pt x="116" y="92"/>
                  </a:lnTo>
                  <a:lnTo>
                    <a:pt x="116" y="96"/>
                  </a:lnTo>
                  <a:lnTo>
                    <a:pt x="112" y="96"/>
                  </a:lnTo>
                  <a:lnTo>
                    <a:pt x="108" y="104"/>
                  </a:lnTo>
                  <a:lnTo>
                    <a:pt x="108" y="112"/>
                  </a:lnTo>
                  <a:lnTo>
                    <a:pt x="108" y="116"/>
                  </a:lnTo>
                  <a:lnTo>
                    <a:pt x="104" y="120"/>
                  </a:lnTo>
                  <a:lnTo>
                    <a:pt x="100" y="116"/>
                  </a:lnTo>
                  <a:lnTo>
                    <a:pt x="100" y="120"/>
                  </a:lnTo>
                  <a:lnTo>
                    <a:pt x="100" y="124"/>
                  </a:lnTo>
                  <a:lnTo>
                    <a:pt x="104" y="124"/>
                  </a:lnTo>
                  <a:lnTo>
                    <a:pt x="108" y="128"/>
                  </a:lnTo>
                  <a:lnTo>
                    <a:pt x="112" y="132"/>
                  </a:lnTo>
                  <a:lnTo>
                    <a:pt x="116" y="140"/>
                  </a:lnTo>
                  <a:lnTo>
                    <a:pt x="116" y="144"/>
                  </a:lnTo>
                  <a:lnTo>
                    <a:pt x="120" y="144"/>
                  </a:lnTo>
                  <a:lnTo>
                    <a:pt x="124" y="144"/>
                  </a:lnTo>
                  <a:lnTo>
                    <a:pt x="124" y="148"/>
                  </a:lnTo>
                  <a:lnTo>
                    <a:pt x="124" y="152"/>
                  </a:lnTo>
                  <a:lnTo>
                    <a:pt x="120" y="152"/>
                  </a:lnTo>
                  <a:lnTo>
                    <a:pt x="116" y="152"/>
                  </a:lnTo>
                  <a:lnTo>
                    <a:pt x="112" y="152"/>
                  </a:lnTo>
                  <a:lnTo>
                    <a:pt x="108" y="152"/>
                  </a:lnTo>
                  <a:lnTo>
                    <a:pt x="108" y="156"/>
                  </a:lnTo>
                  <a:close/>
                </a:path>
              </a:pathLst>
            </a:custGeom>
            <a:solidFill>
              <a:srgbClr val="CCFFFF"/>
            </a:solidFill>
            <a:ln w="6350">
              <a:solidFill>
                <a:srgbClr val="CCFFFF"/>
              </a:solidFill>
              <a:prstDash val="solid"/>
              <a:round/>
              <a:headEnd/>
              <a:tailEnd/>
            </a:ln>
          </p:spPr>
          <p:txBody>
            <a:bodyPr/>
            <a:lstStyle/>
            <a:p>
              <a:endParaRPr lang="it-IT"/>
            </a:p>
          </p:txBody>
        </p:sp>
        <p:sp>
          <p:nvSpPr>
            <p:cNvPr id="197780" name="Freeform 145">
              <a:extLst>
                <a:ext uri="{FF2B5EF4-FFF2-40B4-BE49-F238E27FC236}">
                  <a16:creationId xmlns:a16="http://schemas.microsoft.com/office/drawing/2014/main" id="{1F84BB68-C09E-12FF-3E14-2913573C0AD2}"/>
                </a:ext>
              </a:extLst>
            </p:cNvPr>
            <p:cNvSpPr>
              <a:spLocks/>
            </p:cNvSpPr>
            <p:nvPr/>
          </p:nvSpPr>
          <p:spPr bwMode="auto">
            <a:xfrm>
              <a:off x="3930" y="2302"/>
              <a:ext cx="168" cy="134"/>
            </a:xfrm>
            <a:custGeom>
              <a:avLst/>
              <a:gdLst>
                <a:gd name="T0" fmla="*/ 2147483646 w 88"/>
                <a:gd name="T1" fmla="*/ 2147483646 h 52"/>
                <a:gd name="T2" fmla="*/ 2147483646 w 88"/>
                <a:gd name="T3" fmla="*/ 2147483646 h 52"/>
                <a:gd name="T4" fmla="*/ 2147483646 w 88"/>
                <a:gd name="T5" fmla="*/ 2147483646 h 52"/>
                <a:gd name="T6" fmla="*/ 2147483646 w 88"/>
                <a:gd name="T7" fmla="*/ 2147483646 h 52"/>
                <a:gd name="T8" fmla="*/ 2147483646 w 88"/>
                <a:gd name="T9" fmla="*/ 2147483646 h 52"/>
                <a:gd name="T10" fmla="*/ 2147483646 w 88"/>
                <a:gd name="T11" fmla="*/ 2147483646 h 52"/>
                <a:gd name="T12" fmla="*/ 2147483646 w 88"/>
                <a:gd name="T13" fmla="*/ 2147483646 h 52"/>
                <a:gd name="T14" fmla="*/ 2147483646 w 88"/>
                <a:gd name="T15" fmla="*/ 2147483646 h 52"/>
                <a:gd name="T16" fmla="*/ 2147483646 w 88"/>
                <a:gd name="T17" fmla="*/ 2147483646 h 52"/>
                <a:gd name="T18" fmla="*/ 2147483646 w 88"/>
                <a:gd name="T19" fmla="*/ 2147483646 h 52"/>
                <a:gd name="T20" fmla="*/ 2147483646 w 88"/>
                <a:gd name="T21" fmla="*/ 2147483646 h 52"/>
                <a:gd name="T22" fmla="*/ 2147483646 w 88"/>
                <a:gd name="T23" fmla="*/ 2147483646 h 52"/>
                <a:gd name="T24" fmla="*/ 2147483646 w 88"/>
                <a:gd name="T25" fmla="*/ 2147483646 h 52"/>
                <a:gd name="T26" fmla="*/ 2147483646 w 88"/>
                <a:gd name="T27" fmla="*/ 2147483646 h 52"/>
                <a:gd name="T28" fmla="*/ 2147483646 w 88"/>
                <a:gd name="T29" fmla="*/ 2147483646 h 52"/>
                <a:gd name="T30" fmla="*/ 2147483646 w 88"/>
                <a:gd name="T31" fmla="*/ 2147483646 h 52"/>
                <a:gd name="T32" fmla="*/ 2147483646 w 88"/>
                <a:gd name="T33" fmla="*/ 2147483646 h 52"/>
                <a:gd name="T34" fmla="*/ 2022609311 w 88"/>
                <a:gd name="T35" fmla="*/ 2147483646 h 52"/>
                <a:gd name="T36" fmla="*/ 1763766963 w 88"/>
                <a:gd name="T37" fmla="*/ 2147483646 h 52"/>
                <a:gd name="T38" fmla="*/ 1455695052 w 88"/>
                <a:gd name="T39" fmla="*/ 2147483646 h 52"/>
                <a:gd name="T40" fmla="*/ 1455695052 w 88"/>
                <a:gd name="T41" fmla="*/ 2147483646 h 52"/>
                <a:gd name="T42" fmla="*/ 1185518198 w 88"/>
                <a:gd name="T43" fmla="*/ 2147483646 h 52"/>
                <a:gd name="T44" fmla="*/ 877094621 w 88"/>
                <a:gd name="T45" fmla="*/ 2147483646 h 52"/>
                <a:gd name="T46" fmla="*/ 575525227 w 88"/>
                <a:gd name="T47" fmla="*/ 2147483646 h 52"/>
                <a:gd name="T48" fmla="*/ 301465595 w 88"/>
                <a:gd name="T49" fmla="*/ 2147483646 h 52"/>
                <a:gd name="T50" fmla="*/ 301465595 w 88"/>
                <a:gd name="T51" fmla="*/ 2147483646 h 52"/>
                <a:gd name="T52" fmla="*/ 301465595 w 88"/>
                <a:gd name="T53" fmla="*/ 2147483646 h 52"/>
                <a:gd name="T54" fmla="*/ 301465595 w 88"/>
                <a:gd name="T55" fmla="*/ 2147483646 h 52"/>
                <a:gd name="T56" fmla="*/ 0 w 88"/>
                <a:gd name="T57" fmla="*/ 2147483646 h 52"/>
                <a:gd name="T58" fmla="*/ 0 w 88"/>
                <a:gd name="T59" fmla="*/ 2147483646 h 52"/>
                <a:gd name="T60" fmla="*/ 0 w 88"/>
                <a:gd name="T61" fmla="*/ 2147483646 h 52"/>
                <a:gd name="T62" fmla="*/ 0 w 88"/>
                <a:gd name="T63" fmla="*/ 2147483646 h 52"/>
                <a:gd name="T64" fmla="*/ 301465595 w 88"/>
                <a:gd name="T65" fmla="*/ 2147483646 h 52"/>
                <a:gd name="T66" fmla="*/ 301465595 w 88"/>
                <a:gd name="T67" fmla="*/ 2147483646 h 52"/>
                <a:gd name="T68" fmla="*/ 575525227 w 88"/>
                <a:gd name="T69" fmla="*/ 2147483646 h 52"/>
                <a:gd name="T70" fmla="*/ 877094621 w 88"/>
                <a:gd name="T71" fmla="*/ 2147483646 h 52"/>
                <a:gd name="T72" fmla="*/ 1185518198 w 88"/>
                <a:gd name="T73" fmla="*/ 2147483646 h 52"/>
                <a:gd name="T74" fmla="*/ 1763766963 w 88"/>
                <a:gd name="T75" fmla="*/ 2147483646 h 52"/>
                <a:gd name="T76" fmla="*/ 2147483646 w 88"/>
                <a:gd name="T77" fmla="*/ 2147483646 h 52"/>
                <a:gd name="T78" fmla="*/ 2147483646 w 88"/>
                <a:gd name="T79" fmla="*/ 2147483646 h 52"/>
                <a:gd name="T80" fmla="*/ 2147483646 w 88"/>
                <a:gd name="T81" fmla="*/ 2147483646 h 52"/>
                <a:gd name="T82" fmla="*/ 2147483646 w 88"/>
                <a:gd name="T83" fmla="*/ 2147483646 h 52"/>
                <a:gd name="T84" fmla="*/ 2147483646 w 88"/>
                <a:gd name="T85" fmla="*/ 2147483646 h 52"/>
                <a:gd name="T86" fmla="*/ 2147483646 w 88"/>
                <a:gd name="T87" fmla="*/ 0 h 52"/>
                <a:gd name="T88" fmla="*/ 2147483646 w 88"/>
                <a:gd name="T89" fmla="*/ 0 h 52"/>
                <a:gd name="T90" fmla="*/ 2147483646 w 88"/>
                <a:gd name="T91" fmla="*/ 2147483646 h 52"/>
                <a:gd name="T92" fmla="*/ 2147483646 w 88"/>
                <a:gd name="T93" fmla="*/ 2147483646 h 52"/>
                <a:gd name="T94" fmla="*/ 2147483646 w 88"/>
                <a:gd name="T95" fmla="*/ 2147483646 h 52"/>
                <a:gd name="T96" fmla="*/ 2147483646 w 88"/>
                <a:gd name="T97" fmla="*/ 2147483646 h 52"/>
                <a:gd name="T98" fmla="*/ 2147483646 w 88"/>
                <a:gd name="T99" fmla="*/ 2147483646 h 52"/>
                <a:gd name="T100" fmla="*/ 2147483646 w 88"/>
                <a:gd name="T101" fmla="*/ 2147483646 h 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8"/>
                <a:gd name="T154" fmla="*/ 0 h 52"/>
                <a:gd name="T155" fmla="*/ 88 w 88"/>
                <a:gd name="T156" fmla="*/ 52 h 5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8" h="52">
                  <a:moveTo>
                    <a:pt x="88" y="20"/>
                  </a:moveTo>
                  <a:lnTo>
                    <a:pt x="84" y="20"/>
                  </a:lnTo>
                  <a:lnTo>
                    <a:pt x="80" y="20"/>
                  </a:lnTo>
                  <a:lnTo>
                    <a:pt x="80" y="24"/>
                  </a:lnTo>
                  <a:lnTo>
                    <a:pt x="80" y="28"/>
                  </a:lnTo>
                  <a:lnTo>
                    <a:pt x="76" y="28"/>
                  </a:lnTo>
                  <a:lnTo>
                    <a:pt x="72" y="32"/>
                  </a:lnTo>
                  <a:lnTo>
                    <a:pt x="64" y="32"/>
                  </a:lnTo>
                  <a:lnTo>
                    <a:pt x="60" y="36"/>
                  </a:lnTo>
                  <a:lnTo>
                    <a:pt x="56" y="36"/>
                  </a:lnTo>
                  <a:lnTo>
                    <a:pt x="52" y="36"/>
                  </a:lnTo>
                  <a:lnTo>
                    <a:pt x="52" y="40"/>
                  </a:lnTo>
                  <a:lnTo>
                    <a:pt x="48" y="40"/>
                  </a:lnTo>
                  <a:lnTo>
                    <a:pt x="44" y="40"/>
                  </a:lnTo>
                  <a:lnTo>
                    <a:pt x="40" y="44"/>
                  </a:lnTo>
                  <a:lnTo>
                    <a:pt x="36" y="44"/>
                  </a:lnTo>
                  <a:lnTo>
                    <a:pt x="32" y="48"/>
                  </a:lnTo>
                  <a:lnTo>
                    <a:pt x="28" y="48"/>
                  </a:lnTo>
                  <a:lnTo>
                    <a:pt x="24" y="48"/>
                  </a:lnTo>
                  <a:lnTo>
                    <a:pt x="20" y="48"/>
                  </a:lnTo>
                  <a:lnTo>
                    <a:pt x="20" y="52"/>
                  </a:lnTo>
                  <a:lnTo>
                    <a:pt x="16" y="52"/>
                  </a:lnTo>
                  <a:lnTo>
                    <a:pt x="12" y="52"/>
                  </a:lnTo>
                  <a:lnTo>
                    <a:pt x="8" y="52"/>
                  </a:lnTo>
                  <a:lnTo>
                    <a:pt x="4" y="52"/>
                  </a:lnTo>
                  <a:lnTo>
                    <a:pt x="4" y="48"/>
                  </a:lnTo>
                  <a:lnTo>
                    <a:pt x="4" y="44"/>
                  </a:lnTo>
                  <a:lnTo>
                    <a:pt x="4" y="40"/>
                  </a:lnTo>
                  <a:lnTo>
                    <a:pt x="0" y="36"/>
                  </a:lnTo>
                  <a:lnTo>
                    <a:pt x="0" y="28"/>
                  </a:lnTo>
                  <a:lnTo>
                    <a:pt x="0" y="24"/>
                  </a:lnTo>
                  <a:lnTo>
                    <a:pt x="0" y="20"/>
                  </a:lnTo>
                  <a:lnTo>
                    <a:pt x="4" y="16"/>
                  </a:lnTo>
                  <a:lnTo>
                    <a:pt x="4" y="12"/>
                  </a:lnTo>
                  <a:lnTo>
                    <a:pt x="8" y="12"/>
                  </a:lnTo>
                  <a:lnTo>
                    <a:pt x="12" y="12"/>
                  </a:lnTo>
                  <a:lnTo>
                    <a:pt x="16" y="20"/>
                  </a:lnTo>
                  <a:lnTo>
                    <a:pt x="24" y="32"/>
                  </a:lnTo>
                  <a:lnTo>
                    <a:pt x="32" y="20"/>
                  </a:lnTo>
                  <a:lnTo>
                    <a:pt x="36" y="12"/>
                  </a:lnTo>
                  <a:lnTo>
                    <a:pt x="40" y="12"/>
                  </a:lnTo>
                  <a:lnTo>
                    <a:pt x="40" y="8"/>
                  </a:lnTo>
                  <a:lnTo>
                    <a:pt x="60" y="4"/>
                  </a:lnTo>
                  <a:lnTo>
                    <a:pt x="72" y="0"/>
                  </a:lnTo>
                  <a:lnTo>
                    <a:pt x="76" y="0"/>
                  </a:lnTo>
                  <a:lnTo>
                    <a:pt x="76" y="4"/>
                  </a:lnTo>
                  <a:lnTo>
                    <a:pt x="80" y="8"/>
                  </a:lnTo>
                  <a:lnTo>
                    <a:pt x="84" y="12"/>
                  </a:lnTo>
                  <a:lnTo>
                    <a:pt x="84" y="16"/>
                  </a:lnTo>
                  <a:lnTo>
                    <a:pt x="88" y="16"/>
                  </a:lnTo>
                  <a:lnTo>
                    <a:pt x="88" y="20"/>
                  </a:lnTo>
                  <a:close/>
                </a:path>
              </a:pathLst>
            </a:custGeom>
            <a:solidFill>
              <a:srgbClr val="CCFFFF"/>
            </a:solidFill>
            <a:ln w="6350">
              <a:solidFill>
                <a:srgbClr val="CCFFFF"/>
              </a:solidFill>
              <a:prstDash val="solid"/>
              <a:round/>
              <a:headEnd/>
              <a:tailEnd/>
            </a:ln>
          </p:spPr>
          <p:txBody>
            <a:bodyPr/>
            <a:lstStyle/>
            <a:p>
              <a:endParaRPr lang="it-IT"/>
            </a:p>
          </p:txBody>
        </p:sp>
        <p:sp>
          <p:nvSpPr>
            <p:cNvPr id="197781" name="Freeform 146">
              <a:extLst>
                <a:ext uri="{FF2B5EF4-FFF2-40B4-BE49-F238E27FC236}">
                  <a16:creationId xmlns:a16="http://schemas.microsoft.com/office/drawing/2014/main" id="{ED26D57B-043E-798E-A8BC-3D613F6D237A}"/>
                </a:ext>
              </a:extLst>
            </p:cNvPr>
            <p:cNvSpPr>
              <a:spLocks/>
            </p:cNvSpPr>
            <p:nvPr/>
          </p:nvSpPr>
          <p:spPr bwMode="auto">
            <a:xfrm>
              <a:off x="3822" y="2324"/>
              <a:ext cx="108" cy="122"/>
            </a:xfrm>
            <a:custGeom>
              <a:avLst/>
              <a:gdLst>
                <a:gd name="T0" fmla="*/ 2147483646 w 56"/>
                <a:gd name="T1" fmla="*/ 2147483646 h 48"/>
                <a:gd name="T2" fmla="*/ 2147483646 w 56"/>
                <a:gd name="T3" fmla="*/ 2147483646 h 48"/>
                <a:gd name="T4" fmla="*/ 2147483646 w 56"/>
                <a:gd name="T5" fmla="*/ 2147483646 h 48"/>
                <a:gd name="T6" fmla="*/ 2147483646 w 56"/>
                <a:gd name="T7" fmla="*/ 2147483646 h 48"/>
                <a:gd name="T8" fmla="*/ 2147483646 w 56"/>
                <a:gd name="T9" fmla="*/ 2147483646 h 48"/>
                <a:gd name="T10" fmla="*/ 2147483646 w 56"/>
                <a:gd name="T11" fmla="*/ 2147483646 h 48"/>
                <a:gd name="T12" fmla="*/ 2147483646 w 56"/>
                <a:gd name="T13" fmla="*/ 2147483646 h 48"/>
                <a:gd name="T14" fmla="*/ 2147483646 w 56"/>
                <a:gd name="T15" fmla="*/ 2147483646 h 48"/>
                <a:gd name="T16" fmla="*/ 2147483646 w 56"/>
                <a:gd name="T17" fmla="*/ 2147483646 h 48"/>
                <a:gd name="T18" fmla="*/ 2147483646 w 56"/>
                <a:gd name="T19" fmla="*/ 2147483646 h 48"/>
                <a:gd name="T20" fmla="*/ 1962265089 w 56"/>
                <a:gd name="T21" fmla="*/ 2147483646 h 48"/>
                <a:gd name="T22" fmla="*/ 1570251765 w 56"/>
                <a:gd name="T23" fmla="*/ 2147483646 h 48"/>
                <a:gd name="T24" fmla="*/ 1148071995 w 56"/>
                <a:gd name="T25" fmla="*/ 2147483646 h 48"/>
                <a:gd name="T26" fmla="*/ 755634343 w 56"/>
                <a:gd name="T27" fmla="*/ 2147483646 h 48"/>
                <a:gd name="T28" fmla="*/ 755634343 w 56"/>
                <a:gd name="T29" fmla="*/ 2147483646 h 48"/>
                <a:gd name="T30" fmla="*/ 391810400 w 56"/>
                <a:gd name="T31" fmla="*/ 2147483646 h 48"/>
                <a:gd name="T32" fmla="*/ 391810400 w 56"/>
                <a:gd name="T33" fmla="*/ 2147483646 h 48"/>
                <a:gd name="T34" fmla="*/ 0 w 56"/>
                <a:gd name="T35" fmla="*/ 2147483646 h 48"/>
                <a:gd name="T36" fmla="*/ 0 w 56"/>
                <a:gd name="T37" fmla="*/ 2147483646 h 48"/>
                <a:gd name="T38" fmla="*/ 0 w 56"/>
                <a:gd name="T39" fmla="*/ 2147483646 h 48"/>
                <a:gd name="T40" fmla="*/ 391810400 w 56"/>
                <a:gd name="T41" fmla="*/ 2147483646 h 48"/>
                <a:gd name="T42" fmla="*/ 391810400 w 56"/>
                <a:gd name="T43" fmla="*/ 2147483646 h 48"/>
                <a:gd name="T44" fmla="*/ 391810400 w 56"/>
                <a:gd name="T45" fmla="*/ 2147483646 h 48"/>
                <a:gd name="T46" fmla="*/ 755634343 w 56"/>
                <a:gd name="T47" fmla="*/ 2147483646 h 48"/>
                <a:gd name="T48" fmla="*/ 1148071995 w 56"/>
                <a:gd name="T49" fmla="*/ 2147483646 h 48"/>
                <a:gd name="T50" fmla="*/ 1570251765 w 56"/>
                <a:gd name="T51" fmla="*/ 2147483646 h 48"/>
                <a:gd name="T52" fmla="*/ 1570251765 w 56"/>
                <a:gd name="T53" fmla="*/ 0 h 48"/>
                <a:gd name="T54" fmla="*/ 1962265089 w 56"/>
                <a:gd name="T55" fmla="*/ 0 h 48"/>
                <a:gd name="T56" fmla="*/ 2147483646 w 56"/>
                <a:gd name="T57" fmla="*/ 2147483646 h 48"/>
                <a:gd name="T58" fmla="*/ 2147483646 w 56"/>
                <a:gd name="T59" fmla="*/ 2147483646 h 48"/>
                <a:gd name="T60" fmla="*/ 2147483646 w 56"/>
                <a:gd name="T61" fmla="*/ 2147483646 h 48"/>
                <a:gd name="T62" fmla="*/ 2147483646 w 56"/>
                <a:gd name="T63" fmla="*/ 2147483646 h 48"/>
                <a:gd name="T64" fmla="*/ 2147483646 w 56"/>
                <a:gd name="T65" fmla="*/ 2147483646 h 48"/>
                <a:gd name="T66" fmla="*/ 2147483646 w 56"/>
                <a:gd name="T67" fmla="*/ 2147483646 h 48"/>
                <a:gd name="T68" fmla="*/ 2147483646 w 56"/>
                <a:gd name="T69" fmla="*/ 2147483646 h 48"/>
                <a:gd name="T70" fmla="*/ 2147483646 w 56"/>
                <a:gd name="T71" fmla="*/ 2147483646 h 48"/>
                <a:gd name="T72" fmla="*/ 2147483646 w 56"/>
                <a:gd name="T73" fmla="*/ 2147483646 h 48"/>
                <a:gd name="T74" fmla="*/ 2147483646 w 56"/>
                <a:gd name="T75" fmla="*/ 2147483646 h 48"/>
                <a:gd name="T76" fmla="*/ 2147483646 w 56"/>
                <a:gd name="T77" fmla="*/ 2147483646 h 48"/>
                <a:gd name="T78" fmla="*/ 2147483646 w 56"/>
                <a:gd name="T79" fmla="*/ 2147483646 h 48"/>
                <a:gd name="T80" fmla="*/ 2147483646 w 56"/>
                <a:gd name="T81" fmla="*/ 2147483646 h 48"/>
                <a:gd name="T82" fmla="*/ 2147483646 w 56"/>
                <a:gd name="T83" fmla="*/ 2147483646 h 48"/>
                <a:gd name="T84" fmla="*/ 2147483646 w 56"/>
                <a:gd name="T85" fmla="*/ 2147483646 h 48"/>
                <a:gd name="T86" fmla="*/ 2147483646 w 56"/>
                <a:gd name="T87" fmla="*/ 2147483646 h 4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6"/>
                <a:gd name="T133" fmla="*/ 0 h 48"/>
                <a:gd name="T134" fmla="*/ 56 w 56"/>
                <a:gd name="T135" fmla="*/ 48 h 4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6" h="48">
                  <a:moveTo>
                    <a:pt x="52" y="48"/>
                  </a:moveTo>
                  <a:lnTo>
                    <a:pt x="48" y="48"/>
                  </a:lnTo>
                  <a:lnTo>
                    <a:pt x="48" y="44"/>
                  </a:lnTo>
                  <a:lnTo>
                    <a:pt x="44" y="40"/>
                  </a:lnTo>
                  <a:lnTo>
                    <a:pt x="40" y="36"/>
                  </a:lnTo>
                  <a:lnTo>
                    <a:pt x="36" y="32"/>
                  </a:lnTo>
                  <a:lnTo>
                    <a:pt x="32" y="32"/>
                  </a:lnTo>
                  <a:lnTo>
                    <a:pt x="32" y="28"/>
                  </a:lnTo>
                  <a:lnTo>
                    <a:pt x="28" y="28"/>
                  </a:lnTo>
                  <a:lnTo>
                    <a:pt x="24" y="28"/>
                  </a:lnTo>
                  <a:lnTo>
                    <a:pt x="20" y="28"/>
                  </a:lnTo>
                  <a:lnTo>
                    <a:pt x="16" y="28"/>
                  </a:lnTo>
                  <a:lnTo>
                    <a:pt x="12" y="28"/>
                  </a:lnTo>
                  <a:lnTo>
                    <a:pt x="8" y="32"/>
                  </a:lnTo>
                  <a:lnTo>
                    <a:pt x="8" y="28"/>
                  </a:lnTo>
                  <a:lnTo>
                    <a:pt x="4" y="28"/>
                  </a:lnTo>
                  <a:lnTo>
                    <a:pt x="4" y="32"/>
                  </a:lnTo>
                  <a:lnTo>
                    <a:pt x="0" y="32"/>
                  </a:lnTo>
                  <a:lnTo>
                    <a:pt x="0" y="28"/>
                  </a:lnTo>
                  <a:lnTo>
                    <a:pt x="0" y="24"/>
                  </a:lnTo>
                  <a:lnTo>
                    <a:pt x="4" y="16"/>
                  </a:lnTo>
                  <a:lnTo>
                    <a:pt x="4" y="12"/>
                  </a:lnTo>
                  <a:lnTo>
                    <a:pt x="4" y="8"/>
                  </a:lnTo>
                  <a:lnTo>
                    <a:pt x="8" y="8"/>
                  </a:lnTo>
                  <a:lnTo>
                    <a:pt x="12" y="4"/>
                  </a:lnTo>
                  <a:lnTo>
                    <a:pt x="16" y="4"/>
                  </a:lnTo>
                  <a:lnTo>
                    <a:pt x="16" y="0"/>
                  </a:lnTo>
                  <a:lnTo>
                    <a:pt x="20" y="0"/>
                  </a:lnTo>
                  <a:lnTo>
                    <a:pt x="24" y="8"/>
                  </a:lnTo>
                  <a:lnTo>
                    <a:pt x="24" y="12"/>
                  </a:lnTo>
                  <a:lnTo>
                    <a:pt x="28" y="20"/>
                  </a:lnTo>
                  <a:lnTo>
                    <a:pt x="28" y="24"/>
                  </a:lnTo>
                  <a:lnTo>
                    <a:pt x="28" y="20"/>
                  </a:lnTo>
                  <a:lnTo>
                    <a:pt x="32" y="20"/>
                  </a:lnTo>
                  <a:lnTo>
                    <a:pt x="32" y="24"/>
                  </a:lnTo>
                  <a:lnTo>
                    <a:pt x="36" y="24"/>
                  </a:lnTo>
                  <a:lnTo>
                    <a:pt x="44" y="32"/>
                  </a:lnTo>
                  <a:lnTo>
                    <a:pt x="44" y="36"/>
                  </a:lnTo>
                  <a:lnTo>
                    <a:pt x="48" y="36"/>
                  </a:lnTo>
                  <a:lnTo>
                    <a:pt x="52" y="36"/>
                  </a:lnTo>
                  <a:lnTo>
                    <a:pt x="52" y="40"/>
                  </a:lnTo>
                  <a:lnTo>
                    <a:pt x="56" y="44"/>
                  </a:lnTo>
                  <a:lnTo>
                    <a:pt x="56" y="48"/>
                  </a:lnTo>
                  <a:lnTo>
                    <a:pt x="52" y="48"/>
                  </a:lnTo>
                  <a:close/>
                </a:path>
              </a:pathLst>
            </a:custGeom>
            <a:solidFill>
              <a:srgbClr val="CCFFFF"/>
            </a:solidFill>
            <a:ln w="6350">
              <a:solidFill>
                <a:srgbClr val="CCFFFF"/>
              </a:solidFill>
              <a:prstDash val="solid"/>
              <a:round/>
              <a:headEnd/>
              <a:tailEnd/>
            </a:ln>
          </p:spPr>
          <p:txBody>
            <a:bodyPr/>
            <a:lstStyle/>
            <a:p>
              <a:endParaRPr lang="it-IT"/>
            </a:p>
          </p:txBody>
        </p:sp>
        <p:sp>
          <p:nvSpPr>
            <p:cNvPr id="197782" name="Freeform 147">
              <a:extLst>
                <a:ext uri="{FF2B5EF4-FFF2-40B4-BE49-F238E27FC236}">
                  <a16:creationId xmlns:a16="http://schemas.microsoft.com/office/drawing/2014/main" id="{F03141D7-0CB5-47E0-D0E7-4C0EBCB3A70D}"/>
                </a:ext>
              </a:extLst>
            </p:cNvPr>
            <p:cNvSpPr>
              <a:spLocks/>
            </p:cNvSpPr>
            <p:nvPr/>
          </p:nvSpPr>
          <p:spPr bwMode="auto">
            <a:xfrm>
              <a:off x="2932" y="2344"/>
              <a:ext cx="100" cy="102"/>
            </a:xfrm>
            <a:custGeom>
              <a:avLst/>
              <a:gdLst>
                <a:gd name="T0" fmla="*/ 2147483646 w 52"/>
                <a:gd name="T1" fmla="*/ 2147483646 h 40"/>
                <a:gd name="T2" fmla="*/ 2127621338 w 52"/>
                <a:gd name="T3" fmla="*/ 2147483646 h 40"/>
                <a:gd name="T4" fmla="*/ 1759593990 w 52"/>
                <a:gd name="T5" fmla="*/ 2147483646 h 40"/>
                <a:gd name="T6" fmla="*/ 1445818040 w 52"/>
                <a:gd name="T7" fmla="*/ 2147483646 h 40"/>
                <a:gd name="T8" fmla="*/ 1065877804 w 52"/>
                <a:gd name="T9" fmla="*/ 2147483646 h 40"/>
                <a:gd name="T10" fmla="*/ 707670081 w 52"/>
                <a:gd name="T11" fmla="*/ 2147483646 h 40"/>
                <a:gd name="T12" fmla="*/ 367988442 w 52"/>
                <a:gd name="T13" fmla="*/ 2147483646 h 40"/>
                <a:gd name="T14" fmla="*/ 367988442 w 52"/>
                <a:gd name="T15" fmla="*/ 2147483646 h 40"/>
                <a:gd name="T16" fmla="*/ 367988442 w 52"/>
                <a:gd name="T17" fmla="*/ 2147483646 h 40"/>
                <a:gd name="T18" fmla="*/ 1065877804 w 52"/>
                <a:gd name="T19" fmla="*/ 2147483646 h 40"/>
                <a:gd name="T20" fmla="*/ 1445818040 w 52"/>
                <a:gd name="T21" fmla="*/ 2147483646 h 40"/>
                <a:gd name="T22" fmla="*/ 1445818040 w 52"/>
                <a:gd name="T23" fmla="*/ 2147483646 h 40"/>
                <a:gd name="T24" fmla="*/ 1759593990 w 52"/>
                <a:gd name="T25" fmla="*/ 2147483646 h 40"/>
                <a:gd name="T26" fmla="*/ 1759593990 w 52"/>
                <a:gd name="T27" fmla="*/ 2147483646 h 40"/>
                <a:gd name="T28" fmla="*/ 2127621338 w 52"/>
                <a:gd name="T29" fmla="*/ 2147483646 h 40"/>
                <a:gd name="T30" fmla="*/ 2147483646 w 52"/>
                <a:gd name="T31" fmla="*/ 2147483646 h 40"/>
                <a:gd name="T32" fmla="*/ 2147483646 w 52"/>
                <a:gd name="T33" fmla="*/ 2147483646 h 40"/>
                <a:gd name="T34" fmla="*/ 2127621338 w 52"/>
                <a:gd name="T35" fmla="*/ 2147483646 h 40"/>
                <a:gd name="T36" fmla="*/ 1759593990 w 52"/>
                <a:gd name="T37" fmla="*/ 2147483646 h 40"/>
                <a:gd name="T38" fmla="*/ 1445818040 w 52"/>
                <a:gd name="T39" fmla="*/ 2147483646 h 40"/>
                <a:gd name="T40" fmla="*/ 707670081 w 52"/>
                <a:gd name="T41" fmla="*/ 2147483646 h 40"/>
                <a:gd name="T42" fmla="*/ 707670081 w 52"/>
                <a:gd name="T43" fmla="*/ 2147483646 h 40"/>
                <a:gd name="T44" fmla="*/ 367988442 w 52"/>
                <a:gd name="T45" fmla="*/ 2147483646 h 40"/>
                <a:gd name="T46" fmla="*/ 367988442 w 52"/>
                <a:gd name="T47" fmla="*/ 2147483646 h 40"/>
                <a:gd name="T48" fmla="*/ 0 w 52"/>
                <a:gd name="T49" fmla="*/ 2147483646 h 40"/>
                <a:gd name="T50" fmla="*/ 0 w 52"/>
                <a:gd name="T51" fmla="*/ 2147483646 h 40"/>
                <a:gd name="T52" fmla="*/ 367988442 w 52"/>
                <a:gd name="T53" fmla="*/ 2147483646 h 40"/>
                <a:gd name="T54" fmla="*/ 707670081 w 52"/>
                <a:gd name="T55" fmla="*/ 2147483646 h 40"/>
                <a:gd name="T56" fmla="*/ 707670081 w 52"/>
                <a:gd name="T57" fmla="*/ 2147483646 h 40"/>
                <a:gd name="T58" fmla="*/ 1065877804 w 52"/>
                <a:gd name="T59" fmla="*/ 0 h 40"/>
                <a:gd name="T60" fmla="*/ 1445818040 w 52"/>
                <a:gd name="T61" fmla="*/ 0 h 40"/>
                <a:gd name="T62" fmla="*/ 2127621338 w 52"/>
                <a:gd name="T63" fmla="*/ 0 h 40"/>
                <a:gd name="T64" fmla="*/ 2147483646 w 52"/>
                <a:gd name="T65" fmla="*/ 0 h 40"/>
                <a:gd name="T66" fmla="*/ 2147483646 w 52"/>
                <a:gd name="T67" fmla="*/ 2147483646 h 40"/>
                <a:gd name="T68" fmla="*/ 2147483646 w 52"/>
                <a:gd name="T69" fmla="*/ 2147483646 h 40"/>
                <a:gd name="T70" fmla="*/ 2147483646 w 52"/>
                <a:gd name="T71" fmla="*/ 2147483646 h 40"/>
                <a:gd name="T72" fmla="*/ 2147483646 w 52"/>
                <a:gd name="T73" fmla="*/ 2147483646 h 40"/>
                <a:gd name="T74" fmla="*/ 2147483646 w 52"/>
                <a:gd name="T75" fmla="*/ 2147483646 h 40"/>
                <a:gd name="T76" fmla="*/ 2147483646 w 52"/>
                <a:gd name="T77" fmla="*/ 2147483646 h 40"/>
                <a:gd name="T78" fmla="*/ 2147483646 w 52"/>
                <a:gd name="T79" fmla="*/ 2147483646 h 40"/>
                <a:gd name="T80" fmla="*/ 2147483646 w 52"/>
                <a:gd name="T81" fmla="*/ 2147483646 h 40"/>
                <a:gd name="T82" fmla="*/ 2147483646 w 52"/>
                <a:gd name="T83" fmla="*/ 2147483646 h 40"/>
                <a:gd name="T84" fmla="*/ 2147483646 w 52"/>
                <a:gd name="T85" fmla="*/ 2147483646 h 40"/>
                <a:gd name="T86" fmla="*/ 2147483646 w 52"/>
                <a:gd name="T87" fmla="*/ 2147483646 h 40"/>
                <a:gd name="T88" fmla="*/ 2147483646 w 52"/>
                <a:gd name="T89" fmla="*/ 2147483646 h 40"/>
                <a:gd name="T90" fmla="*/ 2147483646 w 52"/>
                <a:gd name="T91" fmla="*/ 2147483646 h 40"/>
                <a:gd name="T92" fmla="*/ 2147483646 w 52"/>
                <a:gd name="T93" fmla="*/ 2147483646 h 40"/>
                <a:gd name="T94" fmla="*/ 2147483646 w 52"/>
                <a:gd name="T95" fmla="*/ 2147483646 h 40"/>
                <a:gd name="T96" fmla="*/ 2147483646 w 52"/>
                <a:gd name="T97" fmla="*/ 2147483646 h 40"/>
                <a:gd name="T98" fmla="*/ 2147483646 w 52"/>
                <a:gd name="T99" fmla="*/ 2147483646 h 40"/>
                <a:gd name="T100" fmla="*/ 2147483646 w 52"/>
                <a:gd name="T101" fmla="*/ 2147483646 h 40"/>
                <a:gd name="T102" fmla="*/ 2147483646 w 52"/>
                <a:gd name="T103" fmla="*/ 2147483646 h 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2"/>
                <a:gd name="T157" fmla="*/ 0 h 40"/>
                <a:gd name="T158" fmla="*/ 52 w 52"/>
                <a:gd name="T159" fmla="*/ 40 h 4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2" h="40">
                  <a:moveTo>
                    <a:pt x="32" y="36"/>
                  </a:moveTo>
                  <a:lnTo>
                    <a:pt x="24" y="36"/>
                  </a:lnTo>
                  <a:lnTo>
                    <a:pt x="20" y="36"/>
                  </a:lnTo>
                  <a:lnTo>
                    <a:pt x="16" y="40"/>
                  </a:lnTo>
                  <a:lnTo>
                    <a:pt x="12" y="40"/>
                  </a:lnTo>
                  <a:lnTo>
                    <a:pt x="8" y="40"/>
                  </a:lnTo>
                  <a:lnTo>
                    <a:pt x="4" y="40"/>
                  </a:lnTo>
                  <a:lnTo>
                    <a:pt x="4" y="36"/>
                  </a:lnTo>
                  <a:lnTo>
                    <a:pt x="4" y="32"/>
                  </a:lnTo>
                  <a:lnTo>
                    <a:pt x="12" y="32"/>
                  </a:lnTo>
                  <a:lnTo>
                    <a:pt x="16" y="32"/>
                  </a:lnTo>
                  <a:lnTo>
                    <a:pt x="16" y="28"/>
                  </a:lnTo>
                  <a:lnTo>
                    <a:pt x="20" y="28"/>
                  </a:lnTo>
                  <a:lnTo>
                    <a:pt x="20" y="32"/>
                  </a:lnTo>
                  <a:lnTo>
                    <a:pt x="24" y="32"/>
                  </a:lnTo>
                  <a:lnTo>
                    <a:pt x="28" y="32"/>
                  </a:lnTo>
                  <a:lnTo>
                    <a:pt x="28" y="28"/>
                  </a:lnTo>
                  <a:lnTo>
                    <a:pt x="24" y="28"/>
                  </a:lnTo>
                  <a:lnTo>
                    <a:pt x="20" y="28"/>
                  </a:lnTo>
                  <a:lnTo>
                    <a:pt x="16" y="28"/>
                  </a:lnTo>
                  <a:lnTo>
                    <a:pt x="8" y="28"/>
                  </a:lnTo>
                  <a:lnTo>
                    <a:pt x="8" y="24"/>
                  </a:lnTo>
                  <a:lnTo>
                    <a:pt x="4" y="24"/>
                  </a:lnTo>
                  <a:lnTo>
                    <a:pt x="4" y="20"/>
                  </a:lnTo>
                  <a:lnTo>
                    <a:pt x="0" y="20"/>
                  </a:lnTo>
                  <a:lnTo>
                    <a:pt x="0" y="16"/>
                  </a:lnTo>
                  <a:lnTo>
                    <a:pt x="4" y="12"/>
                  </a:lnTo>
                  <a:lnTo>
                    <a:pt x="8" y="8"/>
                  </a:lnTo>
                  <a:lnTo>
                    <a:pt x="8" y="4"/>
                  </a:lnTo>
                  <a:lnTo>
                    <a:pt x="12" y="0"/>
                  </a:lnTo>
                  <a:lnTo>
                    <a:pt x="16" y="0"/>
                  </a:lnTo>
                  <a:lnTo>
                    <a:pt x="24" y="0"/>
                  </a:lnTo>
                  <a:lnTo>
                    <a:pt x="28" y="0"/>
                  </a:lnTo>
                  <a:lnTo>
                    <a:pt x="28" y="4"/>
                  </a:lnTo>
                  <a:lnTo>
                    <a:pt x="32" y="4"/>
                  </a:lnTo>
                  <a:lnTo>
                    <a:pt x="36" y="4"/>
                  </a:lnTo>
                  <a:lnTo>
                    <a:pt x="36" y="8"/>
                  </a:lnTo>
                  <a:lnTo>
                    <a:pt x="40" y="12"/>
                  </a:lnTo>
                  <a:lnTo>
                    <a:pt x="40" y="16"/>
                  </a:lnTo>
                  <a:lnTo>
                    <a:pt x="48" y="20"/>
                  </a:lnTo>
                  <a:lnTo>
                    <a:pt x="44" y="20"/>
                  </a:lnTo>
                  <a:lnTo>
                    <a:pt x="48" y="24"/>
                  </a:lnTo>
                  <a:lnTo>
                    <a:pt x="48" y="28"/>
                  </a:lnTo>
                  <a:lnTo>
                    <a:pt x="48" y="32"/>
                  </a:lnTo>
                  <a:lnTo>
                    <a:pt x="52" y="32"/>
                  </a:lnTo>
                  <a:lnTo>
                    <a:pt x="52" y="36"/>
                  </a:lnTo>
                  <a:lnTo>
                    <a:pt x="52" y="40"/>
                  </a:lnTo>
                  <a:lnTo>
                    <a:pt x="48" y="40"/>
                  </a:lnTo>
                  <a:lnTo>
                    <a:pt x="44" y="40"/>
                  </a:lnTo>
                  <a:lnTo>
                    <a:pt x="40" y="40"/>
                  </a:lnTo>
                  <a:lnTo>
                    <a:pt x="36" y="36"/>
                  </a:lnTo>
                  <a:lnTo>
                    <a:pt x="32" y="36"/>
                  </a:lnTo>
                  <a:close/>
                </a:path>
              </a:pathLst>
            </a:custGeom>
            <a:solidFill>
              <a:srgbClr val="CCFFFF"/>
            </a:solidFill>
            <a:ln w="6350">
              <a:solidFill>
                <a:srgbClr val="CCFFFF"/>
              </a:solidFill>
              <a:prstDash val="solid"/>
              <a:round/>
              <a:headEnd/>
              <a:tailEnd/>
            </a:ln>
          </p:spPr>
          <p:txBody>
            <a:bodyPr/>
            <a:lstStyle/>
            <a:p>
              <a:endParaRPr lang="it-IT"/>
            </a:p>
          </p:txBody>
        </p:sp>
        <p:sp>
          <p:nvSpPr>
            <p:cNvPr id="197783" name="Freeform 148">
              <a:extLst>
                <a:ext uri="{FF2B5EF4-FFF2-40B4-BE49-F238E27FC236}">
                  <a16:creationId xmlns:a16="http://schemas.microsoft.com/office/drawing/2014/main" id="{B5DCFDC3-CF4E-85B4-1FDF-CBD5F26341ED}"/>
                </a:ext>
              </a:extLst>
            </p:cNvPr>
            <p:cNvSpPr>
              <a:spLocks/>
            </p:cNvSpPr>
            <p:nvPr/>
          </p:nvSpPr>
          <p:spPr bwMode="auto">
            <a:xfrm>
              <a:off x="3768" y="2396"/>
              <a:ext cx="245" cy="245"/>
            </a:xfrm>
            <a:custGeom>
              <a:avLst/>
              <a:gdLst>
                <a:gd name="T0" fmla="*/ 2147483646 w 128"/>
                <a:gd name="T1" fmla="*/ 2147483646 h 96"/>
                <a:gd name="T2" fmla="*/ 2147483646 w 128"/>
                <a:gd name="T3" fmla="*/ 2147483646 h 96"/>
                <a:gd name="T4" fmla="*/ 2147483646 w 128"/>
                <a:gd name="T5" fmla="*/ 2147483646 h 96"/>
                <a:gd name="T6" fmla="*/ 2147483646 w 128"/>
                <a:gd name="T7" fmla="*/ 2147483646 h 96"/>
                <a:gd name="T8" fmla="*/ 2147483646 w 128"/>
                <a:gd name="T9" fmla="*/ 2147483646 h 96"/>
                <a:gd name="T10" fmla="*/ 2147483646 w 128"/>
                <a:gd name="T11" fmla="*/ 2147483646 h 96"/>
                <a:gd name="T12" fmla="*/ 2147483646 w 128"/>
                <a:gd name="T13" fmla="*/ 2147483646 h 96"/>
                <a:gd name="T14" fmla="*/ 2147483646 w 128"/>
                <a:gd name="T15" fmla="*/ 2147483646 h 96"/>
                <a:gd name="T16" fmla="*/ 2147483646 w 128"/>
                <a:gd name="T17" fmla="*/ 2147483646 h 96"/>
                <a:gd name="T18" fmla="*/ 2147483646 w 128"/>
                <a:gd name="T19" fmla="*/ 2147483646 h 96"/>
                <a:gd name="T20" fmla="*/ 2147483646 w 128"/>
                <a:gd name="T21" fmla="*/ 2147483646 h 96"/>
                <a:gd name="T22" fmla="*/ 2147483646 w 128"/>
                <a:gd name="T23" fmla="*/ 2147483646 h 96"/>
                <a:gd name="T24" fmla="*/ 2147483646 w 128"/>
                <a:gd name="T25" fmla="*/ 2147483646 h 96"/>
                <a:gd name="T26" fmla="*/ 2147483646 w 128"/>
                <a:gd name="T27" fmla="*/ 2147483646 h 96"/>
                <a:gd name="T28" fmla="*/ 1881974875 w 128"/>
                <a:gd name="T29" fmla="*/ 2147483646 h 96"/>
                <a:gd name="T30" fmla="*/ 1881974875 w 128"/>
                <a:gd name="T31" fmla="*/ 2147483646 h 96"/>
                <a:gd name="T32" fmla="*/ 1262479543 w 128"/>
                <a:gd name="T33" fmla="*/ 2147483646 h 96"/>
                <a:gd name="T34" fmla="*/ 941421804 w 128"/>
                <a:gd name="T35" fmla="*/ 2147483646 h 96"/>
                <a:gd name="T36" fmla="*/ 326888570 w 128"/>
                <a:gd name="T37" fmla="*/ 2147483646 h 96"/>
                <a:gd name="T38" fmla="*/ 0 w 128"/>
                <a:gd name="T39" fmla="*/ 2147483646 h 96"/>
                <a:gd name="T40" fmla="*/ 326888570 w 128"/>
                <a:gd name="T41" fmla="*/ 2147483646 h 96"/>
                <a:gd name="T42" fmla="*/ 625685154 w 128"/>
                <a:gd name="T43" fmla="*/ 2147483646 h 96"/>
                <a:gd name="T44" fmla="*/ 941421804 w 128"/>
                <a:gd name="T45" fmla="*/ 2147483646 h 96"/>
                <a:gd name="T46" fmla="*/ 1262479543 w 128"/>
                <a:gd name="T47" fmla="*/ 2147483646 h 96"/>
                <a:gd name="T48" fmla="*/ 1567442713 w 128"/>
                <a:gd name="T49" fmla="*/ 2147483646 h 96"/>
                <a:gd name="T50" fmla="*/ 1881974875 w 128"/>
                <a:gd name="T51" fmla="*/ 2147483646 h 96"/>
                <a:gd name="T52" fmla="*/ 2147483646 w 128"/>
                <a:gd name="T53" fmla="*/ 2147483646 h 96"/>
                <a:gd name="T54" fmla="*/ 2147483646 w 128"/>
                <a:gd name="T55" fmla="*/ 2147483646 h 96"/>
                <a:gd name="T56" fmla="*/ 2147483646 w 128"/>
                <a:gd name="T57" fmla="*/ 0 h 96"/>
                <a:gd name="T58" fmla="*/ 2147483646 w 128"/>
                <a:gd name="T59" fmla="*/ 0 h 96"/>
                <a:gd name="T60" fmla="*/ 2147483646 w 128"/>
                <a:gd name="T61" fmla="*/ 0 h 96"/>
                <a:gd name="T62" fmla="*/ 2147483646 w 128"/>
                <a:gd name="T63" fmla="*/ 0 h 96"/>
                <a:gd name="T64" fmla="*/ 2147483646 w 128"/>
                <a:gd name="T65" fmla="*/ 2147483646 h 96"/>
                <a:gd name="T66" fmla="*/ 2147483646 w 128"/>
                <a:gd name="T67" fmla="*/ 2147483646 h 96"/>
                <a:gd name="T68" fmla="*/ 2147483646 w 128"/>
                <a:gd name="T69" fmla="*/ 2147483646 h 96"/>
                <a:gd name="T70" fmla="*/ 2147483646 w 128"/>
                <a:gd name="T71" fmla="*/ 2147483646 h 96"/>
                <a:gd name="T72" fmla="*/ 2147483646 w 128"/>
                <a:gd name="T73" fmla="*/ 2147483646 h 96"/>
                <a:gd name="T74" fmla="*/ 2147483646 w 128"/>
                <a:gd name="T75" fmla="*/ 2147483646 h 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8"/>
                <a:gd name="T115" fmla="*/ 0 h 96"/>
                <a:gd name="T116" fmla="*/ 128 w 128"/>
                <a:gd name="T117" fmla="*/ 96 h 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8" h="96">
                  <a:moveTo>
                    <a:pt x="84" y="32"/>
                  </a:moveTo>
                  <a:lnTo>
                    <a:pt x="84" y="36"/>
                  </a:lnTo>
                  <a:lnTo>
                    <a:pt x="84" y="40"/>
                  </a:lnTo>
                  <a:lnTo>
                    <a:pt x="88" y="44"/>
                  </a:lnTo>
                  <a:lnTo>
                    <a:pt x="92" y="48"/>
                  </a:lnTo>
                  <a:lnTo>
                    <a:pt x="96" y="48"/>
                  </a:lnTo>
                  <a:lnTo>
                    <a:pt x="112" y="56"/>
                  </a:lnTo>
                  <a:lnTo>
                    <a:pt x="120" y="56"/>
                  </a:lnTo>
                  <a:lnTo>
                    <a:pt x="124" y="56"/>
                  </a:lnTo>
                  <a:lnTo>
                    <a:pt x="128" y="56"/>
                  </a:lnTo>
                  <a:lnTo>
                    <a:pt x="112" y="76"/>
                  </a:lnTo>
                  <a:lnTo>
                    <a:pt x="104" y="80"/>
                  </a:lnTo>
                  <a:lnTo>
                    <a:pt x="100" y="84"/>
                  </a:lnTo>
                  <a:lnTo>
                    <a:pt x="92" y="84"/>
                  </a:lnTo>
                  <a:lnTo>
                    <a:pt x="88" y="84"/>
                  </a:lnTo>
                  <a:lnTo>
                    <a:pt x="88" y="88"/>
                  </a:lnTo>
                  <a:lnTo>
                    <a:pt x="84" y="88"/>
                  </a:lnTo>
                  <a:lnTo>
                    <a:pt x="80" y="92"/>
                  </a:lnTo>
                  <a:lnTo>
                    <a:pt x="76" y="92"/>
                  </a:lnTo>
                  <a:lnTo>
                    <a:pt x="72" y="92"/>
                  </a:lnTo>
                  <a:lnTo>
                    <a:pt x="68" y="92"/>
                  </a:lnTo>
                  <a:lnTo>
                    <a:pt x="64" y="92"/>
                  </a:lnTo>
                  <a:lnTo>
                    <a:pt x="60" y="92"/>
                  </a:lnTo>
                  <a:lnTo>
                    <a:pt x="56" y="96"/>
                  </a:lnTo>
                  <a:lnTo>
                    <a:pt x="52" y="96"/>
                  </a:lnTo>
                  <a:lnTo>
                    <a:pt x="48" y="96"/>
                  </a:lnTo>
                  <a:lnTo>
                    <a:pt x="44" y="96"/>
                  </a:lnTo>
                  <a:lnTo>
                    <a:pt x="32" y="88"/>
                  </a:lnTo>
                  <a:lnTo>
                    <a:pt x="28" y="88"/>
                  </a:lnTo>
                  <a:lnTo>
                    <a:pt x="24" y="88"/>
                  </a:lnTo>
                  <a:lnTo>
                    <a:pt x="24" y="84"/>
                  </a:lnTo>
                  <a:lnTo>
                    <a:pt x="24" y="80"/>
                  </a:lnTo>
                  <a:lnTo>
                    <a:pt x="20" y="80"/>
                  </a:lnTo>
                  <a:lnTo>
                    <a:pt x="16" y="80"/>
                  </a:lnTo>
                  <a:lnTo>
                    <a:pt x="16" y="76"/>
                  </a:lnTo>
                  <a:lnTo>
                    <a:pt x="12" y="68"/>
                  </a:lnTo>
                  <a:lnTo>
                    <a:pt x="8" y="64"/>
                  </a:lnTo>
                  <a:lnTo>
                    <a:pt x="4" y="60"/>
                  </a:lnTo>
                  <a:lnTo>
                    <a:pt x="0" y="60"/>
                  </a:lnTo>
                  <a:lnTo>
                    <a:pt x="0" y="56"/>
                  </a:lnTo>
                  <a:lnTo>
                    <a:pt x="0" y="52"/>
                  </a:lnTo>
                  <a:lnTo>
                    <a:pt x="4" y="56"/>
                  </a:lnTo>
                  <a:lnTo>
                    <a:pt x="8" y="52"/>
                  </a:lnTo>
                  <a:lnTo>
                    <a:pt x="8" y="48"/>
                  </a:lnTo>
                  <a:lnTo>
                    <a:pt x="8" y="40"/>
                  </a:lnTo>
                  <a:lnTo>
                    <a:pt x="12" y="32"/>
                  </a:lnTo>
                  <a:lnTo>
                    <a:pt x="16" y="32"/>
                  </a:lnTo>
                  <a:lnTo>
                    <a:pt x="16" y="28"/>
                  </a:lnTo>
                  <a:lnTo>
                    <a:pt x="16" y="24"/>
                  </a:lnTo>
                  <a:lnTo>
                    <a:pt x="20" y="20"/>
                  </a:lnTo>
                  <a:lnTo>
                    <a:pt x="20" y="16"/>
                  </a:lnTo>
                  <a:lnTo>
                    <a:pt x="24" y="16"/>
                  </a:lnTo>
                  <a:lnTo>
                    <a:pt x="28" y="12"/>
                  </a:lnTo>
                  <a:lnTo>
                    <a:pt x="28" y="8"/>
                  </a:lnTo>
                  <a:lnTo>
                    <a:pt x="28" y="4"/>
                  </a:lnTo>
                  <a:lnTo>
                    <a:pt x="32" y="4"/>
                  </a:lnTo>
                  <a:lnTo>
                    <a:pt x="32" y="0"/>
                  </a:lnTo>
                  <a:lnTo>
                    <a:pt x="36" y="0"/>
                  </a:lnTo>
                  <a:lnTo>
                    <a:pt x="36" y="4"/>
                  </a:lnTo>
                  <a:lnTo>
                    <a:pt x="40" y="0"/>
                  </a:lnTo>
                  <a:lnTo>
                    <a:pt x="44" y="0"/>
                  </a:lnTo>
                  <a:lnTo>
                    <a:pt x="48" y="0"/>
                  </a:lnTo>
                  <a:lnTo>
                    <a:pt x="52" y="0"/>
                  </a:lnTo>
                  <a:lnTo>
                    <a:pt x="56" y="0"/>
                  </a:lnTo>
                  <a:lnTo>
                    <a:pt x="60" y="0"/>
                  </a:lnTo>
                  <a:lnTo>
                    <a:pt x="60" y="4"/>
                  </a:lnTo>
                  <a:lnTo>
                    <a:pt x="64" y="4"/>
                  </a:lnTo>
                  <a:lnTo>
                    <a:pt x="68" y="8"/>
                  </a:lnTo>
                  <a:lnTo>
                    <a:pt x="72" y="12"/>
                  </a:lnTo>
                  <a:lnTo>
                    <a:pt x="76" y="16"/>
                  </a:lnTo>
                  <a:lnTo>
                    <a:pt x="76" y="20"/>
                  </a:lnTo>
                  <a:lnTo>
                    <a:pt x="80" y="20"/>
                  </a:lnTo>
                  <a:lnTo>
                    <a:pt x="76" y="24"/>
                  </a:lnTo>
                  <a:lnTo>
                    <a:pt x="76" y="28"/>
                  </a:lnTo>
                  <a:lnTo>
                    <a:pt x="76" y="32"/>
                  </a:lnTo>
                  <a:lnTo>
                    <a:pt x="80" y="32"/>
                  </a:lnTo>
                  <a:lnTo>
                    <a:pt x="84" y="32"/>
                  </a:lnTo>
                  <a:close/>
                </a:path>
              </a:pathLst>
            </a:custGeom>
            <a:solidFill>
              <a:srgbClr val="CCFFFF"/>
            </a:solidFill>
            <a:ln w="6350">
              <a:solidFill>
                <a:srgbClr val="CCFFFF"/>
              </a:solidFill>
              <a:prstDash val="solid"/>
              <a:round/>
              <a:headEnd/>
              <a:tailEnd/>
            </a:ln>
          </p:spPr>
          <p:txBody>
            <a:bodyPr/>
            <a:lstStyle/>
            <a:p>
              <a:endParaRPr lang="it-IT"/>
            </a:p>
          </p:txBody>
        </p:sp>
        <p:sp>
          <p:nvSpPr>
            <p:cNvPr id="197784" name="Freeform 149">
              <a:extLst>
                <a:ext uri="{FF2B5EF4-FFF2-40B4-BE49-F238E27FC236}">
                  <a16:creationId xmlns:a16="http://schemas.microsoft.com/office/drawing/2014/main" id="{F1E8FE12-CA8B-4368-A794-6288AD9E5532}"/>
                </a:ext>
              </a:extLst>
            </p:cNvPr>
            <p:cNvSpPr>
              <a:spLocks/>
            </p:cNvSpPr>
            <p:nvPr/>
          </p:nvSpPr>
          <p:spPr bwMode="auto">
            <a:xfrm>
              <a:off x="2941" y="2415"/>
              <a:ext cx="45" cy="10"/>
            </a:xfrm>
            <a:custGeom>
              <a:avLst/>
              <a:gdLst>
                <a:gd name="T0" fmla="*/ 184255179 w 24"/>
                <a:gd name="T1" fmla="*/ 0 h 4"/>
                <a:gd name="T2" fmla="*/ 541296724 w 24"/>
                <a:gd name="T3" fmla="*/ 0 h 4"/>
                <a:gd name="T4" fmla="*/ 702078317 w 24"/>
                <a:gd name="T5" fmla="*/ 0 h 4"/>
                <a:gd name="T6" fmla="*/ 888648606 w 24"/>
                <a:gd name="T7" fmla="*/ 0 h 4"/>
                <a:gd name="T8" fmla="*/ 1055705499 w 24"/>
                <a:gd name="T9" fmla="*/ 0 h 4"/>
                <a:gd name="T10" fmla="*/ 1055705499 w 24"/>
                <a:gd name="T11" fmla="*/ 2147483646 h 4"/>
                <a:gd name="T12" fmla="*/ 888648606 w 24"/>
                <a:gd name="T13" fmla="*/ 2147483646 h 4"/>
                <a:gd name="T14" fmla="*/ 702078317 w 24"/>
                <a:gd name="T15" fmla="*/ 2147483646 h 4"/>
                <a:gd name="T16" fmla="*/ 702078317 w 24"/>
                <a:gd name="T17" fmla="*/ 0 h 4"/>
                <a:gd name="T18" fmla="*/ 541296724 w 24"/>
                <a:gd name="T19" fmla="*/ 0 h 4"/>
                <a:gd name="T20" fmla="*/ 541296724 w 24"/>
                <a:gd name="T21" fmla="*/ 2147483646 h 4"/>
                <a:gd name="T22" fmla="*/ 353686110 w 24"/>
                <a:gd name="T23" fmla="*/ 2147483646 h 4"/>
                <a:gd name="T24" fmla="*/ 0 w 24"/>
                <a:gd name="T25" fmla="*/ 2147483646 h 4"/>
                <a:gd name="T26" fmla="*/ 0 w 24"/>
                <a:gd name="T27" fmla="*/ 0 h 4"/>
                <a:gd name="T28" fmla="*/ 184255179 w 24"/>
                <a:gd name="T29" fmla="*/ 0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
                <a:gd name="T46" fmla="*/ 0 h 4"/>
                <a:gd name="T47" fmla="*/ 24 w 24"/>
                <a:gd name="T48" fmla="*/ 4 h 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 h="4">
                  <a:moveTo>
                    <a:pt x="4" y="0"/>
                  </a:moveTo>
                  <a:lnTo>
                    <a:pt x="12" y="0"/>
                  </a:lnTo>
                  <a:lnTo>
                    <a:pt x="16" y="0"/>
                  </a:lnTo>
                  <a:lnTo>
                    <a:pt x="20" y="0"/>
                  </a:lnTo>
                  <a:lnTo>
                    <a:pt x="24" y="0"/>
                  </a:lnTo>
                  <a:lnTo>
                    <a:pt x="24" y="4"/>
                  </a:lnTo>
                  <a:lnTo>
                    <a:pt x="20" y="4"/>
                  </a:lnTo>
                  <a:lnTo>
                    <a:pt x="16" y="4"/>
                  </a:lnTo>
                  <a:lnTo>
                    <a:pt x="16" y="0"/>
                  </a:lnTo>
                  <a:lnTo>
                    <a:pt x="12" y="0"/>
                  </a:lnTo>
                  <a:lnTo>
                    <a:pt x="12" y="4"/>
                  </a:lnTo>
                  <a:lnTo>
                    <a:pt x="8" y="4"/>
                  </a:lnTo>
                  <a:lnTo>
                    <a:pt x="0" y="4"/>
                  </a:lnTo>
                  <a:lnTo>
                    <a:pt x="0" y="0"/>
                  </a:lnTo>
                  <a:lnTo>
                    <a:pt x="4" y="0"/>
                  </a:lnTo>
                  <a:close/>
                </a:path>
              </a:pathLst>
            </a:custGeom>
            <a:solidFill>
              <a:srgbClr val="CCFFFF"/>
            </a:solidFill>
            <a:ln w="6350">
              <a:solidFill>
                <a:srgbClr val="CCFFFF"/>
              </a:solidFill>
              <a:prstDash val="solid"/>
              <a:round/>
              <a:headEnd/>
              <a:tailEnd/>
            </a:ln>
          </p:spPr>
          <p:txBody>
            <a:bodyPr/>
            <a:lstStyle/>
            <a:p>
              <a:endParaRPr lang="it-IT"/>
            </a:p>
          </p:txBody>
        </p:sp>
        <p:sp>
          <p:nvSpPr>
            <p:cNvPr id="197785" name="Freeform 150">
              <a:extLst>
                <a:ext uri="{FF2B5EF4-FFF2-40B4-BE49-F238E27FC236}">
                  <a16:creationId xmlns:a16="http://schemas.microsoft.com/office/drawing/2014/main" id="{2D8D06F7-DD32-B034-C8A2-22021E7514F7}"/>
                </a:ext>
              </a:extLst>
            </p:cNvPr>
            <p:cNvSpPr>
              <a:spLocks/>
            </p:cNvSpPr>
            <p:nvPr/>
          </p:nvSpPr>
          <p:spPr bwMode="auto">
            <a:xfrm>
              <a:off x="3914" y="2436"/>
              <a:ext cx="23" cy="40"/>
            </a:xfrm>
            <a:custGeom>
              <a:avLst/>
              <a:gdLst>
                <a:gd name="T0" fmla="*/ 646051815 w 12"/>
                <a:gd name="T1" fmla="*/ 2147483646 h 16"/>
                <a:gd name="T2" fmla="*/ 337070512 w 12"/>
                <a:gd name="T3" fmla="*/ 2147483646 h 16"/>
                <a:gd name="T4" fmla="*/ 0 w 12"/>
                <a:gd name="T5" fmla="*/ 2147483646 h 16"/>
                <a:gd name="T6" fmla="*/ 0 w 12"/>
                <a:gd name="T7" fmla="*/ 2147483646 h 16"/>
                <a:gd name="T8" fmla="*/ 0 w 12"/>
                <a:gd name="T9" fmla="*/ 2147483646 h 16"/>
                <a:gd name="T10" fmla="*/ 337070512 w 12"/>
                <a:gd name="T11" fmla="*/ 2147483646 h 16"/>
                <a:gd name="T12" fmla="*/ 646051815 w 12"/>
                <a:gd name="T13" fmla="*/ 2147483646 h 16"/>
                <a:gd name="T14" fmla="*/ 646051815 w 12"/>
                <a:gd name="T15" fmla="*/ 0 h 16"/>
                <a:gd name="T16" fmla="*/ 973742563 w 12"/>
                <a:gd name="T17" fmla="*/ 2147483646 h 16"/>
                <a:gd name="T18" fmla="*/ 973742563 w 12"/>
                <a:gd name="T19" fmla="*/ 2147483646 h 16"/>
                <a:gd name="T20" fmla="*/ 646051815 w 12"/>
                <a:gd name="T21" fmla="*/ 2147483646 h 16"/>
                <a:gd name="T22" fmla="*/ 337070512 w 12"/>
                <a:gd name="T23" fmla="*/ 2147483646 h 16"/>
                <a:gd name="T24" fmla="*/ 646051815 w 12"/>
                <a:gd name="T25" fmla="*/ 2147483646 h 16"/>
                <a:gd name="T26" fmla="*/ 973742563 w 12"/>
                <a:gd name="T27" fmla="*/ 2147483646 h 16"/>
                <a:gd name="T28" fmla="*/ 646051815 w 12"/>
                <a:gd name="T29" fmla="*/ 2147483646 h 16"/>
                <a:gd name="T30" fmla="*/ 646051815 w 12"/>
                <a:gd name="T31" fmla="*/ 2147483646 h 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16"/>
                <a:gd name="T50" fmla="*/ 12 w 12"/>
                <a:gd name="T51" fmla="*/ 16 h 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16">
                  <a:moveTo>
                    <a:pt x="8" y="16"/>
                  </a:moveTo>
                  <a:lnTo>
                    <a:pt x="4" y="16"/>
                  </a:lnTo>
                  <a:lnTo>
                    <a:pt x="0" y="16"/>
                  </a:lnTo>
                  <a:lnTo>
                    <a:pt x="0" y="12"/>
                  </a:lnTo>
                  <a:lnTo>
                    <a:pt x="0" y="8"/>
                  </a:lnTo>
                  <a:lnTo>
                    <a:pt x="4" y="4"/>
                  </a:lnTo>
                  <a:lnTo>
                    <a:pt x="8" y="4"/>
                  </a:lnTo>
                  <a:lnTo>
                    <a:pt x="8" y="0"/>
                  </a:lnTo>
                  <a:lnTo>
                    <a:pt x="12" y="4"/>
                  </a:lnTo>
                  <a:lnTo>
                    <a:pt x="12" y="8"/>
                  </a:lnTo>
                  <a:lnTo>
                    <a:pt x="8" y="8"/>
                  </a:lnTo>
                  <a:lnTo>
                    <a:pt x="4" y="12"/>
                  </a:lnTo>
                  <a:lnTo>
                    <a:pt x="8" y="12"/>
                  </a:lnTo>
                  <a:lnTo>
                    <a:pt x="12" y="12"/>
                  </a:lnTo>
                  <a:lnTo>
                    <a:pt x="8" y="12"/>
                  </a:lnTo>
                  <a:lnTo>
                    <a:pt x="8" y="16"/>
                  </a:lnTo>
                  <a:close/>
                </a:path>
              </a:pathLst>
            </a:custGeom>
            <a:solidFill>
              <a:srgbClr val="CCFFFF"/>
            </a:solidFill>
            <a:ln w="6350">
              <a:solidFill>
                <a:srgbClr val="CCFFFF"/>
              </a:solidFill>
              <a:prstDash val="solid"/>
              <a:round/>
              <a:headEnd/>
              <a:tailEnd/>
            </a:ln>
          </p:spPr>
          <p:txBody>
            <a:bodyPr/>
            <a:lstStyle/>
            <a:p>
              <a:endParaRPr lang="it-IT"/>
            </a:p>
          </p:txBody>
        </p:sp>
        <p:sp>
          <p:nvSpPr>
            <p:cNvPr id="197786" name="Freeform 151">
              <a:extLst>
                <a:ext uri="{FF2B5EF4-FFF2-40B4-BE49-F238E27FC236}">
                  <a16:creationId xmlns:a16="http://schemas.microsoft.com/office/drawing/2014/main" id="{F077C805-4A15-1C9B-CF98-78265E3565D1}"/>
                </a:ext>
              </a:extLst>
            </p:cNvPr>
            <p:cNvSpPr>
              <a:spLocks/>
            </p:cNvSpPr>
            <p:nvPr/>
          </p:nvSpPr>
          <p:spPr bwMode="auto">
            <a:xfrm>
              <a:off x="2948" y="2436"/>
              <a:ext cx="45" cy="40"/>
            </a:xfrm>
            <a:custGeom>
              <a:avLst/>
              <a:gdLst>
                <a:gd name="T0" fmla="*/ 0 w 24"/>
                <a:gd name="T1" fmla="*/ 2147483646 h 16"/>
                <a:gd name="T2" fmla="*/ 184255179 w 24"/>
                <a:gd name="T3" fmla="*/ 2147483646 h 16"/>
                <a:gd name="T4" fmla="*/ 353686110 w 24"/>
                <a:gd name="T5" fmla="*/ 2147483646 h 16"/>
                <a:gd name="T6" fmla="*/ 541296724 w 24"/>
                <a:gd name="T7" fmla="*/ 0 h 16"/>
                <a:gd name="T8" fmla="*/ 702078317 w 24"/>
                <a:gd name="T9" fmla="*/ 0 h 16"/>
                <a:gd name="T10" fmla="*/ 1055705499 w 24"/>
                <a:gd name="T11" fmla="*/ 0 h 16"/>
                <a:gd name="T12" fmla="*/ 1055705499 w 24"/>
                <a:gd name="T13" fmla="*/ 2147483646 h 16"/>
                <a:gd name="T14" fmla="*/ 1055705499 w 24"/>
                <a:gd name="T15" fmla="*/ 2147483646 h 16"/>
                <a:gd name="T16" fmla="*/ 888648606 w 24"/>
                <a:gd name="T17" fmla="*/ 2147483646 h 16"/>
                <a:gd name="T18" fmla="*/ 702078317 w 24"/>
                <a:gd name="T19" fmla="*/ 2147483646 h 16"/>
                <a:gd name="T20" fmla="*/ 541296724 w 24"/>
                <a:gd name="T21" fmla="*/ 2147483646 h 16"/>
                <a:gd name="T22" fmla="*/ 541296724 w 24"/>
                <a:gd name="T23" fmla="*/ 2147483646 h 16"/>
                <a:gd name="T24" fmla="*/ 541296724 w 24"/>
                <a:gd name="T25" fmla="*/ 2147483646 h 16"/>
                <a:gd name="T26" fmla="*/ 353686110 w 24"/>
                <a:gd name="T27" fmla="*/ 2147483646 h 16"/>
                <a:gd name="T28" fmla="*/ 541296724 w 24"/>
                <a:gd name="T29" fmla="*/ 2147483646 h 16"/>
                <a:gd name="T30" fmla="*/ 353686110 w 24"/>
                <a:gd name="T31" fmla="*/ 2147483646 h 16"/>
                <a:gd name="T32" fmla="*/ 184255179 w 24"/>
                <a:gd name="T33" fmla="*/ 2147483646 h 16"/>
                <a:gd name="T34" fmla="*/ 0 w 24"/>
                <a:gd name="T35" fmla="*/ 2147483646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16"/>
                <a:gd name="T56" fmla="*/ 24 w 24"/>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16">
                  <a:moveTo>
                    <a:pt x="0" y="4"/>
                  </a:moveTo>
                  <a:lnTo>
                    <a:pt x="4" y="4"/>
                  </a:lnTo>
                  <a:lnTo>
                    <a:pt x="8" y="4"/>
                  </a:lnTo>
                  <a:lnTo>
                    <a:pt x="12" y="0"/>
                  </a:lnTo>
                  <a:lnTo>
                    <a:pt x="16" y="0"/>
                  </a:lnTo>
                  <a:lnTo>
                    <a:pt x="24" y="0"/>
                  </a:lnTo>
                  <a:lnTo>
                    <a:pt x="24" y="4"/>
                  </a:lnTo>
                  <a:lnTo>
                    <a:pt x="24" y="8"/>
                  </a:lnTo>
                  <a:lnTo>
                    <a:pt x="20" y="8"/>
                  </a:lnTo>
                  <a:lnTo>
                    <a:pt x="16" y="12"/>
                  </a:lnTo>
                  <a:lnTo>
                    <a:pt x="12" y="12"/>
                  </a:lnTo>
                  <a:lnTo>
                    <a:pt x="12" y="16"/>
                  </a:lnTo>
                  <a:lnTo>
                    <a:pt x="12" y="12"/>
                  </a:lnTo>
                  <a:lnTo>
                    <a:pt x="8" y="12"/>
                  </a:lnTo>
                  <a:lnTo>
                    <a:pt x="12" y="8"/>
                  </a:lnTo>
                  <a:lnTo>
                    <a:pt x="8" y="8"/>
                  </a:lnTo>
                  <a:lnTo>
                    <a:pt x="4" y="8"/>
                  </a:lnTo>
                  <a:lnTo>
                    <a:pt x="0" y="4"/>
                  </a:lnTo>
                  <a:close/>
                </a:path>
              </a:pathLst>
            </a:custGeom>
            <a:solidFill>
              <a:srgbClr val="CCFFFF"/>
            </a:solidFill>
            <a:ln w="6350">
              <a:solidFill>
                <a:srgbClr val="CCFFFF"/>
              </a:solidFill>
              <a:prstDash val="solid"/>
              <a:round/>
              <a:headEnd/>
              <a:tailEnd/>
            </a:ln>
          </p:spPr>
          <p:txBody>
            <a:bodyPr/>
            <a:lstStyle/>
            <a:p>
              <a:endParaRPr lang="it-IT"/>
            </a:p>
          </p:txBody>
        </p:sp>
        <p:sp>
          <p:nvSpPr>
            <p:cNvPr id="197787" name="Freeform 152">
              <a:extLst>
                <a:ext uri="{FF2B5EF4-FFF2-40B4-BE49-F238E27FC236}">
                  <a16:creationId xmlns:a16="http://schemas.microsoft.com/office/drawing/2014/main" id="{5143CEAD-1712-6D4D-95B7-B349401AEB41}"/>
                </a:ext>
              </a:extLst>
            </p:cNvPr>
            <p:cNvSpPr>
              <a:spLocks/>
            </p:cNvSpPr>
            <p:nvPr/>
          </p:nvSpPr>
          <p:spPr bwMode="auto">
            <a:xfrm>
              <a:off x="2971" y="2436"/>
              <a:ext cx="122" cy="122"/>
            </a:xfrm>
            <a:custGeom>
              <a:avLst/>
              <a:gdLst>
                <a:gd name="T0" fmla="*/ 2147483646 w 64"/>
                <a:gd name="T1" fmla="*/ 2147483646 h 48"/>
                <a:gd name="T2" fmla="*/ 2147483646 w 64"/>
                <a:gd name="T3" fmla="*/ 2147483646 h 48"/>
                <a:gd name="T4" fmla="*/ 2147483646 w 64"/>
                <a:gd name="T5" fmla="*/ 2147483646 h 48"/>
                <a:gd name="T6" fmla="*/ 2147483646 w 64"/>
                <a:gd name="T7" fmla="*/ 2147483646 h 48"/>
                <a:gd name="T8" fmla="*/ 2147483646 w 64"/>
                <a:gd name="T9" fmla="*/ 2147483646 h 48"/>
                <a:gd name="T10" fmla="*/ 2147483646 w 64"/>
                <a:gd name="T11" fmla="*/ 2147483646 h 48"/>
                <a:gd name="T12" fmla="*/ 2147483646 w 64"/>
                <a:gd name="T13" fmla="*/ 2147483646 h 48"/>
                <a:gd name="T14" fmla="*/ 2147483646 w 64"/>
                <a:gd name="T15" fmla="*/ 2147483646 h 48"/>
                <a:gd name="T16" fmla="*/ 2147483646 w 64"/>
                <a:gd name="T17" fmla="*/ 2147483646 h 48"/>
                <a:gd name="T18" fmla="*/ 2147483646 w 64"/>
                <a:gd name="T19" fmla="*/ 2147483646 h 48"/>
                <a:gd name="T20" fmla="*/ 2147483646 w 64"/>
                <a:gd name="T21" fmla="*/ 2147483646 h 48"/>
                <a:gd name="T22" fmla="*/ 2147483646 w 64"/>
                <a:gd name="T23" fmla="*/ 2147483646 h 48"/>
                <a:gd name="T24" fmla="*/ 2147483646 w 64"/>
                <a:gd name="T25" fmla="*/ 2147483646 h 48"/>
                <a:gd name="T26" fmla="*/ 2147483646 w 64"/>
                <a:gd name="T27" fmla="*/ 2147483646 h 48"/>
                <a:gd name="T28" fmla="*/ 2147483646 w 64"/>
                <a:gd name="T29" fmla="*/ 2147483646 h 48"/>
                <a:gd name="T30" fmla="*/ 2147483646 w 64"/>
                <a:gd name="T31" fmla="*/ 2147483646 h 48"/>
                <a:gd name="T32" fmla="*/ 2147483646 w 64"/>
                <a:gd name="T33" fmla="*/ 2147483646 h 48"/>
                <a:gd name="T34" fmla="*/ 2147483646 w 64"/>
                <a:gd name="T35" fmla="*/ 2147483646 h 48"/>
                <a:gd name="T36" fmla="*/ 2147483646 w 64"/>
                <a:gd name="T37" fmla="*/ 2147483646 h 48"/>
                <a:gd name="T38" fmla="*/ 2147483646 w 64"/>
                <a:gd name="T39" fmla="*/ 2147483646 h 48"/>
                <a:gd name="T40" fmla="*/ 2147483646 w 64"/>
                <a:gd name="T41" fmla="*/ 2147483646 h 48"/>
                <a:gd name="T42" fmla="*/ 2147483646 w 64"/>
                <a:gd name="T43" fmla="*/ 2147483646 h 48"/>
                <a:gd name="T44" fmla="*/ 2147483646 w 64"/>
                <a:gd name="T45" fmla="*/ 2147483646 h 48"/>
                <a:gd name="T46" fmla="*/ 1948869070 w 64"/>
                <a:gd name="T47" fmla="*/ 2147483646 h 48"/>
                <a:gd name="T48" fmla="*/ 1696447218 w 64"/>
                <a:gd name="T49" fmla="*/ 2147483646 h 48"/>
                <a:gd name="T50" fmla="*/ 1384145279 w 64"/>
                <a:gd name="T51" fmla="*/ 2147483646 h 48"/>
                <a:gd name="T52" fmla="*/ 1128757054 w 64"/>
                <a:gd name="T53" fmla="*/ 2147483646 h 48"/>
                <a:gd name="T54" fmla="*/ 1128757054 w 64"/>
                <a:gd name="T55" fmla="*/ 2147483646 h 48"/>
                <a:gd name="T56" fmla="*/ 847807985 w 64"/>
                <a:gd name="T57" fmla="*/ 2147483646 h 48"/>
                <a:gd name="T58" fmla="*/ 847807985 w 64"/>
                <a:gd name="T59" fmla="*/ 2147483646 h 48"/>
                <a:gd name="T60" fmla="*/ 555567986 w 64"/>
                <a:gd name="T61" fmla="*/ 2147483646 h 48"/>
                <a:gd name="T62" fmla="*/ 291445501 w 64"/>
                <a:gd name="T63" fmla="*/ 2147483646 h 48"/>
                <a:gd name="T64" fmla="*/ 291445501 w 64"/>
                <a:gd name="T65" fmla="*/ 2147483646 h 48"/>
                <a:gd name="T66" fmla="*/ 0 w 64"/>
                <a:gd name="T67" fmla="*/ 2147483646 h 48"/>
                <a:gd name="T68" fmla="*/ 0 w 64"/>
                <a:gd name="T69" fmla="*/ 2147483646 h 48"/>
                <a:gd name="T70" fmla="*/ 291445501 w 64"/>
                <a:gd name="T71" fmla="*/ 2147483646 h 48"/>
                <a:gd name="T72" fmla="*/ 555567986 w 64"/>
                <a:gd name="T73" fmla="*/ 2147483646 h 48"/>
                <a:gd name="T74" fmla="*/ 847807985 w 64"/>
                <a:gd name="T75" fmla="*/ 2147483646 h 48"/>
                <a:gd name="T76" fmla="*/ 847807985 w 64"/>
                <a:gd name="T77" fmla="*/ 2147483646 h 48"/>
                <a:gd name="T78" fmla="*/ 847807985 w 64"/>
                <a:gd name="T79" fmla="*/ 0 h 48"/>
                <a:gd name="T80" fmla="*/ 1128757054 w 64"/>
                <a:gd name="T81" fmla="*/ 0 h 48"/>
                <a:gd name="T82" fmla="*/ 1384145279 w 64"/>
                <a:gd name="T83" fmla="*/ 2147483646 h 48"/>
                <a:gd name="T84" fmla="*/ 1696447218 w 64"/>
                <a:gd name="T85" fmla="*/ 2147483646 h 48"/>
                <a:gd name="T86" fmla="*/ 1948869070 w 64"/>
                <a:gd name="T87" fmla="*/ 2147483646 h 48"/>
                <a:gd name="T88" fmla="*/ 2147483646 w 64"/>
                <a:gd name="T89" fmla="*/ 2147483646 h 48"/>
                <a:gd name="T90" fmla="*/ 2147483646 w 64"/>
                <a:gd name="T91" fmla="*/ 2147483646 h 48"/>
                <a:gd name="T92" fmla="*/ 2147483646 w 64"/>
                <a:gd name="T93" fmla="*/ 2147483646 h 48"/>
                <a:gd name="T94" fmla="*/ 2147483646 w 64"/>
                <a:gd name="T95" fmla="*/ 2147483646 h 48"/>
                <a:gd name="T96" fmla="*/ 2147483646 w 64"/>
                <a:gd name="T97" fmla="*/ 2147483646 h 48"/>
                <a:gd name="T98" fmla="*/ 2147483646 w 64"/>
                <a:gd name="T99" fmla="*/ 2147483646 h 48"/>
                <a:gd name="T100" fmla="*/ 2147483646 w 64"/>
                <a:gd name="T101" fmla="*/ 2147483646 h 48"/>
                <a:gd name="T102" fmla="*/ 2147483646 w 64"/>
                <a:gd name="T103" fmla="*/ 2147483646 h 48"/>
                <a:gd name="T104" fmla="*/ 2147483646 w 64"/>
                <a:gd name="T105" fmla="*/ 2147483646 h 48"/>
                <a:gd name="T106" fmla="*/ 2147483646 w 64"/>
                <a:gd name="T107" fmla="*/ 2147483646 h 48"/>
                <a:gd name="T108" fmla="*/ 2147483646 w 64"/>
                <a:gd name="T109" fmla="*/ 2147483646 h 48"/>
                <a:gd name="T110" fmla="*/ 2147483646 w 64"/>
                <a:gd name="T111" fmla="*/ 2147483646 h 48"/>
                <a:gd name="T112" fmla="*/ 2147483646 w 64"/>
                <a:gd name="T113" fmla="*/ 2147483646 h 4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48"/>
                <a:gd name="T173" fmla="*/ 64 w 64"/>
                <a:gd name="T174" fmla="*/ 48 h 4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48">
                  <a:moveTo>
                    <a:pt x="60" y="24"/>
                  </a:moveTo>
                  <a:lnTo>
                    <a:pt x="60" y="28"/>
                  </a:lnTo>
                  <a:lnTo>
                    <a:pt x="64" y="28"/>
                  </a:lnTo>
                  <a:lnTo>
                    <a:pt x="64" y="32"/>
                  </a:lnTo>
                  <a:lnTo>
                    <a:pt x="60" y="32"/>
                  </a:lnTo>
                  <a:lnTo>
                    <a:pt x="64" y="36"/>
                  </a:lnTo>
                  <a:lnTo>
                    <a:pt x="64" y="40"/>
                  </a:lnTo>
                  <a:lnTo>
                    <a:pt x="60" y="36"/>
                  </a:lnTo>
                  <a:lnTo>
                    <a:pt x="60" y="40"/>
                  </a:lnTo>
                  <a:lnTo>
                    <a:pt x="60" y="44"/>
                  </a:lnTo>
                  <a:lnTo>
                    <a:pt x="56" y="44"/>
                  </a:lnTo>
                  <a:lnTo>
                    <a:pt x="52" y="48"/>
                  </a:lnTo>
                  <a:lnTo>
                    <a:pt x="48" y="48"/>
                  </a:lnTo>
                  <a:lnTo>
                    <a:pt x="48" y="44"/>
                  </a:lnTo>
                  <a:lnTo>
                    <a:pt x="48" y="40"/>
                  </a:lnTo>
                  <a:lnTo>
                    <a:pt x="48" y="36"/>
                  </a:lnTo>
                  <a:lnTo>
                    <a:pt x="44" y="36"/>
                  </a:lnTo>
                  <a:lnTo>
                    <a:pt x="40" y="40"/>
                  </a:lnTo>
                  <a:lnTo>
                    <a:pt x="40" y="36"/>
                  </a:lnTo>
                  <a:lnTo>
                    <a:pt x="40" y="32"/>
                  </a:lnTo>
                  <a:lnTo>
                    <a:pt x="36" y="28"/>
                  </a:lnTo>
                  <a:lnTo>
                    <a:pt x="36" y="24"/>
                  </a:lnTo>
                  <a:lnTo>
                    <a:pt x="32" y="24"/>
                  </a:lnTo>
                  <a:lnTo>
                    <a:pt x="28" y="24"/>
                  </a:lnTo>
                  <a:lnTo>
                    <a:pt x="24" y="24"/>
                  </a:lnTo>
                  <a:lnTo>
                    <a:pt x="20" y="28"/>
                  </a:lnTo>
                  <a:lnTo>
                    <a:pt x="16" y="32"/>
                  </a:lnTo>
                  <a:lnTo>
                    <a:pt x="16" y="28"/>
                  </a:lnTo>
                  <a:lnTo>
                    <a:pt x="12" y="28"/>
                  </a:lnTo>
                  <a:lnTo>
                    <a:pt x="12" y="24"/>
                  </a:lnTo>
                  <a:lnTo>
                    <a:pt x="8" y="24"/>
                  </a:lnTo>
                  <a:lnTo>
                    <a:pt x="4" y="20"/>
                  </a:lnTo>
                  <a:lnTo>
                    <a:pt x="4" y="16"/>
                  </a:lnTo>
                  <a:lnTo>
                    <a:pt x="0" y="16"/>
                  </a:lnTo>
                  <a:lnTo>
                    <a:pt x="0" y="12"/>
                  </a:lnTo>
                  <a:lnTo>
                    <a:pt x="4" y="12"/>
                  </a:lnTo>
                  <a:lnTo>
                    <a:pt x="8" y="8"/>
                  </a:lnTo>
                  <a:lnTo>
                    <a:pt x="12" y="8"/>
                  </a:lnTo>
                  <a:lnTo>
                    <a:pt x="12" y="4"/>
                  </a:lnTo>
                  <a:lnTo>
                    <a:pt x="12" y="0"/>
                  </a:lnTo>
                  <a:lnTo>
                    <a:pt x="16" y="0"/>
                  </a:lnTo>
                  <a:lnTo>
                    <a:pt x="20" y="4"/>
                  </a:lnTo>
                  <a:lnTo>
                    <a:pt x="24" y="4"/>
                  </a:lnTo>
                  <a:lnTo>
                    <a:pt x="28" y="4"/>
                  </a:lnTo>
                  <a:lnTo>
                    <a:pt x="32" y="4"/>
                  </a:lnTo>
                  <a:lnTo>
                    <a:pt x="36" y="8"/>
                  </a:lnTo>
                  <a:lnTo>
                    <a:pt x="40" y="8"/>
                  </a:lnTo>
                  <a:lnTo>
                    <a:pt x="40" y="4"/>
                  </a:lnTo>
                  <a:lnTo>
                    <a:pt x="44" y="4"/>
                  </a:lnTo>
                  <a:lnTo>
                    <a:pt x="44" y="8"/>
                  </a:lnTo>
                  <a:lnTo>
                    <a:pt x="48" y="4"/>
                  </a:lnTo>
                  <a:lnTo>
                    <a:pt x="52" y="4"/>
                  </a:lnTo>
                  <a:lnTo>
                    <a:pt x="56" y="8"/>
                  </a:lnTo>
                  <a:lnTo>
                    <a:pt x="56" y="12"/>
                  </a:lnTo>
                  <a:lnTo>
                    <a:pt x="60" y="16"/>
                  </a:lnTo>
                  <a:lnTo>
                    <a:pt x="60" y="20"/>
                  </a:lnTo>
                  <a:lnTo>
                    <a:pt x="60" y="24"/>
                  </a:lnTo>
                  <a:close/>
                </a:path>
              </a:pathLst>
            </a:custGeom>
            <a:solidFill>
              <a:srgbClr val="CCFFFF"/>
            </a:solidFill>
            <a:ln w="6350">
              <a:solidFill>
                <a:srgbClr val="CCFFFF"/>
              </a:solidFill>
              <a:prstDash val="solid"/>
              <a:round/>
              <a:headEnd/>
              <a:tailEnd/>
            </a:ln>
          </p:spPr>
          <p:txBody>
            <a:bodyPr/>
            <a:lstStyle/>
            <a:p>
              <a:endParaRPr lang="it-IT"/>
            </a:p>
          </p:txBody>
        </p:sp>
        <p:sp>
          <p:nvSpPr>
            <p:cNvPr id="197788" name="Freeform 153">
              <a:extLst>
                <a:ext uri="{FF2B5EF4-FFF2-40B4-BE49-F238E27FC236}">
                  <a16:creationId xmlns:a16="http://schemas.microsoft.com/office/drawing/2014/main" id="{BDFE2AA4-F92B-ACC6-35AD-1E6F8613B5B6}"/>
                </a:ext>
              </a:extLst>
            </p:cNvPr>
            <p:cNvSpPr>
              <a:spLocks/>
            </p:cNvSpPr>
            <p:nvPr/>
          </p:nvSpPr>
          <p:spPr bwMode="auto">
            <a:xfrm>
              <a:off x="2003" y="2446"/>
              <a:ext cx="231" cy="257"/>
            </a:xfrm>
            <a:custGeom>
              <a:avLst/>
              <a:gdLst>
                <a:gd name="T0" fmla="*/ 2147483646 w 120"/>
                <a:gd name="T1" fmla="*/ 2147483646 h 100"/>
                <a:gd name="T2" fmla="*/ 2147483646 w 120"/>
                <a:gd name="T3" fmla="*/ 2147483646 h 100"/>
                <a:gd name="T4" fmla="*/ 2147483646 w 120"/>
                <a:gd name="T5" fmla="*/ 2147483646 h 100"/>
                <a:gd name="T6" fmla="*/ 2147483646 w 120"/>
                <a:gd name="T7" fmla="*/ 2147483646 h 100"/>
                <a:gd name="T8" fmla="*/ 2147483646 w 120"/>
                <a:gd name="T9" fmla="*/ 2147483646 h 100"/>
                <a:gd name="T10" fmla="*/ 2147483646 w 120"/>
                <a:gd name="T11" fmla="*/ 2147483646 h 100"/>
                <a:gd name="T12" fmla="*/ 2147483646 w 120"/>
                <a:gd name="T13" fmla="*/ 2147483646 h 100"/>
                <a:gd name="T14" fmla="*/ 2147483646 w 120"/>
                <a:gd name="T15" fmla="*/ 2147483646 h 100"/>
                <a:gd name="T16" fmla="*/ 2147483646 w 120"/>
                <a:gd name="T17" fmla="*/ 2147483646 h 100"/>
                <a:gd name="T18" fmla="*/ 2147483646 w 120"/>
                <a:gd name="T19" fmla="*/ 2147483646 h 100"/>
                <a:gd name="T20" fmla="*/ 2147483646 w 120"/>
                <a:gd name="T21" fmla="*/ 2147483646 h 100"/>
                <a:gd name="T22" fmla="*/ 2147483646 w 120"/>
                <a:gd name="T23" fmla="*/ 2147483646 h 100"/>
                <a:gd name="T24" fmla="*/ 2147483646 w 120"/>
                <a:gd name="T25" fmla="*/ 2147483646 h 100"/>
                <a:gd name="T26" fmla="*/ 2147483646 w 120"/>
                <a:gd name="T27" fmla="*/ 2147483646 h 100"/>
                <a:gd name="T28" fmla="*/ 2147483646 w 120"/>
                <a:gd name="T29" fmla="*/ 2147483646 h 100"/>
                <a:gd name="T30" fmla="*/ 2147483646 w 120"/>
                <a:gd name="T31" fmla="*/ 2147483646 h 100"/>
                <a:gd name="T32" fmla="*/ 1099444448 w 120"/>
                <a:gd name="T33" fmla="*/ 2147483646 h 100"/>
                <a:gd name="T34" fmla="*/ 723573389 w 120"/>
                <a:gd name="T35" fmla="*/ 2147483646 h 100"/>
                <a:gd name="T36" fmla="*/ 375882280 w 120"/>
                <a:gd name="T37" fmla="*/ 2147483646 h 100"/>
                <a:gd name="T38" fmla="*/ 1099444448 w 120"/>
                <a:gd name="T39" fmla="*/ 2147483646 h 100"/>
                <a:gd name="T40" fmla="*/ 1856212922 w 120"/>
                <a:gd name="T41" fmla="*/ 2147483646 h 100"/>
                <a:gd name="T42" fmla="*/ 1099444448 w 120"/>
                <a:gd name="T43" fmla="*/ 2147483646 h 100"/>
                <a:gd name="T44" fmla="*/ 1494310404 w 120"/>
                <a:gd name="T45" fmla="*/ 2147483646 h 100"/>
                <a:gd name="T46" fmla="*/ 1099444448 w 120"/>
                <a:gd name="T47" fmla="*/ 2147483646 h 100"/>
                <a:gd name="T48" fmla="*/ 1856212922 w 120"/>
                <a:gd name="T49" fmla="*/ 2147483646 h 100"/>
                <a:gd name="T50" fmla="*/ 1856212922 w 120"/>
                <a:gd name="T51" fmla="*/ 2147483646 h 100"/>
                <a:gd name="T52" fmla="*/ 1856212922 w 120"/>
                <a:gd name="T53" fmla="*/ 2147483646 h 100"/>
                <a:gd name="T54" fmla="*/ 2147483646 w 120"/>
                <a:gd name="T55" fmla="*/ 2147483646 h 100"/>
                <a:gd name="T56" fmla="*/ 2147483646 w 120"/>
                <a:gd name="T57" fmla="*/ 0 h 100"/>
                <a:gd name="T58" fmla="*/ 2147483646 w 120"/>
                <a:gd name="T59" fmla="*/ 2147483646 h 100"/>
                <a:gd name="T60" fmla="*/ 2147483646 w 120"/>
                <a:gd name="T61" fmla="*/ 2147483646 h 100"/>
                <a:gd name="T62" fmla="*/ 2147483646 w 120"/>
                <a:gd name="T63" fmla="*/ 2147483646 h 100"/>
                <a:gd name="T64" fmla="*/ 2147483646 w 120"/>
                <a:gd name="T65" fmla="*/ 2147483646 h 100"/>
                <a:gd name="T66" fmla="*/ 2147483646 w 120"/>
                <a:gd name="T67" fmla="*/ 2147483646 h 100"/>
                <a:gd name="T68" fmla="*/ 2147483646 w 120"/>
                <a:gd name="T69" fmla="*/ 2147483646 h 100"/>
                <a:gd name="T70" fmla="*/ 2147483646 w 120"/>
                <a:gd name="T71" fmla="*/ 2147483646 h 100"/>
                <a:gd name="T72" fmla="*/ 2147483646 w 120"/>
                <a:gd name="T73" fmla="*/ 2147483646 h 100"/>
                <a:gd name="T74" fmla="*/ 2147483646 w 120"/>
                <a:gd name="T75" fmla="*/ 2147483646 h 100"/>
                <a:gd name="T76" fmla="*/ 2147483646 w 120"/>
                <a:gd name="T77" fmla="*/ 2147483646 h 100"/>
                <a:gd name="T78" fmla="*/ 2147483646 w 120"/>
                <a:gd name="T79" fmla="*/ 2147483646 h 100"/>
                <a:gd name="T80" fmla="*/ 2147483646 w 120"/>
                <a:gd name="T81" fmla="*/ 2147483646 h 100"/>
                <a:gd name="T82" fmla="*/ 2147483646 w 120"/>
                <a:gd name="T83" fmla="*/ 2147483646 h 100"/>
                <a:gd name="T84" fmla="*/ 2147483646 w 120"/>
                <a:gd name="T85" fmla="*/ 2147483646 h 100"/>
                <a:gd name="T86" fmla="*/ 2147483646 w 120"/>
                <a:gd name="T87" fmla="*/ 2147483646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0"/>
                <a:gd name="T133" fmla="*/ 0 h 100"/>
                <a:gd name="T134" fmla="*/ 120 w 120"/>
                <a:gd name="T135" fmla="*/ 100 h 1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0" h="100">
                  <a:moveTo>
                    <a:pt x="112" y="64"/>
                  </a:moveTo>
                  <a:lnTo>
                    <a:pt x="108" y="68"/>
                  </a:lnTo>
                  <a:lnTo>
                    <a:pt x="104" y="68"/>
                  </a:lnTo>
                  <a:lnTo>
                    <a:pt x="100" y="72"/>
                  </a:lnTo>
                  <a:lnTo>
                    <a:pt x="96" y="72"/>
                  </a:lnTo>
                  <a:lnTo>
                    <a:pt x="92" y="76"/>
                  </a:lnTo>
                  <a:lnTo>
                    <a:pt x="88" y="72"/>
                  </a:lnTo>
                  <a:lnTo>
                    <a:pt x="84" y="72"/>
                  </a:lnTo>
                  <a:lnTo>
                    <a:pt x="80" y="72"/>
                  </a:lnTo>
                  <a:lnTo>
                    <a:pt x="76" y="72"/>
                  </a:lnTo>
                  <a:lnTo>
                    <a:pt x="80" y="72"/>
                  </a:lnTo>
                  <a:lnTo>
                    <a:pt x="80" y="76"/>
                  </a:lnTo>
                  <a:lnTo>
                    <a:pt x="80" y="84"/>
                  </a:lnTo>
                  <a:lnTo>
                    <a:pt x="84" y="84"/>
                  </a:lnTo>
                  <a:lnTo>
                    <a:pt x="88" y="84"/>
                  </a:lnTo>
                  <a:lnTo>
                    <a:pt x="88" y="88"/>
                  </a:lnTo>
                  <a:lnTo>
                    <a:pt x="84" y="88"/>
                  </a:lnTo>
                  <a:lnTo>
                    <a:pt x="84" y="92"/>
                  </a:lnTo>
                  <a:lnTo>
                    <a:pt x="80" y="92"/>
                  </a:lnTo>
                  <a:lnTo>
                    <a:pt x="76" y="96"/>
                  </a:lnTo>
                  <a:lnTo>
                    <a:pt x="72" y="100"/>
                  </a:lnTo>
                  <a:lnTo>
                    <a:pt x="68" y="100"/>
                  </a:lnTo>
                  <a:lnTo>
                    <a:pt x="68" y="96"/>
                  </a:lnTo>
                  <a:lnTo>
                    <a:pt x="64" y="100"/>
                  </a:lnTo>
                  <a:lnTo>
                    <a:pt x="60" y="100"/>
                  </a:lnTo>
                  <a:lnTo>
                    <a:pt x="60" y="96"/>
                  </a:lnTo>
                  <a:lnTo>
                    <a:pt x="56" y="96"/>
                  </a:lnTo>
                  <a:lnTo>
                    <a:pt x="56" y="92"/>
                  </a:lnTo>
                  <a:lnTo>
                    <a:pt x="56" y="88"/>
                  </a:lnTo>
                  <a:lnTo>
                    <a:pt x="52" y="84"/>
                  </a:lnTo>
                  <a:lnTo>
                    <a:pt x="48" y="80"/>
                  </a:lnTo>
                  <a:lnTo>
                    <a:pt x="52" y="80"/>
                  </a:lnTo>
                  <a:lnTo>
                    <a:pt x="56" y="76"/>
                  </a:lnTo>
                  <a:lnTo>
                    <a:pt x="52" y="76"/>
                  </a:lnTo>
                  <a:lnTo>
                    <a:pt x="52" y="72"/>
                  </a:lnTo>
                  <a:lnTo>
                    <a:pt x="48" y="68"/>
                  </a:lnTo>
                  <a:lnTo>
                    <a:pt x="48" y="64"/>
                  </a:lnTo>
                  <a:lnTo>
                    <a:pt x="48" y="60"/>
                  </a:lnTo>
                  <a:lnTo>
                    <a:pt x="52" y="60"/>
                  </a:lnTo>
                  <a:lnTo>
                    <a:pt x="52" y="56"/>
                  </a:lnTo>
                  <a:lnTo>
                    <a:pt x="52" y="52"/>
                  </a:lnTo>
                  <a:lnTo>
                    <a:pt x="48" y="52"/>
                  </a:lnTo>
                  <a:lnTo>
                    <a:pt x="40" y="52"/>
                  </a:lnTo>
                  <a:lnTo>
                    <a:pt x="36" y="56"/>
                  </a:lnTo>
                  <a:lnTo>
                    <a:pt x="36" y="52"/>
                  </a:lnTo>
                  <a:lnTo>
                    <a:pt x="32" y="48"/>
                  </a:lnTo>
                  <a:lnTo>
                    <a:pt x="28" y="44"/>
                  </a:lnTo>
                  <a:lnTo>
                    <a:pt x="24" y="44"/>
                  </a:lnTo>
                  <a:lnTo>
                    <a:pt x="20" y="44"/>
                  </a:lnTo>
                  <a:lnTo>
                    <a:pt x="16" y="44"/>
                  </a:lnTo>
                  <a:lnTo>
                    <a:pt x="12" y="44"/>
                  </a:lnTo>
                  <a:lnTo>
                    <a:pt x="8" y="40"/>
                  </a:lnTo>
                  <a:lnTo>
                    <a:pt x="12" y="36"/>
                  </a:lnTo>
                  <a:lnTo>
                    <a:pt x="8" y="28"/>
                  </a:lnTo>
                  <a:lnTo>
                    <a:pt x="4" y="28"/>
                  </a:lnTo>
                  <a:lnTo>
                    <a:pt x="0" y="28"/>
                  </a:lnTo>
                  <a:lnTo>
                    <a:pt x="4" y="20"/>
                  </a:lnTo>
                  <a:lnTo>
                    <a:pt x="4" y="16"/>
                  </a:lnTo>
                  <a:lnTo>
                    <a:pt x="8" y="8"/>
                  </a:lnTo>
                  <a:lnTo>
                    <a:pt x="12" y="8"/>
                  </a:lnTo>
                  <a:lnTo>
                    <a:pt x="12" y="4"/>
                  </a:lnTo>
                  <a:lnTo>
                    <a:pt x="16" y="4"/>
                  </a:lnTo>
                  <a:lnTo>
                    <a:pt x="20" y="4"/>
                  </a:lnTo>
                  <a:lnTo>
                    <a:pt x="16" y="4"/>
                  </a:lnTo>
                  <a:lnTo>
                    <a:pt x="12" y="4"/>
                  </a:lnTo>
                  <a:lnTo>
                    <a:pt x="12" y="8"/>
                  </a:lnTo>
                  <a:lnTo>
                    <a:pt x="16" y="8"/>
                  </a:lnTo>
                  <a:lnTo>
                    <a:pt x="16" y="12"/>
                  </a:lnTo>
                  <a:lnTo>
                    <a:pt x="16" y="16"/>
                  </a:lnTo>
                  <a:lnTo>
                    <a:pt x="12" y="16"/>
                  </a:lnTo>
                  <a:lnTo>
                    <a:pt x="12" y="20"/>
                  </a:lnTo>
                  <a:lnTo>
                    <a:pt x="12" y="24"/>
                  </a:lnTo>
                  <a:lnTo>
                    <a:pt x="16" y="24"/>
                  </a:lnTo>
                  <a:lnTo>
                    <a:pt x="16" y="28"/>
                  </a:lnTo>
                  <a:lnTo>
                    <a:pt x="20" y="28"/>
                  </a:lnTo>
                  <a:lnTo>
                    <a:pt x="20" y="24"/>
                  </a:lnTo>
                  <a:lnTo>
                    <a:pt x="20" y="20"/>
                  </a:lnTo>
                  <a:lnTo>
                    <a:pt x="20" y="16"/>
                  </a:lnTo>
                  <a:lnTo>
                    <a:pt x="16" y="16"/>
                  </a:lnTo>
                  <a:lnTo>
                    <a:pt x="16" y="12"/>
                  </a:lnTo>
                  <a:lnTo>
                    <a:pt x="20" y="8"/>
                  </a:lnTo>
                  <a:lnTo>
                    <a:pt x="24" y="8"/>
                  </a:lnTo>
                  <a:lnTo>
                    <a:pt x="28" y="8"/>
                  </a:lnTo>
                  <a:lnTo>
                    <a:pt x="32" y="8"/>
                  </a:lnTo>
                  <a:lnTo>
                    <a:pt x="32" y="4"/>
                  </a:lnTo>
                  <a:lnTo>
                    <a:pt x="28" y="4"/>
                  </a:lnTo>
                  <a:lnTo>
                    <a:pt x="28" y="0"/>
                  </a:lnTo>
                  <a:lnTo>
                    <a:pt x="32" y="0"/>
                  </a:lnTo>
                  <a:lnTo>
                    <a:pt x="32" y="4"/>
                  </a:lnTo>
                  <a:lnTo>
                    <a:pt x="32" y="8"/>
                  </a:lnTo>
                  <a:lnTo>
                    <a:pt x="36" y="8"/>
                  </a:lnTo>
                  <a:lnTo>
                    <a:pt x="40" y="8"/>
                  </a:lnTo>
                  <a:lnTo>
                    <a:pt x="44" y="8"/>
                  </a:lnTo>
                  <a:lnTo>
                    <a:pt x="44" y="12"/>
                  </a:lnTo>
                  <a:lnTo>
                    <a:pt x="48" y="16"/>
                  </a:lnTo>
                  <a:lnTo>
                    <a:pt x="52" y="16"/>
                  </a:lnTo>
                  <a:lnTo>
                    <a:pt x="56" y="16"/>
                  </a:lnTo>
                  <a:lnTo>
                    <a:pt x="56" y="12"/>
                  </a:lnTo>
                  <a:lnTo>
                    <a:pt x="60" y="12"/>
                  </a:lnTo>
                  <a:lnTo>
                    <a:pt x="64" y="16"/>
                  </a:lnTo>
                  <a:lnTo>
                    <a:pt x="68" y="16"/>
                  </a:lnTo>
                  <a:lnTo>
                    <a:pt x="72" y="20"/>
                  </a:lnTo>
                  <a:lnTo>
                    <a:pt x="76" y="20"/>
                  </a:lnTo>
                  <a:lnTo>
                    <a:pt x="76" y="16"/>
                  </a:lnTo>
                  <a:lnTo>
                    <a:pt x="80" y="16"/>
                  </a:lnTo>
                  <a:lnTo>
                    <a:pt x="84" y="12"/>
                  </a:lnTo>
                  <a:lnTo>
                    <a:pt x="88" y="12"/>
                  </a:lnTo>
                  <a:lnTo>
                    <a:pt x="92" y="12"/>
                  </a:lnTo>
                  <a:lnTo>
                    <a:pt x="96" y="12"/>
                  </a:lnTo>
                  <a:lnTo>
                    <a:pt x="96" y="16"/>
                  </a:lnTo>
                  <a:lnTo>
                    <a:pt x="92" y="16"/>
                  </a:lnTo>
                  <a:lnTo>
                    <a:pt x="96" y="20"/>
                  </a:lnTo>
                  <a:lnTo>
                    <a:pt x="100" y="20"/>
                  </a:lnTo>
                  <a:lnTo>
                    <a:pt x="104" y="20"/>
                  </a:lnTo>
                  <a:lnTo>
                    <a:pt x="104" y="24"/>
                  </a:lnTo>
                  <a:lnTo>
                    <a:pt x="108" y="24"/>
                  </a:lnTo>
                  <a:lnTo>
                    <a:pt x="108" y="28"/>
                  </a:lnTo>
                  <a:lnTo>
                    <a:pt x="104" y="32"/>
                  </a:lnTo>
                  <a:lnTo>
                    <a:pt x="100" y="32"/>
                  </a:lnTo>
                  <a:lnTo>
                    <a:pt x="104" y="32"/>
                  </a:lnTo>
                  <a:lnTo>
                    <a:pt x="108" y="32"/>
                  </a:lnTo>
                  <a:lnTo>
                    <a:pt x="112" y="32"/>
                  </a:lnTo>
                  <a:lnTo>
                    <a:pt x="116" y="32"/>
                  </a:lnTo>
                  <a:lnTo>
                    <a:pt x="120" y="36"/>
                  </a:lnTo>
                  <a:lnTo>
                    <a:pt x="112" y="40"/>
                  </a:lnTo>
                  <a:lnTo>
                    <a:pt x="112" y="44"/>
                  </a:lnTo>
                  <a:lnTo>
                    <a:pt x="116" y="44"/>
                  </a:lnTo>
                  <a:lnTo>
                    <a:pt x="112" y="48"/>
                  </a:lnTo>
                  <a:lnTo>
                    <a:pt x="108" y="48"/>
                  </a:lnTo>
                  <a:lnTo>
                    <a:pt x="108" y="52"/>
                  </a:lnTo>
                  <a:lnTo>
                    <a:pt x="104" y="56"/>
                  </a:lnTo>
                  <a:lnTo>
                    <a:pt x="108" y="56"/>
                  </a:lnTo>
                  <a:lnTo>
                    <a:pt x="108" y="60"/>
                  </a:lnTo>
                  <a:lnTo>
                    <a:pt x="112" y="64"/>
                  </a:lnTo>
                  <a:close/>
                </a:path>
              </a:pathLst>
            </a:custGeom>
            <a:solidFill>
              <a:srgbClr val="CCFFFF"/>
            </a:solidFill>
            <a:ln w="6350">
              <a:solidFill>
                <a:srgbClr val="CCFFFF"/>
              </a:solidFill>
              <a:prstDash val="solid"/>
              <a:round/>
              <a:headEnd/>
              <a:tailEnd/>
            </a:ln>
          </p:spPr>
          <p:txBody>
            <a:bodyPr/>
            <a:lstStyle/>
            <a:p>
              <a:endParaRPr lang="it-IT"/>
            </a:p>
          </p:txBody>
        </p:sp>
        <p:sp>
          <p:nvSpPr>
            <p:cNvPr id="197789" name="Freeform 154">
              <a:extLst>
                <a:ext uri="{FF2B5EF4-FFF2-40B4-BE49-F238E27FC236}">
                  <a16:creationId xmlns:a16="http://schemas.microsoft.com/office/drawing/2014/main" id="{4946C759-04C4-F5A6-FEE7-B7F92BFDD358}"/>
                </a:ext>
              </a:extLst>
            </p:cNvPr>
            <p:cNvSpPr>
              <a:spLocks/>
            </p:cNvSpPr>
            <p:nvPr/>
          </p:nvSpPr>
          <p:spPr bwMode="auto">
            <a:xfrm>
              <a:off x="3900" y="2456"/>
              <a:ext cx="168" cy="299"/>
            </a:xfrm>
            <a:custGeom>
              <a:avLst/>
              <a:gdLst>
                <a:gd name="T0" fmla="*/ 0 w 88"/>
                <a:gd name="T1" fmla="*/ 2147483646 h 116"/>
                <a:gd name="T2" fmla="*/ 0 w 88"/>
                <a:gd name="T3" fmla="*/ 2147483646 h 116"/>
                <a:gd name="T4" fmla="*/ 0 w 88"/>
                <a:gd name="T5" fmla="*/ 2147483646 h 116"/>
                <a:gd name="T6" fmla="*/ 0 w 88"/>
                <a:gd name="T7" fmla="*/ 2147483646 h 116"/>
                <a:gd name="T8" fmla="*/ 301465595 w 88"/>
                <a:gd name="T9" fmla="*/ 2147483646 h 116"/>
                <a:gd name="T10" fmla="*/ 877094621 w 88"/>
                <a:gd name="T11" fmla="*/ 2147483646 h 116"/>
                <a:gd name="T12" fmla="*/ 1455695052 w 88"/>
                <a:gd name="T13" fmla="*/ 2147483646 h 116"/>
                <a:gd name="T14" fmla="*/ 1763766963 w 88"/>
                <a:gd name="T15" fmla="*/ 2147483646 h 116"/>
                <a:gd name="T16" fmla="*/ 2147483646 w 88"/>
                <a:gd name="T17" fmla="*/ 2147483646 h 116"/>
                <a:gd name="T18" fmla="*/ 2147483646 w 88"/>
                <a:gd name="T19" fmla="*/ 2147483646 h 116"/>
                <a:gd name="T20" fmla="*/ 2147483646 w 88"/>
                <a:gd name="T21" fmla="*/ 2147483646 h 116"/>
                <a:gd name="T22" fmla="*/ 2022609311 w 88"/>
                <a:gd name="T23" fmla="*/ 2147483646 h 116"/>
                <a:gd name="T24" fmla="*/ 1455695052 w 88"/>
                <a:gd name="T25" fmla="*/ 2147483646 h 116"/>
                <a:gd name="T26" fmla="*/ 1185518198 w 88"/>
                <a:gd name="T27" fmla="*/ 2147483646 h 116"/>
                <a:gd name="T28" fmla="*/ 1185518198 w 88"/>
                <a:gd name="T29" fmla="*/ 2147483646 h 116"/>
                <a:gd name="T30" fmla="*/ 1763766963 w 88"/>
                <a:gd name="T31" fmla="*/ 2147483646 h 116"/>
                <a:gd name="T32" fmla="*/ 2147483646 w 88"/>
                <a:gd name="T33" fmla="*/ 2147483646 h 116"/>
                <a:gd name="T34" fmla="*/ 2147483646 w 88"/>
                <a:gd name="T35" fmla="*/ 2147483646 h 116"/>
                <a:gd name="T36" fmla="*/ 2147483646 w 88"/>
                <a:gd name="T37" fmla="*/ 2147483646 h 116"/>
                <a:gd name="T38" fmla="*/ 2147483646 w 88"/>
                <a:gd name="T39" fmla="*/ 2147483646 h 116"/>
                <a:gd name="T40" fmla="*/ 2147483646 w 88"/>
                <a:gd name="T41" fmla="*/ 2147483646 h 116"/>
                <a:gd name="T42" fmla="*/ 2147483646 w 88"/>
                <a:gd name="T43" fmla="*/ 2147483646 h 116"/>
                <a:gd name="T44" fmla="*/ 2147483646 w 88"/>
                <a:gd name="T45" fmla="*/ 2147483646 h 116"/>
                <a:gd name="T46" fmla="*/ 2147483646 w 88"/>
                <a:gd name="T47" fmla="*/ 0 h 116"/>
                <a:gd name="T48" fmla="*/ 2147483646 w 88"/>
                <a:gd name="T49" fmla="*/ 2147483646 h 116"/>
                <a:gd name="T50" fmla="*/ 2147483646 w 88"/>
                <a:gd name="T51" fmla="*/ 2147483646 h 116"/>
                <a:gd name="T52" fmla="*/ 2147483646 w 88"/>
                <a:gd name="T53" fmla="*/ 2147483646 h 116"/>
                <a:gd name="T54" fmla="*/ 2147483646 w 88"/>
                <a:gd name="T55" fmla="*/ 2147483646 h 116"/>
                <a:gd name="T56" fmla="*/ 2147483646 w 88"/>
                <a:gd name="T57" fmla="*/ 2147483646 h 116"/>
                <a:gd name="T58" fmla="*/ 2147483646 w 88"/>
                <a:gd name="T59" fmla="*/ 2147483646 h 116"/>
                <a:gd name="T60" fmla="*/ 2147483646 w 88"/>
                <a:gd name="T61" fmla="*/ 2147483646 h 116"/>
                <a:gd name="T62" fmla="*/ 2147483646 w 88"/>
                <a:gd name="T63" fmla="*/ 2147483646 h 116"/>
                <a:gd name="T64" fmla="*/ 2147483646 w 88"/>
                <a:gd name="T65" fmla="*/ 2147483646 h 116"/>
                <a:gd name="T66" fmla="*/ 2022609311 w 88"/>
                <a:gd name="T67" fmla="*/ 2147483646 h 116"/>
                <a:gd name="T68" fmla="*/ 1185518198 w 88"/>
                <a:gd name="T69" fmla="*/ 2147483646 h 116"/>
                <a:gd name="T70" fmla="*/ 575525227 w 88"/>
                <a:gd name="T71" fmla="*/ 2147483646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8"/>
                <a:gd name="T109" fmla="*/ 0 h 116"/>
                <a:gd name="T110" fmla="*/ 88 w 88"/>
                <a:gd name="T111" fmla="*/ 116 h 11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8" h="116">
                  <a:moveTo>
                    <a:pt x="4" y="116"/>
                  </a:moveTo>
                  <a:lnTo>
                    <a:pt x="0" y="112"/>
                  </a:lnTo>
                  <a:lnTo>
                    <a:pt x="0" y="108"/>
                  </a:lnTo>
                  <a:lnTo>
                    <a:pt x="0" y="100"/>
                  </a:lnTo>
                  <a:lnTo>
                    <a:pt x="0" y="96"/>
                  </a:lnTo>
                  <a:lnTo>
                    <a:pt x="0" y="92"/>
                  </a:lnTo>
                  <a:lnTo>
                    <a:pt x="0" y="88"/>
                  </a:lnTo>
                  <a:lnTo>
                    <a:pt x="0" y="84"/>
                  </a:lnTo>
                  <a:lnTo>
                    <a:pt x="0" y="80"/>
                  </a:lnTo>
                  <a:lnTo>
                    <a:pt x="4" y="68"/>
                  </a:lnTo>
                  <a:lnTo>
                    <a:pt x="8" y="68"/>
                  </a:lnTo>
                  <a:lnTo>
                    <a:pt x="12" y="68"/>
                  </a:lnTo>
                  <a:lnTo>
                    <a:pt x="16" y="64"/>
                  </a:lnTo>
                  <a:lnTo>
                    <a:pt x="20" y="64"/>
                  </a:lnTo>
                  <a:lnTo>
                    <a:pt x="20" y="60"/>
                  </a:lnTo>
                  <a:lnTo>
                    <a:pt x="24" y="60"/>
                  </a:lnTo>
                  <a:lnTo>
                    <a:pt x="32" y="60"/>
                  </a:lnTo>
                  <a:lnTo>
                    <a:pt x="36" y="56"/>
                  </a:lnTo>
                  <a:lnTo>
                    <a:pt x="44" y="52"/>
                  </a:lnTo>
                  <a:lnTo>
                    <a:pt x="60" y="32"/>
                  </a:lnTo>
                  <a:lnTo>
                    <a:pt x="56" y="32"/>
                  </a:lnTo>
                  <a:lnTo>
                    <a:pt x="52" y="32"/>
                  </a:lnTo>
                  <a:lnTo>
                    <a:pt x="44" y="32"/>
                  </a:lnTo>
                  <a:lnTo>
                    <a:pt x="28" y="24"/>
                  </a:lnTo>
                  <a:lnTo>
                    <a:pt x="24" y="24"/>
                  </a:lnTo>
                  <a:lnTo>
                    <a:pt x="20" y="20"/>
                  </a:lnTo>
                  <a:lnTo>
                    <a:pt x="16" y="16"/>
                  </a:lnTo>
                  <a:lnTo>
                    <a:pt x="16" y="12"/>
                  </a:lnTo>
                  <a:lnTo>
                    <a:pt x="16" y="8"/>
                  </a:lnTo>
                  <a:lnTo>
                    <a:pt x="16" y="4"/>
                  </a:lnTo>
                  <a:lnTo>
                    <a:pt x="20" y="4"/>
                  </a:lnTo>
                  <a:lnTo>
                    <a:pt x="24" y="8"/>
                  </a:lnTo>
                  <a:lnTo>
                    <a:pt x="28" y="12"/>
                  </a:lnTo>
                  <a:lnTo>
                    <a:pt x="32" y="12"/>
                  </a:lnTo>
                  <a:lnTo>
                    <a:pt x="36" y="12"/>
                  </a:lnTo>
                  <a:lnTo>
                    <a:pt x="40" y="8"/>
                  </a:lnTo>
                  <a:lnTo>
                    <a:pt x="44" y="8"/>
                  </a:lnTo>
                  <a:lnTo>
                    <a:pt x="48" y="8"/>
                  </a:lnTo>
                  <a:lnTo>
                    <a:pt x="52" y="8"/>
                  </a:lnTo>
                  <a:lnTo>
                    <a:pt x="56" y="4"/>
                  </a:lnTo>
                  <a:lnTo>
                    <a:pt x="60" y="8"/>
                  </a:lnTo>
                  <a:lnTo>
                    <a:pt x="60" y="4"/>
                  </a:lnTo>
                  <a:lnTo>
                    <a:pt x="64" y="4"/>
                  </a:lnTo>
                  <a:lnTo>
                    <a:pt x="68" y="4"/>
                  </a:lnTo>
                  <a:lnTo>
                    <a:pt x="72" y="4"/>
                  </a:lnTo>
                  <a:lnTo>
                    <a:pt x="76" y="4"/>
                  </a:lnTo>
                  <a:lnTo>
                    <a:pt x="80" y="0"/>
                  </a:lnTo>
                  <a:lnTo>
                    <a:pt x="84" y="0"/>
                  </a:lnTo>
                  <a:lnTo>
                    <a:pt x="88" y="0"/>
                  </a:lnTo>
                  <a:lnTo>
                    <a:pt x="88" y="4"/>
                  </a:lnTo>
                  <a:lnTo>
                    <a:pt x="88" y="8"/>
                  </a:lnTo>
                  <a:lnTo>
                    <a:pt x="88" y="12"/>
                  </a:lnTo>
                  <a:lnTo>
                    <a:pt x="84" y="12"/>
                  </a:lnTo>
                  <a:lnTo>
                    <a:pt x="84" y="16"/>
                  </a:lnTo>
                  <a:lnTo>
                    <a:pt x="84" y="20"/>
                  </a:lnTo>
                  <a:lnTo>
                    <a:pt x="80" y="28"/>
                  </a:lnTo>
                  <a:lnTo>
                    <a:pt x="76" y="32"/>
                  </a:lnTo>
                  <a:lnTo>
                    <a:pt x="76" y="36"/>
                  </a:lnTo>
                  <a:lnTo>
                    <a:pt x="72" y="40"/>
                  </a:lnTo>
                  <a:lnTo>
                    <a:pt x="68" y="48"/>
                  </a:lnTo>
                  <a:lnTo>
                    <a:pt x="68" y="52"/>
                  </a:lnTo>
                  <a:lnTo>
                    <a:pt x="64" y="56"/>
                  </a:lnTo>
                  <a:lnTo>
                    <a:pt x="60" y="60"/>
                  </a:lnTo>
                  <a:lnTo>
                    <a:pt x="56" y="68"/>
                  </a:lnTo>
                  <a:lnTo>
                    <a:pt x="44" y="80"/>
                  </a:lnTo>
                  <a:lnTo>
                    <a:pt x="40" y="84"/>
                  </a:lnTo>
                  <a:lnTo>
                    <a:pt x="32" y="88"/>
                  </a:lnTo>
                  <a:lnTo>
                    <a:pt x="28" y="92"/>
                  </a:lnTo>
                  <a:lnTo>
                    <a:pt x="24" y="96"/>
                  </a:lnTo>
                  <a:lnTo>
                    <a:pt x="16" y="100"/>
                  </a:lnTo>
                  <a:lnTo>
                    <a:pt x="12" y="108"/>
                  </a:lnTo>
                  <a:lnTo>
                    <a:pt x="8" y="112"/>
                  </a:lnTo>
                  <a:lnTo>
                    <a:pt x="4" y="116"/>
                  </a:lnTo>
                  <a:close/>
                </a:path>
              </a:pathLst>
            </a:custGeom>
            <a:solidFill>
              <a:srgbClr val="CCFFFF"/>
            </a:solidFill>
            <a:ln w="6350">
              <a:solidFill>
                <a:srgbClr val="CCFFFF"/>
              </a:solidFill>
              <a:prstDash val="solid"/>
              <a:round/>
              <a:headEnd/>
              <a:tailEnd/>
            </a:ln>
          </p:spPr>
          <p:txBody>
            <a:bodyPr/>
            <a:lstStyle/>
            <a:p>
              <a:endParaRPr lang="it-IT"/>
            </a:p>
          </p:txBody>
        </p:sp>
        <p:sp>
          <p:nvSpPr>
            <p:cNvPr id="197790" name="Freeform 155">
              <a:extLst>
                <a:ext uri="{FF2B5EF4-FFF2-40B4-BE49-F238E27FC236}">
                  <a16:creationId xmlns:a16="http://schemas.microsoft.com/office/drawing/2014/main" id="{37FF9DFA-ABB3-3E6B-0CF1-2FD1A9B4C90F}"/>
                </a:ext>
              </a:extLst>
            </p:cNvPr>
            <p:cNvSpPr>
              <a:spLocks/>
            </p:cNvSpPr>
            <p:nvPr/>
          </p:nvSpPr>
          <p:spPr bwMode="auto">
            <a:xfrm>
              <a:off x="2196" y="2476"/>
              <a:ext cx="16" cy="22"/>
            </a:xfrm>
            <a:custGeom>
              <a:avLst/>
              <a:gdLst>
                <a:gd name="T0" fmla="*/ 2147483646 w 8"/>
                <a:gd name="T1" fmla="*/ 0 h 8"/>
                <a:gd name="T2" fmla="*/ 1073741824 w 8"/>
                <a:gd name="T3" fmla="*/ 0 h 8"/>
                <a:gd name="T4" fmla="*/ 1073741824 w 8"/>
                <a:gd name="T5" fmla="*/ 2147483646 h 8"/>
                <a:gd name="T6" fmla="*/ 2147483646 w 8"/>
                <a:gd name="T7" fmla="*/ 2147483646 h 8"/>
                <a:gd name="T8" fmla="*/ 1073741824 w 8"/>
                <a:gd name="T9" fmla="*/ 2147483646 h 8"/>
                <a:gd name="T10" fmla="*/ 2147483646 w 8"/>
                <a:gd name="T11" fmla="*/ 2147483646 h 8"/>
                <a:gd name="T12" fmla="*/ 2147483646 w 8"/>
                <a:gd name="T13" fmla="*/ 2147483646 h 8"/>
                <a:gd name="T14" fmla="*/ 1073741824 w 8"/>
                <a:gd name="T15" fmla="*/ 2147483646 h 8"/>
                <a:gd name="T16" fmla="*/ 0 w 8"/>
                <a:gd name="T17" fmla="*/ 2147483646 h 8"/>
                <a:gd name="T18" fmla="*/ 0 w 8"/>
                <a:gd name="T19" fmla="*/ 2147483646 h 8"/>
                <a:gd name="T20" fmla="*/ 1073741824 w 8"/>
                <a:gd name="T21" fmla="*/ 2147483646 h 8"/>
                <a:gd name="T22" fmla="*/ 0 w 8"/>
                <a:gd name="T23" fmla="*/ 2147483646 h 8"/>
                <a:gd name="T24" fmla="*/ 1073741824 w 8"/>
                <a:gd name="T25" fmla="*/ 2147483646 h 8"/>
                <a:gd name="T26" fmla="*/ 0 w 8"/>
                <a:gd name="T27" fmla="*/ 2147483646 h 8"/>
                <a:gd name="T28" fmla="*/ 0 w 8"/>
                <a:gd name="T29" fmla="*/ 0 h 8"/>
                <a:gd name="T30" fmla="*/ 1073741824 w 8"/>
                <a:gd name="T31" fmla="*/ 0 h 8"/>
                <a:gd name="T32" fmla="*/ 2147483646 w 8"/>
                <a:gd name="T33" fmla="*/ 0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8"/>
                <a:gd name="T53" fmla="*/ 8 w 8"/>
                <a:gd name="T54" fmla="*/ 8 h 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8">
                  <a:moveTo>
                    <a:pt x="8" y="0"/>
                  </a:moveTo>
                  <a:lnTo>
                    <a:pt x="4" y="0"/>
                  </a:lnTo>
                  <a:lnTo>
                    <a:pt x="4" y="4"/>
                  </a:lnTo>
                  <a:lnTo>
                    <a:pt x="8" y="4"/>
                  </a:lnTo>
                  <a:lnTo>
                    <a:pt x="4" y="4"/>
                  </a:lnTo>
                  <a:lnTo>
                    <a:pt x="8" y="4"/>
                  </a:lnTo>
                  <a:lnTo>
                    <a:pt x="8" y="8"/>
                  </a:lnTo>
                  <a:lnTo>
                    <a:pt x="4" y="8"/>
                  </a:lnTo>
                  <a:lnTo>
                    <a:pt x="0" y="8"/>
                  </a:lnTo>
                  <a:lnTo>
                    <a:pt x="0" y="4"/>
                  </a:lnTo>
                  <a:lnTo>
                    <a:pt x="4" y="4"/>
                  </a:lnTo>
                  <a:lnTo>
                    <a:pt x="0" y="4"/>
                  </a:lnTo>
                  <a:lnTo>
                    <a:pt x="4" y="4"/>
                  </a:lnTo>
                  <a:lnTo>
                    <a:pt x="0" y="4"/>
                  </a:lnTo>
                  <a:lnTo>
                    <a:pt x="0" y="0"/>
                  </a:lnTo>
                  <a:lnTo>
                    <a:pt x="4" y="0"/>
                  </a:lnTo>
                  <a:lnTo>
                    <a:pt x="8" y="0"/>
                  </a:lnTo>
                  <a:close/>
                </a:path>
              </a:pathLst>
            </a:custGeom>
            <a:solidFill>
              <a:srgbClr val="CCFFFF"/>
            </a:solidFill>
            <a:ln w="6350">
              <a:solidFill>
                <a:srgbClr val="CCFFFF"/>
              </a:solidFill>
              <a:prstDash val="solid"/>
              <a:round/>
              <a:headEnd/>
              <a:tailEnd/>
            </a:ln>
          </p:spPr>
          <p:txBody>
            <a:bodyPr/>
            <a:lstStyle/>
            <a:p>
              <a:endParaRPr lang="it-IT"/>
            </a:p>
          </p:txBody>
        </p:sp>
        <p:sp>
          <p:nvSpPr>
            <p:cNvPr id="197791" name="Freeform 156">
              <a:extLst>
                <a:ext uri="{FF2B5EF4-FFF2-40B4-BE49-F238E27FC236}">
                  <a16:creationId xmlns:a16="http://schemas.microsoft.com/office/drawing/2014/main" id="{8BF7E82D-EA7A-8827-F7D4-EA9A5459C9ED}"/>
                </a:ext>
              </a:extLst>
            </p:cNvPr>
            <p:cNvSpPr>
              <a:spLocks/>
            </p:cNvSpPr>
            <p:nvPr/>
          </p:nvSpPr>
          <p:spPr bwMode="auto">
            <a:xfrm>
              <a:off x="5103" y="2610"/>
              <a:ext cx="23" cy="21"/>
            </a:xfrm>
            <a:custGeom>
              <a:avLst/>
              <a:gdLst>
                <a:gd name="T0" fmla="*/ 0 w 12"/>
                <a:gd name="T1" fmla="*/ 2147483646 h 8"/>
                <a:gd name="T2" fmla="*/ 337070512 w 12"/>
                <a:gd name="T3" fmla="*/ 2147483646 h 8"/>
                <a:gd name="T4" fmla="*/ 646051815 w 12"/>
                <a:gd name="T5" fmla="*/ 0 h 8"/>
                <a:gd name="T6" fmla="*/ 973742563 w 12"/>
                <a:gd name="T7" fmla="*/ 2147483646 h 8"/>
                <a:gd name="T8" fmla="*/ 646051815 w 12"/>
                <a:gd name="T9" fmla="*/ 2147483646 h 8"/>
                <a:gd name="T10" fmla="*/ 973742563 w 12"/>
                <a:gd name="T11" fmla="*/ 2147483646 h 8"/>
                <a:gd name="T12" fmla="*/ 646051815 w 12"/>
                <a:gd name="T13" fmla="*/ 2147483646 h 8"/>
                <a:gd name="T14" fmla="*/ 337070512 w 12"/>
                <a:gd name="T15" fmla="*/ 2147483646 h 8"/>
                <a:gd name="T16" fmla="*/ 337070512 w 12"/>
                <a:gd name="T17" fmla="*/ 2147483646 h 8"/>
                <a:gd name="T18" fmla="*/ 0 w 12"/>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8"/>
                <a:gd name="T32" fmla="*/ 12 w 12"/>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8">
                  <a:moveTo>
                    <a:pt x="0" y="4"/>
                  </a:moveTo>
                  <a:lnTo>
                    <a:pt x="4" y="4"/>
                  </a:lnTo>
                  <a:lnTo>
                    <a:pt x="8" y="0"/>
                  </a:lnTo>
                  <a:lnTo>
                    <a:pt x="12" y="4"/>
                  </a:lnTo>
                  <a:lnTo>
                    <a:pt x="8" y="4"/>
                  </a:lnTo>
                  <a:lnTo>
                    <a:pt x="12" y="4"/>
                  </a:lnTo>
                  <a:lnTo>
                    <a:pt x="8" y="8"/>
                  </a:lnTo>
                  <a:lnTo>
                    <a:pt x="4" y="8"/>
                  </a:lnTo>
                  <a:lnTo>
                    <a:pt x="4" y="4"/>
                  </a:lnTo>
                  <a:lnTo>
                    <a:pt x="0" y="4"/>
                  </a:lnTo>
                  <a:close/>
                </a:path>
              </a:pathLst>
            </a:custGeom>
            <a:solidFill>
              <a:srgbClr val="CCFFFF"/>
            </a:solidFill>
            <a:ln w="6350">
              <a:solidFill>
                <a:srgbClr val="CCFFFF"/>
              </a:solidFill>
              <a:prstDash val="solid"/>
              <a:round/>
              <a:headEnd/>
              <a:tailEnd/>
            </a:ln>
          </p:spPr>
          <p:txBody>
            <a:bodyPr/>
            <a:lstStyle/>
            <a:p>
              <a:endParaRPr lang="it-IT"/>
            </a:p>
          </p:txBody>
        </p:sp>
        <p:sp>
          <p:nvSpPr>
            <p:cNvPr id="197792" name="Freeform 157">
              <a:extLst>
                <a:ext uri="{FF2B5EF4-FFF2-40B4-BE49-F238E27FC236}">
                  <a16:creationId xmlns:a16="http://schemas.microsoft.com/office/drawing/2014/main" id="{967D2CB2-92C7-E646-1B5C-B0E66F9DB182}"/>
                </a:ext>
              </a:extLst>
            </p:cNvPr>
            <p:cNvSpPr>
              <a:spLocks/>
            </p:cNvSpPr>
            <p:nvPr/>
          </p:nvSpPr>
          <p:spPr bwMode="auto">
            <a:xfrm>
              <a:off x="3768" y="2620"/>
              <a:ext cx="139" cy="207"/>
            </a:xfrm>
            <a:custGeom>
              <a:avLst/>
              <a:gdLst>
                <a:gd name="T0" fmla="*/ 2147483646 w 72"/>
                <a:gd name="T1" fmla="*/ 2147483646 h 80"/>
                <a:gd name="T2" fmla="*/ 2147483646 w 72"/>
                <a:gd name="T3" fmla="*/ 2147483646 h 80"/>
                <a:gd name="T4" fmla="*/ 2147483646 w 72"/>
                <a:gd name="T5" fmla="*/ 2147483646 h 80"/>
                <a:gd name="T6" fmla="*/ 2147483646 w 72"/>
                <a:gd name="T7" fmla="*/ 2147483646 h 80"/>
                <a:gd name="T8" fmla="*/ 2147483646 w 72"/>
                <a:gd name="T9" fmla="*/ 2147483646 h 80"/>
                <a:gd name="T10" fmla="*/ 2147483646 w 72"/>
                <a:gd name="T11" fmla="*/ 2147483646 h 80"/>
                <a:gd name="T12" fmla="*/ 2147483646 w 72"/>
                <a:gd name="T13" fmla="*/ 2147483646 h 80"/>
                <a:gd name="T14" fmla="*/ 2147483646 w 72"/>
                <a:gd name="T15" fmla="*/ 2147483646 h 80"/>
                <a:gd name="T16" fmla="*/ 2147483646 w 72"/>
                <a:gd name="T17" fmla="*/ 2147483646 h 80"/>
                <a:gd name="T18" fmla="*/ 2147483646 w 72"/>
                <a:gd name="T19" fmla="*/ 2147483646 h 80"/>
                <a:gd name="T20" fmla="*/ 2147483646 w 72"/>
                <a:gd name="T21" fmla="*/ 2147483646 h 80"/>
                <a:gd name="T22" fmla="*/ 2147483646 w 72"/>
                <a:gd name="T23" fmla="*/ 2147483646 h 80"/>
                <a:gd name="T24" fmla="*/ 2147483646 w 72"/>
                <a:gd name="T25" fmla="*/ 2147483646 h 80"/>
                <a:gd name="T26" fmla="*/ 2147483646 w 72"/>
                <a:gd name="T27" fmla="*/ 2147483646 h 80"/>
                <a:gd name="T28" fmla="*/ 774719135 w 72"/>
                <a:gd name="T29" fmla="*/ 2147483646 h 80"/>
                <a:gd name="T30" fmla="*/ 0 w 72"/>
                <a:gd name="T31" fmla="*/ 2147483646 h 80"/>
                <a:gd name="T32" fmla="*/ 401293365 w 72"/>
                <a:gd name="T33" fmla="*/ 2147483646 h 80"/>
                <a:gd name="T34" fmla="*/ 774719135 w 72"/>
                <a:gd name="T35" fmla="*/ 2147483646 h 80"/>
                <a:gd name="T36" fmla="*/ 1180324624 w 72"/>
                <a:gd name="T37" fmla="*/ 2147483646 h 80"/>
                <a:gd name="T38" fmla="*/ 1180324624 w 72"/>
                <a:gd name="T39" fmla="*/ 2147483646 h 80"/>
                <a:gd name="T40" fmla="*/ 1607340020 w 72"/>
                <a:gd name="T41" fmla="*/ 2147483646 h 80"/>
                <a:gd name="T42" fmla="*/ 1607340020 w 72"/>
                <a:gd name="T43" fmla="*/ 2147483646 h 80"/>
                <a:gd name="T44" fmla="*/ 1607340020 w 72"/>
                <a:gd name="T45" fmla="*/ 2147483646 h 80"/>
                <a:gd name="T46" fmla="*/ 1180324624 w 72"/>
                <a:gd name="T47" fmla="*/ 2147483646 h 80"/>
                <a:gd name="T48" fmla="*/ 1180324624 w 72"/>
                <a:gd name="T49" fmla="*/ 2147483646 h 80"/>
                <a:gd name="T50" fmla="*/ 774719135 w 72"/>
                <a:gd name="T51" fmla="*/ 2147483646 h 80"/>
                <a:gd name="T52" fmla="*/ 774719135 w 72"/>
                <a:gd name="T53" fmla="*/ 2147483646 h 80"/>
                <a:gd name="T54" fmla="*/ 774719135 w 72"/>
                <a:gd name="T55" fmla="*/ 0 h 80"/>
                <a:gd name="T56" fmla="*/ 1180324624 w 72"/>
                <a:gd name="T57" fmla="*/ 0 h 80"/>
                <a:gd name="T58" fmla="*/ 1607340020 w 72"/>
                <a:gd name="T59" fmla="*/ 0 h 80"/>
                <a:gd name="T60" fmla="*/ 2012943697 w 72"/>
                <a:gd name="T61" fmla="*/ 0 h 80"/>
                <a:gd name="T62" fmla="*/ 2147483646 w 72"/>
                <a:gd name="T63" fmla="*/ 0 h 80"/>
                <a:gd name="T64" fmla="*/ 2147483646 w 72"/>
                <a:gd name="T65" fmla="*/ 0 h 80"/>
                <a:gd name="T66" fmla="*/ 2147483646 w 72"/>
                <a:gd name="T67" fmla="*/ 0 h 80"/>
                <a:gd name="T68" fmla="*/ 2147483646 w 72"/>
                <a:gd name="T69" fmla="*/ 2147483646 h 80"/>
                <a:gd name="T70" fmla="*/ 2147483646 w 72"/>
                <a:gd name="T71" fmla="*/ 2147483646 h 80"/>
                <a:gd name="T72" fmla="*/ 2147483646 w 72"/>
                <a:gd name="T73" fmla="*/ 2147483646 h 80"/>
                <a:gd name="T74" fmla="*/ 2147483646 w 72"/>
                <a:gd name="T75" fmla="*/ 2147483646 h 80"/>
                <a:gd name="T76" fmla="*/ 2147483646 w 72"/>
                <a:gd name="T77" fmla="*/ 2147483646 h 80"/>
                <a:gd name="T78" fmla="*/ 2147483646 w 72"/>
                <a:gd name="T79" fmla="*/ 2147483646 h 80"/>
                <a:gd name="T80" fmla="*/ 2147483646 w 72"/>
                <a:gd name="T81" fmla="*/ 2147483646 h 80"/>
                <a:gd name="T82" fmla="*/ 2147483646 w 72"/>
                <a:gd name="T83" fmla="*/ 2147483646 h 80"/>
                <a:gd name="T84" fmla="*/ 2147483646 w 72"/>
                <a:gd name="T85" fmla="*/ 2147483646 h 80"/>
                <a:gd name="T86" fmla="*/ 2147483646 w 72"/>
                <a:gd name="T87" fmla="*/ 2147483646 h 80"/>
                <a:gd name="T88" fmla="*/ 2147483646 w 72"/>
                <a:gd name="T89" fmla="*/ 2147483646 h 80"/>
                <a:gd name="T90" fmla="*/ 2147483646 w 72"/>
                <a:gd name="T91" fmla="*/ 2147483646 h 80"/>
                <a:gd name="T92" fmla="*/ 2147483646 w 72"/>
                <a:gd name="T93" fmla="*/ 2147483646 h 80"/>
                <a:gd name="T94" fmla="*/ 2147483646 w 72"/>
                <a:gd name="T95" fmla="*/ 2147483646 h 80"/>
                <a:gd name="T96" fmla="*/ 2147483646 w 72"/>
                <a:gd name="T97" fmla="*/ 2147483646 h 80"/>
                <a:gd name="T98" fmla="*/ 2147483646 w 72"/>
                <a:gd name="T99" fmla="*/ 2147483646 h 80"/>
                <a:gd name="T100" fmla="*/ 2147483646 w 72"/>
                <a:gd name="T101" fmla="*/ 2147483646 h 8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2"/>
                <a:gd name="T154" fmla="*/ 0 h 80"/>
                <a:gd name="T155" fmla="*/ 72 w 72"/>
                <a:gd name="T156" fmla="*/ 80 h 8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2" h="80">
                  <a:moveTo>
                    <a:pt x="72" y="52"/>
                  </a:moveTo>
                  <a:lnTo>
                    <a:pt x="72" y="56"/>
                  </a:lnTo>
                  <a:lnTo>
                    <a:pt x="68" y="56"/>
                  </a:lnTo>
                  <a:lnTo>
                    <a:pt x="68" y="60"/>
                  </a:lnTo>
                  <a:lnTo>
                    <a:pt x="64" y="60"/>
                  </a:lnTo>
                  <a:lnTo>
                    <a:pt x="60" y="64"/>
                  </a:lnTo>
                  <a:lnTo>
                    <a:pt x="60" y="68"/>
                  </a:lnTo>
                  <a:lnTo>
                    <a:pt x="56" y="72"/>
                  </a:lnTo>
                  <a:lnTo>
                    <a:pt x="56" y="76"/>
                  </a:lnTo>
                  <a:lnTo>
                    <a:pt x="52" y="80"/>
                  </a:lnTo>
                  <a:lnTo>
                    <a:pt x="48" y="76"/>
                  </a:lnTo>
                  <a:lnTo>
                    <a:pt x="40" y="68"/>
                  </a:lnTo>
                  <a:lnTo>
                    <a:pt x="40" y="64"/>
                  </a:lnTo>
                  <a:lnTo>
                    <a:pt x="24" y="56"/>
                  </a:lnTo>
                  <a:lnTo>
                    <a:pt x="8" y="48"/>
                  </a:lnTo>
                  <a:lnTo>
                    <a:pt x="0" y="48"/>
                  </a:lnTo>
                  <a:lnTo>
                    <a:pt x="4" y="36"/>
                  </a:lnTo>
                  <a:lnTo>
                    <a:pt x="8" y="32"/>
                  </a:lnTo>
                  <a:lnTo>
                    <a:pt x="12" y="32"/>
                  </a:lnTo>
                  <a:lnTo>
                    <a:pt x="12" y="28"/>
                  </a:lnTo>
                  <a:lnTo>
                    <a:pt x="16" y="24"/>
                  </a:lnTo>
                  <a:lnTo>
                    <a:pt x="16" y="20"/>
                  </a:lnTo>
                  <a:lnTo>
                    <a:pt x="16" y="16"/>
                  </a:lnTo>
                  <a:lnTo>
                    <a:pt x="12" y="12"/>
                  </a:lnTo>
                  <a:lnTo>
                    <a:pt x="12" y="8"/>
                  </a:lnTo>
                  <a:lnTo>
                    <a:pt x="8" y="8"/>
                  </a:lnTo>
                  <a:lnTo>
                    <a:pt x="8" y="4"/>
                  </a:lnTo>
                  <a:lnTo>
                    <a:pt x="8" y="0"/>
                  </a:lnTo>
                  <a:lnTo>
                    <a:pt x="12" y="0"/>
                  </a:lnTo>
                  <a:lnTo>
                    <a:pt x="16" y="0"/>
                  </a:lnTo>
                  <a:lnTo>
                    <a:pt x="20" y="0"/>
                  </a:lnTo>
                  <a:lnTo>
                    <a:pt x="24" y="0"/>
                  </a:lnTo>
                  <a:lnTo>
                    <a:pt x="28" y="0"/>
                  </a:lnTo>
                  <a:lnTo>
                    <a:pt x="32" y="0"/>
                  </a:lnTo>
                  <a:lnTo>
                    <a:pt x="44" y="8"/>
                  </a:lnTo>
                  <a:lnTo>
                    <a:pt x="48" y="8"/>
                  </a:lnTo>
                  <a:lnTo>
                    <a:pt x="52" y="8"/>
                  </a:lnTo>
                  <a:lnTo>
                    <a:pt x="56" y="8"/>
                  </a:lnTo>
                  <a:lnTo>
                    <a:pt x="60" y="4"/>
                  </a:lnTo>
                  <a:lnTo>
                    <a:pt x="64" y="4"/>
                  </a:lnTo>
                  <a:lnTo>
                    <a:pt x="68" y="4"/>
                  </a:lnTo>
                  <a:lnTo>
                    <a:pt x="72" y="4"/>
                  </a:lnTo>
                  <a:lnTo>
                    <a:pt x="68" y="16"/>
                  </a:lnTo>
                  <a:lnTo>
                    <a:pt x="68" y="20"/>
                  </a:lnTo>
                  <a:lnTo>
                    <a:pt x="68" y="24"/>
                  </a:lnTo>
                  <a:lnTo>
                    <a:pt x="68" y="28"/>
                  </a:lnTo>
                  <a:lnTo>
                    <a:pt x="68" y="32"/>
                  </a:lnTo>
                  <a:lnTo>
                    <a:pt x="68" y="36"/>
                  </a:lnTo>
                  <a:lnTo>
                    <a:pt x="68" y="44"/>
                  </a:lnTo>
                  <a:lnTo>
                    <a:pt x="68" y="48"/>
                  </a:lnTo>
                  <a:lnTo>
                    <a:pt x="72" y="52"/>
                  </a:lnTo>
                  <a:close/>
                </a:path>
              </a:pathLst>
            </a:custGeom>
            <a:solidFill>
              <a:srgbClr val="CCFFFF"/>
            </a:solidFill>
            <a:ln w="6350">
              <a:solidFill>
                <a:srgbClr val="CCFFFF"/>
              </a:solidFill>
              <a:prstDash val="solid"/>
              <a:round/>
              <a:headEnd/>
              <a:tailEnd/>
            </a:ln>
          </p:spPr>
          <p:txBody>
            <a:bodyPr/>
            <a:lstStyle/>
            <a:p>
              <a:endParaRPr lang="it-IT"/>
            </a:p>
          </p:txBody>
        </p:sp>
        <p:sp>
          <p:nvSpPr>
            <p:cNvPr id="197793" name="Freeform 158">
              <a:extLst>
                <a:ext uri="{FF2B5EF4-FFF2-40B4-BE49-F238E27FC236}">
                  <a16:creationId xmlns:a16="http://schemas.microsoft.com/office/drawing/2014/main" id="{65E344A7-B758-BE1A-C81C-8B406FB50380}"/>
                </a:ext>
              </a:extLst>
            </p:cNvPr>
            <p:cNvSpPr>
              <a:spLocks/>
            </p:cNvSpPr>
            <p:nvPr/>
          </p:nvSpPr>
          <p:spPr bwMode="auto">
            <a:xfrm>
              <a:off x="3707" y="2631"/>
              <a:ext cx="93" cy="124"/>
            </a:xfrm>
            <a:custGeom>
              <a:avLst/>
              <a:gdLst>
                <a:gd name="T0" fmla="*/ 0 w 48"/>
                <a:gd name="T1" fmla="*/ 2147483646 h 48"/>
                <a:gd name="T2" fmla="*/ 0 w 48"/>
                <a:gd name="T3" fmla="*/ 2147483646 h 48"/>
                <a:gd name="T4" fmla="*/ 0 w 48"/>
                <a:gd name="T5" fmla="*/ 2147483646 h 48"/>
                <a:gd name="T6" fmla="*/ 0 w 48"/>
                <a:gd name="T7" fmla="*/ 2147483646 h 48"/>
                <a:gd name="T8" fmla="*/ 0 w 48"/>
                <a:gd name="T9" fmla="*/ 2147483646 h 48"/>
                <a:gd name="T10" fmla="*/ 469581163 w 48"/>
                <a:gd name="T11" fmla="*/ 2147483646 h 48"/>
                <a:gd name="T12" fmla="*/ 909813503 w 48"/>
                <a:gd name="T13" fmla="*/ 2147483646 h 48"/>
                <a:gd name="T14" fmla="*/ 1762763662 w 48"/>
                <a:gd name="T15" fmla="*/ 2147483646 h 48"/>
                <a:gd name="T16" fmla="*/ 1762763662 w 48"/>
                <a:gd name="T17" fmla="*/ 2147483646 h 48"/>
                <a:gd name="T18" fmla="*/ 1321944780 w 48"/>
                <a:gd name="T19" fmla="*/ 2147483646 h 48"/>
                <a:gd name="T20" fmla="*/ 1321944780 w 48"/>
                <a:gd name="T21" fmla="*/ 2147483646 h 48"/>
                <a:gd name="T22" fmla="*/ 1321944780 w 48"/>
                <a:gd name="T23" fmla="*/ 2147483646 h 48"/>
                <a:gd name="T24" fmla="*/ 1321944780 w 48"/>
                <a:gd name="T25" fmla="*/ 2147483646 h 48"/>
                <a:gd name="T26" fmla="*/ 1762763662 w 48"/>
                <a:gd name="T27" fmla="*/ 2147483646 h 48"/>
                <a:gd name="T28" fmla="*/ 2147483646 w 48"/>
                <a:gd name="T29" fmla="*/ 2147483646 h 48"/>
                <a:gd name="T30" fmla="*/ 2147483646 w 48"/>
                <a:gd name="T31" fmla="*/ 2147483646 h 48"/>
                <a:gd name="T32" fmla="*/ 2147483646 w 48"/>
                <a:gd name="T33" fmla="*/ 0 h 48"/>
                <a:gd name="T34" fmla="*/ 2147483646 w 48"/>
                <a:gd name="T35" fmla="*/ 0 h 48"/>
                <a:gd name="T36" fmla="*/ 2147483646 w 48"/>
                <a:gd name="T37" fmla="*/ 2147483646 h 48"/>
                <a:gd name="T38" fmla="*/ 2147483646 w 48"/>
                <a:gd name="T39" fmla="*/ 2147483646 h 48"/>
                <a:gd name="T40" fmla="*/ 2147483646 w 48"/>
                <a:gd name="T41" fmla="*/ 0 h 48"/>
                <a:gd name="T42" fmla="*/ 2147483646 w 48"/>
                <a:gd name="T43" fmla="*/ 0 h 48"/>
                <a:gd name="T44" fmla="*/ 2147483646 w 48"/>
                <a:gd name="T45" fmla="*/ 2147483646 h 48"/>
                <a:gd name="T46" fmla="*/ 2147483646 w 48"/>
                <a:gd name="T47" fmla="*/ 2147483646 h 48"/>
                <a:gd name="T48" fmla="*/ 2147483646 w 48"/>
                <a:gd name="T49" fmla="*/ 2147483646 h 48"/>
                <a:gd name="T50" fmla="*/ 2147483646 w 48"/>
                <a:gd name="T51" fmla="*/ 2147483646 h 48"/>
                <a:gd name="T52" fmla="*/ 2147483646 w 48"/>
                <a:gd name="T53" fmla="*/ 2147483646 h 48"/>
                <a:gd name="T54" fmla="*/ 2147483646 w 48"/>
                <a:gd name="T55" fmla="*/ 2147483646 h 48"/>
                <a:gd name="T56" fmla="*/ 2147483646 w 48"/>
                <a:gd name="T57" fmla="*/ 2147483646 h 48"/>
                <a:gd name="T58" fmla="*/ 2147483646 w 48"/>
                <a:gd name="T59" fmla="*/ 2147483646 h 48"/>
                <a:gd name="T60" fmla="*/ 2147483646 w 48"/>
                <a:gd name="T61" fmla="*/ 2147483646 h 48"/>
                <a:gd name="T62" fmla="*/ 2147483646 w 48"/>
                <a:gd name="T63" fmla="*/ 2147483646 h 48"/>
                <a:gd name="T64" fmla="*/ 2147483646 w 48"/>
                <a:gd name="T65" fmla="*/ 2147483646 h 48"/>
                <a:gd name="T66" fmla="*/ 1762763662 w 48"/>
                <a:gd name="T67" fmla="*/ 2147483646 h 48"/>
                <a:gd name="T68" fmla="*/ 909813503 w 48"/>
                <a:gd name="T69" fmla="*/ 2147483646 h 48"/>
                <a:gd name="T70" fmla="*/ 469581163 w 48"/>
                <a:gd name="T71" fmla="*/ 2147483646 h 48"/>
                <a:gd name="T72" fmla="*/ 0 w 48"/>
                <a:gd name="T73" fmla="*/ 2147483646 h 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
                <a:gd name="T112" fmla="*/ 0 h 48"/>
                <a:gd name="T113" fmla="*/ 48 w 48"/>
                <a:gd name="T114" fmla="*/ 48 h 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 h="48">
                  <a:moveTo>
                    <a:pt x="0" y="48"/>
                  </a:moveTo>
                  <a:lnTo>
                    <a:pt x="0" y="44"/>
                  </a:lnTo>
                  <a:lnTo>
                    <a:pt x="0" y="40"/>
                  </a:lnTo>
                  <a:lnTo>
                    <a:pt x="0" y="36"/>
                  </a:lnTo>
                  <a:lnTo>
                    <a:pt x="0" y="32"/>
                  </a:lnTo>
                  <a:lnTo>
                    <a:pt x="4" y="28"/>
                  </a:lnTo>
                  <a:lnTo>
                    <a:pt x="8" y="24"/>
                  </a:lnTo>
                  <a:lnTo>
                    <a:pt x="16" y="20"/>
                  </a:lnTo>
                  <a:lnTo>
                    <a:pt x="16" y="16"/>
                  </a:lnTo>
                  <a:lnTo>
                    <a:pt x="12" y="16"/>
                  </a:lnTo>
                  <a:lnTo>
                    <a:pt x="12" y="12"/>
                  </a:lnTo>
                  <a:lnTo>
                    <a:pt x="12" y="8"/>
                  </a:lnTo>
                  <a:lnTo>
                    <a:pt x="12" y="4"/>
                  </a:lnTo>
                  <a:lnTo>
                    <a:pt x="16" y="4"/>
                  </a:lnTo>
                  <a:lnTo>
                    <a:pt x="20" y="4"/>
                  </a:lnTo>
                  <a:lnTo>
                    <a:pt x="24" y="4"/>
                  </a:lnTo>
                  <a:lnTo>
                    <a:pt x="28" y="0"/>
                  </a:lnTo>
                  <a:lnTo>
                    <a:pt x="32" y="0"/>
                  </a:lnTo>
                  <a:lnTo>
                    <a:pt x="32" y="4"/>
                  </a:lnTo>
                  <a:lnTo>
                    <a:pt x="36" y="4"/>
                  </a:lnTo>
                  <a:lnTo>
                    <a:pt x="36" y="0"/>
                  </a:lnTo>
                  <a:lnTo>
                    <a:pt x="40" y="0"/>
                  </a:lnTo>
                  <a:lnTo>
                    <a:pt x="40" y="4"/>
                  </a:lnTo>
                  <a:lnTo>
                    <a:pt x="44" y="4"/>
                  </a:lnTo>
                  <a:lnTo>
                    <a:pt x="44" y="8"/>
                  </a:lnTo>
                  <a:lnTo>
                    <a:pt x="48" y="12"/>
                  </a:lnTo>
                  <a:lnTo>
                    <a:pt x="48" y="16"/>
                  </a:lnTo>
                  <a:lnTo>
                    <a:pt x="48" y="20"/>
                  </a:lnTo>
                  <a:lnTo>
                    <a:pt x="44" y="24"/>
                  </a:lnTo>
                  <a:lnTo>
                    <a:pt x="44" y="28"/>
                  </a:lnTo>
                  <a:lnTo>
                    <a:pt x="40" y="28"/>
                  </a:lnTo>
                  <a:lnTo>
                    <a:pt x="36" y="32"/>
                  </a:lnTo>
                  <a:lnTo>
                    <a:pt x="32" y="44"/>
                  </a:lnTo>
                  <a:lnTo>
                    <a:pt x="16" y="44"/>
                  </a:lnTo>
                  <a:lnTo>
                    <a:pt x="8" y="44"/>
                  </a:lnTo>
                  <a:lnTo>
                    <a:pt x="4" y="48"/>
                  </a:lnTo>
                  <a:lnTo>
                    <a:pt x="0" y="48"/>
                  </a:lnTo>
                  <a:close/>
                </a:path>
              </a:pathLst>
            </a:custGeom>
            <a:solidFill>
              <a:srgbClr val="CCFFFF"/>
            </a:solidFill>
            <a:ln w="6350">
              <a:solidFill>
                <a:srgbClr val="CCFFFF"/>
              </a:solidFill>
              <a:prstDash val="solid"/>
              <a:round/>
              <a:headEnd/>
              <a:tailEnd/>
            </a:ln>
          </p:spPr>
          <p:txBody>
            <a:bodyPr/>
            <a:lstStyle/>
            <a:p>
              <a:endParaRPr lang="it-IT"/>
            </a:p>
          </p:txBody>
        </p:sp>
        <p:sp>
          <p:nvSpPr>
            <p:cNvPr id="197794" name="Freeform 159">
              <a:extLst>
                <a:ext uri="{FF2B5EF4-FFF2-40B4-BE49-F238E27FC236}">
                  <a16:creationId xmlns:a16="http://schemas.microsoft.com/office/drawing/2014/main" id="{E6A62452-048D-A509-7963-95A8179EF7F4}"/>
                </a:ext>
              </a:extLst>
            </p:cNvPr>
            <p:cNvSpPr>
              <a:spLocks noEditPoints="1"/>
            </p:cNvSpPr>
            <p:nvPr/>
          </p:nvSpPr>
          <p:spPr bwMode="auto">
            <a:xfrm>
              <a:off x="4797" y="2590"/>
              <a:ext cx="751" cy="360"/>
            </a:xfrm>
            <a:custGeom>
              <a:avLst/>
              <a:gdLst>
                <a:gd name="T0" fmla="*/ 2147483646 w 392"/>
                <a:gd name="T1" fmla="*/ 2147483646 h 140"/>
                <a:gd name="T2" fmla="*/ 2147483646 w 392"/>
                <a:gd name="T3" fmla="*/ 2147483646 h 140"/>
                <a:gd name="T4" fmla="*/ 2147483646 w 392"/>
                <a:gd name="T5" fmla="*/ 2147483646 h 140"/>
                <a:gd name="T6" fmla="*/ 2147483646 w 392"/>
                <a:gd name="T7" fmla="*/ 2147483646 h 140"/>
                <a:gd name="T8" fmla="*/ 2147483646 w 392"/>
                <a:gd name="T9" fmla="*/ 2147483646 h 140"/>
                <a:gd name="T10" fmla="*/ 2147483646 w 392"/>
                <a:gd name="T11" fmla="*/ 2147483646 h 140"/>
                <a:gd name="T12" fmla="*/ 2147483646 w 392"/>
                <a:gd name="T13" fmla="*/ 2147483646 h 140"/>
                <a:gd name="T14" fmla="*/ 2147483646 w 392"/>
                <a:gd name="T15" fmla="*/ 2147483646 h 140"/>
                <a:gd name="T16" fmla="*/ 2147483646 w 392"/>
                <a:gd name="T17" fmla="*/ 2147483646 h 140"/>
                <a:gd name="T18" fmla="*/ 2147483646 w 392"/>
                <a:gd name="T19" fmla="*/ 2147483646 h 140"/>
                <a:gd name="T20" fmla="*/ 2147483646 w 392"/>
                <a:gd name="T21" fmla="*/ 2147483646 h 140"/>
                <a:gd name="T22" fmla="*/ 2147483646 w 392"/>
                <a:gd name="T23" fmla="*/ 2147483646 h 140"/>
                <a:gd name="T24" fmla="*/ 2147483646 w 392"/>
                <a:gd name="T25" fmla="*/ 2147483646 h 140"/>
                <a:gd name="T26" fmla="*/ 2147483646 w 392"/>
                <a:gd name="T27" fmla="*/ 2147483646 h 140"/>
                <a:gd name="T28" fmla="*/ 2147483646 w 392"/>
                <a:gd name="T29" fmla="*/ 2147483646 h 140"/>
                <a:gd name="T30" fmla="*/ 2147483646 w 392"/>
                <a:gd name="T31" fmla="*/ 2147483646 h 140"/>
                <a:gd name="T32" fmla="*/ 2147483646 w 392"/>
                <a:gd name="T33" fmla="*/ 2147483646 h 140"/>
                <a:gd name="T34" fmla="*/ 2147483646 w 392"/>
                <a:gd name="T35" fmla="*/ 2147483646 h 140"/>
                <a:gd name="T36" fmla="*/ 2147483646 w 392"/>
                <a:gd name="T37" fmla="*/ 2147483646 h 140"/>
                <a:gd name="T38" fmla="*/ 2147483646 w 392"/>
                <a:gd name="T39" fmla="*/ 2147483646 h 140"/>
                <a:gd name="T40" fmla="*/ 2147483646 w 392"/>
                <a:gd name="T41" fmla="*/ 2147483646 h 140"/>
                <a:gd name="T42" fmla="*/ 1600306532 w 392"/>
                <a:gd name="T43" fmla="*/ 2147483646 h 140"/>
                <a:gd name="T44" fmla="*/ 0 w 392"/>
                <a:gd name="T45" fmla="*/ 2147483646 h 140"/>
                <a:gd name="T46" fmla="*/ 1937972775 w 392"/>
                <a:gd name="T47" fmla="*/ 2147483646 h 140"/>
                <a:gd name="T48" fmla="*/ 2147483646 w 392"/>
                <a:gd name="T49" fmla="*/ 2147483646 h 140"/>
                <a:gd name="T50" fmla="*/ 2147483646 w 392"/>
                <a:gd name="T51" fmla="*/ 2147483646 h 140"/>
                <a:gd name="T52" fmla="*/ 2147483646 w 392"/>
                <a:gd name="T53" fmla="*/ 2147483646 h 140"/>
                <a:gd name="T54" fmla="*/ 2147483646 w 392"/>
                <a:gd name="T55" fmla="*/ 2147483646 h 140"/>
                <a:gd name="T56" fmla="*/ 2147483646 w 392"/>
                <a:gd name="T57" fmla="*/ 2147483646 h 140"/>
                <a:gd name="T58" fmla="*/ 2147483646 w 392"/>
                <a:gd name="T59" fmla="*/ 2147483646 h 140"/>
                <a:gd name="T60" fmla="*/ 2147483646 w 392"/>
                <a:gd name="T61" fmla="*/ 2147483646 h 140"/>
                <a:gd name="T62" fmla="*/ 2147483646 w 392"/>
                <a:gd name="T63" fmla="*/ 2147483646 h 140"/>
                <a:gd name="T64" fmla="*/ 2147483646 w 392"/>
                <a:gd name="T65" fmla="*/ 2147483646 h 140"/>
                <a:gd name="T66" fmla="*/ 2147483646 w 392"/>
                <a:gd name="T67" fmla="*/ 2147483646 h 140"/>
                <a:gd name="T68" fmla="*/ 2147483646 w 392"/>
                <a:gd name="T69" fmla="*/ 2147483646 h 140"/>
                <a:gd name="T70" fmla="*/ 2147483646 w 392"/>
                <a:gd name="T71" fmla="*/ 2147483646 h 140"/>
                <a:gd name="T72" fmla="*/ 2147483646 w 392"/>
                <a:gd name="T73" fmla="*/ 2147483646 h 140"/>
                <a:gd name="T74" fmla="*/ 2147483646 w 392"/>
                <a:gd name="T75" fmla="*/ 2147483646 h 140"/>
                <a:gd name="T76" fmla="*/ 2147483646 w 392"/>
                <a:gd name="T77" fmla="*/ 2147483646 h 140"/>
                <a:gd name="T78" fmla="*/ 2147483646 w 392"/>
                <a:gd name="T79" fmla="*/ 2147483646 h 140"/>
                <a:gd name="T80" fmla="*/ 2147483646 w 392"/>
                <a:gd name="T81" fmla="*/ 2147483646 h 140"/>
                <a:gd name="T82" fmla="*/ 2147483646 w 392"/>
                <a:gd name="T83" fmla="*/ 2147483646 h 140"/>
                <a:gd name="T84" fmla="*/ 2147483646 w 392"/>
                <a:gd name="T85" fmla="*/ 2147483646 h 140"/>
                <a:gd name="T86" fmla="*/ 2147483646 w 392"/>
                <a:gd name="T87" fmla="*/ 2147483646 h 140"/>
                <a:gd name="T88" fmla="*/ 2147483646 w 392"/>
                <a:gd name="T89" fmla="*/ 2147483646 h 140"/>
                <a:gd name="T90" fmla="*/ 2147483646 w 392"/>
                <a:gd name="T91" fmla="*/ 2147483646 h 140"/>
                <a:gd name="T92" fmla="*/ 2147483646 w 392"/>
                <a:gd name="T93" fmla="*/ 2147483646 h 140"/>
                <a:gd name="T94" fmla="*/ 2147483646 w 392"/>
                <a:gd name="T95" fmla="*/ 2147483646 h 140"/>
                <a:gd name="T96" fmla="*/ 2147483646 w 392"/>
                <a:gd name="T97" fmla="*/ 2147483646 h 140"/>
                <a:gd name="T98" fmla="*/ 2147483646 w 392"/>
                <a:gd name="T99" fmla="*/ 2147483646 h 140"/>
                <a:gd name="T100" fmla="*/ 2147483646 w 392"/>
                <a:gd name="T101" fmla="*/ 2147483646 h 140"/>
                <a:gd name="T102" fmla="*/ 2147483646 w 392"/>
                <a:gd name="T103" fmla="*/ 2147483646 h 140"/>
                <a:gd name="T104" fmla="*/ 2147483646 w 392"/>
                <a:gd name="T105" fmla="*/ 2147483646 h 140"/>
                <a:gd name="T106" fmla="*/ 2147483646 w 392"/>
                <a:gd name="T107" fmla="*/ 2147483646 h 140"/>
                <a:gd name="T108" fmla="*/ 2147483646 w 392"/>
                <a:gd name="T109" fmla="*/ 2147483646 h 140"/>
                <a:gd name="T110" fmla="*/ 2147483646 w 392"/>
                <a:gd name="T111" fmla="*/ 2147483646 h 1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92"/>
                <a:gd name="T169" fmla="*/ 0 h 140"/>
                <a:gd name="T170" fmla="*/ 392 w 392"/>
                <a:gd name="T171" fmla="*/ 140 h 14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92" h="140">
                  <a:moveTo>
                    <a:pt x="392" y="72"/>
                  </a:moveTo>
                  <a:lnTo>
                    <a:pt x="392" y="104"/>
                  </a:lnTo>
                  <a:lnTo>
                    <a:pt x="392" y="108"/>
                  </a:lnTo>
                  <a:lnTo>
                    <a:pt x="392" y="112"/>
                  </a:lnTo>
                  <a:lnTo>
                    <a:pt x="392" y="116"/>
                  </a:lnTo>
                  <a:lnTo>
                    <a:pt x="392" y="128"/>
                  </a:lnTo>
                  <a:lnTo>
                    <a:pt x="388" y="124"/>
                  </a:lnTo>
                  <a:lnTo>
                    <a:pt x="384" y="120"/>
                  </a:lnTo>
                  <a:lnTo>
                    <a:pt x="380" y="120"/>
                  </a:lnTo>
                  <a:lnTo>
                    <a:pt x="376" y="120"/>
                  </a:lnTo>
                  <a:lnTo>
                    <a:pt x="376" y="116"/>
                  </a:lnTo>
                  <a:lnTo>
                    <a:pt x="372" y="112"/>
                  </a:lnTo>
                  <a:lnTo>
                    <a:pt x="376" y="112"/>
                  </a:lnTo>
                  <a:lnTo>
                    <a:pt x="376" y="108"/>
                  </a:lnTo>
                  <a:lnTo>
                    <a:pt x="372" y="108"/>
                  </a:lnTo>
                  <a:lnTo>
                    <a:pt x="372" y="104"/>
                  </a:lnTo>
                  <a:lnTo>
                    <a:pt x="368" y="96"/>
                  </a:lnTo>
                  <a:lnTo>
                    <a:pt x="364" y="96"/>
                  </a:lnTo>
                  <a:lnTo>
                    <a:pt x="364" y="92"/>
                  </a:lnTo>
                  <a:lnTo>
                    <a:pt x="360" y="92"/>
                  </a:lnTo>
                  <a:lnTo>
                    <a:pt x="352" y="92"/>
                  </a:lnTo>
                  <a:lnTo>
                    <a:pt x="348" y="88"/>
                  </a:lnTo>
                  <a:lnTo>
                    <a:pt x="344" y="88"/>
                  </a:lnTo>
                  <a:lnTo>
                    <a:pt x="340" y="88"/>
                  </a:lnTo>
                  <a:lnTo>
                    <a:pt x="340" y="84"/>
                  </a:lnTo>
                  <a:lnTo>
                    <a:pt x="336" y="84"/>
                  </a:lnTo>
                  <a:lnTo>
                    <a:pt x="332" y="84"/>
                  </a:lnTo>
                  <a:lnTo>
                    <a:pt x="332" y="80"/>
                  </a:lnTo>
                  <a:lnTo>
                    <a:pt x="332" y="76"/>
                  </a:lnTo>
                  <a:lnTo>
                    <a:pt x="328" y="80"/>
                  </a:lnTo>
                  <a:lnTo>
                    <a:pt x="328" y="84"/>
                  </a:lnTo>
                  <a:lnTo>
                    <a:pt x="324" y="88"/>
                  </a:lnTo>
                  <a:lnTo>
                    <a:pt x="324" y="84"/>
                  </a:lnTo>
                  <a:lnTo>
                    <a:pt x="324" y="80"/>
                  </a:lnTo>
                  <a:lnTo>
                    <a:pt x="320" y="76"/>
                  </a:lnTo>
                  <a:lnTo>
                    <a:pt x="316" y="76"/>
                  </a:lnTo>
                  <a:lnTo>
                    <a:pt x="316" y="72"/>
                  </a:lnTo>
                  <a:lnTo>
                    <a:pt x="320" y="76"/>
                  </a:lnTo>
                  <a:lnTo>
                    <a:pt x="324" y="76"/>
                  </a:lnTo>
                  <a:lnTo>
                    <a:pt x="324" y="72"/>
                  </a:lnTo>
                  <a:lnTo>
                    <a:pt x="328" y="72"/>
                  </a:lnTo>
                  <a:lnTo>
                    <a:pt x="332" y="72"/>
                  </a:lnTo>
                  <a:lnTo>
                    <a:pt x="332" y="68"/>
                  </a:lnTo>
                  <a:lnTo>
                    <a:pt x="328" y="72"/>
                  </a:lnTo>
                  <a:lnTo>
                    <a:pt x="324" y="72"/>
                  </a:lnTo>
                  <a:lnTo>
                    <a:pt x="320" y="72"/>
                  </a:lnTo>
                  <a:lnTo>
                    <a:pt x="316" y="72"/>
                  </a:lnTo>
                  <a:lnTo>
                    <a:pt x="316" y="68"/>
                  </a:lnTo>
                  <a:lnTo>
                    <a:pt x="316" y="64"/>
                  </a:lnTo>
                  <a:lnTo>
                    <a:pt x="312" y="64"/>
                  </a:lnTo>
                  <a:lnTo>
                    <a:pt x="308" y="64"/>
                  </a:lnTo>
                  <a:lnTo>
                    <a:pt x="308" y="60"/>
                  </a:lnTo>
                  <a:lnTo>
                    <a:pt x="312" y="60"/>
                  </a:lnTo>
                  <a:lnTo>
                    <a:pt x="316" y="56"/>
                  </a:lnTo>
                  <a:lnTo>
                    <a:pt x="320" y="56"/>
                  </a:lnTo>
                  <a:lnTo>
                    <a:pt x="328" y="56"/>
                  </a:lnTo>
                  <a:lnTo>
                    <a:pt x="332" y="60"/>
                  </a:lnTo>
                  <a:lnTo>
                    <a:pt x="336" y="64"/>
                  </a:lnTo>
                  <a:lnTo>
                    <a:pt x="332" y="64"/>
                  </a:lnTo>
                  <a:lnTo>
                    <a:pt x="332" y="68"/>
                  </a:lnTo>
                  <a:lnTo>
                    <a:pt x="336" y="72"/>
                  </a:lnTo>
                  <a:lnTo>
                    <a:pt x="336" y="76"/>
                  </a:lnTo>
                  <a:lnTo>
                    <a:pt x="340" y="72"/>
                  </a:lnTo>
                  <a:lnTo>
                    <a:pt x="340" y="76"/>
                  </a:lnTo>
                  <a:lnTo>
                    <a:pt x="340" y="80"/>
                  </a:lnTo>
                  <a:lnTo>
                    <a:pt x="344" y="80"/>
                  </a:lnTo>
                  <a:lnTo>
                    <a:pt x="348" y="80"/>
                  </a:lnTo>
                  <a:lnTo>
                    <a:pt x="348" y="76"/>
                  </a:lnTo>
                  <a:lnTo>
                    <a:pt x="352" y="72"/>
                  </a:lnTo>
                  <a:lnTo>
                    <a:pt x="356" y="72"/>
                  </a:lnTo>
                  <a:lnTo>
                    <a:pt x="360" y="68"/>
                  </a:lnTo>
                  <a:lnTo>
                    <a:pt x="364" y="64"/>
                  </a:lnTo>
                  <a:lnTo>
                    <a:pt x="368" y="64"/>
                  </a:lnTo>
                  <a:lnTo>
                    <a:pt x="372" y="68"/>
                  </a:lnTo>
                  <a:lnTo>
                    <a:pt x="380" y="72"/>
                  </a:lnTo>
                  <a:lnTo>
                    <a:pt x="388" y="72"/>
                  </a:lnTo>
                  <a:lnTo>
                    <a:pt x="392" y="72"/>
                  </a:lnTo>
                  <a:close/>
                  <a:moveTo>
                    <a:pt x="304" y="84"/>
                  </a:moveTo>
                  <a:lnTo>
                    <a:pt x="300" y="80"/>
                  </a:lnTo>
                  <a:lnTo>
                    <a:pt x="296" y="80"/>
                  </a:lnTo>
                  <a:lnTo>
                    <a:pt x="292" y="80"/>
                  </a:lnTo>
                  <a:lnTo>
                    <a:pt x="288" y="76"/>
                  </a:lnTo>
                  <a:lnTo>
                    <a:pt x="288" y="80"/>
                  </a:lnTo>
                  <a:lnTo>
                    <a:pt x="284" y="80"/>
                  </a:lnTo>
                  <a:lnTo>
                    <a:pt x="284" y="76"/>
                  </a:lnTo>
                  <a:lnTo>
                    <a:pt x="280" y="76"/>
                  </a:lnTo>
                  <a:lnTo>
                    <a:pt x="284" y="76"/>
                  </a:lnTo>
                  <a:lnTo>
                    <a:pt x="288" y="76"/>
                  </a:lnTo>
                  <a:lnTo>
                    <a:pt x="292" y="76"/>
                  </a:lnTo>
                  <a:lnTo>
                    <a:pt x="296" y="76"/>
                  </a:lnTo>
                  <a:lnTo>
                    <a:pt x="300" y="76"/>
                  </a:lnTo>
                  <a:lnTo>
                    <a:pt x="304" y="80"/>
                  </a:lnTo>
                  <a:lnTo>
                    <a:pt x="304" y="84"/>
                  </a:lnTo>
                  <a:close/>
                  <a:moveTo>
                    <a:pt x="268" y="84"/>
                  </a:moveTo>
                  <a:lnTo>
                    <a:pt x="264" y="80"/>
                  </a:lnTo>
                  <a:lnTo>
                    <a:pt x="268" y="76"/>
                  </a:lnTo>
                  <a:lnTo>
                    <a:pt x="272" y="76"/>
                  </a:lnTo>
                  <a:lnTo>
                    <a:pt x="272" y="80"/>
                  </a:lnTo>
                  <a:lnTo>
                    <a:pt x="276" y="80"/>
                  </a:lnTo>
                  <a:lnTo>
                    <a:pt x="272" y="80"/>
                  </a:lnTo>
                  <a:lnTo>
                    <a:pt x="272" y="84"/>
                  </a:lnTo>
                  <a:lnTo>
                    <a:pt x="268" y="84"/>
                  </a:lnTo>
                  <a:close/>
                  <a:moveTo>
                    <a:pt x="368" y="124"/>
                  </a:moveTo>
                  <a:lnTo>
                    <a:pt x="364" y="124"/>
                  </a:lnTo>
                  <a:lnTo>
                    <a:pt x="368" y="120"/>
                  </a:lnTo>
                  <a:lnTo>
                    <a:pt x="368" y="116"/>
                  </a:lnTo>
                  <a:lnTo>
                    <a:pt x="372" y="116"/>
                  </a:lnTo>
                  <a:lnTo>
                    <a:pt x="376" y="116"/>
                  </a:lnTo>
                  <a:lnTo>
                    <a:pt x="372" y="120"/>
                  </a:lnTo>
                  <a:lnTo>
                    <a:pt x="372" y="124"/>
                  </a:lnTo>
                  <a:lnTo>
                    <a:pt x="368" y="124"/>
                  </a:lnTo>
                  <a:close/>
                  <a:moveTo>
                    <a:pt x="236" y="124"/>
                  </a:moveTo>
                  <a:lnTo>
                    <a:pt x="232" y="124"/>
                  </a:lnTo>
                  <a:lnTo>
                    <a:pt x="232" y="128"/>
                  </a:lnTo>
                  <a:lnTo>
                    <a:pt x="228" y="128"/>
                  </a:lnTo>
                  <a:lnTo>
                    <a:pt x="224" y="128"/>
                  </a:lnTo>
                  <a:lnTo>
                    <a:pt x="220" y="128"/>
                  </a:lnTo>
                  <a:lnTo>
                    <a:pt x="216" y="128"/>
                  </a:lnTo>
                  <a:lnTo>
                    <a:pt x="212" y="128"/>
                  </a:lnTo>
                  <a:lnTo>
                    <a:pt x="212" y="124"/>
                  </a:lnTo>
                  <a:lnTo>
                    <a:pt x="216" y="124"/>
                  </a:lnTo>
                  <a:lnTo>
                    <a:pt x="220" y="124"/>
                  </a:lnTo>
                  <a:lnTo>
                    <a:pt x="224" y="124"/>
                  </a:lnTo>
                  <a:lnTo>
                    <a:pt x="228" y="124"/>
                  </a:lnTo>
                  <a:lnTo>
                    <a:pt x="232" y="124"/>
                  </a:lnTo>
                  <a:lnTo>
                    <a:pt x="236" y="124"/>
                  </a:lnTo>
                  <a:lnTo>
                    <a:pt x="236" y="120"/>
                  </a:lnTo>
                  <a:lnTo>
                    <a:pt x="236" y="124"/>
                  </a:lnTo>
                  <a:close/>
                  <a:moveTo>
                    <a:pt x="196" y="124"/>
                  </a:moveTo>
                  <a:lnTo>
                    <a:pt x="192" y="124"/>
                  </a:lnTo>
                  <a:lnTo>
                    <a:pt x="192" y="120"/>
                  </a:lnTo>
                  <a:lnTo>
                    <a:pt x="196" y="120"/>
                  </a:lnTo>
                  <a:lnTo>
                    <a:pt x="200" y="120"/>
                  </a:lnTo>
                  <a:lnTo>
                    <a:pt x="200" y="124"/>
                  </a:lnTo>
                  <a:lnTo>
                    <a:pt x="204" y="124"/>
                  </a:lnTo>
                  <a:lnTo>
                    <a:pt x="204" y="128"/>
                  </a:lnTo>
                  <a:lnTo>
                    <a:pt x="204" y="124"/>
                  </a:lnTo>
                  <a:lnTo>
                    <a:pt x="200" y="124"/>
                  </a:lnTo>
                  <a:lnTo>
                    <a:pt x="200" y="128"/>
                  </a:lnTo>
                  <a:lnTo>
                    <a:pt x="196" y="128"/>
                  </a:lnTo>
                  <a:lnTo>
                    <a:pt x="196" y="124"/>
                  </a:lnTo>
                  <a:lnTo>
                    <a:pt x="196" y="128"/>
                  </a:lnTo>
                  <a:lnTo>
                    <a:pt x="192" y="128"/>
                  </a:lnTo>
                  <a:lnTo>
                    <a:pt x="188" y="128"/>
                  </a:lnTo>
                  <a:lnTo>
                    <a:pt x="184" y="128"/>
                  </a:lnTo>
                  <a:lnTo>
                    <a:pt x="184" y="124"/>
                  </a:lnTo>
                  <a:lnTo>
                    <a:pt x="188" y="124"/>
                  </a:lnTo>
                  <a:lnTo>
                    <a:pt x="192" y="124"/>
                  </a:lnTo>
                  <a:lnTo>
                    <a:pt x="196" y="124"/>
                  </a:lnTo>
                  <a:close/>
                  <a:moveTo>
                    <a:pt x="172" y="124"/>
                  </a:moveTo>
                  <a:lnTo>
                    <a:pt x="168" y="124"/>
                  </a:lnTo>
                  <a:lnTo>
                    <a:pt x="164" y="124"/>
                  </a:lnTo>
                  <a:lnTo>
                    <a:pt x="164" y="120"/>
                  </a:lnTo>
                  <a:lnTo>
                    <a:pt x="168" y="120"/>
                  </a:lnTo>
                  <a:lnTo>
                    <a:pt x="172" y="120"/>
                  </a:lnTo>
                  <a:lnTo>
                    <a:pt x="172" y="124"/>
                  </a:lnTo>
                  <a:close/>
                  <a:moveTo>
                    <a:pt x="72" y="48"/>
                  </a:moveTo>
                  <a:lnTo>
                    <a:pt x="72" y="52"/>
                  </a:lnTo>
                  <a:lnTo>
                    <a:pt x="68" y="56"/>
                  </a:lnTo>
                  <a:lnTo>
                    <a:pt x="72" y="60"/>
                  </a:lnTo>
                  <a:lnTo>
                    <a:pt x="76" y="60"/>
                  </a:lnTo>
                  <a:lnTo>
                    <a:pt x="76" y="64"/>
                  </a:lnTo>
                  <a:lnTo>
                    <a:pt x="76" y="68"/>
                  </a:lnTo>
                  <a:lnTo>
                    <a:pt x="80" y="68"/>
                  </a:lnTo>
                  <a:lnTo>
                    <a:pt x="80" y="72"/>
                  </a:lnTo>
                  <a:lnTo>
                    <a:pt x="84" y="72"/>
                  </a:lnTo>
                  <a:lnTo>
                    <a:pt x="88" y="72"/>
                  </a:lnTo>
                  <a:lnTo>
                    <a:pt x="88" y="76"/>
                  </a:lnTo>
                  <a:lnTo>
                    <a:pt x="92" y="76"/>
                  </a:lnTo>
                  <a:lnTo>
                    <a:pt x="88" y="84"/>
                  </a:lnTo>
                  <a:lnTo>
                    <a:pt x="88" y="88"/>
                  </a:lnTo>
                  <a:lnTo>
                    <a:pt x="92" y="92"/>
                  </a:lnTo>
                  <a:lnTo>
                    <a:pt x="88" y="92"/>
                  </a:lnTo>
                  <a:lnTo>
                    <a:pt x="92" y="96"/>
                  </a:lnTo>
                  <a:lnTo>
                    <a:pt x="88" y="100"/>
                  </a:lnTo>
                  <a:lnTo>
                    <a:pt x="84" y="96"/>
                  </a:lnTo>
                  <a:lnTo>
                    <a:pt x="84" y="100"/>
                  </a:lnTo>
                  <a:lnTo>
                    <a:pt x="80" y="100"/>
                  </a:lnTo>
                  <a:lnTo>
                    <a:pt x="80" y="104"/>
                  </a:lnTo>
                  <a:lnTo>
                    <a:pt x="80" y="100"/>
                  </a:lnTo>
                  <a:lnTo>
                    <a:pt x="72" y="96"/>
                  </a:lnTo>
                  <a:lnTo>
                    <a:pt x="72" y="92"/>
                  </a:lnTo>
                  <a:lnTo>
                    <a:pt x="68" y="88"/>
                  </a:lnTo>
                  <a:lnTo>
                    <a:pt x="60" y="84"/>
                  </a:lnTo>
                  <a:lnTo>
                    <a:pt x="60" y="80"/>
                  </a:lnTo>
                  <a:lnTo>
                    <a:pt x="56" y="80"/>
                  </a:lnTo>
                  <a:lnTo>
                    <a:pt x="52" y="76"/>
                  </a:lnTo>
                  <a:lnTo>
                    <a:pt x="48" y="68"/>
                  </a:lnTo>
                  <a:lnTo>
                    <a:pt x="44" y="64"/>
                  </a:lnTo>
                  <a:lnTo>
                    <a:pt x="44" y="60"/>
                  </a:lnTo>
                  <a:lnTo>
                    <a:pt x="40" y="56"/>
                  </a:lnTo>
                  <a:lnTo>
                    <a:pt x="36" y="52"/>
                  </a:lnTo>
                  <a:lnTo>
                    <a:pt x="36" y="48"/>
                  </a:lnTo>
                  <a:lnTo>
                    <a:pt x="32" y="48"/>
                  </a:lnTo>
                  <a:lnTo>
                    <a:pt x="32" y="44"/>
                  </a:lnTo>
                  <a:lnTo>
                    <a:pt x="28" y="36"/>
                  </a:lnTo>
                  <a:lnTo>
                    <a:pt x="24" y="32"/>
                  </a:lnTo>
                  <a:lnTo>
                    <a:pt x="20" y="32"/>
                  </a:lnTo>
                  <a:lnTo>
                    <a:pt x="20" y="28"/>
                  </a:lnTo>
                  <a:lnTo>
                    <a:pt x="16" y="24"/>
                  </a:lnTo>
                  <a:lnTo>
                    <a:pt x="12" y="20"/>
                  </a:lnTo>
                  <a:lnTo>
                    <a:pt x="12" y="16"/>
                  </a:lnTo>
                  <a:lnTo>
                    <a:pt x="8" y="20"/>
                  </a:lnTo>
                  <a:lnTo>
                    <a:pt x="8" y="16"/>
                  </a:lnTo>
                  <a:lnTo>
                    <a:pt x="4" y="12"/>
                  </a:lnTo>
                  <a:lnTo>
                    <a:pt x="0" y="12"/>
                  </a:lnTo>
                  <a:lnTo>
                    <a:pt x="0" y="8"/>
                  </a:lnTo>
                  <a:lnTo>
                    <a:pt x="0" y="4"/>
                  </a:lnTo>
                  <a:lnTo>
                    <a:pt x="0" y="0"/>
                  </a:lnTo>
                  <a:lnTo>
                    <a:pt x="4" y="4"/>
                  </a:lnTo>
                  <a:lnTo>
                    <a:pt x="8" y="4"/>
                  </a:lnTo>
                  <a:lnTo>
                    <a:pt x="12" y="8"/>
                  </a:lnTo>
                  <a:lnTo>
                    <a:pt x="16" y="4"/>
                  </a:lnTo>
                  <a:lnTo>
                    <a:pt x="20" y="8"/>
                  </a:lnTo>
                  <a:lnTo>
                    <a:pt x="24" y="12"/>
                  </a:lnTo>
                  <a:lnTo>
                    <a:pt x="24" y="16"/>
                  </a:lnTo>
                  <a:lnTo>
                    <a:pt x="28" y="20"/>
                  </a:lnTo>
                  <a:lnTo>
                    <a:pt x="32" y="20"/>
                  </a:lnTo>
                  <a:lnTo>
                    <a:pt x="36" y="24"/>
                  </a:lnTo>
                  <a:lnTo>
                    <a:pt x="40" y="24"/>
                  </a:lnTo>
                  <a:lnTo>
                    <a:pt x="40" y="28"/>
                  </a:lnTo>
                  <a:lnTo>
                    <a:pt x="44" y="32"/>
                  </a:lnTo>
                  <a:lnTo>
                    <a:pt x="48" y="32"/>
                  </a:lnTo>
                  <a:lnTo>
                    <a:pt x="52" y="36"/>
                  </a:lnTo>
                  <a:lnTo>
                    <a:pt x="56" y="36"/>
                  </a:lnTo>
                  <a:lnTo>
                    <a:pt x="56" y="40"/>
                  </a:lnTo>
                  <a:lnTo>
                    <a:pt x="60" y="40"/>
                  </a:lnTo>
                  <a:lnTo>
                    <a:pt x="60" y="44"/>
                  </a:lnTo>
                  <a:lnTo>
                    <a:pt x="64" y="44"/>
                  </a:lnTo>
                  <a:lnTo>
                    <a:pt x="68" y="44"/>
                  </a:lnTo>
                  <a:lnTo>
                    <a:pt x="68" y="48"/>
                  </a:lnTo>
                  <a:lnTo>
                    <a:pt x="72" y="48"/>
                  </a:lnTo>
                  <a:close/>
                  <a:moveTo>
                    <a:pt x="280" y="48"/>
                  </a:moveTo>
                  <a:lnTo>
                    <a:pt x="276" y="44"/>
                  </a:lnTo>
                  <a:lnTo>
                    <a:pt x="276" y="40"/>
                  </a:lnTo>
                  <a:lnTo>
                    <a:pt x="276" y="36"/>
                  </a:lnTo>
                  <a:lnTo>
                    <a:pt x="280" y="32"/>
                  </a:lnTo>
                  <a:lnTo>
                    <a:pt x="280" y="36"/>
                  </a:lnTo>
                  <a:lnTo>
                    <a:pt x="280" y="40"/>
                  </a:lnTo>
                  <a:lnTo>
                    <a:pt x="280" y="44"/>
                  </a:lnTo>
                  <a:lnTo>
                    <a:pt x="280" y="40"/>
                  </a:lnTo>
                  <a:lnTo>
                    <a:pt x="284" y="40"/>
                  </a:lnTo>
                  <a:lnTo>
                    <a:pt x="288" y="36"/>
                  </a:lnTo>
                  <a:lnTo>
                    <a:pt x="288" y="40"/>
                  </a:lnTo>
                  <a:lnTo>
                    <a:pt x="284" y="40"/>
                  </a:lnTo>
                  <a:lnTo>
                    <a:pt x="284" y="44"/>
                  </a:lnTo>
                  <a:lnTo>
                    <a:pt x="288" y="48"/>
                  </a:lnTo>
                  <a:lnTo>
                    <a:pt x="284" y="48"/>
                  </a:lnTo>
                  <a:lnTo>
                    <a:pt x="280" y="48"/>
                  </a:lnTo>
                  <a:lnTo>
                    <a:pt x="280" y="52"/>
                  </a:lnTo>
                  <a:lnTo>
                    <a:pt x="284" y="56"/>
                  </a:lnTo>
                  <a:lnTo>
                    <a:pt x="284" y="60"/>
                  </a:lnTo>
                  <a:lnTo>
                    <a:pt x="284" y="56"/>
                  </a:lnTo>
                  <a:lnTo>
                    <a:pt x="280" y="56"/>
                  </a:lnTo>
                  <a:lnTo>
                    <a:pt x="280" y="52"/>
                  </a:lnTo>
                  <a:lnTo>
                    <a:pt x="280" y="48"/>
                  </a:lnTo>
                  <a:close/>
                  <a:moveTo>
                    <a:pt x="96" y="76"/>
                  </a:moveTo>
                  <a:lnTo>
                    <a:pt x="92" y="76"/>
                  </a:lnTo>
                  <a:lnTo>
                    <a:pt x="92" y="72"/>
                  </a:lnTo>
                  <a:lnTo>
                    <a:pt x="88" y="68"/>
                  </a:lnTo>
                  <a:lnTo>
                    <a:pt x="84" y="68"/>
                  </a:lnTo>
                  <a:lnTo>
                    <a:pt x="84" y="64"/>
                  </a:lnTo>
                  <a:lnTo>
                    <a:pt x="88" y="64"/>
                  </a:lnTo>
                  <a:lnTo>
                    <a:pt x="88" y="68"/>
                  </a:lnTo>
                  <a:lnTo>
                    <a:pt x="88" y="64"/>
                  </a:lnTo>
                  <a:lnTo>
                    <a:pt x="92" y="64"/>
                  </a:lnTo>
                  <a:lnTo>
                    <a:pt x="92" y="68"/>
                  </a:lnTo>
                  <a:lnTo>
                    <a:pt x="96" y="72"/>
                  </a:lnTo>
                  <a:lnTo>
                    <a:pt x="96" y="76"/>
                  </a:lnTo>
                  <a:close/>
                  <a:moveTo>
                    <a:pt x="84" y="108"/>
                  </a:moveTo>
                  <a:lnTo>
                    <a:pt x="88" y="108"/>
                  </a:lnTo>
                  <a:lnTo>
                    <a:pt x="88" y="104"/>
                  </a:lnTo>
                  <a:lnTo>
                    <a:pt x="92" y="104"/>
                  </a:lnTo>
                  <a:lnTo>
                    <a:pt x="92" y="100"/>
                  </a:lnTo>
                  <a:lnTo>
                    <a:pt x="92" y="104"/>
                  </a:lnTo>
                  <a:lnTo>
                    <a:pt x="96" y="104"/>
                  </a:lnTo>
                  <a:lnTo>
                    <a:pt x="100" y="104"/>
                  </a:lnTo>
                  <a:lnTo>
                    <a:pt x="100" y="100"/>
                  </a:lnTo>
                  <a:lnTo>
                    <a:pt x="100" y="104"/>
                  </a:lnTo>
                  <a:lnTo>
                    <a:pt x="104" y="104"/>
                  </a:lnTo>
                  <a:lnTo>
                    <a:pt x="108" y="104"/>
                  </a:lnTo>
                  <a:lnTo>
                    <a:pt x="112" y="104"/>
                  </a:lnTo>
                  <a:lnTo>
                    <a:pt x="112" y="108"/>
                  </a:lnTo>
                  <a:lnTo>
                    <a:pt x="116" y="108"/>
                  </a:lnTo>
                  <a:lnTo>
                    <a:pt x="120" y="112"/>
                  </a:lnTo>
                  <a:lnTo>
                    <a:pt x="128" y="112"/>
                  </a:lnTo>
                  <a:lnTo>
                    <a:pt x="128" y="108"/>
                  </a:lnTo>
                  <a:lnTo>
                    <a:pt x="132" y="108"/>
                  </a:lnTo>
                  <a:lnTo>
                    <a:pt x="136" y="108"/>
                  </a:lnTo>
                  <a:lnTo>
                    <a:pt x="140" y="108"/>
                  </a:lnTo>
                  <a:lnTo>
                    <a:pt x="144" y="108"/>
                  </a:lnTo>
                  <a:lnTo>
                    <a:pt x="144" y="112"/>
                  </a:lnTo>
                  <a:lnTo>
                    <a:pt x="148" y="112"/>
                  </a:lnTo>
                  <a:lnTo>
                    <a:pt x="148" y="116"/>
                  </a:lnTo>
                  <a:lnTo>
                    <a:pt x="152" y="116"/>
                  </a:lnTo>
                  <a:lnTo>
                    <a:pt x="156" y="116"/>
                  </a:lnTo>
                  <a:lnTo>
                    <a:pt x="156" y="120"/>
                  </a:lnTo>
                  <a:lnTo>
                    <a:pt x="160" y="116"/>
                  </a:lnTo>
                  <a:lnTo>
                    <a:pt x="164" y="120"/>
                  </a:lnTo>
                  <a:lnTo>
                    <a:pt x="160" y="120"/>
                  </a:lnTo>
                  <a:lnTo>
                    <a:pt x="160" y="124"/>
                  </a:lnTo>
                  <a:lnTo>
                    <a:pt x="164" y="124"/>
                  </a:lnTo>
                  <a:lnTo>
                    <a:pt x="160" y="124"/>
                  </a:lnTo>
                  <a:lnTo>
                    <a:pt x="156" y="124"/>
                  </a:lnTo>
                  <a:lnTo>
                    <a:pt x="152" y="120"/>
                  </a:lnTo>
                  <a:lnTo>
                    <a:pt x="148" y="124"/>
                  </a:lnTo>
                  <a:lnTo>
                    <a:pt x="144" y="124"/>
                  </a:lnTo>
                  <a:lnTo>
                    <a:pt x="140" y="124"/>
                  </a:lnTo>
                  <a:lnTo>
                    <a:pt x="132" y="120"/>
                  </a:lnTo>
                  <a:lnTo>
                    <a:pt x="128" y="120"/>
                  </a:lnTo>
                  <a:lnTo>
                    <a:pt x="124" y="116"/>
                  </a:lnTo>
                  <a:lnTo>
                    <a:pt x="116" y="116"/>
                  </a:lnTo>
                  <a:lnTo>
                    <a:pt x="112" y="116"/>
                  </a:lnTo>
                  <a:lnTo>
                    <a:pt x="108" y="116"/>
                  </a:lnTo>
                  <a:lnTo>
                    <a:pt x="104" y="116"/>
                  </a:lnTo>
                  <a:lnTo>
                    <a:pt x="96" y="116"/>
                  </a:lnTo>
                  <a:lnTo>
                    <a:pt x="96" y="112"/>
                  </a:lnTo>
                  <a:lnTo>
                    <a:pt x="92" y="112"/>
                  </a:lnTo>
                  <a:lnTo>
                    <a:pt x="92" y="108"/>
                  </a:lnTo>
                  <a:lnTo>
                    <a:pt x="88" y="108"/>
                  </a:lnTo>
                  <a:lnTo>
                    <a:pt x="84" y="108"/>
                  </a:lnTo>
                  <a:close/>
                  <a:moveTo>
                    <a:pt x="244" y="140"/>
                  </a:moveTo>
                  <a:lnTo>
                    <a:pt x="244" y="136"/>
                  </a:lnTo>
                  <a:lnTo>
                    <a:pt x="244" y="132"/>
                  </a:lnTo>
                  <a:lnTo>
                    <a:pt x="248" y="132"/>
                  </a:lnTo>
                  <a:lnTo>
                    <a:pt x="252" y="128"/>
                  </a:lnTo>
                  <a:lnTo>
                    <a:pt x="256" y="128"/>
                  </a:lnTo>
                  <a:lnTo>
                    <a:pt x="256" y="124"/>
                  </a:lnTo>
                  <a:lnTo>
                    <a:pt x="260" y="124"/>
                  </a:lnTo>
                  <a:lnTo>
                    <a:pt x="264" y="124"/>
                  </a:lnTo>
                  <a:lnTo>
                    <a:pt x="268" y="124"/>
                  </a:lnTo>
                  <a:lnTo>
                    <a:pt x="272" y="124"/>
                  </a:lnTo>
                  <a:lnTo>
                    <a:pt x="276" y="124"/>
                  </a:lnTo>
                  <a:lnTo>
                    <a:pt x="272" y="124"/>
                  </a:lnTo>
                  <a:lnTo>
                    <a:pt x="264" y="128"/>
                  </a:lnTo>
                  <a:lnTo>
                    <a:pt x="260" y="128"/>
                  </a:lnTo>
                  <a:lnTo>
                    <a:pt x="256" y="132"/>
                  </a:lnTo>
                  <a:lnTo>
                    <a:pt x="252" y="136"/>
                  </a:lnTo>
                  <a:lnTo>
                    <a:pt x="248" y="136"/>
                  </a:lnTo>
                  <a:lnTo>
                    <a:pt x="248" y="140"/>
                  </a:lnTo>
                  <a:lnTo>
                    <a:pt x="244" y="140"/>
                  </a:lnTo>
                  <a:close/>
                  <a:moveTo>
                    <a:pt x="216" y="140"/>
                  </a:moveTo>
                  <a:lnTo>
                    <a:pt x="212" y="136"/>
                  </a:lnTo>
                  <a:lnTo>
                    <a:pt x="208" y="136"/>
                  </a:lnTo>
                  <a:lnTo>
                    <a:pt x="204" y="136"/>
                  </a:lnTo>
                  <a:lnTo>
                    <a:pt x="204" y="132"/>
                  </a:lnTo>
                  <a:lnTo>
                    <a:pt x="208" y="132"/>
                  </a:lnTo>
                  <a:lnTo>
                    <a:pt x="212" y="132"/>
                  </a:lnTo>
                  <a:lnTo>
                    <a:pt x="216" y="136"/>
                  </a:lnTo>
                  <a:lnTo>
                    <a:pt x="216" y="140"/>
                  </a:lnTo>
                  <a:close/>
                  <a:moveTo>
                    <a:pt x="192" y="16"/>
                  </a:moveTo>
                  <a:lnTo>
                    <a:pt x="192" y="20"/>
                  </a:lnTo>
                  <a:lnTo>
                    <a:pt x="188" y="20"/>
                  </a:lnTo>
                  <a:lnTo>
                    <a:pt x="188" y="24"/>
                  </a:lnTo>
                  <a:lnTo>
                    <a:pt x="192" y="28"/>
                  </a:lnTo>
                  <a:lnTo>
                    <a:pt x="192" y="32"/>
                  </a:lnTo>
                  <a:lnTo>
                    <a:pt x="192" y="36"/>
                  </a:lnTo>
                  <a:lnTo>
                    <a:pt x="196" y="36"/>
                  </a:lnTo>
                  <a:lnTo>
                    <a:pt x="200" y="40"/>
                  </a:lnTo>
                  <a:lnTo>
                    <a:pt x="200" y="44"/>
                  </a:lnTo>
                  <a:lnTo>
                    <a:pt x="196" y="44"/>
                  </a:lnTo>
                  <a:lnTo>
                    <a:pt x="192" y="44"/>
                  </a:lnTo>
                  <a:lnTo>
                    <a:pt x="188" y="48"/>
                  </a:lnTo>
                  <a:lnTo>
                    <a:pt x="188" y="52"/>
                  </a:lnTo>
                  <a:lnTo>
                    <a:pt x="192" y="56"/>
                  </a:lnTo>
                  <a:lnTo>
                    <a:pt x="188" y="60"/>
                  </a:lnTo>
                  <a:lnTo>
                    <a:pt x="188" y="56"/>
                  </a:lnTo>
                  <a:lnTo>
                    <a:pt x="184" y="60"/>
                  </a:lnTo>
                  <a:lnTo>
                    <a:pt x="180" y="64"/>
                  </a:lnTo>
                  <a:lnTo>
                    <a:pt x="180" y="68"/>
                  </a:lnTo>
                  <a:lnTo>
                    <a:pt x="180" y="72"/>
                  </a:lnTo>
                  <a:lnTo>
                    <a:pt x="180" y="76"/>
                  </a:lnTo>
                  <a:lnTo>
                    <a:pt x="176" y="76"/>
                  </a:lnTo>
                  <a:lnTo>
                    <a:pt x="176" y="80"/>
                  </a:lnTo>
                  <a:lnTo>
                    <a:pt x="176" y="84"/>
                  </a:lnTo>
                  <a:lnTo>
                    <a:pt x="168" y="84"/>
                  </a:lnTo>
                  <a:lnTo>
                    <a:pt x="168" y="88"/>
                  </a:lnTo>
                  <a:lnTo>
                    <a:pt x="164" y="88"/>
                  </a:lnTo>
                  <a:lnTo>
                    <a:pt x="164" y="84"/>
                  </a:lnTo>
                  <a:lnTo>
                    <a:pt x="164" y="80"/>
                  </a:lnTo>
                  <a:lnTo>
                    <a:pt x="160" y="80"/>
                  </a:lnTo>
                  <a:lnTo>
                    <a:pt x="156" y="80"/>
                  </a:lnTo>
                  <a:lnTo>
                    <a:pt x="152" y="76"/>
                  </a:lnTo>
                  <a:lnTo>
                    <a:pt x="148" y="80"/>
                  </a:lnTo>
                  <a:lnTo>
                    <a:pt x="144" y="80"/>
                  </a:lnTo>
                  <a:lnTo>
                    <a:pt x="140" y="80"/>
                  </a:lnTo>
                  <a:lnTo>
                    <a:pt x="140" y="76"/>
                  </a:lnTo>
                  <a:lnTo>
                    <a:pt x="140" y="72"/>
                  </a:lnTo>
                  <a:lnTo>
                    <a:pt x="140" y="76"/>
                  </a:lnTo>
                  <a:lnTo>
                    <a:pt x="132" y="76"/>
                  </a:lnTo>
                  <a:lnTo>
                    <a:pt x="128" y="76"/>
                  </a:lnTo>
                  <a:lnTo>
                    <a:pt x="128" y="72"/>
                  </a:lnTo>
                  <a:lnTo>
                    <a:pt x="124" y="64"/>
                  </a:lnTo>
                  <a:lnTo>
                    <a:pt x="124" y="60"/>
                  </a:lnTo>
                  <a:lnTo>
                    <a:pt x="120" y="56"/>
                  </a:lnTo>
                  <a:lnTo>
                    <a:pt x="120" y="52"/>
                  </a:lnTo>
                  <a:lnTo>
                    <a:pt x="120" y="48"/>
                  </a:lnTo>
                  <a:lnTo>
                    <a:pt x="116" y="48"/>
                  </a:lnTo>
                  <a:lnTo>
                    <a:pt x="116" y="44"/>
                  </a:lnTo>
                  <a:lnTo>
                    <a:pt x="116" y="40"/>
                  </a:lnTo>
                  <a:lnTo>
                    <a:pt x="120" y="36"/>
                  </a:lnTo>
                  <a:lnTo>
                    <a:pt x="120" y="32"/>
                  </a:lnTo>
                  <a:lnTo>
                    <a:pt x="124" y="36"/>
                  </a:lnTo>
                  <a:lnTo>
                    <a:pt x="124" y="40"/>
                  </a:lnTo>
                  <a:lnTo>
                    <a:pt x="128" y="44"/>
                  </a:lnTo>
                  <a:lnTo>
                    <a:pt x="132" y="44"/>
                  </a:lnTo>
                  <a:lnTo>
                    <a:pt x="136" y="40"/>
                  </a:lnTo>
                  <a:lnTo>
                    <a:pt x="136" y="44"/>
                  </a:lnTo>
                  <a:lnTo>
                    <a:pt x="140" y="44"/>
                  </a:lnTo>
                  <a:lnTo>
                    <a:pt x="144" y="40"/>
                  </a:lnTo>
                  <a:lnTo>
                    <a:pt x="148" y="36"/>
                  </a:lnTo>
                  <a:lnTo>
                    <a:pt x="152" y="36"/>
                  </a:lnTo>
                  <a:lnTo>
                    <a:pt x="152" y="40"/>
                  </a:lnTo>
                  <a:lnTo>
                    <a:pt x="156" y="40"/>
                  </a:lnTo>
                  <a:lnTo>
                    <a:pt x="160" y="40"/>
                  </a:lnTo>
                  <a:lnTo>
                    <a:pt x="160" y="36"/>
                  </a:lnTo>
                  <a:lnTo>
                    <a:pt x="164" y="36"/>
                  </a:lnTo>
                  <a:lnTo>
                    <a:pt x="168" y="36"/>
                  </a:lnTo>
                  <a:lnTo>
                    <a:pt x="172" y="28"/>
                  </a:lnTo>
                  <a:lnTo>
                    <a:pt x="168" y="28"/>
                  </a:lnTo>
                  <a:lnTo>
                    <a:pt x="172" y="24"/>
                  </a:lnTo>
                  <a:lnTo>
                    <a:pt x="172" y="20"/>
                  </a:lnTo>
                  <a:lnTo>
                    <a:pt x="176" y="16"/>
                  </a:lnTo>
                  <a:lnTo>
                    <a:pt x="176" y="12"/>
                  </a:lnTo>
                  <a:lnTo>
                    <a:pt x="180" y="12"/>
                  </a:lnTo>
                  <a:lnTo>
                    <a:pt x="184" y="12"/>
                  </a:lnTo>
                  <a:lnTo>
                    <a:pt x="188" y="12"/>
                  </a:lnTo>
                  <a:lnTo>
                    <a:pt x="192" y="16"/>
                  </a:lnTo>
                  <a:close/>
                  <a:moveTo>
                    <a:pt x="208" y="48"/>
                  </a:moveTo>
                  <a:lnTo>
                    <a:pt x="212" y="44"/>
                  </a:lnTo>
                  <a:lnTo>
                    <a:pt x="216" y="44"/>
                  </a:lnTo>
                  <a:lnTo>
                    <a:pt x="216" y="40"/>
                  </a:lnTo>
                  <a:lnTo>
                    <a:pt x="220" y="40"/>
                  </a:lnTo>
                  <a:lnTo>
                    <a:pt x="224" y="40"/>
                  </a:lnTo>
                  <a:lnTo>
                    <a:pt x="228" y="44"/>
                  </a:lnTo>
                  <a:lnTo>
                    <a:pt x="232" y="44"/>
                  </a:lnTo>
                  <a:lnTo>
                    <a:pt x="236" y="44"/>
                  </a:lnTo>
                  <a:lnTo>
                    <a:pt x="240" y="44"/>
                  </a:lnTo>
                  <a:lnTo>
                    <a:pt x="244" y="44"/>
                  </a:lnTo>
                  <a:lnTo>
                    <a:pt x="248" y="44"/>
                  </a:lnTo>
                  <a:lnTo>
                    <a:pt x="252" y="40"/>
                  </a:lnTo>
                  <a:lnTo>
                    <a:pt x="252" y="36"/>
                  </a:lnTo>
                  <a:lnTo>
                    <a:pt x="256" y="36"/>
                  </a:lnTo>
                  <a:lnTo>
                    <a:pt x="256" y="40"/>
                  </a:lnTo>
                  <a:lnTo>
                    <a:pt x="252" y="44"/>
                  </a:lnTo>
                  <a:lnTo>
                    <a:pt x="248" y="48"/>
                  </a:lnTo>
                  <a:lnTo>
                    <a:pt x="244" y="48"/>
                  </a:lnTo>
                  <a:lnTo>
                    <a:pt x="240" y="48"/>
                  </a:lnTo>
                  <a:lnTo>
                    <a:pt x="232" y="48"/>
                  </a:lnTo>
                  <a:lnTo>
                    <a:pt x="228" y="48"/>
                  </a:lnTo>
                  <a:lnTo>
                    <a:pt x="224" y="48"/>
                  </a:lnTo>
                  <a:lnTo>
                    <a:pt x="220" y="48"/>
                  </a:lnTo>
                  <a:lnTo>
                    <a:pt x="216" y="48"/>
                  </a:lnTo>
                  <a:lnTo>
                    <a:pt x="212" y="48"/>
                  </a:lnTo>
                  <a:lnTo>
                    <a:pt x="212" y="52"/>
                  </a:lnTo>
                  <a:lnTo>
                    <a:pt x="212" y="56"/>
                  </a:lnTo>
                  <a:lnTo>
                    <a:pt x="212" y="60"/>
                  </a:lnTo>
                  <a:lnTo>
                    <a:pt x="216" y="60"/>
                  </a:lnTo>
                  <a:lnTo>
                    <a:pt x="216" y="64"/>
                  </a:lnTo>
                  <a:lnTo>
                    <a:pt x="220" y="64"/>
                  </a:lnTo>
                  <a:lnTo>
                    <a:pt x="224" y="64"/>
                  </a:lnTo>
                  <a:lnTo>
                    <a:pt x="224" y="60"/>
                  </a:lnTo>
                  <a:lnTo>
                    <a:pt x="228" y="60"/>
                  </a:lnTo>
                  <a:lnTo>
                    <a:pt x="232" y="60"/>
                  </a:lnTo>
                  <a:lnTo>
                    <a:pt x="232" y="56"/>
                  </a:lnTo>
                  <a:lnTo>
                    <a:pt x="236" y="56"/>
                  </a:lnTo>
                  <a:lnTo>
                    <a:pt x="240" y="56"/>
                  </a:lnTo>
                  <a:lnTo>
                    <a:pt x="240" y="60"/>
                  </a:lnTo>
                  <a:lnTo>
                    <a:pt x="236" y="60"/>
                  </a:lnTo>
                  <a:lnTo>
                    <a:pt x="232" y="64"/>
                  </a:lnTo>
                  <a:lnTo>
                    <a:pt x="228" y="64"/>
                  </a:lnTo>
                  <a:lnTo>
                    <a:pt x="228" y="68"/>
                  </a:lnTo>
                  <a:lnTo>
                    <a:pt x="224" y="68"/>
                  </a:lnTo>
                  <a:lnTo>
                    <a:pt x="228" y="72"/>
                  </a:lnTo>
                  <a:lnTo>
                    <a:pt x="232" y="76"/>
                  </a:lnTo>
                  <a:lnTo>
                    <a:pt x="232" y="80"/>
                  </a:lnTo>
                  <a:lnTo>
                    <a:pt x="232" y="84"/>
                  </a:lnTo>
                  <a:lnTo>
                    <a:pt x="236" y="88"/>
                  </a:lnTo>
                  <a:lnTo>
                    <a:pt x="232" y="88"/>
                  </a:lnTo>
                  <a:lnTo>
                    <a:pt x="228" y="88"/>
                  </a:lnTo>
                  <a:lnTo>
                    <a:pt x="228" y="92"/>
                  </a:lnTo>
                  <a:lnTo>
                    <a:pt x="224" y="92"/>
                  </a:lnTo>
                  <a:lnTo>
                    <a:pt x="224" y="88"/>
                  </a:lnTo>
                  <a:lnTo>
                    <a:pt x="220" y="84"/>
                  </a:lnTo>
                  <a:lnTo>
                    <a:pt x="220" y="80"/>
                  </a:lnTo>
                  <a:lnTo>
                    <a:pt x="220" y="76"/>
                  </a:lnTo>
                  <a:lnTo>
                    <a:pt x="216" y="72"/>
                  </a:lnTo>
                  <a:lnTo>
                    <a:pt x="216" y="76"/>
                  </a:lnTo>
                  <a:lnTo>
                    <a:pt x="212" y="76"/>
                  </a:lnTo>
                  <a:lnTo>
                    <a:pt x="216" y="76"/>
                  </a:lnTo>
                  <a:lnTo>
                    <a:pt x="216" y="80"/>
                  </a:lnTo>
                  <a:lnTo>
                    <a:pt x="216" y="84"/>
                  </a:lnTo>
                  <a:lnTo>
                    <a:pt x="212" y="88"/>
                  </a:lnTo>
                  <a:lnTo>
                    <a:pt x="216" y="92"/>
                  </a:lnTo>
                  <a:lnTo>
                    <a:pt x="212" y="96"/>
                  </a:lnTo>
                  <a:lnTo>
                    <a:pt x="216" y="96"/>
                  </a:lnTo>
                  <a:lnTo>
                    <a:pt x="212" y="100"/>
                  </a:lnTo>
                  <a:lnTo>
                    <a:pt x="208" y="100"/>
                  </a:lnTo>
                  <a:lnTo>
                    <a:pt x="208" y="96"/>
                  </a:lnTo>
                  <a:lnTo>
                    <a:pt x="208" y="92"/>
                  </a:lnTo>
                  <a:lnTo>
                    <a:pt x="208" y="84"/>
                  </a:lnTo>
                  <a:lnTo>
                    <a:pt x="208" y="80"/>
                  </a:lnTo>
                  <a:lnTo>
                    <a:pt x="204" y="80"/>
                  </a:lnTo>
                  <a:lnTo>
                    <a:pt x="200" y="76"/>
                  </a:lnTo>
                  <a:lnTo>
                    <a:pt x="200" y="72"/>
                  </a:lnTo>
                  <a:lnTo>
                    <a:pt x="204" y="72"/>
                  </a:lnTo>
                  <a:lnTo>
                    <a:pt x="204" y="68"/>
                  </a:lnTo>
                  <a:lnTo>
                    <a:pt x="208" y="68"/>
                  </a:lnTo>
                  <a:lnTo>
                    <a:pt x="204" y="64"/>
                  </a:lnTo>
                  <a:lnTo>
                    <a:pt x="204" y="60"/>
                  </a:lnTo>
                  <a:lnTo>
                    <a:pt x="208" y="56"/>
                  </a:lnTo>
                  <a:lnTo>
                    <a:pt x="208" y="48"/>
                  </a:lnTo>
                  <a:close/>
                </a:path>
              </a:pathLst>
            </a:custGeom>
            <a:solidFill>
              <a:srgbClr val="CCFFFF"/>
            </a:solidFill>
            <a:ln w="6350">
              <a:solidFill>
                <a:srgbClr val="CCFFFF"/>
              </a:solidFill>
              <a:prstDash val="solid"/>
              <a:round/>
              <a:headEnd/>
              <a:tailEnd/>
            </a:ln>
          </p:spPr>
          <p:txBody>
            <a:bodyPr/>
            <a:lstStyle/>
            <a:p>
              <a:endParaRPr lang="it-IT"/>
            </a:p>
          </p:txBody>
        </p:sp>
        <p:sp>
          <p:nvSpPr>
            <p:cNvPr id="197795" name="Freeform 160">
              <a:extLst>
                <a:ext uri="{FF2B5EF4-FFF2-40B4-BE49-F238E27FC236}">
                  <a16:creationId xmlns:a16="http://schemas.microsoft.com/office/drawing/2014/main" id="{46E485F6-72A8-DC56-B1E4-AC41D16E4ED9}"/>
                </a:ext>
              </a:extLst>
            </p:cNvPr>
            <p:cNvSpPr>
              <a:spLocks noEditPoints="1"/>
            </p:cNvSpPr>
            <p:nvPr/>
          </p:nvSpPr>
          <p:spPr bwMode="auto">
            <a:xfrm>
              <a:off x="2019" y="864"/>
              <a:ext cx="990" cy="533"/>
            </a:xfrm>
            <a:custGeom>
              <a:avLst/>
              <a:gdLst>
                <a:gd name="T0" fmla="*/ 2147483646 w 516"/>
                <a:gd name="T1" fmla="*/ 2147483646 h 208"/>
                <a:gd name="T2" fmla="*/ 2147483646 w 516"/>
                <a:gd name="T3" fmla="*/ 2147483646 h 208"/>
                <a:gd name="T4" fmla="*/ 2147483646 w 516"/>
                <a:gd name="T5" fmla="*/ 2147483646 h 208"/>
                <a:gd name="T6" fmla="*/ 2147483646 w 516"/>
                <a:gd name="T7" fmla="*/ 2147483646 h 208"/>
                <a:gd name="T8" fmla="*/ 2147483646 w 516"/>
                <a:gd name="T9" fmla="*/ 2147483646 h 208"/>
                <a:gd name="T10" fmla="*/ 2147483646 w 516"/>
                <a:gd name="T11" fmla="*/ 2147483646 h 208"/>
                <a:gd name="T12" fmla="*/ 2147483646 w 516"/>
                <a:gd name="T13" fmla="*/ 2147483646 h 208"/>
                <a:gd name="T14" fmla="*/ 2147483646 w 516"/>
                <a:gd name="T15" fmla="*/ 2147483646 h 208"/>
                <a:gd name="T16" fmla="*/ 2147483646 w 516"/>
                <a:gd name="T17" fmla="*/ 2147483646 h 208"/>
                <a:gd name="T18" fmla="*/ 2147483646 w 516"/>
                <a:gd name="T19" fmla="*/ 2147483646 h 208"/>
                <a:gd name="T20" fmla="*/ 2147483646 w 516"/>
                <a:gd name="T21" fmla="*/ 2147483646 h 208"/>
                <a:gd name="T22" fmla="*/ 2147483646 w 516"/>
                <a:gd name="T23" fmla="*/ 2147483646 h 208"/>
                <a:gd name="T24" fmla="*/ 2147483646 w 516"/>
                <a:gd name="T25" fmla="*/ 2147483646 h 208"/>
                <a:gd name="T26" fmla="*/ 2147483646 w 516"/>
                <a:gd name="T27" fmla="*/ 2147483646 h 208"/>
                <a:gd name="T28" fmla="*/ 2147483646 w 516"/>
                <a:gd name="T29" fmla="*/ 2147483646 h 208"/>
                <a:gd name="T30" fmla="*/ 2147483646 w 516"/>
                <a:gd name="T31" fmla="*/ 2147483646 h 208"/>
                <a:gd name="T32" fmla="*/ 2147483646 w 516"/>
                <a:gd name="T33" fmla="*/ 2147483646 h 208"/>
                <a:gd name="T34" fmla="*/ 2147483646 w 516"/>
                <a:gd name="T35" fmla="*/ 2147483646 h 208"/>
                <a:gd name="T36" fmla="*/ 2147483646 w 516"/>
                <a:gd name="T37" fmla="*/ 2147483646 h 208"/>
                <a:gd name="T38" fmla="*/ 2147483646 w 516"/>
                <a:gd name="T39" fmla="*/ 2147483646 h 208"/>
                <a:gd name="T40" fmla="*/ 2147483646 w 516"/>
                <a:gd name="T41" fmla="*/ 2147483646 h 208"/>
                <a:gd name="T42" fmla="*/ 2147483646 w 516"/>
                <a:gd name="T43" fmla="*/ 2147483646 h 208"/>
                <a:gd name="T44" fmla="*/ 2147483646 w 516"/>
                <a:gd name="T45" fmla="*/ 2147483646 h 208"/>
                <a:gd name="T46" fmla="*/ 2147483646 w 516"/>
                <a:gd name="T47" fmla="*/ 2147483646 h 208"/>
                <a:gd name="T48" fmla="*/ 2147483646 w 516"/>
                <a:gd name="T49" fmla="*/ 2147483646 h 208"/>
                <a:gd name="T50" fmla="*/ 2147483646 w 516"/>
                <a:gd name="T51" fmla="*/ 2147483646 h 208"/>
                <a:gd name="T52" fmla="*/ 2147483646 w 516"/>
                <a:gd name="T53" fmla="*/ 2147483646 h 208"/>
                <a:gd name="T54" fmla="*/ 2147483646 w 516"/>
                <a:gd name="T55" fmla="*/ 2147483646 h 208"/>
                <a:gd name="T56" fmla="*/ 0 w 516"/>
                <a:gd name="T57" fmla="*/ 2147483646 h 208"/>
                <a:gd name="T58" fmla="*/ 2147483646 w 516"/>
                <a:gd name="T59" fmla="*/ 2147483646 h 208"/>
                <a:gd name="T60" fmla="*/ 2147483646 w 516"/>
                <a:gd name="T61" fmla="*/ 2147483646 h 208"/>
                <a:gd name="T62" fmla="*/ 2147483646 w 516"/>
                <a:gd name="T63" fmla="*/ 2147483646 h 208"/>
                <a:gd name="T64" fmla="*/ 2147483646 w 516"/>
                <a:gd name="T65" fmla="*/ 2147483646 h 208"/>
                <a:gd name="T66" fmla="*/ 2147483646 w 516"/>
                <a:gd name="T67" fmla="*/ 2147483646 h 208"/>
                <a:gd name="T68" fmla="*/ 2147483646 w 516"/>
                <a:gd name="T69" fmla="*/ 2147483646 h 208"/>
                <a:gd name="T70" fmla="*/ 2147483646 w 516"/>
                <a:gd name="T71" fmla="*/ 2147483646 h 208"/>
                <a:gd name="T72" fmla="*/ 2147483646 w 516"/>
                <a:gd name="T73" fmla="*/ 2147483646 h 208"/>
                <a:gd name="T74" fmla="*/ 2147483646 w 516"/>
                <a:gd name="T75" fmla="*/ 2147483646 h 208"/>
                <a:gd name="T76" fmla="*/ 2147483646 w 516"/>
                <a:gd name="T77" fmla="*/ 2147483646 h 208"/>
                <a:gd name="T78" fmla="*/ 2147483646 w 516"/>
                <a:gd name="T79" fmla="*/ 2147483646 h 208"/>
                <a:gd name="T80" fmla="*/ 2147483646 w 516"/>
                <a:gd name="T81" fmla="*/ 2147483646 h 208"/>
                <a:gd name="T82" fmla="*/ 2147483646 w 516"/>
                <a:gd name="T83" fmla="*/ 2147483646 h 208"/>
                <a:gd name="T84" fmla="*/ 2147483646 w 516"/>
                <a:gd name="T85" fmla="*/ 2147483646 h 208"/>
                <a:gd name="T86" fmla="*/ 2147483646 w 516"/>
                <a:gd name="T87" fmla="*/ 2147483646 h 208"/>
                <a:gd name="T88" fmla="*/ 2147483646 w 516"/>
                <a:gd name="T89" fmla="*/ 2147483646 h 208"/>
                <a:gd name="T90" fmla="*/ 2147483646 w 516"/>
                <a:gd name="T91" fmla="*/ 2147483646 h 208"/>
                <a:gd name="T92" fmla="*/ 2147483646 w 516"/>
                <a:gd name="T93" fmla="*/ 2147483646 h 208"/>
                <a:gd name="T94" fmla="*/ 2147483646 w 516"/>
                <a:gd name="T95" fmla="*/ 2147483646 h 208"/>
                <a:gd name="T96" fmla="*/ 2147483646 w 516"/>
                <a:gd name="T97" fmla="*/ 2147483646 h 208"/>
                <a:gd name="T98" fmla="*/ 2147483646 w 516"/>
                <a:gd name="T99" fmla="*/ 2147483646 h 208"/>
                <a:gd name="T100" fmla="*/ 2147483646 w 516"/>
                <a:gd name="T101" fmla="*/ 2147483646 h 208"/>
                <a:gd name="T102" fmla="*/ 2147483646 w 516"/>
                <a:gd name="T103" fmla="*/ 2147483646 h 208"/>
                <a:gd name="T104" fmla="*/ 2147483646 w 516"/>
                <a:gd name="T105" fmla="*/ 2147483646 h 208"/>
                <a:gd name="T106" fmla="*/ 2147483646 w 516"/>
                <a:gd name="T107" fmla="*/ 2147483646 h 208"/>
                <a:gd name="T108" fmla="*/ 2147483646 w 516"/>
                <a:gd name="T109" fmla="*/ 2147483646 h 208"/>
                <a:gd name="T110" fmla="*/ 2147483646 w 516"/>
                <a:gd name="T111" fmla="*/ 2147483646 h 208"/>
                <a:gd name="T112" fmla="*/ 2147483646 w 516"/>
                <a:gd name="T113" fmla="*/ 2147483646 h 208"/>
                <a:gd name="T114" fmla="*/ 2147483646 w 516"/>
                <a:gd name="T115" fmla="*/ 2147483646 h 208"/>
                <a:gd name="T116" fmla="*/ 2147483646 w 516"/>
                <a:gd name="T117" fmla="*/ 2147483646 h 208"/>
                <a:gd name="T118" fmla="*/ 2147483646 w 516"/>
                <a:gd name="T119" fmla="*/ 2147483646 h 2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16"/>
                <a:gd name="T181" fmla="*/ 0 h 208"/>
                <a:gd name="T182" fmla="*/ 516 w 516"/>
                <a:gd name="T183" fmla="*/ 208 h 20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16" h="208">
                  <a:moveTo>
                    <a:pt x="396" y="104"/>
                  </a:moveTo>
                  <a:lnTo>
                    <a:pt x="404" y="104"/>
                  </a:lnTo>
                  <a:lnTo>
                    <a:pt x="404" y="108"/>
                  </a:lnTo>
                  <a:lnTo>
                    <a:pt x="400" y="108"/>
                  </a:lnTo>
                  <a:lnTo>
                    <a:pt x="392" y="108"/>
                  </a:lnTo>
                  <a:lnTo>
                    <a:pt x="388" y="108"/>
                  </a:lnTo>
                  <a:lnTo>
                    <a:pt x="384" y="108"/>
                  </a:lnTo>
                  <a:lnTo>
                    <a:pt x="384" y="112"/>
                  </a:lnTo>
                  <a:lnTo>
                    <a:pt x="380" y="116"/>
                  </a:lnTo>
                  <a:lnTo>
                    <a:pt x="384" y="116"/>
                  </a:lnTo>
                  <a:lnTo>
                    <a:pt x="388" y="116"/>
                  </a:lnTo>
                  <a:lnTo>
                    <a:pt x="396" y="116"/>
                  </a:lnTo>
                  <a:lnTo>
                    <a:pt x="400" y="116"/>
                  </a:lnTo>
                  <a:lnTo>
                    <a:pt x="408" y="116"/>
                  </a:lnTo>
                  <a:lnTo>
                    <a:pt x="412" y="116"/>
                  </a:lnTo>
                  <a:lnTo>
                    <a:pt x="416" y="116"/>
                  </a:lnTo>
                  <a:lnTo>
                    <a:pt x="420" y="116"/>
                  </a:lnTo>
                  <a:lnTo>
                    <a:pt x="424" y="116"/>
                  </a:lnTo>
                  <a:lnTo>
                    <a:pt x="428" y="116"/>
                  </a:lnTo>
                  <a:lnTo>
                    <a:pt x="432" y="116"/>
                  </a:lnTo>
                  <a:lnTo>
                    <a:pt x="436" y="116"/>
                  </a:lnTo>
                  <a:lnTo>
                    <a:pt x="428" y="120"/>
                  </a:lnTo>
                  <a:lnTo>
                    <a:pt x="424" y="120"/>
                  </a:lnTo>
                  <a:lnTo>
                    <a:pt x="416" y="124"/>
                  </a:lnTo>
                  <a:lnTo>
                    <a:pt x="412" y="124"/>
                  </a:lnTo>
                  <a:lnTo>
                    <a:pt x="408" y="128"/>
                  </a:lnTo>
                  <a:lnTo>
                    <a:pt x="404" y="128"/>
                  </a:lnTo>
                  <a:lnTo>
                    <a:pt x="400" y="128"/>
                  </a:lnTo>
                  <a:lnTo>
                    <a:pt x="396" y="132"/>
                  </a:lnTo>
                  <a:lnTo>
                    <a:pt x="392" y="132"/>
                  </a:lnTo>
                  <a:lnTo>
                    <a:pt x="384" y="132"/>
                  </a:lnTo>
                  <a:lnTo>
                    <a:pt x="380" y="132"/>
                  </a:lnTo>
                  <a:lnTo>
                    <a:pt x="376" y="132"/>
                  </a:lnTo>
                  <a:lnTo>
                    <a:pt x="372" y="132"/>
                  </a:lnTo>
                  <a:lnTo>
                    <a:pt x="368" y="132"/>
                  </a:lnTo>
                  <a:lnTo>
                    <a:pt x="364" y="136"/>
                  </a:lnTo>
                  <a:lnTo>
                    <a:pt x="360" y="136"/>
                  </a:lnTo>
                  <a:lnTo>
                    <a:pt x="356" y="136"/>
                  </a:lnTo>
                  <a:lnTo>
                    <a:pt x="352" y="132"/>
                  </a:lnTo>
                  <a:lnTo>
                    <a:pt x="348" y="132"/>
                  </a:lnTo>
                  <a:lnTo>
                    <a:pt x="348" y="136"/>
                  </a:lnTo>
                  <a:lnTo>
                    <a:pt x="344" y="136"/>
                  </a:lnTo>
                  <a:lnTo>
                    <a:pt x="340" y="140"/>
                  </a:lnTo>
                  <a:lnTo>
                    <a:pt x="336" y="144"/>
                  </a:lnTo>
                  <a:lnTo>
                    <a:pt x="332" y="148"/>
                  </a:lnTo>
                  <a:lnTo>
                    <a:pt x="328" y="148"/>
                  </a:lnTo>
                  <a:lnTo>
                    <a:pt x="324" y="152"/>
                  </a:lnTo>
                  <a:lnTo>
                    <a:pt x="320" y="152"/>
                  </a:lnTo>
                  <a:lnTo>
                    <a:pt x="316" y="148"/>
                  </a:lnTo>
                  <a:lnTo>
                    <a:pt x="316" y="152"/>
                  </a:lnTo>
                  <a:lnTo>
                    <a:pt x="316" y="156"/>
                  </a:lnTo>
                  <a:lnTo>
                    <a:pt x="312" y="156"/>
                  </a:lnTo>
                  <a:lnTo>
                    <a:pt x="308" y="156"/>
                  </a:lnTo>
                  <a:lnTo>
                    <a:pt x="300" y="156"/>
                  </a:lnTo>
                  <a:lnTo>
                    <a:pt x="304" y="148"/>
                  </a:lnTo>
                  <a:lnTo>
                    <a:pt x="304" y="152"/>
                  </a:lnTo>
                  <a:lnTo>
                    <a:pt x="300" y="148"/>
                  </a:lnTo>
                  <a:lnTo>
                    <a:pt x="296" y="148"/>
                  </a:lnTo>
                  <a:lnTo>
                    <a:pt x="300" y="152"/>
                  </a:lnTo>
                  <a:lnTo>
                    <a:pt x="296" y="156"/>
                  </a:lnTo>
                  <a:lnTo>
                    <a:pt x="288" y="156"/>
                  </a:lnTo>
                  <a:lnTo>
                    <a:pt x="284" y="156"/>
                  </a:lnTo>
                  <a:lnTo>
                    <a:pt x="280" y="156"/>
                  </a:lnTo>
                  <a:lnTo>
                    <a:pt x="284" y="160"/>
                  </a:lnTo>
                  <a:lnTo>
                    <a:pt x="280" y="160"/>
                  </a:lnTo>
                  <a:lnTo>
                    <a:pt x="272" y="160"/>
                  </a:lnTo>
                  <a:lnTo>
                    <a:pt x="272" y="164"/>
                  </a:lnTo>
                  <a:lnTo>
                    <a:pt x="276" y="164"/>
                  </a:lnTo>
                  <a:lnTo>
                    <a:pt x="276" y="168"/>
                  </a:lnTo>
                  <a:lnTo>
                    <a:pt x="272" y="168"/>
                  </a:lnTo>
                  <a:lnTo>
                    <a:pt x="268" y="168"/>
                  </a:lnTo>
                  <a:lnTo>
                    <a:pt x="272" y="168"/>
                  </a:lnTo>
                  <a:lnTo>
                    <a:pt x="276" y="172"/>
                  </a:lnTo>
                  <a:lnTo>
                    <a:pt x="272" y="176"/>
                  </a:lnTo>
                  <a:lnTo>
                    <a:pt x="272" y="172"/>
                  </a:lnTo>
                  <a:lnTo>
                    <a:pt x="268" y="176"/>
                  </a:lnTo>
                  <a:lnTo>
                    <a:pt x="272" y="176"/>
                  </a:lnTo>
                  <a:lnTo>
                    <a:pt x="268" y="180"/>
                  </a:lnTo>
                  <a:lnTo>
                    <a:pt x="268" y="176"/>
                  </a:lnTo>
                  <a:lnTo>
                    <a:pt x="264" y="176"/>
                  </a:lnTo>
                  <a:lnTo>
                    <a:pt x="264" y="180"/>
                  </a:lnTo>
                  <a:lnTo>
                    <a:pt x="260" y="180"/>
                  </a:lnTo>
                  <a:lnTo>
                    <a:pt x="256" y="180"/>
                  </a:lnTo>
                  <a:lnTo>
                    <a:pt x="252" y="180"/>
                  </a:lnTo>
                  <a:lnTo>
                    <a:pt x="256" y="184"/>
                  </a:lnTo>
                  <a:lnTo>
                    <a:pt x="260" y="184"/>
                  </a:lnTo>
                  <a:lnTo>
                    <a:pt x="260" y="188"/>
                  </a:lnTo>
                  <a:lnTo>
                    <a:pt x="260" y="192"/>
                  </a:lnTo>
                  <a:lnTo>
                    <a:pt x="256" y="192"/>
                  </a:lnTo>
                  <a:lnTo>
                    <a:pt x="256" y="196"/>
                  </a:lnTo>
                  <a:lnTo>
                    <a:pt x="256" y="200"/>
                  </a:lnTo>
                  <a:lnTo>
                    <a:pt x="252" y="200"/>
                  </a:lnTo>
                  <a:lnTo>
                    <a:pt x="256" y="204"/>
                  </a:lnTo>
                  <a:lnTo>
                    <a:pt x="252" y="208"/>
                  </a:lnTo>
                  <a:lnTo>
                    <a:pt x="252" y="204"/>
                  </a:lnTo>
                  <a:lnTo>
                    <a:pt x="248" y="204"/>
                  </a:lnTo>
                  <a:lnTo>
                    <a:pt x="244" y="204"/>
                  </a:lnTo>
                  <a:lnTo>
                    <a:pt x="244" y="208"/>
                  </a:lnTo>
                  <a:lnTo>
                    <a:pt x="240" y="204"/>
                  </a:lnTo>
                  <a:lnTo>
                    <a:pt x="240" y="200"/>
                  </a:lnTo>
                  <a:lnTo>
                    <a:pt x="236" y="200"/>
                  </a:lnTo>
                  <a:lnTo>
                    <a:pt x="232" y="200"/>
                  </a:lnTo>
                  <a:lnTo>
                    <a:pt x="232" y="196"/>
                  </a:lnTo>
                  <a:lnTo>
                    <a:pt x="228" y="196"/>
                  </a:lnTo>
                  <a:lnTo>
                    <a:pt x="224" y="196"/>
                  </a:lnTo>
                  <a:lnTo>
                    <a:pt x="220" y="196"/>
                  </a:lnTo>
                  <a:lnTo>
                    <a:pt x="216" y="200"/>
                  </a:lnTo>
                  <a:lnTo>
                    <a:pt x="212" y="196"/>
                  </a:lnTo>
                  <a:lnTo>
                    <a:pt x="208" y="192"/>
                  </a:lnTo>
                  <a:lnTo>
                    <a:pt x="204" y="192"/>
                  </a:lnTo>
                  <a:lnTo>
                    <a:pt x="204" y="188"/>
                  </a:lnTo>
                  <a:lnTo>
                    <a:pt x="200" y="184"/>
                  </a:lnTo>
                  <a:lnTo>
                    <a:pt x="196" y="184"/>
                  </a:lnTo>
                  <a:lnTo>
                    <a:pt x="192" y="184"/>
                  </a:lnTo>
                  <a:lnTo>
                    <a:pt x="192" y="180"/>
                  </a:lnTo>
                  <a:lnTo>
                    <a:pt x="196" y="180"/>
                  </a:lnTo>
                  <a:lnTo>
                    <a:pt x="192" y="180"/>
                  </a:lnTo>
                  <a:lnTo>
                    <a:pt x="188" y="176"/>
                  </a:lnTo>
                  <a:lnTo>
                    <a:pt x="184" y="176"/>
                  </a:lnTo>
                  <a:lnTo>
                    <a:pt x="184" y="172"/>
                  </a:lnTo>
                  <a:lnTo>
                    <a:pt x="188" y="168"/>
                  </a:lnTo>
                  <a:lnTo>
                    <a:pt x="192" y="168"/>
                  </a:lnTo>
                  <a:lnTo>
                    <a:pt x="196" y="168"/>
                  </a:lnTo>
                  <a:lnTo>
                    <a:pt x="196" y="164"/>
                  </a:lnTo>
                  <a:lnTo>
                    <a:pt x="192" y="164"/>
                  </a:lnTo>
                  <a:lnTo>
                    <a:pt x="188" y="164"/>
                  </a:lnTo>
                  <a:lnTo>
                    <a:pt x="184" y="168"/>
                  </a:lnTo>
                  <a:lnTo>
                    <a:pt x="180" y="168"/>
                  </a:lnTo>
                  <a:lnTo>
                    <a:pt x="176" y="168"/>
                  </a:lnTo>
                  <a:lnTo>
                    <a:pt x="180" y="164"/>
                  </a:lnTo>
                  <a:lnTo>
                    <a:pt x="176" y="160"/>
                  </a:lnTo>
                  <a:lnTo>
                    <a:pt x="176" y="156"/>
                  </a:lnTo>
                  <a:lnTo>
                    <a:pt x="172" y="156"/>
                  </a:lnTo>
                  <a:lnTo>
                    <a:pt x="168" y="152"/>
                  </a:lnTo>
                  <a:lnTo>
                    <a:pt x="172" y="152"/>
                  </a:lnTo>
                  <a:lnTo>
                    <a:pt x="172" y="148"/>
                  </a:lnTo>
                  <a:lnTo>
                    <a:pt x="164" y="148"/>
                  </a:lnTo>
                  <a:lnTo>
                    <a:pt x="168" y="148"/>
                  </a:lnTo>
                  <a:lnTo>
                    <a:pt x="172" y="148"/>
                  </a:lnTo>
                  <a:lnTo>
                    <a:pt x="176" y="144"/>
                  </a:lnTo>
                  <a:lnTo>
                    <a:pt x="172" y="144"/>
                  </a:lnTo>
                  <a:lnTo>
                    <a:pt x="168" y="144"/>
                  </a:lnTo>
                  <a:lnTo>
                    <a:pt x="164" y="144"/>
                  </a:lnTo>
                  <a:lnTo>
                    <a:pt x="168" y="144"/>
                  </a:lnTo>
                  <a:lnTo>
                    <a:pt x="168" y="140"/>
                  </a:lnTo>
                  <a:lnTo>
                    <a:pt x="164" y="140"/>
                  </a:lnTo>
                  <a:lnTo>
                    <a:pt x="168" y="140"/>
                  </a:lnTo>
                  <a:lnTo>
                    <a:pt x="172" y="136"/>
                  </a:lnTo>
                  <a:lnTo>
                    <a:pt x="176" y="136"/>
                  </a:lnTo>
                  <a:lnTo>
                    <a:pt x="180" y="140"/>
                  </a:lnTo>
                  <a:lnTo>
                    <a:pt x="184" y="140"/>
                  </a:lnTo>
                  <a:lnTo>
                    <a:pt x="188" y="140"/>
                  </a:lnTo>
                  <a:lnTo>
                    <a:pt x="192" y="140"/>
                  </a:lnTo>
                  <a:lnTo>
                    <a:pt x="192" y="136"/>
                  </a:lnTo>
                  <a:lnTo>
                    <a:pt x="188" y="136"/>
                  </a:lnTo>
                  <a:lnTo>
                    <a:pt x="180" y="132"/>
                  </a:lnTo>
                  <a:lnTo>
                    <a:pt x="176" y="132"/>
                  </a:lnTo>
                  <a:lnTo>
                    <a:pt x="172" y="132"/>
                  </a:lnTo>
                  <a:lnTo>
                    <a:pt x="172" y="128"/>
                  </a:lnTo>
                  <a:lnTo>
                    <a:pt x="176" y="128"/>
                  </a:lnTo>
                  <a:lnTo>
                    <a:pt x="180" y="132"/>
                  </a:lnTo>
                  <a:lnTo>
                    <a:pt x="184" y="132"/>
                  </a:lnTo>
                  <a:lnTo>
                    <a:pt x="188" y="132"/>
                  </a:lnTo>
                  <a:lnTo>
                    <a:pt x="188" y="128"/>
                  </a:lnTo>
                  <a:lnTo>
                    <a:pt x="192" y="128"/>
                  </a:lnTo>
                  <a:lnTo>
                    <a:pt x="192" y="124"/>
                  </a:lnTo>
                  <a:lnTo>
                    <a:pt x="188" y="124"/>
                  </a:lnTo>
                  <a:lnTo>
                    <a:pt x="192" y="120"/>
                  </a:lnTo>
                  <a:lnTo>
                    <a:pt x="188" y="120"/>
                  </a:lnTo>
                  <a:lnTo>
                    <a:pt x="184" y="120"/>
                  </a:lnTo>
                  <a:lnTo>
                    <a:pt x="180" y="120"/>
                  </a:lnTo>
                  <a:lnTo>
                    <a:pt x="176" y="116"/>
                  </a:lnTo>
                  <a:lnTo>
                    <a:pt x="168" y="116"/>
                  </a:lnTo>
                  <a:lnTo>
                    <a:pt x="164" y="116"/>
                  </a:lnTo>
                  <a:lnTo>
                    <a:pt x="160" y="112"/>
                  </a:lnTo>
                  <a:lnTo>
                    <a:pt x="156" y="112"/>
                  </a:lnTo>
                  <a:lnTo>
                    <a:pt x="160" y="112"/>
                  </a:lnTo>
                  <a:lnTo>
                    <a:pt x="164" y="112"/>
                  </a:lnTo>
                  <a:lnTo>
                    <a:pt x="172" y="112"/>
                  </a:lnTo>
                  <a:lnTo>
                    <a:pt x="176" y="112"/>
                  </a:lnTo>
                  <a:lnTo>
                    <a:pt x="180" y="112"/>
                  </a:lnTo>
                  <a:lnTo>
                    <a:pt x="184" y="116"/>
                  </a:lnTo>
                  <a:lnTo>
                    <a:pt x="188" y="116"/>
                  </a:lnTo>
                  <a:lnTo>
                    <a:pt x="188" y="112"/>
                  </a:lnTo>
                  <a:lnTo>
                    <a:pt x="184" y="112"/>
                  </a:lnTo>
                  <a:lnTo>
                    <a:pt x="184" y="108"/>
                  </a:lnTo>
                  <a:lnTo>
                    <a:pt x="180" y="108"/>
                  </a:lnTo>
                  <a:lnTo>
                    <a:pt x="176" y="108"/>
                  </a:lnTo>
                  <a:lnTo>
                    <a:pt x="176" y="104"/>
                  </a:lnTo>
                  <a:lnTo>
                    <a:pt x="180" y="104"/>
                  </a:lnTo>
                  <a:lnTo>
                    <a:pt x="176" y="104"/>
                  </a:lnTo>
                  <a:lnTo>
                    <a:pt x="172" y="104"/>
                  </a:lnTo>
                  <a:lnTo>
                    <a:pt x="168" y="100"/>
                  </a:lnTo>
                  <a:lnTo>
                    <a:pt x="164" y="104"/>
                  </a:lnTo>
                  <a:lnTo>
                    <a:pt x="160" y="104"/>
                  </a:lnTo>
                  <a:lnTo>
                    <a:pt x="160" y="108"/>
                  </a:lnTo>
                  <a:lnTo>
                    <a:pt x="156" y="108"/>
                  </a:lnTo>
                  <a:lnTo>
                    <a:pt x="152" y="108"/>
                  </a:lnTo>
                  <a:lnTo>
                    <a:pt x="148" y="104"/>
                  </a:lnTo>
                  <a:lnTo>
                    <a:pt x="148" y="100"/>
                  </a:lnTo>
                  <a:lnTo>
                    <a:pt x="148" y="96"/>
                  </a:lnTo>
                  <a:lnTo>
                    <a:pt x="152" y="96"/>
                  </a:lnTo>
                  <a:lnTo>
                    <a:pt x="156" y="96"/>
                  </a:lnTo>
                  <a:lnTo>
                    <a:pt x="156" y="92"/>
                  </a:lnTo>
                  <a:lnTo>
                    <a:pt x="152" y="92"/>
                  </a:lnTo>
                  <a:lnTo>
                    <a:pt x="152" y="88"/>
                  </a:lnTo>
                  <a:lnTo>
                    <a:pt x="148" y="88"/>
                  </a:lnTo>
                  <a:lnTo>
                    <a:pt x="144" y="88"/>
                  </a:lnTo>
                  <a:lnTo>
                    <a:pt x="140" y="84"/>
                  </a:lnTo>
                  <a:lnTo>
                    <a:pt x="136" y="76"/>
                  </a:lnTo>
                  <a:lnTo>
                    <a:pt x="128" y="76"/>
                  </a:lnTo>
                  <a:lnTo>
                    <a:pt x="124" y="72"/>
                  </a:lnTo>
                  <a:lnTo>
                    <a:pt x="124" y="68"/>
                  </a:lnTo>
                  <a:lnTo>
                    <a:pt x="120" y="68"/>
                  </a:lnTo>
                  <a:lnTo>
                    <a:pt x="116" y="68"/>
                  </a:lnTo>
                  <a:lnTo>
                    <a:pt x="112" y="68"/>
                  </a:lnTo>
                  <a:lnTo>
                    <a:pt x="104" y="64"/>
                  </a:lnTo>
                  <a:lnTo>
                    <a:pt x="96" y="64"/>
                  </a:lnTo>
                  <a:lnTo>
                    <a:pt x="88" y="64"/>
                  </a:lnTo>
                  <a:lnTo>
                    <a:pt x="84" y="64"/>
                  </a:lnTo>
                  <a:lnTo>
                    <a:pt x="76" y="64"/>
                  </a:lnTo>
                  <a:lnTo>
                    <a:pt x="72" y="64"/>
                  </a:lnTo>
                  <a:lnTo>
                    <a:pt x="68" y="64"/>
                  </a:lnTo>
                  <a:lnTo>
                    <a:pt x="60" y="64"/>
                  </a:lnTo>
                  <a:lnTo>
                    <a:pt x="56" y="64"/>
                  </a:lnTo>
                  <a:lnTo>
                    <a:pt x="52" y="64"/>
                  </a:lnTo>
                  <a:lnTo>
                    <a:pt x="52" y="68"/>
                  </a:lnTo>
                  <a:lnTo>
                    <a:pt x="48" y="68"/>
                  </a:lnTo>
                  <a:lnTo>
                    <a:pt x="44" y="68"/>
                  </a:lnTo>
                  <a:lnTo>
                    <a:pt x="32" y="64"/>
                  </a:lnTo>
                  <a:lnTo>
                    <a:pt x="36" y="60"/>
                  </a:lnTo>
                  <a:lnTo>
                    <a:pt x="40" y="60"/>
                  </a:lnTo>
                  <a:lnTo>
                    <a:pt x="36" y="60"/>
                  </a:lnTo>
                  <a:lnTo>
                    <a:pt x="32" y="60"/>
                  </a:lnTo>
                  <a:lnTo>
                    <a:pt x="24" y="60"/>
                  </a:lnTo>
                  <a:lnTo>
                    <a:pt x="20" y="60"/>
                  </a:lnTo>
                  <a:lnTo>
                    <a:pt x="16" y="60"/>
                  </a:lnTo>
                  <a:lnTo>
                    <a:pt x="12" y="56"/>
                  </a:lnTo>
                  <a:lnTo>
                    <a:pt x="8" y="56"/>
                  </a:lnTo>
                  <a:lnTo>
                    <a:pt x="12" y="56"/>
                  </a:lnTo>
                  <a:lnTo>
                    <a:pt x="16" y="56"/>
                  </a:lnTo>
                  <a:lnTo>
                    <a:pt x="28" y="56"/>
                  </a:lnTo>
                  <a:lnTo>
                    <a:pt x="36" y="56"/>
                  </a:lnTo>
                  <a:lnTo>
                    <a:pt x="40" y="56"/>
                  </a:lnTo>
                  <a:lnTo>
                    <a:pt x="52" y="56"/>
                  </a:lnTo>
                  <a:lnTo>
                    <a:pt x="56" y="56"/>
                  </a:lnTo>
                  <a:lnTo>
                    <a:pt x="56" y="52"/>
                  </a:lnTo>
                  <a:lnTo>
                    <a:pt x="52" y="52"/>
                  </a:lnTo>
                  <a:lnTo>
                    <a:pt x="48" y="52"/>
                  </a:lnTo>
                  <a:lnTo>
                    <a:pt x="44" y="52"/>
                  </a:lnTo>
                  <a:lnTo>
                    <a:pt x="40" y="52"/>
                  </a:lnTo>
                  <a:lnTo>
                    <a:pt x="36" y="52"/>
                  </a:lnTo>
                  <a:lnTo>
                    <a:pt x="32" y="52"/>
                  </a:lnTo>
                  <a:lnTo>
                    <a:pt x="28" y="52"/>
                  </a:lnTo>
                  <a:lnTo>
                    <a:pt x="24" y="52"/>
                  </a:lnTo>
                  <a:lnTo>
                    <a:pt x="20" y="52"/>
                  </a:lnTo>
                  <a:lnTo>
                    <a:pt x="16" y="52"/>
                  </a:lnTo>
                  <a:lnTo>
                    <a:pt x="12" y="48"/>
                  </a:lnTo>
                  <a:lnTo>
                    <a:pt x="8" y="48"/>
                  </a:lnTo>
                  <a:lnTo>
                    <a:pt x="0" y="48"/>
                  </a:lnTo>
                  <a:lnTo>
                    <a:pt x="0" y="44"/>
                  </a:lnTo>
                  <a:lnTo>
                    <a:pt x="4" y="44"/>
                  </a:lnTo>
                  <a:lnTo>
                    <a:pt x="8" y="44"/>
                  </a:lnTo>
                  <a:lnTo>
                    <a:pt x="16" y="44"/>
                  </a:lnTo>
                  <a:lnTo>
                    <a:pt x="24" y="44"/>
                  </a:lnTo>
                  <a:lnTo>
                    <a:pt x="28" y="44"/>
                  </a:lnTo>
                  <a:lnTo>
                    <a:pt x="32" y="40"/>
                  </a:lnTo>
                  <a:lnTo>
                    <a:pt x="36" y="40"/>
                  </a:lnTo>
                  <a:lnTo>
                    <a:pt x="40" y="40"/>
                  </a:lnTo>
                  <a:lnTo>
                    <a:pt x="48" y="40"/>
                  </a:lnTo>
                  <a:lnTo>
                    <a:pt x="52" y="40"/>
                  </a:lnTo>
                  <a:lnTo>
                    <a:pt x="60" y="40"/>
                  </a:lnTo>
                  <a:lnTo>
                    <a:pt x="64" y="40"/>
                  </a:lnTo>
                  <a:lnTo>
                    <a:pt x="64" y="36"/>
                  </a:lnTo>
                  <a:lnTo>
                    <a:pt x="68" y="36"/>
                  </a:lnTo>
                  <a:lnTo>
                    <a:pt x="68" y="32"/>
                  </a:lnTo>
                  <a:lnTo>
                    <a:pt x="64" y="32"/>
                  </a:lnTo>
                  <a:lnTo>
                    <a:pt x="56" y="32"/>
                  </a:lnTo>
                  <a:lnTo>
                    <a:pt x="52" y="32"/>
                  </a:lnTo>
                  <a:lnTo>
                    <a:pt x="48" y="32"/>
                  </a:lnTo>
                  <a:lnTo>
                    <a:pt x="44" y="32"/>
                  </a:lnTo>
                  <a:lnTo>
                    <a:pt x="48" y="28"/>
                  </a:lnTo>
                  <a:lnTo>
                    <a:pt x="52" y="24"/>
                  </a:lnTo>
                  <a:lnTo>
                    <a:pt x="64" y="24"/>
                  </a:lnTo>
                  <a:lnTo>
                    <a:pt x="68" y="24"/>
                  </a:lnTo>
                  <a:lnTo>
                    <a:pt x="76" y="24"/>
                  </a:lnTo>
                  <a:lnTo>
                    <a:pt x="84" y="24"/>
                  </a:lnTo>
                  <a:lnTo>
                    <a:pt x="88" y="24"/>
                  </a:lnTo>
                  <a:lnTo>
                    <a:pt x="92" y="24"/>
                  </a:lnTo>
                  <a:lnTo>
                    <a:pt x="100" y="20"/>
                  </a:lnTo>
                  <a:lnTo>
                    <a:pt x="100" y="16"/>
                  </a:lnTo>
                  <a:lnTo>
                    <a:pt x="108" y="16"/>
                  </a:lnTo>
                  <a:lnTo>
                    <a:pt x="116" y="16"/>
                  </a:lnTo>
                  <a:lnTo>
                    <a:pt x="124" y="20"/>
                  </a:lnTo>
                  <a:lnTo>
                    <a:pt x="128" y="20"/>
                  </a:lnTo>
                  <a:lnTo>
                    <a:pt x="132" y="20"/>
                  </a:lnTo>
                  <a:lnTo>
                    <a:pt x="128" y="16"/>
                  </a:lnTo>
                  <a:lnTo>
                    <a:pt x="124" y="16"/>
                  </a:lnTo>
                  <a:lnTo>
                    <a:pt x="132" y="16"/>
                  </a:lnTo>
                  <a:lnTo>
                    <a:pt x="140" y="12"/>
                  </a:lnTo>
                  <a:lnTo>
                    <a:pt x="144" y="12"/>
                  </a:lnTo>
                  <a:lnTo>
                    <a:pt x="156" y="12"/>
                  </a:lnTo>
                  <a:lnTo>
                    <a:pt x="160" y="12"/>
                  </a:lnTo>
                  <a:lnTo>
                    <a:pt x="164" y="12"/>
                  </a:lnTo>
                  <a:lnTo>
                    <a:pt x="164" y="20"/>
                  </a:lnTo>
                  <a:lnTo>
                    <a:pt x="168" y="20"/>
                  </a:lnTo>
                  <a:lnTo>
                    <a:pt x="168" y="16"/>
                  </a:lnTo>
                  <a:lnTo>
                    <a:pt x="172" y="12"/>
                  </a:lnTo>
                  <a:lnTo>
                    <a:pt x="176" y="12"/>
                  </a:lnTo>
                  <a:lnTo>
                    <a:pt x="184" y="16"/>
                  </a:lnTo>
                  <a:lnTo>
                    <a:pt x="188" y="16"/>
                  </a:lnTo>
                  <a:lnTo>
                    <a:pt x="196" y="16"/>
                  </a:lnTo>
                  <a:lnTo>
                    <a:pt x="192" y="16"/>
                  </a:lnTo>
                  <a:lnTo>
                    <a:pt x="192" y="12"/>
                  </a:lnTo>
                  <a:lnTo>
                    <a:pt x="188" y="12"/>
                  </a:lnTo>
                  <a:lnTo>
                    <a:pt x="192" y="12"/>
                  </a:lnTo>
                  <a:lnTo>
                    <a:pt x="196" y="12"/>
                  </a:lnTo>
                  <a:lnTo>
                    <a:pt x="204" y="12"/>
                  </a:lnTo>
                  <a:lnTo>
                    <a:pt x="212" y="12"/>
                  </a:lnTo>
                  <a:lnTo>
                    <a:pt x="216" y="16"/>
                  </a:lnTo>
                  <a:lnTo>
                    <a:pt x="228" y="16"/>
                  </a:lnTo>
                  <a:lnTo>
                    <a:pt x="232" y="16"/>
                  </a:lnTo>
                  <a:lnTo>
                    <a:pt x="240" y="16"/>
                  </a:lnTo>
                  <a:lnTo>
                    <a:pt x="244" y="16"/>
                  </a:lnTo>
                  <a:lnTo>
                    <a:pt x="248" y="12"/>
                  </a:lnTo>
                  <a:lnTo>
                    <a:pt x="244" y="8"/>
                  </a:lnTo>
                  <a:lnTo>
                    <a:pt x="240" y="8"/>
                  </a:lnTo>
                  <a:lnTo>
                    <a:pt x="236" y="8"/>
                  </a:lnTo>
                  <a:lnTo>
                    <a:pt x="240" y="4"/>
                  </a:lnTo>
                  <a:lnTo>
                    <a:pt x="248" y="4"/>
                  </a:lnTo>
                  <a:lnTo>
                    <a:pt x="260" y="4"/>
                  </a:lnTo>
                  <a:lnTo>
                    <a:pt x="264" y="4"/>
                  </a:lnTo>
                  <a:lnTo>
                    <a:pt x="272" y="4"/>
                  </a:lnTo>
                  <a:lnTo>
                    <a:pt x="280" y="8"/>
                  </a:lnTo>
                  <a:lnTo>
                    <a:pt x="284" y="8"/>
                  </a:lnTo>
                  <a:lnTo>
                    <a:pt x="292" y="8"/>
                  </a:lnTo>
                  <a:lnTo>
                    <a:pt x="296" y="4"/>
                  </a:lnTo>
                  <a:lnTo>
                    <a:pt x="292" y="4"/>
                  </a:lnTo>
                  <a:lnTo>
                    <a:pt x="304" y="4"/>
                  </a:lnTo>
                  <a:lnTo>
                    <a:pt x="312" y="0"/>
                  </a:lnTo>
                  <a:lnTo>
                    <a:pt x="320" y="4"/>
                  </a:lnTo>
                  <a:lnTo>
                    <a:pt x="328" y="4"/>
                  </a:lnTo>
                  <a:lnTo>
                    <a:pt x="336" y="0"/>
                  </a:lnTo>
                  <a:lnTo>
                    <a:pt x="344" y="0"/>
                  </a:lnTo>
                  <a:lnTo>
                    <a:pt x="352" y="0"/>
                  </a:lnTo>
                  <a:lnTo>
                    <a:pt x="360" y="4"/>
                  </a:lnTo>
                  <a:lnTo>
                    <a:pt x="368" y="0"/>
                  </a:lnTo>
                  <a:lnTo>
                    <a:pt x="372" y="4"/>
                  </a:lnTo>
                  <a:lnTo>
                    <a:pt x="376" y="4"/>
                  </a:lnTo>
                  <a:lnTo>
                    <a:pt x="384" y="4"/>
                  </a:lnTo>
                  <a:lnTo>
                    <a:pt x="392" y="4"/>
                  </a:lnTo>
                  <a:lnTo>
                    <a:pt x="400" y="4"/>
                  </a:lnTo>
                  <a:lnTo>
                    <a:pt x="408" y="8"/>
                  </a:lnTo>
                  <a:lnTo>
                    <a:pt x="412" y="8"/>
                  </a:lnTo>
                  <a:lnTo>
                    <a:pt x="420" y="8"/>
                  </a:lnTo>
                  <a:lnTo>
                    <a:pt x="424" y="8"/>
                  </a:lnTo>
                  <a:lnTo>
                    <a:pt x="432" y="8"/>
                  </a:lnTo>
                  <a:lnTo>
                    <a:pt x="436" y="8"/>
                  </a:lnTo>
                  <a:lnTo>
                    <a:pt x="432" y="12"/>
                  </a:lnTo>
                  <a:lnTo>
                    <a:pt x="424" y="12"/>
                  </a:lnTo>
                  <a:lnTo>
                    <a:pt x="416" y="12"/>
                  </a:lnTo>
                  <a:lnTo>
                    <a:pt x="412" y="12"/>
                  </a:lnTo>
                  <a:lnTo>
                    <a:pt x="408" y="12"/>
                  </a:lnTo>
                  <a:lnTo>
                    <a:pt x="400" y="12"/>
                  </a:lnTo>
                  <a:lnTo>
                    <a:pt x="388" y="12"/>
                  </a:lnTo>
                  <a:lnTo>
                    <a:pt x="380" y="12"/>
                  </a:lnTo>
                  <a:lnTo>
                    <a:pt x="376" y="12"/>
                  </a:lnTo>
                  <a:lnTo>
                    <a:pt x="368" y="12"/>
                  </a:lnTo>
                  <a:lnTo>
                    <a:pt x="360" y="12"/>
                  </a:lnTo>
                  <a:lnTo>
                    <a:pt x="356" y="12"/>
                  </a:lnTo>
                  <a:lnTo>
                    <a:pt x="352" y="12"/>
                  </a:lnTo>
                  <a:lnTo>
                    <a:pt x="348" y="16"/>
                  </a:lnTo>
                  <a:lnTo>
                    <a:pt x="344" y="16"/>
                  </a:lnTo>
                  <a:lnTo>
                    <a:pt x="348" y="16"/>
                  </a:lnTo>
                  <a:lnTo>
                    <a:pt x="356" y="16"/>
                  </a:lnTo>
                  <a:lnTo>
                    <a:pt x="360" y="16"/>
                  </a:lnTo>
                  <a:lnTo>
                    <a:pt x="376" y="16"/>
                  </a:lnTo>
                  <a:lnTo>
                    <a:pt x="384" y="16"/>
                  </a:lnTo>
                  <a:lnTo>
                    <a:pt x="396" y="16"/>
                  </a:lnTo>
                  <a:lnTo>
                    <a:pt x="400" y="16"/>
                  </a:lnTo>
                  <a:lnTo>
                    <a:pt x="408" y="16"/>
                  </a:lnTo>
                  <a:lnTo>
                    <a:pt x="412" y="20"/>
                  </a:lnTo>
                  <a:lnTo>
                    <a:pt x="416" y="16"/>
                  </a:lnTo>
                  <a:lnTo>
                    <a:pt x="424" y="16"/>
                  </a:lnTo>
                  <a:lnTo>
                    <a:pt x="428" y="16"/>
                  </a:lnTo>
                  <a:lnTo>
                    <a:pt x="436" y="16"/>
                  </a:lnTo>
                  <a:lnTo>
                    <a:pt x="436" y="20"/>
                  </a:lnTo>
                  <a:lnTo>
                    <a:pt x="428" y="20"/>
                  </a:lnTo>
                  <a:lnTo>
                    <a:pt x="424" y="24"/>
                  </a:lnTo>
                  <a:lnTo>
                    <a:pt x="416" y="24"/>
                  </a:lnTo>
                  <a:lnTo>
                    <a:pt x="420" y="28"/>
                  </a:lnTo>
                  <a:lnTo>
                    <a:pt x="424" y="28"/>
                  </a:lnTo>
                  <a:lnTo>
                    <a:pt x="432" y="24"/>
                  </a:lnTo>
                  <a:lnTo>
                    <a:pt x="436" y="24"/>
                  </a:lnTo>
                  <a:lnTo>
                    <a:pt x="444" y="20"/>
                  </a:lnTo>
                  <a:lnTo>
                    <a:pt x="448" y="20"/>
                  </a:lnTo>
                  <a:lnTo>
                    <a:pt x="452" y="20"/>
                  </a:lnTo>
                  <a:lnTo>
                    <a:pt x="460" y="20"/>
                  </a:lnTo>
                  <a:lnTo>
                    <a:pt x="464" y="20"/>
                  </a:lnTo>
                  <a:lnTo>
                    <a:pt x="472" y="20"/>
                  </a:lnTo>
                  <a:lnTo>
                    <a:pt x="476" y="16"/>
                  </a:lnTo>
                  <a:lnTo>
                    <a:pt x="480" y="16"/>
                  </a:lnTo>
                  <a:lnTo>
                    <a:pt x="484" y="16"/>
                  </a:lnTo>
                  <a:lnTo>
                    <a:pt x="492" y="16"/>
                  </a:lnTo>
                  <a:lnTo>
                    <a:pt x="500" y="16"/>
                  </a:lnTo>
                  <a:lnTo>
                    <a:pt x="504" y="16"/>
                  </a:lnTo>
                  <a:lnTo>
                    <a:pt x="508" y="16"/>
                  </a:lnTo>
                  <a:lnTo>
                    <a:pt x="512" y="16"/>
                  </a:lnTo>
                  <a:lnTo>
                    <a:pt x="516" y="20"/>
                  </a:lnTo>
                  <a:lnTo>
                    <a:pt x="508" y="20"/>
                  </a:lnTo>
                  <a:lnTo>
                    <a:pt x="504" y="20"/>
                  </a:lnTo>
                  <a:lnTo>
                    <a:pt x="500" y="24"/>
                  </a:lnTo>
                  <a:lnTo>
                    <a:pt x="496" y="24"/>
                  </a:lnTo>
                  <a:lnTo>
                    <a:pt x="492" y="28"/>
                  </a:lnTo>
                  <a:lnTo>
                    <a:pt x="484" y="28"/>
                  </a:lnTo>
                  <a:lnTo>
                    <a:pt x="480" y="28"/>
                  </a:lnTo>
                  <a:lnTo>
                    <a:pt x="476" y="28"/>
                  </a:lnTo>
                  <a:lnTo>
                    <a:pt x="472" y="28"/>
                  </a:lnTo>
                  <a:lnTo>
                    <a:pt x="460" y="28"/>
                  </a:lnTo>
                  <a:lnTo>
                    <a:pt x="456" y="28"/>
                  </a:lnTo>
                  <a:lnTo>
                    <a:pt x="452" y="28"/>
                  </a:lnTo>
                  <a:lnTo>
                    <a:pt x="452" y="32"/>
                  </a:lnTo>
                  <a:lnTo>
                    <a:pt x="460" y="32"/>
                  </a:lnTo>
                  <a:lnTo>
                    <a:pt x="464" y="32"/>
                  </a:lnTo>
                  <a:lnTo>
                    <a:pt x="472" y="32"/>
                  </a:lnTo>
                  <a:lnTo>
                    <a:pt x="468" y="36"/>
                  </a:lnTo>
                  <a:lnTo>
                    <a:pt x="460" y="36"/>
                  </a:lnTo>
                  <a:lnTo>
                    <a:pt x="456" y="36"/>
                  </a:lnTo>
                  <a:lnTo>
                    <a:pt x="456" y="40"/>
                  </a:lnTo>
                  <a:lnTo>
                    <a:pt x="452" y="44"/>
                  </a:lnTo>
                  <a:lnTo>
                    <a:pt x="448" y="44"/>
                  </a:lnTo>
                  <a:lnTo>
                    <a:pt x="444" y="44"/>
                  </a:lnTo>
                  <a:lnTo>
                    <a:pt x="440" y="48"/>
                  </a:lnTo>
                  <a:lnTo>
                    <a:pt x="440" y="52"/>
                  </a:lnTo>
                  <a:lnTo>
                    <a:pt x="444" y="52"/>
                  </a:lnTo>
                  <a:lnTo>
                    <a:pt x="448" y="48"/>
                  </a:lnTo>
                  <a:lnTo>
                    <a:pt x="452" y="48"/>
                  </a:lnTo>
                  <a:lnTo>
                    <a:pt x="460" y="52"/>
                  </a:lnTo>
                  <a:lnTo>
                    <a:pt x="456" y="52"/>
                  </a:lnTo>
                  <a:lnTo>
                    <a:pt x="452" y="52"/>
                  </a:lnTo>
                  <a:lnTo>
                    <a:pt x="452" y="56"/>
                  </a:lnTo>
                  <a:lnTo>
                    <a:pt x="460" y="56"/>
                  </a:lnTo>
                  <a:lnTo>
                    <a:pt x="468" y="56"/>
                  </a:lnTo>
                  <a:lnTo>
                    <a:pt x="472" y="56"/>
                  </a:lnTo>
                  <a:lnTo>
                    <a:pt x="472" y="60"/>
                  </a:lnTo>
                  <a:lnTo>
                    <a:pt x="464" y="60"/>
                  </a:lnTo>
                  <a:lnTo>
                    <a:pt x="456" y="60"/>
                  </a:lnTo>
                  <a:lnTo>
                    <a:pt x="452" y="60"/>
                  </a:lnTo>
                  <a:lnTo>
                    <a:pt x="448" y="60"/>
                  </a:lnTo>
                  <a:lnTo>
                    <a:pt x="444" y="60"/>
                  </a:lnTo>
                  <a:lnTo>
                    <a:pt x="440" y="60"/>
                  </a:lnTo>
                  <a:lnTo>
                    <a:pt x="436" y="60"/>
                  </a:lnTo>
                  <a:lnTo>
                    <a:pt x="432" y="60"/>
                  </a:lnTo>
                  <a:lnTo>
                    <a:pt x="440" y="64"/>
                  </a:lnTo>
                  <a:lnTo>
                    <a:pt x="444" y="64"/>
                  </a:lnTo>
                  <a:lnTo>
                    <a:pt x="448" y="64"/>
                  </a:lnTo>
                  <a:lnTo>
                    <a:pt x="456" y="64"/>
                  </a:lnTo>
                  <a:lnTo>
                    <a:pt x="460" y="68"/>
                  </a:lnTo>
                  <a:lnTo>
                    <a:pt x="460" y="72"/>
                  </a:lnTo>
                  <a:lnTo>
                    <a:pt x="456" y="72"/>
                  </a:lnTo>
                  <a:lnTo>
                    <a:pt x="452" y="72"/>
                  </a:lnTo>
                  <a:lnTo>
                    <a:pt x="448" y="72"/>
                  </a:lnTo>
                  <a:lnTo>
                    <a:pt x="448" y="76"/>
                  </a:lnTo>
                  <a:lnTo>
                    <a:pt x="452" y="76"/>
                  </a:lnTo>
                  <a:lnTo>
                    <a:pt x="456" y="76"/>
                  </a:lnTo>
                  <a:lnTo>
                    <a:pt x="460" y="76"/>
                  </a:lnTo>
                  <a:lnTo>
                    <a:pt x="460" y="80"/>
                  </a:lnTo>
                  <a:lnTo>
                    <a:pt x="464" y="80"/>
                  </a:lnTo>
                  <a:lnTo>
                    <a:pt x="460" y="80"/>
                  </a:lnTo>
                  <a:lnTo>
                    <a:pt x="456" y="80"/>
                  </a:lnTo>
                  <a:lnTo>
                    <a:pt x="448" y="80"/>
                  </a:lnTo>
                  <a:lnTo>
                    <a:pt x="444" y="80"/>
                  </a:lnTo>
                  <a:lnTo>
                    <a:pt x="440" y="80"/>
                  </a:lnTo>
                  <a:lnTo>
                    <a:pt x="436" y="84"/>
                  </a:lnTo>
                  <a:lnTo>
                    <a:pt x="440" y="84"/>
                  </a:lnTo>
                  <a:lnTo>
                    <a:pt x="444" y="84"/>
                  </a:lnTo>
                  <a:lnTo>
                    <a:pt x="448" y="84"/>
                  </a:lnTo>
                  <a:lnTo>
                    <a:pt x="452" y="84"/>
                  </a:lnTo>
                  <a:lnTo>
                    <a:pt x="452" y="88"/>
                  </a:lnTo>
                  <a:lnTo>
                    <a:pt x="444" y="88"/>
                  </a:lnTo>
                  <a:lnTo>
                    <a:pt x="440" y="88"/>
                  </a:lnTo>
                  <a:lnTo>
                    <a:pt x="440" y="92"/>
                  </a:lnTo>
                  <a:lnTo>
                    <a:pt x="432" y="92"/>
                  </a:lnTo>
                  <a:lnTo>
                    <a:pt x="428" y="88"/>
                  </a:lnTo>
                  <a:lnTo>
                    <a:pt x="424" y="88"/>
                  </a:lnTo>
                  <a:lnTo>
                    <a:pt x="420" y="88"/>
                  </a:lnTo>
                  <a:lnTo>
                    <a:pt x="420" y="84"/>
                  </a:lnTo>
                  <a:lnTo>
                    <a:pt x="416" y="88"/>
                  </a:lnTo>
                  <a:lnTo>
                    <a:pt x="412" y="88"/>
                  </a:lnTo>
                  <a:lnTo>
                    <a:pt x="408" y="88"/>
                  </a:lnTo>
                  <a:lnTo>
                    <a:pt x="404" y="88"/>
                  </a:lnTo>
                  <a:lnTo>
                    <a:pt x="400" y="88"/>
                  </a:lnTo>
                  <a:lnTo>
                    <a:pt x="396" y="88"/>
                  </a:lnTo>
                  <a:lnTo>
                    <a:pt x="392" y="88"/>
                  </a:lnTo>
                  <a:lnTo>
                    <a:pt x="388" y="88"/>
                  </a:lnTo>
                  <a:lnTo>
                    <a:pt x="388" y="92"/>
                  </a:lnTo>
                  <a:lnTo>
                    <a:pt x="392" y="96"/>
                  </a:lnTo>
                  <a:lnTo>
                    <a:pt x="396" y="96"/>
                  </a:lnTo>
                  <a:lnTo>
                    <a:pt x="404" y="96"/>
                  </a:lnTo>
                  <a:lnTo>
                    <a:pt x="408" y="96"/>
                  </a:lnTo>
                  <a:lnTo>
                    <a:pt x="416" y="96"/>
                  </a:lnTo>
                  <a:lnTo>
                    <a:pt x="416" y="100"/>
                  </a:lnTo>
                  <a:lnTo>
                    <a:pt x="420" y="100"/>
                  </a:lnTo>
                  <a:lnTo>
                    <a:pt x="424" y="100"/>
                  </a:lnTo>
                  <a:lnTo>
                    <a:pt x="428" y="104"/>
                  </a:lnTo>
                  <a:lnTo>
                    <a:pt x="432" y="104"/>
                  </a:lnTo>
                  <a:lnTo>
                    <a:pt x="432" y="108"/>
                  </a:lnTo>
                  <a:lnTo>
                    <a:pt x="436" y="104"/>
                  </a:lnTo>
                  <a:lnTo>
                    <a:pt x="440" y="108"/>
                  </a:lnTo>
                  <a:lnTo>
                    <a:pt x="440" y="112"/>
                  </a:lnTo>
                  <a:lnTo>
                    <a:pt x="440" y="116"/>
                  </a:lnTo>
                  <a:lnTo>
                    <a:pt x="436" y="116"/>
                  </a:lnTo>
                  <a:lnTo>
                    <a:pt x="432" y="116"/>
                  </a:lnTo>
                  <a:lnTo>
                    <a:pt x="428" y="116"/>
                  </a:lnTo>
                  <a:lnTo>
                    <a:pt x="420" y="112"/>
                  </a:lnTo>
                  <a:lnTo>
                    <a:pt x="416" y="108"/>
                  </a:lnTo>
                  <a:lnTo>
                    <a:pt x="412" y="104"/>
                  </a:lnTo>
                  <a:lnTo>
                    <a:pt x="408" y="104"/>
                  </a:lnTo>
                  <a:lnTo>
                    <a:pt x="404" y="104"/>
                  </a:lnTo>
                  <a:lnTo>
                    <a:pt x="400" y="104"/>
                  </a:lnTo>
                  <a:lnTo>
                    <a:pt x="396" y="104"/>
                  </a:lnTo>
                  <a:close/>
                  <a:moveTo>
                    <a:pt x="436" y="100"/>
                  </a:moveTo>
                  <a:lnTo>
                    <a:pt x="428" y="100"/>
                  </a:lnTo>
                  <a:lnTo>
                    <a:pt x="424" y="96"/>
                  </a:lnTo>
                  <a:lnTo>
                    <a:pt x="420" y="96"/>
                  </a:lnTo>
                  <a:lnTo>
                    <a:pt x="428" y="96"/>
                  </a:lnTo>
                  <a:lnTo>
                    <a:pt x="436" y="96"/>
                  </a:lnTo>
                  <a:lnTo>
                    <a:pt x="436" y="100"/>
                  </a:lnTo>
                  <a:close/>
                  <a:moveTo>
                    <a:pt x="164" y="124"/>
                  </a:moveTo>
                  <a:lnTo>
                    <a:pt x="160" y="124"/>
                  </a:lnTo>
                  <a:lnTo>
                    <a:pt x="156" y="124"/>
                  </a:lnTo>
                  <a:lnTo>
                    <a:pt x="156" y="120"/>
                  </a:lnTo>
                  <a:lnTo>
                    <a:pt x="156" y="116"/>
                  </a:lnTo>
                  <a:lnTo>
                    <a:pt x="160" y="116"/>
                  </a:lnTo>
                  <a:lnTo>
                    <a:pt x="164" y="116"/>
                  </a:lnTo>
                  <a:lnTo>
                    <a:pt x="168" y="116"/>
                  </a:lnTo>
                  <a:lnTo>
                    <a:pt x="172" y="120"/>
                  </a:lnTo>
                  <a:lnTo>
                    <a:pt x="176" y="120"/>
                  </a:lnTo>
                  <a:lnTo>
                    <a:pt x="180" y="120"/>
                  </a:lnTo>
                  <a:lnTo>
                    <a:pt x="180" y="124"/>
                  </a:lnTo>
                  <a:lnTo>
                    <a:pt x="176" y="124"/>
                  </a:lnTo>
                  <a:lnTo>
                    <a:pt x="172" y="124"/>
                  </a:lnTo>
                  <a:lnTo>
                    <a:pt x="168" y="124"/>
                  </a:lnTo>
                  <a:lnTo>
                    <a:pt x="164" y="124"/>
                  </a:lnTo>
                  <a:close/>
                </a:path>
              </a:pathLst>
            </a:custGeom>
            <a:solidFill>
              <a:srgbClr val="CCFFFF"/>
            </a:solidFill>
            <a:ln w="6350">
              <a:solidFill>
                <a:srgbClr val="CCFFFF"/>
              </a:solidFill>
              <a:prstDash val="solid"/>
              <a:round/>
              <a:headEnd/>
              <a:tailEnd/>
            </a:ln>
          </p:spPr>
          <p:txBody>
            <a:bodyPr/>
            <a:lstStyle/>
            <a:p>
              <a:endParaRPr lang="it-IT"/>
            </a:p>
          </p:txBody>
        </p:sp>
        <p:sp>
          <p:nvSpPr>
            <p:cNvPr id="197796" name="Freeform 161">
              <a:extLst>
                <a:ext uri="{FF2B5EF4-FFF2-40B4-BE49-F238E27FC236}">
                  <a16:creationId xmlns:a16="http://schemas.microsoft.com/office/drawing/2014/main" id="{C291EBFD-1D95-4453-5DAB-D67CE1A5640A}"/>
                </a:ext>
              </a:extLst>
            </p:cNvPr>
            <p:cNvSpPr>
              <a:spLocks/>
            </p:cNvSpPr>
            <p:nvPr/>
          </p:nvSpPr>
          <p:spPr bwMode="auto">
            <a:xfrm>
              <a:off x="1022" y="1521"/>
              <a:ext cx="15" cy="21"/>
            </a:xfrm>
            <a:custGeom>
              <a:avLst/>
              <a:gdLst>
                <a:gd name="T0" fmla="*/ 184255179 w 8"/>
                <a:gd name="T1" fmla="*/ 2147483646 h 8"/>
                <a:gd name="T2" fmla="*/ 0 w 8"/>
                <a:gd name="T3" fmla="*/ 2147483646 h 8"/>
                <a:gd name="T4" fmla="*/ 0 w 8"/>
                <a:gd name="T5" fmla="*/ 0 h 8"/>
                <a:gd name="T6" fmla="*/ 184255179 w 8"/>
                <a:gd name="T7" fmla="*/ 0 h 8"/>
                <a:gd name="T8" fmla="*/ 353686110 w 8"/>
                <a:gd name="T9" fmla="*/ 0 h 8"/>
                <a:gd name="T10" fmla="*/ 353686110 w 8"/>
                <a:gd name="T11" fmla="*/ 2147483646 h 8"/>
                <a:gd name="T12" fmla="*/ 184255179 w 8"/>
                <a:gd name="T13" fmla="*/ 2147483646 h 8"/>
                <a:gd name="T14" fmla="*/ 184255179 w 8"/>
                <a:gd name="T15" fmla="*/ 2147483646 h 8"/>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8"/>
                <a:gd name="T26" fmla="*/ 8 w 8"/>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8">
                  <a:moveTo>
                    <a:pt x="4" y="8"/>
                  </a:moveTo>
                  <a:lnTo>
                    <a:pt x="0" y="4"/>
                  </a:lnTo>
                  <a:lnTo>
                    <a:pt x="0" y="0"/>
                  </a:lnTo>
                  <a:lnTo>
                    <a:pt x="4" y="0"/>
                  </a:lnTo>
                  <a:lnTo>
                    <a:pt x="8" y="0"/>
                  </a:lnTo>
                  <a:lnTo>
                    <a:pt x="8" y="4"/>
                  </a:lnTo>
                  <a:lnTo>
                    <a:pt x="4" y="4"/>
                  </a:lnTo>
                  <a:lnTo>
                    <a:pt x="4" y="8"/>
                  </a:lnTo>
                </a:path>
              </a:pathLst>
            </a:custGeom>
            <a:solidFill>
              <a:srgbClr val="CCFFFF"/>
            </a:solidFill>
            <a:ln w="6350">
              <a:solidFill>
                <a:srgbClr val="CCFFFF"/>
              </a:solidFill>
              <a:prstDash val="solid"/>
              <a:round/>
              <a:headEnd/>
              <a:tailEnd/>
            </a:ln>
          </p:spPr>
          <p:txBody>
            <a:bodyPr/>
            <a:lstStyle/>
            <a:p>
              <a:endParaRPr lang="it-IT"/>
            </a:p>
          </p:txBody>
        </p:sp>
        <p:sp>
          <p:nvSpPr>
            <p:cNvPr id="197797" name="Freeform 162">
              <a:extLst>
                <a:ext uri="{FF2B5EF4-FFF2-40B4-BE49-F238E27FC236}">
                  <a16:creationId xmlns:a16="http://schemas.microsoft.com/office/drawing/2014/main" id="{856D8332-1CC8-EA5F-697E-00272825E9A7}"/>
                </a:ext>
              </a:extLst>
            </p:cNvPr>
            <p:cNvSpPr>
              <a:spLocks/>
            </p:cNvSpPr>
            <p:nvPr/>
          </p:nvSpPr>
          <p:spPr bwMode="auto">
            <a:xfrm>
              <a:off x="1099" y="1593"/>
              <a:ext cx="77" cy="51"/>
            </a:xfrm>
            <a:custGeom>
              <a:avLst/>
              <a:gdLst>
                <a:gd name="T0" fmla="*/ 2147483646 w 40"/>
                <a:gd name="T1" fmla="*/ 2147483646 h 20"/>
                <a:gd name="T2" fmla="*/ 2147483646 w 40"/>
                <a:gd name="T3" fmla="*/ 2147483646 h 20"/>
                <a:gd name="T4" fmla="*/ 2147483646 w 40"/>
                <a:gd name="T5" fmla="*/ 2147483646 h 20"/>
                <a:gd name="T6" fmla="*/ 2147483646 w 40"/>
                <a:gd name="T7" fmla="*/ 2147483646 h 20"/>
                <a:gd name="T8" fmla="*/ 2147483646 w 40"/>
                <a:gd name="T9" fmla="*/ 2147483646 h 20"/>
                <a:gd name="T10" fmla="*/ 2147483646 w 40"/>
                <a:gd name="T11" fmla="*/ 2147483646 h 20"/>
                <a:gd name="T12" fmla="*/ 1856212922 w 40"/>
                <a:gd name="T13" fmla="*/ 2147483646 h 20"/>
                <a:gd name="T14" fmla="*/ 1856212922 w 40"/>
                <a:gd name="T15" fmla="*/ 2147483646 h 20"/>
                <a:gd name="T16" fmla="*/ 1494310404 w 40"/>
                <a:gd name="T17" fmla="*/ 2147483646 h 20"/>
                <a:gd name="T18" fmla="*/ 1099444448 w 40"/>
                <a:gd name="T19" fmla="*/ 2147483646 h 20"/>
                <a:gd name="T20" fmla="*/ 1494310404 w 40"/>
                <a:gd name="T21" fmla="*/ 2147483646 h 20"/>
                <a:gd name="T22" fmla="*/ 1099444448 w 40"/>
                <a:gd name="T23" fmla="*/ 2147483646 h 20"/>
                <a:gd name="T24" fmla="*/ 723573389 w 40"/>
                <a:gd name="T25" fmla="*/ 2147483646 h 20"/>
                <a:gd name="T26" fmla="*/ 375882280 w 40"/>
                <a:gd name="T27" fmla="*/ 2147483646 h 20"/>
                <a:gd name="T28" fmla="*/ 0 w 40"/>
                <a:gd name="T29" fmla="*/ 0 h 20"/>
                <a:gd name="T30" fmla="*/ 375882280 w 40"/>
                <a:gd name="T31" fmla="*/ 0 h 20"/>
                <a:gd name="T32" fmla="*/ 1099444448 w 40"/>
                <a:gd name="T33" fmla="*/ 0 h 20"/>
                <a:gd name="T34" fmla="*/ 1494310404 w 40"/>
                <a:gd name="T35" fmla="*/ 2147483646 h 20"/>
                <a:gd name="T36" fmla="*/ 1856212922 w 40"/>
                <a:gd name="T37" fmla="*/ 2147483646 h 20"/>
                <a:gd name="T38" fmla="*/ 2147483646 w 40"/>
                <a:gd name="T39" fmla="*/ 2147483646 h 20"/>
                <a:gd name="T40" fmla="*/ 2147483646 w 40"/>
                <a:gd name="T41" fmla="*/ 2147483646 h 20"/>
                <a:gd name="T42" fmla="*/ 2147483646 w 40"/>
                <a:gd name="T43" fmla="*/ 2147483646 h 20"/>
                <a:gd name="T44" fmla="*/ 2147483646 w 40"/>
                <a:gd name="T45" fmla="*/ 2147483646 h 20"/>
                <a:gd name="T46" fmla="*/ 2147483646 w 40"/>
                <a:gd name="T47" fmla="*/ 2147483646 h 20"/>
                <a:gd name="T48" fmla="*/ 2147483646 w 40"/>
                <a:gd name="T49" fmla="*/ 2147483646 h 20"/>
                <a:gd name="T50" fmla="*/ 2147483646 w 40"/>
                <a:gd name="T51" fmla="*/ 2147483646 h 20"/>
                <a:gd name="T52" fmla="*/ 2147483646 w 40"/>
                <a:gd name="T53" fmla="*/ 2147483646 h 20"/>
                <a:gd name="T54" fmla="*/ 2147483646 w 40"/>
                <a:gd name="T55" fmla="*/ 2147483646 h 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0"/>
                <a:gd name="T85" fmla="*/ 0 h 20"/>
                <a:gd name="T86" fmla="*/ 40 w 40"/>
                <a:gd name="T87" fmla="*/ 20 h 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0" h="20">
                  <a:moveTo>
                    <a:pt x="36" y="20"/>
                  </a:moveTo>
                  <a:lnTo>
                    <a:pt x="32" y="20"/>
                  </a:lnTo>
                  <a:lnTo>
                    <a:pt x="28" y="16"/>
                  </a:lnTo>
                  <a:lnTo>
                    <a:pt x="28" y="12"/>
                  </a:lnTo>
                  <a:lnTo>
                    <a:pt x="24" y="12"/>
                  </a:lnTo>
                  <a:lnTo>
                    <a:pt x="24" y="16"/>
                  </a:lnTo>
                  <a:lnTo>
                    <a:pt x="20" y="16"/>
                  </a:lnTo>
                  <a:lnTo>
                    <a:pt x="20" y="12"/>
                  </a:lnTo>
                  <a:lnTo>
                    <a:pt x="16" y="12"/>
                  </a:lnTo>
                  <a:lnTo>
                    <a:pt x="12" y="8"/>
                  </a:lnTo>
                  <a:lnTo>
                    <a:pt x="16" y="8"/>
                  </a:lnTo>
                  <a:lnTo>
                    <a:pt x="12" y="8"/>
                  </a:lnTo>
                  <a:lnTo>
                    <a:pt x="8" y="8"/>
                  </a:lnTo>
                  <a:lnTo>
                    <a:pt x="4" y="4"/>
                  </a:lnTo>
                  <a:lnTo>
                    <a:pt x="0" y="0"/>
                  </a:lnTo>
                  <a:lnTo>
                    <a:pt x="4" y="0"/>
                  </a:lnTo>
                  <a:lnTo>
                    <a:pt x="12" y="0"/>
                  </a:lnTo>
                  <a:lnTo>
                    <a:pt x="16" y="4"/>
                  </a:lnTo>
                  <a:lnTo>
                    <a:pt x="20" y="4"/>
                  </a:lnTo>
                  <a:lnTo>
                    <a:pt x="24" y="4"/>
                  </a:lnTo>
                  <a:lnTo>
                    <a:pt x="24" y="8"/>
                  </a:lnTo>
                  <a:lnTo>
                    <a:pt x="28" y="8"/>
                  </a:lnTo>
                  <a:lnTo>
                    <a:pt x="28" y="12"/>
                  </a:lnTo>
                  <a:lnTo>
                    <a:pt x="32" y="12"/>
                  </a:lnTo>
                  <a:lnTo>
                    <a:pt x="36" y="12"/>
                  </a:lnTo>
                  <a:lnTo>
                    <a:pt x="40" y="16"/>
                  </a:lnTo>
                  <a:lnTo>
                    <a:pt x="40" y="20"/>
                  </a:lnTo>
                  <a:lnTo>
                    <a:pt x="36" y="20"/>
                  </a:lnTo>
                </a:path>
              </a:pathLst>
            </a:custGeom>
            <a:solidFill>
              <a:srgbClr val="CCFFFF"/>
            </a:solidFill>
            <a:ln w="6350">
              <a:solidFill>
                <a:srgbClr val="CCFFFF"/>
              </a:solidFill>
              <a:prstDash val="solid"/>
              <a:round/>
              <a:headEnd/>
              <a:tailEnd/>
            </a:ln>
          </p:spPr>
          <p:txBody>
            <a:bodyPr/>
            <a:lstStyle/>
            <a:p>
              <a:endParaRPr lang="it-IT"/>
            </a:p>
          </p:txBody>
        </p:sp>
        <p:sp>
          <p:nvSpPr>
            <p:cNvPr id="197798" name="Freeform 163">
              <a:extLst>
                <a:ext uri="{FF2B5EF4-FFF2-40B4-BE49-F238E27FC236}">
                  <a16:creationId xmlns:a16="http://schemas.microsoft.com/office/drawing/2014/main" id="{E3C0C56D-3F32-646D-C4FC-2B46CE43CABB}"/>
                </a:ext>
              </a:extLst>
            </p:cNvPr>
            <p:cNvSpPr>
              <a:spLocks/>
            </p:cNvSpPr>
            <p:nvPr/>
          </p:nvSpPr>
          <p:spPr bwMode="auto">
            <a:xfrm>
              <a:off x="2242" y="1573"/>
              <a:ext cx="107" cy="113"/>
            </a:xfrm>
            <a:custGeom>
              <a:avLst/>
              <a:gdLst>
                <a:gd name="T0" fmla="*/ 308687902 w 56"/>
                <a:gd name="T1" fmla="*/ 2147483646 h 44"/>
                <a:gd name="T2" fmla="*/ 904344572 w 56"/>
                <a:gd name="T3" fmla="*/ 2147483646 h 44"/>
                <a:gd name="T4" fmla="*/ 904344572 w 56"/>
                <a:gd name="T5" fmla="*/ 2147483646 h 44"/>
                <a:gd name="T6" fmla="*/ 1490841492 w 56"/>
                <a:gd name="T7" fmla="*/ 2147483646 h 44"/>
                <a:gd name="T8" fmla="*/ 2147483646 w 56"/>
                <a:gd name="T9" fmla="*/ 0 h 44"/>
                <a:gd name="T10" fmla="*/ 2107499402 w 56"/>
                <a:gd name="T11" fmla="*/ 2147483646 h 44"/>
                <a:gd name="T12" fmla="*/ 1490841492 w 56"/>
                <a:gd name="T13" fmla="*/ 2147483646 h 44"/>
                <a:gd name="T14" fmla="*/ 2107499402 w 56"/>
                <a:gd name="T15" fmla="*/ 2147483646 h 44"/>
                <a:gd name="T16" fmla="*/ 2107499402 w 56"/>
                <a:gd name="T17" fmla="*/ 2147483646 h 44"/>
                <a:gd name="T18" fmla="*/ 2147483646 w 56"/>
                <a:gd name="T19" fmla="*/ 2147483646 h 44"/>
                <a:gd name="T20" fmla="*/ 2147483646 w 56"/>
                <a:gd name="T21" fmla="*/ 2147483646 h 44"/>
                <a:gd name="T22" fmla="*/ 2147483646 w 56"/>
                <a:gd name="T23" fmla="*/ 2147483646 h 44"/>
                <a:gd name="T24" fmla="*/ 2147483646 w 56"/>
                <a:gd name="T25" fmla="*/ 2147483646 h 44"/>
                <a:gd name="T26" fmla="*/ 2147483646 w 56"/>
                <a:gd name="T27" fmla="*/ 2147483646 h 44"/>
                <a:gd name="T28" fmla="*/ 2147483646 w 56"/>
                <a:gd name="T29" fmla="*/ 2147483646 h 44"/>
                <a:gd name="T30" fmla="*/ 2147483646 w 56"/>
                <a:gd name="T31" fmla="*/ 2147483646 h 44"/>
                <a:gd name="T32" fmla="*/ 2147483646 w 56"/>
                <a:gd name="T33" fmla="*/ 2147483646 h 44"/>
                <a:gd name="T34" fmla="*/ 2147483646 w 56"/>
                <a:gd name="T35" fmla="*/ 2147483646 h 44"/>
                <a:gd name="T36" fmla="*/ 2147483646 w 56"/>
                <a:gd name="T37" fmla="*/ 2147483646 h 44"/>
                <a:gd name="T38" fmla="*/ 2147483646 w 56"/>
                <a:gd name="T39" fmla="*/ 2147483646 h 44"/>
                <a:gd name="T40" fmla="*/ 2147483646 w 56"/>
                <a:gd name="T41" fmla="*/ 2147483646 h 44"/>
                <a:gd name="T42" fmla="*/ 2147483646 w 56"/>
                <a:gd name="T43" fmla="*/ 2147483646 h 44"/>
                <a:gd name="T44" fmla="*/ 2147483646 w 56"/>
                <a:gd name="T45" fmla="*/ 2147483646 h 44"/>
                <a:gd name="T46" fmla="*/ 2147483646 w 56"/>
                <a:gd name="T47" fmla="*/ 2147483646 h 44"/>
                <a:gd name="T48" fmla="*/ 2147483646 w 56"/>
                <a:gd name="T49" fmla="*/ 2147483646 h 44"/>
                <a:gd name="T50" fmla="*/ 2147483646 w 56"/>
                <a:gd name="T51" fmla="*/ 2147483646 h 44"/>
                <a:gd name="T52" fmla="*/ 2147483646 w 56"/>
                <a:gd name="T53" fmla="*/ 2147483646 h 44"/>
                <a:gd name="T54" fmla="*/ 2107499402 w 56"/>
                <a:gd name="T55" fmla="*/ 2147483646 h 44"/>
                <a:gd name="T56" fmla="*/ 1490841492 w 56"/>
                <a:gd name="T57" fmla="*/ 2147483646 h 44"/>
                <a:gd name="T58" fmla="*/ 904344572 w 56"/>
                <a:gd name="T59" fmla="*/ 2147483646 h 44"/>
                <a:gd name="T60" fmla="*/ 308687902 w 56"/>
                <a:gd name="T61" fmla="*/ 2147483646 h 44"/>
                <a:gd name="T62" fmla="*/ 0 w 56"/>
                <a:gd name="T63" fmla="*/ 2147483646 h 44"/>
                <a:gd name="T64" fmla="*/ 589814384 w 56"/>
                <a:gd name="T65" fmla="*/ 2147483646 h 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6"/>
                <a:gd name="T100" fmla="*/ 0 h 44"/>
                <a:gd name="T101" fmla="*/ 56 w 56"/>
                <a:gd name="T102" fmla="*/ 44 h 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6" h="44">
                  <a:moveTo>
                    <a:pt x="8" y="28"/>
                  </a:moveTo>
                  <a:lnTo>
                    <a:pt x="4" y="24"/>
                  </a:lnTo>
                  <a:lnTo>
                    <a:pt x="8" y="24"/>
                  </a:lnTo>
                  <a:lnTo>
                    <a:pt x="12" y="20"/>
                  </a:lnTo>
                  <a:lnTo>
                    <a:pt x="8" y="20"/>
                  </a:lnTo>
                  <a:lnTo>
                    <a:pt x="12" y="16"/>
                  </a:lnTo>
                  <a:lnTo>
                    <a:pt x="16" y="8"/>
                  </a:lnTo>
                  <a:lnTo>
                    <a:pt x="20" y="4"/>
                  </a:lnTo>
                  <a:lnTo>
                    <a:pt x="24" y="4"/>
                  </a:lnTo>
                  <a:lnTo>
                    <a:pt x="32" y="0"/>
                  </a:lnTo>
                  <a:lnTo>
                    <a:pt x="32" y="4"/>
                  </a:lnTo>
                  <a:lnTo>
                    <a:pt x="28" y="4"/>
                  </a:lnTo>
                  <a:lnTo>
                    <a:pt x="28" y="8"/>
                  </a:lnTo>
                  <a:lnTo>
                    <a:pt x="20" y="16"/>
                  </a:lnTo>
                  <a:lnTo>
                    <a:pt x="24" y="16"/>
                  </a:lnTo>
                  <a:lnTo>
                    <a:pt x="28" y="12"/>
                  </a:lnTo>
                  <a:lnTo>
                    <a:pt x="32" y="16"/>
                  </a:lnTo>
                  <a:lnTo>
                    <a:pt x="28" y="16"/>
                  </a:lnTo>
                  <a:lnTo>
                    <a:pt x="28" y="20"/>
                  </a:lnTo>
                  <a:lnTo>
                    <a:pt x="36" y="20"/>
                  </a:lnTo>
                  <a:lnTo>
                    <a:pt x="40" y="20"/>
                  </a:lnTo>
                  <a:lnTo>
                    <a:pt x="44" y="20"/>
                  </a:lnTo>
                  <a:lnTo>
                    <a:pt x="48" y="20"/>
                  </a:lnTo>
                  <a:lnTo>
                    <a:pt x="48" y="24"/>
                  </a:lnTo>
                  <a:lnTo>
                    <a:pt x="44" y="24"/>
                  </a:lnTo>
                  <a:lnTo>
                    <a:pt x="44" y="28"/>
                  </a:lnTo>
                  <a:lnTo>
                    <a:pt x="48" y="28"/>
                  </a:lnTo>
                  <a:lnTo>
                    <a:pt x="52" y="28"/>
                  </a:lnTo>
                  <a:lnTo>
                    <a:pt x="48" y="28"/>
                  </a:lnTo>
                  <a:lnTo>
                    <a:pt x="44" y="28"/>
                  </a:lnTo>
                  <a:lnTo>
                    <a:pt x="44" y="32"/>
                  </a:lnTo>
                  <a:lnTo>
                    <a:pt x="48" y="32"/>
                  </a:lnTo>
                  <a:lnTo>
                    <a:pt x="48" y="36"/>
                  </a:lnTo>
                  <a:lnTo>
                    <a:pt x="48" y="32"/>
                  </a:lnTo>
                  <a:lnTo>
                    <a:pt x="52" y="32"/>
                  </a:lnTo>
                  <a:lnTo>
                    <a:pt x="52" y="36"/>
                  </a:lnTo>
                  <a:lnTo>
                    <a:pt x="56" y="36"/>
                  </a:lnTo>
                  <a:lnTo>
                    <a:pt x="52" y="40"/>
                  </a:lnTo>
                  <a:lnTo>
                    <a:pt x="52" y="44"/>
                  </a:lnTo>
                  <a:lnTo>
                    <a:pt x="48" y="44"/>
                  </a:lnTo>
                  <a:lnTo>
                    <a:pt x="48" y="40"/>
                  </a:lnTo>
                  <a:lnTo>
                    <a:pt x="44" y="40"/>
                  </a:lnTo>
                  <a:lnTo>
                    <a:pt x="44" y="36"/>
                  </a:lnTo>
                  <a:lnTo>
                    <a:pt x="44" y="32"/>
                  </a:lnTo>
                  <a:lnTo>
                    <a:pt x="40" y="36"/>
                  </a:lnTo>
                  <a:lnTo>
                    <a:pt x="36" y="36"/>
                  </a:lnTo>
                  <a:lnTo>
                    <a:pt x="36" y="40"/>
                  </a:lnTo>
                  <a:lnTo>
                    <a:pt x="32" y="40"/>
                  </a:lnTo>
                  <a:lnTo>
                    <a:pt x="28" y="40"/>
                  </a:lnTo>
                  <a:lnTo>
                    <a:pt x="32" y="36"/>
                  </a:lnTo>
                  <a:lnTo>
                    <a:pt x="36" y="36"/>
                  </a:lnTo>
                  <a:lnTo>
                    <a:pt x="36" y="32"/>
                  </a:lnTo>
                  <a:lnTo>
                    <a:pt x="32" y="32"/>
                  </a:lnTo>
                  <a:lnTo>
                    <a:pt x="32" y="36"/>
                  </a:lnTo>
                  <a:lnTo>
                    <a:pt x="28" y="36"/>
                  </a:lnTo>
                  <a:lnTo>
                    <a:pt x="28" y="32"/>
                  </a:lnTo>
                  <a:lnTo>
                    <a:pt x="24" y="36"/>
                  </a:lnTo>
                  <a:lnTo>
                    <a:pt x="20" y="36"/>
                  </a:lnTo>
                  <a:lnTo>
                    <a:pt x="16" y="36"/>
                  </a:lnTo>
                  <a:lnTo>
                    <a:pt x="12" y="36"/>
                  </a:lnTo>
                  <a:lnTo>
                    <a:pt x="8" y="32"/>
                  </a:lnTo>
                  <a:lnTo>
                    <a:pt x="4" y="36"/>
                  </a:lnTo>
                  <a:lnTo>
                    <a:pt x="0" y="36"/>
                  </a:lnTo>
                  <a:lnTo>
                    <a:pt x="0" y="32"/>
                  </a:lnTo>
                  <a:lnTo>
                    <a:pt x="4" y="28"/>
                  </a:lnTo>
                  <a:lnTo>
                    <a:pt x="8" y="28"/>
                  </a:lnTo>
                </a:path>
              </a:pathLst>
            </a:custGeom>
            <a:solidFill>
              <a:srgbClr val="CCFFFF"/>
            </a:solidFill>
            <a:ln w="6350">
              <a:solidFill>
                <a:srgbClr val="CCFFFF"/>
              </a:solidFill>
              <a:prstDash val="solid"/>
              <a:round/>
              <a:headEnd/>
              <a:tailEnd/>
            </a:ln>
          </p:spPr>
          <p:txBody>
            <a:bodyPr/>
            <a:lstStyle/>
            <a:p>
              <a:endParaRPr lang="it-IT"/>
            </a:p>
          </p:txBody>
        </p:sp>
        <p:sp>
          <p:nvSpPr>
            <p:cNvPr id="197799" name="Freeform 164">
              <a:extLst>
                <a:ext uri="{FF2B5EF4-FFF2-40B4-BE49-F238E27FC236}">
                  <a16:creationId xmlns:a16="http://schemas.microsoft.com/office/drawing/2014/main" id="{9C9EF591-6D83-513A-BC76-729F5E5D2FA3}"/>
                </a:ext>
              </a:extLst>
            </p:cNvPr>
            <p:cNvSpPr>
              <a:spLocks/>
            </p:cNvSpPr>
            <p:nvPr/>
          </p:nvSpPr>
          <p:spPr bwMode="auto">
            <a:xfrm>
              <a:off x="2203" y="1676"/>
              <a:ext cx="31" cy="30"/>
            </a:xfrm>
            <a:custGeom>
              <a:avLst/>
              <a:gdLst>
                <a:gd name="T0" fmla="*/ 469581163 w 16"/>
                <a:gd name="T1" fmla="*/ 2147483646 h 12"/>
                <a:gd name="T2" fmla="*/ 0 w 16"/>
                <a:gd name="T3" fmla="*/ 2147483646 h 12"/>
                <a:gd name="T4" fmla="*/ 0 w 16"/>
                <a:gd name="T5" fmla="*/ 2147483646 h 12"/>
                <a:gd name="T6" fmla="*/ 469581163 w 16"/>
                <a:gd name="T7" fmla="*/ 2147483646 h 12"/>
                <a:gd name="T8" fmla="*/ 909813503 w 16"/>
                <a:gd name="T9" fmla="*/ 0 h 12"/>
                <a:gd name="T10" fmla="*/ 1321944780 w 16"/>
                <a:gd name="T11" fmla="*/ 0 h 12"/>
                <a:gd name="T12" fmla="*/ 909813503 w 16"/>
                <a:gd name="T13" fmla="*/ 2147483646 h 12"/>
                <a:gd name="T14" fmla="*/ 909813503 w 16"/>
                <a:gd name="T15" fmla="*/ 2147483646 h 12"/>
                <a:gd name="T16" fmla="*/ 469581163 w 16"/>
                <a:gd name="T17" fmla="*/ 2147483646 h 12"/>
                <a:gd name="T18" fmla="*/ 469581163 w 16"/>
                <a:gd name="T19" fmla="*/ 2147483646 h 12"/>
                <a:gd name="T20" fmla="*/ 909813503 w 16"/>
                <a:gd name="T21" fmla="*/ 2147483646 h 12"/>
                <a:gd name="T22" fmla="*/ 1321944780 w 16"/>
                <a:gd name="T23" fmla="*/ 2147483646 h 12"/>
                <a:gd name="T24" fmla="*/ 1762763662 w 16"/>
                <a:gd name="T25" fmla="*/ 2147483646 h 12"/>
                <a:gd name="T26" fmla="*/ 1321944780 w 16"/>
                <a:gd name="T27" fmla="*/ 2147483646 h 12"/>
                <a:gd name="T28" fmla="*/ 1321944780 w 16"/>
                <a:gd name="T29" fmla="*/ 2147483646 h 12"/>
                <a:gd name="T30" fmla="*/ 909813503 w 16"/>
                <a:gd name="T31" fmla="*/ 2147483646 h 12"/>
                <a:gd name="T32" fmla="*/ 469581163 w 16"/>
                <a:gd name="T33" fmla="*/ 2147483646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
                <a:gd name="T52" fmla="*/ 0 h 12"/>
                <a:gd name="T53" fmla="*/ 16 w 16"/>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 h="12">
                  <a:moveTo>
                    <a:pt x="4" y="12"/>
                  </a:moveTo>
                  <a:lnTo>
                    <a:pt x="0" y="12"/>
                  </a:lnTo>
                  <a:lnTo>
                    <a:pt x="0" y="8"/>
                  </a:lnTo>
                  <a:lnTo>
                    <a:pt x="4" y="4"/>
                  </a:lnTo>
                  <a:lnTo>
                    <a:pt x="8" y="0"/>
                  </a:lnTo>
                  <a:lnTo>
                    <a:pt x="12" y="0"/>
                  </a:lnTo>
                  <a:lnTo>
                    <a:pt x="8" y="4"/>
                  </a:lnTo>
                  <a:lnTo>
                    <a:pt x="8" y="8"/>
                  </a:lnTo>
                  <a:lnTo>
                    <a:pt x="4" y="8"/>
                  </a:lnTo>
                  <a:lnTo>
                    <a:pt x="4" y="12"/>
                  </a:lnTo>
                  <a:lnTo>
                    <a:pt x="8" y="8"/>
                  </a:lnTo>
                  <a:lnTo>
                    <a:pt x="12" y="8"/>
                  </a:lnTo>
                  <a:lnTo>
                    <a:pt x="16" y="8"/>
                  </a:lnTo>
                  <a:lnTo>
                    <a:pt x="12" y="8"/>
                  </a:lnTo>
                  <a:lnTo>
                    <a:pt x="12" y="12"/>
                  </a:lnTo>
                  <a:lnTo>
                    <a:pt x="8" y="12"/>
                  </a:lnTo>
                  <a:lnTo>
                    <a:pt x="4" y="12"/>
                  </a:lnTo>
                </a:path>
              </a:pathLst>
            </a:custGeom>
            <a:solidFill>
              <a:srgbClr val="CCFFFF"/>
            </a:solidFill>
            <a:ln w="6350">
              <a:solidFill>
                <a:srgbClr val="CCFFFF"/>
              </a:solidFill>
              <a:prstDash val="solid"/>
              <a:round/>
              <a:headEnd/>
              <a:tailEnd/>
            </a:ln>
          </p:spPr>
          <p:txBody>
            <a:bodyPr/>
            <a:lstStyle/>
            <a:p>
              <a:endParaRPr lang="it-IT"/>
            </a:p>
          </p:txBody>
        </p:sp>
        <p:sp>
          <p:nvSpPr>
            <p:cNvPr id="197800" name="Freeform 165">
              <a:extLst>
                <a:ext uri="{FF2B5EF4-FFF2-40B4-BE49-F238E27FC236}">
                  <a16:creationId xmlns:a16="http://schemas.microsoft.com/office/drawing/2014/main" id="{C9C50F7C-2B16-1F88-F878-CF3138AD6E03}"/>
                </a:ext>
              </a:extLst>
            </p:cNvPr>
            <p:cNvSpPr>
              <a:spLocks/>
            </p:cNvSpPr>
            <p:nvPr/>
          </p:nvSpPr>
          <p:spPr bwMode="auto">
            <a:xfrm>
              <a:off x="1782" y="1255"/>
              <a:ext cx="114" cy="62"/>
            </a:xfrm>
            <a:custGeom>
              <a:avLst/>
              <a:gdLst>
                <a:gd name="T0" fmla="*/ 1005664002 w 60"/>
                <a:gd name="T1" fmla="*/ 2147483646 h 24"/>
                <a:gd name="T2" fmla="*/ 784074079 w 60"/>
                <a:gd name="T3" fmla="*/ 2147483646 h 24"/>
                <a:gd name="T4" fmla="*/ 784074079 w 60"/>
                <a:gd name="T5" fmla="*/ 2147483646 h 24"/>
                <a:gd name="T6" fmla="*/ 515766862 w 60"/>
                <a:gd name="T7" fmla="*/ 2147483646 h 24"/>
                <a:gd name="T8" fmla="*/ 0 w 60"/>
                <a:gd name="T9" fmla="*/ 2147483646 h 24"/>
                <a:gd name="T10" fmla="*/ 515766862 w 60"/>
                <a:gd name="T11" fmla="*/ 2147483646 h 24"/>
                <a:gd name="T12" fmla="*/ 515766862 w 60"/>
                <a:gd name="T13" fmla="*/ 2147483646 h 24"/>
                <a:gd name="T14" fmla="*/ 515766862 w 60"/>
                <a:gd name="T15" fmla="*/ 2147483646 h 24"/>
                <a:gd name="T16" fmla="*/ 784074079 w 60"/>
                <a:gd name="T17" fmla="*/ 2147483646 h 24"/>
                <a:gd name="T18" fmla="*/ 784074079 w 60"/>
                <a:gd name="T19" fmla="*/ 0 h 24"/>
                <a:gd name="T20" fmla="*/ 1005664002 w 60"/>
                <a:gd name="T21" fmla="*/ 2147483646 h 24"/>
                <a:gd name="T22" fmla="*/ 1005664002 w 60"/>
                <a:gd name="T23" fmla="*/ 2147483646 h 24"/>
                <a:gd name="T24" fmla="*/ 1274303354 w 60"/>
                <a:gd name="T25" fmla="*/ 2147483646 h 24"/>
                <a:gd name="T26" fmla="*/ 1274303354 w 60"/>
                <a:gd name="T27" fmla="*/ 2147483646 h 24"/>
                <a:gd name="T28" fmla="*/ 1539446931 w 60"/>
                <a:gd name="T29" fmla="*/ 2147483646 h 24"/>
                <a:gd name="T30" fmla="*/ 1789639895 w 60"/>
                <a:gd name="T31" fmla="*/ 2147483646 h 24"/>
                <a:gd name="T32" fmla="*/ 2047480647 w 60"/>
                <a:gd name="T33" fmla="*/ 2147483646 h 24"/>
                <a:gd name="T34" fmla="*/ 2047480647 w 60"/>
                <a:gd name="T35" fmla="*/ 2147483646 h 24"/>
                <a:gd name="T36" fmla="*/ 2147483646 w 60"/>
                <a:gd name="T37" fmla="*/ 2147483646 h 24"/>
                <a:gd name="T38" fmla="*/ 2147483646 w 60"/>
                <a:gd name="T39" fmla="*/ 2147483646 h 24"/>
                <a:gd name="T40" fmla="*/ 2147483646 w 60"/>
                <a:gd name="T41" fmla="*/ 2147483646 h 24"/>
                <a:gd name="T42" fmla="*/ 2147483646 w 60"/>
                <a:gd name="T43" fmla="*/ 2147483646 h 24"/>
                <a:gd name="T44" fmla="*/ 2147483646 w 60"/>
                <a:gd name="T45" fmla="*/ 2147483646 h 24"/>
                <a:gd name="T46" fmla="*/ 2147483646 w 60"/>
                <a:gd name="T47" fmla="*/ 2147483646 h 24"/>
                <a:gd name="T48" fmla="*/ 2147483646 w 60"/>
                <a:gd name="T49" fmla="*/ 2147483646 h 24"/>
                <a:gd name="T50" fmla="*/ 2147483646 w 60"/>
                <a:gd name="T51" fmla="*/ 2147483646 h 24"/>
                <a:gd name="T52" fmla="*/ 2147483646 w 60"/>
                <a:gd name="T53" fmla="*/ 2147483646 h 24"/>
                <a:gd name="T54" fmla="*/ 2147483646 w 60"/>
                <a:gd name="T55" fmla="*/ 2147483646 h 24"/>
                <a:gd name="T56" fmla="*/ 2147483646 w 60"/>
                <a:gd name="T57" fmla="*/ 2147483646 h 24"/>
                <a:gd name="T58" fmla="*/ 2147483646 w 60"/>
                <a:gd name="T59" fmla="*/ 2147483646 h 24"/>
                <a:gd name="T60" fmla="*/ 2147483646 w 60"/>
                <a:gd name="T61" fmla="*/ 2147483646 h 24"/>
                <a:gd name="T62" fmla="*/ 2147483646 w 60"/>
                <a:gd name="T63" fmla="*/ 2147483646 h 24"/>
                <a:gd name="T64" fmla="*/ 2147483646 w 60"/>
                <a:gd name="T65" fmla="*/ 2147483646 h 24"/>
                <a:gd name="T66" fmla="*/ 2147483646 w 60"/>
                <a:gd name="T67" fmla="*/ 2147483646 h 24"/>
                <a:gd name="T68" fmla="*/ 2047480647 w 60"/>
                <a:gd name="T69" fmla="*/ 2147483646 h 24"/>
                <a:gd name="T70" fmla="*/ 1789639895 w 60"/>
                <a:gd name="T71" fmla="*/ 2147483646 h 24"/>
                <a:gd name="T72" fmla="*/ 2047480647 w 60"/>
                <a:gd name="T73" fmla="*/ 2147483646 h 24"/>
                <a:gd name="T74" fmla="*/ 1789639895 w 60"/>
                <a:gd name="T75" fmla="*/ 2147483646 h 24"/>
                <a:gd name="T76" fmla="*/ 1539446931 w 60"/>
                <a:gd name="T77" fmla="*/ 2147483646 h 24"/>
                <a:gd name="T78" fmla="*/ 1539446931 w 60"/>
                <a:gd name="T79" fmla="*/ 2147483646 h 24"/>
                <a:gd name="T80" fmla="*/ 1274303354 w 60"/>
                <a:gd name="T81" fmla="*/ 2147483646 h 24"/>
                <a:gd name="T82" fmla="*/ 1005664002 w 60"/>
                <a:gd name="T83" fmla="*/ 2147483646 h 2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24"/>
                <a:gd name="T128" fmla="*/ 60 w 60"/>
                <a:gd name="T129" fmla="*/ 24 h 2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24">
                  <a:moveTo>
                    <a:pt x="16" y="24"/>
                  </a:moveTo>
                  <a:lnTo>
                    <a:pt x="12" y="24"/>
                  </a:lnTo>
                  <a:lnTo>
                    <a:pt x="12" y="20"/>
                  </a:lnTo>
                  <a:lnTo>
                    <a:pt x="8" y="20"/>
                  </a:lnTo>
                  <a:lnTo>
                    <a:pt x="0" y="20"/>
                  </a:lnTo>
                  <a:lnTo>
                    <a:pt x="8" y="16"/>
                  </a:lnTo>
                  <a:lnTo>
                    <a:pt x="8" y="12"/>
                  </a:lnTo>
                  <a:lnTo>
                    <a:pt x="8" y="8"/>
                  </a:lnTo>
                  <a:lnTo>
                    <a:pt x="12" y="4"/>
                  </a:lnTo>
                  <a:lnTo>
                    <a:pt x="12" y="0"/>
                  </a:lnTo>
                  <a:lnTo>
                    <a:pt x="16" y="4"/>
                  </a:lnTo>
                  <a:lnTo>
                    <a:pt x="16" y="8"/>
                  </a:lnTo>
                  <a:lnTo>
                    <a:pt x="20" y="8"/>
                  </a:lnTo>
                  <a:lnTo>
                    <a:pt x="20" y="4"/>
                  </a:lnTo>
                  <a:lnTo>
                    <a:pt x="24" y="8"/>
                  </a:lnTo>
                  <a:lnTo>
                    <a:pt x="28" y="8"/>
                  </a:lnTo>
                  <a:lnTo>
                    <a:pt x="32" y="8"/>
                  </a:lnTo>
                  <a:lnTo>
                    <a:pt x="32" y="12"/>
                  </a:lnTo>
                  <a:lnTo>
                    <a:pt x="40" y="12"/>
                  </a:lnTo>
                  <a:lnTo>
                    <a:pt x="44" y="12"/>
                  </a:lnTo>
                  <a:lnTo>
                    <a:pt x="44" y="16"/>
                  </a:lnTo>
                  <a:lnTo>
                    <a:pt x="44" y="20"/>
                  </a:lnTo>
                  <a:lnTo>
                    <a:pt x="48" y="20"/>
                  </a:lnTo>
                  <a:lnTo>
                    <a:pt x="48" y="16"/>
                  </a:lnTo>
                  <a:lnTo>
                    <a:pt x="52" y="20"/>
                  </a:lnTo>
                  <a:lnTo>
                    <a:pt x="56" y="20"/>
                  </a:lnTo>
                  <a:lnTo>
                    <a:pt x="60" y="20"/>
                  </a:lnTo>
                  <a:lnTo>
                    <a:pt x="56" y="20"/>
                  </a:lnTo>
                  <a:lnTo>
                    <a:pt x="56" y="24"/>
                  </a:lnTo>
                  <a:lnTo>
                    <a:pt x="52" y="24"/>
                  </a:lnTo>
                  <a:lnTo>
                    <a:pt x="48" y="20"/>
                  </a:lnTo>
                  <a:lnTo>
                    <a:pt x="44" y="20"/>
                  </a:lnTo>
                  <a:lnTo>
                    <a:pt x="40" y="20"/>
                  </a:lnTo>
                  <a:lnTo>
                    <a:pt x="36" y="16"/>
                  </a:lnTo>
                  <a:lnTo>
                    <a:pt x="32" y="16"/>
                  </a:lnTo>
                  <a:lnTo>
                    <a:pt x="28" y="16"/>
                  </a:lnTo>
                  <a:lnTo>
                    <a:pt x="32" y="20"/>
                  </a:lnTo>
                  <a:lnTo>
                    <a:pt x="28" y="20"/>
                  </a:lnTo>
                  <a:lnTo>
                    <a:pt x="24" y="20"/>
                  </a:lnTo>
                  <a:lnTo>
                    <a:pt x="24" y="24"/>
                  </a:lnTo>
                  <a:lnTo>
                    <a:pt x="20" y="24"/>
                  </a:lnTo>
                  <a:lnTo>
                    <a:pt x="16" y="24"/>
                  </a:lnTo>
                </a:path>
              </a:pathLst>
            </a:custGeom>
            <a:solidFill>
              <a:srgbClr val="CCFFFF"/>
            </a:solidFill>
            <a:ln w="6350">
              <a:solidFill>
                <a:srgbClr val="CCFFFF"/>
              </a:solidFill>
              <a:prstDash val="solid"/>
              <a:round/>
              <a:headEnd/>
              <a:tailEnd/>
            </a:ln>
          </p:spPr>
          <p:txBody>
            <a:bodyPr/>
            <a:lstStyle/>
            <a:p>
              <a:endParaRPr lang="it-IT"/>
            </a:p>
          </p:txBody>
        </p:sp>
        <p:sp>
          <p:nvSpPr>
            <p:cNvPr id="197801" name="Freeform 166">
              <a:extLst>
                <a:ext uri="{FF2B5EF4-FFF2-40B4-BE49-F238E27FC236}">
                  <a16:creationId xmlns:a16="http://schemas.microsoft.com/office/drawing/2014/main" id="{808B4A9C-758C-5A37-B263-C8DC725787D7}"/>
                </a:ext>
              </a:extLst>
            </p:cNvPr>
            <p:cNvSpPr>
              <a:spLocks/>
            </p:cNvSpPr>
            <p:nvPr/>
          </p:nvSpPr>
          <p:spPr bwMode="auto">
            <a:xfrm>
              <a:off x="1713" y="874"/>
              <a:ext cx="483" cy="155"/>
            </a:xfrm>
            <a:custGeom>
              <a:avLst/>
              <a:gdLst>
                <a:gd name="T0" fmla="*/ 0 w 252"/>
                <a:gd name="T1" fmla="*/ 2147483646 h 60"/>
                <a:gd name="T2" fmla="*/ 2147483646 w 252"/>
                <a:gd name="T3" fmla="*/ 2147483646 h 60"/>
                <a:gd name="T4" fmla="*/ 2147483646 w 252"/>
                <a:gd name="T5" fmla="*/ 2147483646 h 60"/>
                <a:gd name="T6" fmla="*/ 2147483646 w 252"/>
                <a:gd name="T7" fmla="*/ 2147483646 h 60"/>
                <a:gd name="T8" fmla="*/ 2147483646 w 252"/>
                <a:gd name="T9" fmla="*/ 2147483646 h 60"/>
                <a:gd name="T10" fmla="*/ 2147483646 w 252"/>
                <a:gd name="T11" fmla="*/ 2147483646 h 60"/>
                <a:gd name="T12" fmla="*/ 2147483646 w 252"/>
                <a:gd name="T13" fmla="*/ 2147483646 h 60"/>
                <a:gd name="T14" fmla="*/ 2147483646 w 252"/>
                <a:gd name="T15" fmla="*/ 2147483646 h 60"/>
                <a:gd name="T16" fmla="*/ 2147483646 w 252"/>
                <a:gd name="T17" fmla="*/ 0 h 60"/>
                <a:gd name="T18" fmla="*/ 2147483646 w 252"/>
                <a:gd name="T19" fmla="*/ 2147483646 h 60"/>
                <a:gd name="T20" fmla="*/ 2147483646 w 252"/>
                <a:gd name="T21" fmla="*/ 0 h 60"/>
                <a:gd name="T22" fmla="*/ 2147483646 w 252"/>
                <a:gd name="T23" fmla="*/ 0 h 60"/>
                <a:gd name="T24" fmla="*/ 2147483646 w 252"/>
                <a:gd name="T25" fmla="*/ 2147483646 h 60"/>
                <a:gd name="T26" fmla="*/ 2147483646 w 252"/>
                <a:gd name="T27" fmla="*/ 2147483646 h 60"/>
                <a:gd name="T28" fmla="*/ 2147483646 w 252"/>
                <a:gd name="T29" fmla="*/ 2147483646 h 60"/>
                <a:gd name="T30" fmla="*/ 2147483646 w 252"/>
                <a:gd name="T31" fmla="*/ 2147483646 h 60"/>
                <a:gd name="T32" fmla="*/ 2147483646 w 252"/>
                <a:gd name="T33" fmla="*/ 2147483646 h 60"/>
                <a:gd name="T34" fmla="*/ 2147483646 w 252"/>
                <a:gd name="T35" fmla="*/ 2147483646 h 60"/>
                <a:gd name="T36" fmla="*/ 2147483646 w 252"/>
                <a:gd name="T37" fmla="*/ 2147483646 h 60"/>
                <a:gd name="T38" fmla="*/ 2147483646 w 252"/>
                <a:gd name="T39" fmla="*/ 2147483646 h 60"/>
                <a:gd name="T40" fmla="*/ 2147483646 w 252"/>
                <a:gd name="T41" fmla="*/ 2147483646 h 60"/>
                <a:gd name="T42" fmla="*/ 2147483646 w 252"/>
                <a:gd name="T43" fmla="*/ 2147483646 h 60"/>
                <a:gd name="T44" fmla="*/ 2147483646 w 252"/>
                <a:gd name="T45" fmla="*/ 2147483646 h 60"/>
                <a:gd name="T46" fmla="*/ 2147483646 w 252"/>
                <a:gd name="T47" fmla="*/ 2147483646 h 60"/>
                <a:gd name="T48" fmla="*/ 2147483646 w 252"/>
                <a:gd name="T49" fmla="*/ 2147483646 h 60"/>
                <a:gd name="T50" fmla="*/ 2147483646 w 252"/>
                <a:gd name="T51" fmla="*/ 2147483646 h 60"/>
                <a:gd name="T52" fmla="*/ 2147483646 w 252"/>
                <a:gd name="T53" fmla="*/ 2147483646 h 60"/>
                <a:gd name="T54" fmla="*/ 2147483646 w 252"/>
                <a:gd name="T55" fmla="*/ 2147483646 h 60"/>
                <a:gd name="T56" fmla="*/ 2147483646 w 252"/>
                <a:gd name="T57" fmla="*/ 2147483646 h 60"/>
                <a:gd name="T58" fmla="*/ 2147483646 w 252"/>
                <a:gd name="T59" fmla="*/ 2147483646 h 60"/>
                <a:gd name="T60" fmla="*/ 2147483646 w 252"/>
                <a:gd name="T61" fmla="*/ 2147483646 h 60"/>
                <a:gd name="T62" fmla="*/ 2147483646 w 252"/>
                <a:gd name="T63" fmla="*/ 2147483646 h 60"/>
                <a:gd name="T64" fmla="*/ 2147483646 w 252"/>
                <a:gd name="T65" fmla="*/ 2147483646 h 60"/>
                <a:gd name="T66" fmla="*/ 2147483646 w 252"/>
                <a:gd name="T67" fmla="*/ 2147483646 h 60"/>
                <a:gd name="T68" fmla="*/ 2147483646 w 252"/>
                <a:gd name="T69" fmla="*/ 2147483646 h 60"/>
                <a:gd name="T70" fmla="*/ 1957264609 w 252"/>
                <a:gd name="T71" fmla="*/ 2147483646 h 60"/>
                <a:gd name="T72" fmla="*/ 2147483646 w 252"/>
                <a:gd name="T73" fmla="*/ 2147483646 h 60"/>
                <a:gd name="T74" fmla="*/ 2147483646 w 252"/>
                <a:gd name="T75" fmla="*/ 2147483646 h 60"/>
                <a:gd name="T76" fmla="*/ 2147483646 w 252"/>
                <a:gd name="T77" fmla="*/ 2147483646 h 60"/>
                <a:gd name="T78" fmla="*/ 2147483646 w 252"/>
                <a:gd name="T79" fmla="*/ 2147483646 h 60"/>
                <a:gd name="T80" fmla="*/ 2147483646 w 252"/>
                <a:gd name="T81" fmla="*/ 2147483646 h 60"/>
                <a:gd name="T82" fmla="*/ 2147483646 w 252"/>
                <a:gd name="T83" fmla="*/ 2147483646 h 60"/>
                <a:gd name="T84" fmla="*/ 2147483646 w 252"/>
                <a:gd name="T85" fmla="*/ 2147483646 h 60"/>
                <a:gd name="T86" fmla="*/ 2147483646 w 252"/>
                <a:gd name="T87" fmla="*/ 2147483646 h 60"/>
                <a:gd name="T88" fmla="*/ 2147483646 w 252"/>
                <a:gd name="T89" fmla="*/ 2147483646 h 60"/>
                <a:gd name="T90" fmla="*/ 2147483646 w 252"/>
                <a:gd name="T91" fmla="*/ 2147483646 h 60"/>
                <a:gd name="T92" fmla="*/ 2147483646 w 252"/>
                <a:gd name="T93" fmla="*/ 2147483646 h 60"/>
                <a:gd name="T94" fmla="*/ 2147483646 w 252"/>
                <a:gd name="T95" fmla="*/ 2147483646 h 60"/>
                <a:gd name="T96" fmla="*/ 2147483646 w 252"/>
                <a:gd name="T97" fmla="*/ 2147483646 h 60"/>
                <a:gd name="T98" fmla="*/ 2147483646 w 252"/>
                <a:gd name="T99" fmla="*/ 2147483646 h 60"/>
                <a:gd name="T100" fmla="*/ 2147483646 w 252"/>
                <a:gd name="T101" fmla="*/ 2147483646 h 60"/>
                <a:gd name="T102" fmla="*/ 2147483646 w 252"/>
                <a:gd name="T103" fmla="*/ 2147483646 h 60"/>
                <a:gd name="T104" fmla="*/ 2147483646 w 252"/>
                <a:gd name="T105" fmla="*/ 2147483646 h 60"/>
                <a:gd name="T106" fmla="*/ 1311109244 w 252"/>
                <a:gd name="T107" fmla="*/ 2147483646 h 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2"/>
                <a:gd name="T163" fmla="*/ 0 h 60"/>
                <a:gd name="T164" fmla="*/ 252 w 252"/>
                <a:gd name="T165" fmla="*/ 60 h 6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2" h="60">
                  <a:moveTo>
                    <a:pt x="8" y="16"/>
                  </a:moveTo>
                  <a:lnTo>
                    <a:pt x="4" y="16"/>
                  </a:lnTo>
                  <a:lnTo>
                    <a:pt x="0" y="16"/>
                  </a:lnTo>
                  <a:lnTo>
                    <a:pt x="0" y="12"/>
                  </a:lnTo>
                  <a:lnTo>
                    <a:pt x="4" y="12"/>
                  </a:lnTo>
                  <a:lnTo>
                    <a:pt x="8" y="12"/>
                  </a:lnTo>
                  <a:lnTo>
                    <a:pt x="20" y="12"/>
                  </a:lnTo>
                  <a:lnTo>
                    <a:pt x="28" y="8"/>
                  </a:lnTo>
                  <a:lnTo>
                    <a:pt x="32" y="8"/>
                  </a:lnTo>
                  <a:lnTo>
                    <a:pt x="40" y="12"/>
                  </a:lnTo>
                  <a:lnTo>
                    <a:pt x="40" y="8"/>
                  </a:lnTo>
                  <a:lnTo>
                    <a:pt x="48" y="8"/>
                  </a:lnTo>
                  <a:lnTo>
                    <a:pt x="52" y="8"/>
                  </a:lnTo>
                  <a:lnTo>
                    <a:pt x="60" y="8"/>
                  </a:lnTo>
                  <a:lnTo>
                    <a:pt x="64" y="8"/>
                  </a:lnTo>
                  <a:lnTo>
                    <a:pt x="72" y="8"/>
                  </a:lnTo>
                  <a:lnTo>
                    <a:pt x="84" y="12"/>
                  </a:lnTo>
                  <a:lnTo>
                    <a:pt x="88" y="12"/>
                  </a:lnTo>
                  <a:lnTo>
                    <a:pt x="96" y="12"/>
                  </a:lnTo>
                  <a:lnTo>
                    <a:pt x="92" y="8"/>
                  </a:lnTo>
                  <a:lnTo>
                    <a:pt x="84" y="8"/>
                  </a:lnTo>
                  <a:lnTo>
                    <a:pt x="80" y="4"/>
                  </a:lnTo>
                  <a:lnTo>
                    <a:pt x="84" y="4"/>
                  </a:lnTo>
                  <a:lnTo>
                    <a:pt x="88" y="4"/>
                  </a:lnTo>
                  <a:lnTo>
                    <a:pt x="92" y="4"/>
                  </a:lnTo>
                  <a:lnTo>
                    <a:pt x="100" y="4"/>
                  </a:lnTo>
                  <a:lnTo>
                    <a:pt x="108" y="4"/>
                  </a:lnTo>
                  <a:lnTo>
                    <a:pt x="112" y="4"/>
                  </a:lnTo>
                  <a:lnTo>
                    <a:pt x="120" y="4"/>
                  </a:lnTo>
                  <a:lnTo>
                    <a:pt x="124" y="4"/>
                  </a:lnTo>
                  <a:lnTo>
                    <a:pt x="128" y="8"/>
                  </a:lnTo>
                  <a:lnTo>
                    <a:pt x="132" y="8"/>
                  </a:lnTo>
                  <a:lnTo>
                    <a:pt x="132" y="4"/>
                  </a:lnTo>
                  <a:lnTo>
                    <a:pt x="128" y="4"/>
                  </a:lnTo>
                  <a:lnTo>
                    <a:pt x="124" y="0"/>
                  </a:lnTo>
                  <a:lnTo>
                    <a:pt x="128" y="0"/>
                  </a:lnTo>
                  <a:lnTo>
                    <a:pt x="132" y="0"/>
                  </a:lnTo>
                  <a:lnTo>
                    <a:pt x="140" y="0"/>
                  </a:lnTo>
                  <a:lnTo>
                    <a:pt x="148" y="4"/>
                  </a:lnTo>
                  <a:lnTo>
                    <a:pt x="152" y="4"/>
                  </a:lnTo>
                  <a:lnTo>
                    <a:pt x="156" y="4"/>
                  </a:lnTo>
                  <a:lnTo>
                    <a:pt x="152" y="0"/>
                  </a:lnTo>
                  <a:lnTo>
                    <a:pt x="160" y="0"/>
                  </a:lnTo>
                  <a:lnTo>
                    <a:pt x="164" y="0"/>
                  </a:lnTo>
                  <a:lnTo>
                    <a:pt x="168" y="4"/>
                  </a:lnTo>
                  <a:lnTo>
                    <a:pt x="172" y="4"/>
                  </a:lnTo>
                  <a:lnTo>
                    <a:pt x="176" y="4"/>
                  </a:lnTo>
                  <a:lnTo>
                    <a:pt x="172" y="0"/>
                  </a:lnTo>
                  <a:lnTo>
                    <a:pt x="176" y="0"/>
                  </a:lnTo>
                  <a:lnTo>
                    <a:pt x="192" y="4"/>
                  </a:lnTo>
                  <a:lnTo>
                    <a:pt x="204" y="4"/>
                  </a:lnTo>
                  <a:lnTo>
                    <a:pt x="208" y="4"/>
                  </a:lnTo>
                  <a:lnTo>
                    <a:pt x="220" y="4"/>
                  </a:lnTo>
                  <a:lnTo>
                    <a:pt x="224" y="4"/>
                  </a:lnTo>
                  <a:lnTo>
                    <a:pt x="228" y="4"/>
                  </a:lnTo>
                  <a:lnTo>
                    <a:pt x="232" y="4"/>
                  </a:lnTo>
                  <a:lnTo>
                    <a:pt x="240" y="4"/>
                  </a:lnTo>
                  <a:lnTo>
                    <a:pt x="248" y="4"/>
                  </a:lnTo>
                  <a:lnTo>
                    <a:pt x="252" y="8"/>
                  </a:lnTo>
                  <a:lnTo>
                    <a:pt x="248" y="8"/>
                  </a:lnTo>
                  <a:lnTo>
                    <a:pt x="240" y="8"/>
                  </a:lnTo>
                  <a:lnTo>
                    <a:pt x="236" y="12"/>
                  </a:lnTo>
                  <a:lnTo>
                    <a:pt x="232" y="12"/>
                  </a:lnTo>
                  <a:lnTo>
                    <a:pt x="224" y="8"/>
                  </a:lnTo>
                  <a:lnTo>
                    <a:pt x="212" y="8"/>
                  </a:lnTo>
                  <a:lnTo>
                    <a:pt x="212" y="12"/>
                  </a:lnTo>
                  <a:lnTo>
                    <a:pt x="204" y="12"/>
                  </a:lnTo>
                  <a:lnTo>
                    <a:pt x="200" y="12"/>
                  </a:lnTo>
                  <a:lnTo>
                    <a:pt x="204" y="16"/>
                  </a:lnTo>
                  <a:lnTo>
                    <a:pt x="208" y="16"/>
                  </a:lnTo>
                  <a:lnTo>
                    <a:pt x="212" y="16"/>
                  </a:lnTo>
                  <a:lnTo>
                    <a:pt x="216" y="12"/>
                  </a:lnTo>
                  <a:lnTo>
                    <a:pt x="220" y="12"/>
                  </a:lnTo>
                  <a:lnTo>
                    <a:pt x="224" y="16"/>
                  </a:lnTo>
                  <a:lnTo>
                    <a:pt x="216" y="16"/>
                  </a:lnTo>
                  <a:lnTo>
                    <a:pt x="212" y="16"/>
                  </a:lnTo>
                  <a:lnTo>
                    <a:pt x="208" y="16"/>
                  </a:lnTo>
                  <a:lnTo>
                    <a:pt x="200" y="20"/>
                  </a:lnTo>
                  <a:lnTo>
                    <a:pt x="196" y="20"/>
                  </a:lnTo>
                  <a:lnTo>
                    <a:pt x="192" y="24"/>
                  </a:lnTo>
                  <a:lnTo>
                    <a:pt x="188" y="24"/>
                  </a:lnTo>
                  <a:lnTo>
                    <a:pt x="176" y="24"/>
                  </a:lnTo>
                  <a:lnTo>
                    <a:pt x="180" y="28"/>
                  </a:lnTo>
                  <a:lnTo>
                    <a:pt x="168" y="28"/>
                  </a:lnTo>
                  <a:lnTo>
                    <a:pt x="160" y="28"/>
                  </a:lnTo>
                  <a:lnTo>
                    <a:pt x="156" y="28"/>
                  </a:lnTo>
                  <a:lnTo>
                    <a:pt x="144" y="28"/>
                  </a:lnTo>
                  <a:lnTo>
                    <a:pt x="152" y="32"/>
                  </a:lnTo>
                  <a:lnTo>
                    <a:pt x="148" y="32"/>
                  </a:lnTo>
                  <a:lnTo>
                    <a:pt x="140" y="32"/>
                  </a:lnTo>
                  <a:lnTo>
                    <a:pt x="136" y="32"/>
                  </a:lnTo>
                  <a:lnTo>
                    <a:pt x="128" y="32"/>
                  </a:lnTo>
                  <a:lnTo>
                    <a:pt x="120" y="32"/>
                  </a:lnTo>
                  <a:lnTo>
                    <a:pt x="120" y="36"/>
                  </a:lnTo>
                  <a:lnTo>
                    <a:pt x="124" y="32"/>
                  </a:lnTo>
                  <a:lnTo>
                    <a:pt x="128" y="32"/>
                  </a:lnTo>
                  <a:lnTo>
                    <a:pt x="136" y="36"/>
                  </a:lnTo>
                  <a:lnTo>
                    <a:pt x="140" y="36"/>
                  </a:lnTo>
                  <a:lnTo>
                    <a:pt x="140" y="40"/>
                  </a:lnTo>
                  <a:lnTo>
                    <a:pt x="136" y="40"/>
                  </a:lnTo>
                  <a:lnTo>
                    <a:pt x="132" y="44"/>
                  </a:lnTo>
                  <a:lnTo>
                    <a:pt x="128" y="44"/>
                  </a:lnTo>
                  <a:lnTo>
                    <a:pt x="124" y="44"/>
                  </a:lnTo>
                  <a:lnTo>
                    <a:pt x="128" y="44"/>
                  </a:lnTo>
                  <a:lnTo>
                    <a:pt x="120" y="44"/>
                  </a:lnTo>
                  <a:lnTo>
                    <a:pt x="112" y="44"/>
                  </a:lnTo>
                  <a:lnTo>
                    <a:pt x="112" y="48"/>
                  </a:lnTo>
                  <a:lnTo>
                    <a:pt x="108" y="52"/>
                  </a:lnTo>
                  <a:lnTo>
                    <a:pt x="104" y="52"/>
                  </a:lnTo>
                  <a:lnTo>
                    <a:pt x="100" y="52"/>
                  </a:lnTo>
                  <a:lnTo>
                    <a:pt x="92" y="48"/>
                  </a:lnTo>
                  <a:lnTo>
                    <a:pt x="88" y="48"/>
                  </a:lnTo>
                  <a:lnTo>
                    <a:pt x="84" y="48"/>
                  </a:lnTo>
                  <a:lnTo>
                    <a:pt x="76" y="52"/>
                  </a:lnTo>
                  <a:lnTo>
                    <a:pt x="80" y="52"/>
                  </a:lnTo>
                  <a:lnTo>
                    <a:pt x="84" y="52"/>
                  </a:lnTo>
                  <a:lnTo>
                    <a:pt x="92" y="52"/>
                  </a:lnTo>
                  <a:lnTo>
                    <a:pt x="100" y="52"/>
                  </a:lnTo>
                  <a:lnTo>
                    <a:pt x="104" y="52"/>
                  </a:lnTo>
                  <a:lnTo>
                    <a:pt x="112" y="52"/>
                  </a:lnTo>
                  <a:lnTo>
                    <a:pt x="116" y="56"/>
                  </a:lnTo>
                  <a:lnTo>
                    <a:pt x="112" y="56"/>
                  </a:lnTo>
                  <a:lnTo>
                    <a:pt x="100" y="60"/>
                  </a:lnTo>
                  <a:lnTo>
                    <a:pt x="96" y="60"/>
                  </a:lnTo>
                  <a:lnTo>
                    <a:pt x="92" y="60"/>
                  </a:lnTo>
                  <a:lnTo>
                    <a:pt x="88" y="60"/>
                  </a:lnTo>
                  <a:lnTo>
                    <a:pt x="84" y="56"/>
                  </a:lnTo>
                  <a:lnTo>
                    <a:pt x="80" y="56"/>
                  </a:lnTo>
                  <a:lnTo>
                    <a:pt x="72" y="56"/>
                  </a:lnTo>
                  <a:lnTo>
                    <a:pt x="76" y="60"/>
                  </a:lnTo>
                  <a:lnTo>
                    <a:pt x="68" y="60"/>
                  </a:lnTo>
                  <a:lnTo>
                    <a:pt x="64" y="56"/>
                  </a:lnTo>
                  <a:lnTo>
                    <a:pt x="60" y="56"/>
                  </a:lnTo>
                  <a:lnTo>
                    <a:pt x="56" y="56"/>
                  </a:lnTo>
                  <a:lnTo>
                    <a:pt x="56" y="60"/>
                  </a:lnTo>
                  <a:lnTo>
                    <a:pt x="52" y="60"/>
                  </a:lnTo>
                  <a:lnTo>
                    <a:pt x="44" y="60"/>
                  </a:lnTo>
                  <a:lnTo>
                    <a:pt x="36" y="60"/>
                  </a:lnTo>
                  <a:lnTo>
                    <a:pt x="32" y="60"/>
                  </a:lnTo>
                  <a:lnTo>
                    <a:pt x="28" y="56"/>
                  </a:lnTo>
                  <a:lnTo>
                    <a:pt x="24" y="56"/>
                  </a:lnTo>
                  <a:lnTo>
                    <a:pt x="24" y="60"/>
                  </a:lnTo>
                  <a:lnTo>
                    <a:pt x="16" y="56"/>
                  </a:lnTo>
                  <a:lnTo>
                    <a:pt x="24" y="52"/>
                  </a:lnTo>
                  <a:lnTo>
                    <a:pt x="28" y="52"/>
                  </a:lnTo>
                  <a:lnTo>
                    <a:pt x="32" y="52"/>
                  </a:lnTo>
                  <a:lnTo>
                    <a:pt x="36" y="52"/>
                  </a:lnTo>
                  <a:lnTo>
                    <a:pt x="32" y="48"/>
                  </a:lnTo>
                  <a:lnTo>
                    <a:pt x="28" y="48"/>
                  </a:lnTo>
                  <a:lnTo>
                    <a:pt x="32" y="48"/>
                  </a:lnTo>
                  <a:lnTo>
                    <a:pt x="40" y="48"/>
                  </a:lnTo>
                  <a:lnTo>
                    <a:pt x="44" y="48"/>
                  </a:lnTo>
                  <a:lnTo>
                    <a:pt x="48" y="48"/>
                  </a:lnTo>
                  <a:lnTo>
                    <a:pt x="52" y="52"/>
                  </a:lnTo>
                  <a:lnTo>
                    <a:pt x="56" y="52"/>
                  </a:lnTo>
                  <a:lnTo>
                    <a:pt x="64" y="52"/>
                  </a:lnTo>
                  <a:lnTo>
                    <a:pt x="68" y="52"/>
                  </a:lnTo>
                  <a:lnTo>
                    <a:pt x="68" y="48"/>
                  </a:lnTo>
                  <a:lnTo>
                    <a:pt x="60" y="48"/>
                  </a:lnTo>
                  <a:lnTo>
                    <a:pt x="56" y="48"/>
                  </a:lnTo>
                  <a:lnTo>
                    <a:pt x="52" y="44"/>
                  </a:lnTo>
                  <a:lnTo>
                    <a:pt x="56" y="44"/>
                  </a:lnTo>
                  <a:lnTo>
                    <a:pt x="48" y="44"/>
                  </a:lnTo>
                  <a:lnTo>
                    <a:pt x="40" y="44"/>
                  </a:lnTo>
                  <a:lnTo>
                    <a:pt x="36" y="44"/>
                  </a:lnTo>
                  <a:lnTo>
                    <a:pt x="36" y="40"/>
                  </a:lnTo>
                  <a:lnTo>
                    <a:pt x="40" y="40"/>
                  </a:lnTo>
                  <a:lnTo>
                    <a:pt x="48" y="36"/>
                  </a:lnTo>
                  <a:lnTo>
                    <a:pt x="52" y="36"/>
                  </a:lnTo>
                  <a:lnTo>
                    <a:pt x="56" y="36"/>
                  </a:lnTo>
                  <a:lnTo>
                    <a:pt x="64" y="36"/>
                  </a:lnTo>
                  <a:lnTo>
                    <a:pt x="72" y="40"/>
                  </a:lnTo>
                  <a:lnTo>
                    <a:pt x="76" y="40"/>
                  </a:lnTo>
                  <a:lnTo>
                    <a:pt x="84" y="40"/>
                  </a:lnTo>
                  <a:lnTo>
                    <a:pt x="68" y="36"/>
                  </a:lnTo>
                  <a:lnTo>
                    <a:pt x="64" y="36"/>
                  </a:lnTo>
                  <a:lnTo>
                    <a:pt x="48" y="28"/>
                  </a:lnTo>
                  <a:lnTo>
                    <a:pt x="48" y="32"/>
                  </a:lnTo>
                  <a:lnTo>
                    <a:pt x="40" y="28"/>
                  </a:lnTo>
                  <a:lnTo>
                    <a:pt x="44" y="24"/>
                  </a:lnTo>
                  <a:lnTo>
                    <a:pt x="48" y="28"/>
                  </a:lnTo>
                  <a:lnTo>
                    <a:pt x="56" y="28"/>
                  </a:lnTo>
                  <a:lnTo>
                    <a:pt x="64" y="28"/>
                  </a:lnTo>
                  <a:lnTo>
                    <a:pt x="72" y="28"/>
                  </a:lnTo>
                  <a:lnTo>
                    <a:pt x="80" y="32"/>
                  </a:lnTo>
                  <a:lnTo>
                    <a:pt x="88" y="32"/>
                  </a:lnTo>
                  <a:lnTo>
                    <a:pt x="84" y="28"/>
                  </a:lnTo>
                  <a:lnTo>
                    <a:pt x="76" y="28"/>
                  </a:lnTo>
                  <a:lnTo>
                    <a:pt x="80" y="24"/>
                  </a:lnTo>
                  <a:lnTo>
                    <a:pt x="88" y="24"/>
                  </a:lnTo>
                  <a:lnTo>
                    <a:pt x="92" y="24"/>
                  </a:lnTo>
                  <a:lnTo>
                    <a:pt x="100" y="24"/>
                  </a:lnTo>
                  <a:lnTo>
                    <a:pt x="108" y="24"/>
                  </a:lnTo>
                  <a:lnTo>
                    <a:pt x="112" y="20"/>
                  </a:lnTo>
                  <a:lnTo>
                    <a:pt x="116" y="20"/>
                  </a:lnTo>
                  <a:lnTo>
                    <a:pt x="112" y="20"/>
                  </a:lnTo>
                  <a:lnTo>
                    <a:pt x="104" y="20"/>
                  </a:lnTo>
                  <a:lnTo>
                    <a:pt x="96" y="20"/>
                  </a:lnTo>
                  <a:lnTo>
                    <a:pt x="92" y="20"/>
                  </a:lnTo>
                  <a:lnTo>
                    <a:pt x="84" y="20"/>
                  </a:lnTo>
                  <a:lnTo>
                    <a:pt x="80" y="20"/>
                  </a:lnTo>
                  <a:lnTo>
                    <a:pt x="76" y="20"/>
                  </a:lnTo>
                  <a:lnTo>
                    <a:pt x="72" y="24"/>
                  </a:lnTo>
                  <a:lnTo>
                    <a:pt x="68" y="20"/>
                  </a:lnTo>
                  <a:lnTo>
                    <a:pt x="64" y="20"/>
                  </a:lnTo>
                  <a:lnTo>
                    <a:pt x="56" y="20"/>
                  </a:lnTo>
                  <a:lnTo>
                    <a:pt x="48" y="24"/>
                  </a:lnTo>
                  <a:lnTo>
                    <a:pt x="48" y="20"/>
                  </a:lnTo>
                  <a:lnTo>
                    <a:pt x="52" y="20"/>
                  </a:lnTo>
                  <a:lnTo>
                    <a:pt x="52" y="16"/>
                  </a:lnTo>
                  <a:lnTo>
                    <a:pt x="44" y="16"/>
                  </a:lnTo>
                  <a:lnTo>
                    <a:pt x="40" y="16"/>
                  </a:lnTo>
                  <a:lnTo>
                    <a:pt x="24" y="16"/>
                  </a:lnTo>
                  <a:lnTo>
                    <a:pt x="16" y="20"/>
                  </a:lnTo>
                  <a:lnTo>
                    <a:pt x="12" y="20"/>
                  </a:lnTo>
                  <a:lnTo>
                    <a:pt x="16" y="20"/>
                  </a:lnTo>
                  <a:lnTo>
                    <a:pt x="16" y="16"/>
                  </a:lnTo>
                  <a:lnTo>
                    <a:pt x="12" y="16"/>
                  </a:lnTo>
                  <a:lnTo>
                    <a:pt x="8" y="16"/>
                  </a:lnTo>
                </a:path>
              </a:pathLst>
            </a:custGeom>
            <a:solidFill>
              <a:srgbClr val="CCFFFF"/>
            </a:solidFill>
            <a:ln w="6350">
              <a:solidFill>
                <a:srgbClr val="CCFFFF"/>
              </a:solidFill>
              <a:prstDash val="solid"/>
              <a:round/>
              <a:headEnd/>
              <a:tailEnd/>
            </a:ln>
          </p:spPr>
          <p:txBody>
            <a:bodyPr/>
            <a:lstStyle/>
            <a:p>
              <a:endParaRPr lang="it-IT"/>
            </a:p>
          </p:txBody>
        </p:sp>
        <p:sp>
          <p:nvSpPr>
            <p:cNvPr id="197802" name="Freeform 167">
              <a:extLst>
                <a:ext uri="{FF2B5EF4-FFF2-40B4-BE49-F238E27FC236}">
                  <a16:creationId xmlns:a16="http://schemas.microsoft.com/office/drawing/2014/main" id="{2AB7B839-DCF7-B6FA-6FBD-939703A6C2F6}"/>
                </a:ext>
              </a:extLst>
            </p:cNvPr>
            <p:cNvSpPr>
              <a:spLocks/>
            </p:cNvSpPr>
            <p:nvPr/>
          </p:nvSpPr>
          <p:spPr bwMode="auto">
            <a:xfrm>
              <a:off x="1621" y="916"/>
              <a:ext cx="192" cy="72"/>
            </a:xfrm>
            <a:custGeom>
              <a:avLst/>
              <a:gdLst>
                <a:gd name="T0" fmla="*/ 2147483646 w 100"/>
                <a:gd name="T1" fmla="*/ 2147483646 h 28"/>
                <a:gd name="T2" fmla="*/ 2147483646 w 100"/>
                <a:gd name="T3" fmla="*/ 2147483646 h 28"/>
                <a:gd name="T4" fmla="*/ 2147483646 w 100"/>
                <a:gd name="T5" fmla="*/ 2147483646 h 28"/>
                <a:gd name="T6" fmla="*/ 2147483646 w 100"/>
                <a:gd name="T7" fmla="*/ 2147483646 h 28"/>
                <a:gd name="T8" fmla="*/ 2147483646 w 100"/>
                <a:gd name="T9" fmla="*/ 2147483646 h 28"/>
                <a:gd name="T10" fmla="*/ 2147483646 w 100"/>
                <a:gd name="T11" fmla="*/ 2147483646 h 28"/>
                <a:gd name="T12" fmla="*/ 2147483646 w 100"/>
                <a:gd name="T13" fmla="*/ 2147483646 h 28"/>
                <a:gd name="T14" fmla="*/ 2147483646 w 100"/>
                <a:gd name="T15" fmla="*/ 2147483646 h 28"/>
                <a:gd name="T16" fmla="*/ 2147483646 w 100"/>
                <a:gd name="T17" fmla="*/ 2147483646 h 28"/>
                <a:gd name="T18" fmla="*/ 2147483646 w 100"/>
                <a:gd name="T19" fmla="*/ 2147483646 h 28"/>
                <a:gd name="T20" fmla="*/ 2147483646 w 100"/>
                <a:gd name="T21" fmla="*/ 2147483646 h 28"/>
                <a:gd name="T22" fmla="*/ 2147483646 w 100"/>
                <a:gd name="T23" fmla="*/ 2147483646 h 28"/>
                <a:gd name="T24" fmla="*/ 2147483646 w 100"/>
                <a:gd name="T25" fmla="*/ 2147483646 h 28"/>
                <a:gd name="T26" fmla="*/ 2147483646 w 100"/>
                <a:gd name="T27" fmla="*/ 2147483646 h 28"/>
                <a:gd name="T28" fmla="*/ 2147483646 w 100"/>
                <a:gd name="T29" fmla="*/ 2147483646 h 28"/>
                <a:gd name="T30" fmla="*/ 2147483646 w 100"/>
                <a:gd name="T31" fmla="*/ 2147483646 h 28"/>
                <a:gd name="T32" fmla="*/ 2147483646 w 100"/>
                <a:gd name="T33" fmla="*/ 2147483646 h 28"/>
                <a:gd name="T34" fmla="*/ 2147483646 w 100"/>
                <a:gd name="T35" fmla="*/ 2147483646 h 28"/>
                <a:gd name="T36" fmla="*/ 2147483646 w 100"/>
                <a:gd name="T37" fmla="*/ 2147483646 h 28"/>
                <a:gd name="T38" fmla="*/ 2147483646 w 100"/>
                <a:gd name="T39" fmla="*/ 2147483646 h 28"/>
                <a:gd name="T40" fmla="*/ 2147483646 w 100"/>
                <a:gd name="T41" fmla="*/ 2147483646 h 28"/>
                <a:gd name="T42" fmla="*/ 2147483646 w 100"/>
                <a:gd name="T43" fmla="*/ 2147483646 h 28"/>
                <a:gd name="T44" fmla="*/ 2147483646 w 100"/>
                <a:gd name="T45" fmla="*/ 2147483646 h 28"/>
                <a:gd name="T46" fmla="*/ 2147483646 w 100"/>
                <a:gd name="T47" fmla="*/ 2147483646 h 28"/>
                <a:gd name="T48" fmla="*/ 2147483646 w 100"/>
                <a:gd name="T49" fmla="*/ 2147483646 h 28"/>
                <a:gd name="T50" fmla="*/ 2147483646 w 100"/>
                <a:gd name="T51" fmla="*/ 2147483646 h 28"/>
                <a:gd name="T52" fmla="*/ 2147483646 w 100"/>
                <a:gd name="T53" fmla="*/ 2147483646 h 28"/>
                <a:gd name="T54" fmla="*/ 2147483646 w 100"/>
                <a:gd name="T55" fmla="*/ 2147483646 h 28"/>
                <a:gd name="T56" fmla="*/ 2147483646 w 100"/>
                <a:gd name="T57" fmla="*/ 2147483646 h 28"/>
                <a:gd name="T58" fmla="*/ 2147483646 w 100"/>
                <a:gd name="T59" fmla="*/ 2147483646 h 28"/>
                <a:gd name="T60" fmla="*/ 2039758287 w 100"/>
                <a:gd name="T61" fmla="*/ 2147483646 h 28"/>
                <a:gd name="T62" fmla="*/ 1693618975 w 100"/>
                <a:gd name="T63" fmla="*/ 2147483646 h 28"/>
                <a:gd name="T64" fmla="*/ 2147483646 w 100"/>
                <a:gd name="T65" fmla="*/ 2147483646 h 28"/>
                <a:gd name="T66" fmla="*/ 2147483646 w 100"/>
                <a:gd name="T67" fmla="*/ 2147483646 h 28"/>
                <a:gd name="T68" fmla="*/ 2147483646 w 100"/>
                <a:gd name="T69" fmla="*/ 2147483646 h 28"/>
                <a:gd name="T70" fmla="*/ 2147483646 w 100"/>
                <a:gd name="T71" fmla="*/ 2147483646 h 28"/>
                <a:gd name="T72" fmla="*/ 2147483646 w 100"/>
                <a:gd name="T73" fmla="*/ 2147483646 h 28"/>
                <a:gd name="T74" fmla="*/ 2147483646 w 100"/>
                <a:gd name="T75" fmla="*/ 2147483646 h 28"/>
                <a:gd name="T76" fmla="*/ 1693618975 w 100"/>
                <a:gd name="T77" fmla="*/ 2147483646 h 28"/>
                <a:gd name="T78" fmla="*/ 1390905804 w 100"/>
                <a:gd name="T79" fmla="*/ 2147483646 h 28"/>
                <a:gd name="T80" fmla="*/ 1013596404 w 100"/>
                <a:gd name="T81" fmla="*/ 2147483646 h 28"/>
                <a:gd name="T82" fmla="*/ 678069625 w 100"/>
                <a:gd name="T83" fmla="*/ 2147483646 h 28"/>
                <a:gd name="T84" fmla="*/ 353161263 w 100"/>
                <a:gd name="T85" fmla="*/ 2147483646 h 28"/>
                <a:gd name="T86" fmla="*/ 0 w 100"/>
                <a:gd name="T87" fmla="*/ 2147483646 h 28"/>
                <a:gd name="T88" fmla="*/ 678069625 w 100"/>
                <a:gd name="T89" fmla="*/ 2147483646 h 28"/>
                <a:gd name="T90" fmla="*/ 1390905804 w 100"/>
                <a:gd name="T91" fmla="*/ 2147483646 h 28"/>
                <a:gd name="T92" fmla="*/ 1013596404 w 100"/>
                <a:gd name="T93" fmla="*/ 2147483646 h 28"/>
                <a:gd name="T94" fmla="*/ 678069625 w 100"/>
                <a:gd name="T95" fmla="*/ 2147483646 h 28"/>
                <a:gd name="T96" fmla="*/ 1013596404 w 100"/>
                <a:gd name="T97" fmla="*/ 2147483646 h 28"/>
                <a:gd name="T98" fmla="*/ 1390905804 w 100"/>
                <a:gd name="T99" fmla="*/ 2147483646 h 28"/>
                <a:gd name="T100" fmla="*/ 1693618975 w 100"/>
                <a:gd name="T101" fmla="*/ 2147483646 h 28"/>
                <a:gd name="T102" fmla="*/ 1390905804 w 100"/>
                <a:gd name="T103" fmla="*/ 2147483646 h 28"/>
                <a:gd name="T104" fmla="*/ 1693618975 w 100"/>
                <a:gd name="T105" fmla="*/ 2147483646 h 28"/>
                <a:gd name="T106" fmla="*/ 2039758287 w 100"/>
                <a:gd name="T107" fmla="*/ 0 h 28"/>
                <a:gd name="T108" fmla="*/ 2147483646 w 100"/>
                <a:gd name="T109" fmla="*/ 2147483646 h 28"/>
                <a:gd name="T110" fmla="*/ 2147483646 w 100"/>
                <a:gd name="T111" fmla="*/ 0 h 28"/>
                <a:gd name="T112" fmla="*/ 2147483646 w 100"/>
                <a:gd name="T113" fmla="*/ 0 h 28"/>
                <a:gd name="T114" fmla="*/ 2147483646 w 100"/>
                <a:gd name="T115" fmla="*/ 0 h 28"/>
                <a:gd name="T116" fmla="*/ 2147483646 w 100"/>
                <a:gd name="T117" fmla="*/ 0 h 28"/>
                <a:gd name="T118" fmla="*/ 2147483646 w 100"/>
                <a:gd name="T119" fmla="*/ 0 h 28"/>
                <a:gd name="T120" fmla="*/ 2147483646 w 100"/>
                <a:gd name="T121" fmla="*/ 2147483646 h 28"/>
                <a:gd name="T122" fmla="*/ 2147483646 w 100"/>
                <a:gd name="T123" fmla="*/ 2147483646 h 28"/>
                <a:gd name="T124" fmla="*/ 2147483646 w 100"/>
                <a:gd name="T125" fmla="*/ 2147483646 h 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0"/>
                <a:gd name="T190" fmla="*/ 0 h 28"/>
                <a:gd name="T191" fmla="*/ 100 w 100"/>
                <a:gd name="T192" fmla="*/ 28 h 2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0" h="28">
                  <a:moveTo>
                    <a:pt x="56" y="8"/>
                  </a:moveTo>
                  <a:lnTo>
                    <a:pt x="60" y="4"/>
                  </a:lnTo>
                  <a:lnTo>
                    <a:pt x="64" y="8"/>
                  </a:lnTo>
                  <a:lnTo>
                    <a:pt x="68" y="12"/>
                  </a:lnTo>
                  <a:lnTo>
                    <a:pt x="72" y="12"/>
                  </a:lnTo>
                  <a:lnTo>
                    <a:pt x="72" y="8"/>
                  </a:lnTo>
                  <a:lnTo>
                    <a:pt x="76" y="8"/>
                  </a:lnTo>
                  <a:lnTo>
                    <a:pt x="80" y="12"/>
                  </a:lnTo>
                  <a:lnTo>
                    <a:pt x="80" y="16"/>
                  </a:lnTo>
                  <a:lnTo>
                    <a:pt x="84" y="16"/>
                  </a:lnTo>
                  <a:lnTo>
                    <a:pt x="88" y="16"/>
                  </a:lnTo>
                  <a:lnTo>
                    <a:pt x="92" y="16"/>
                  </a:lnTo>
                  <a:lnTo>
                    <a:pt x="100" y="20"/>
                  </a:lnTo>
                  <a:lnTo>
                    <a:pt x="96" y="16"/>
                  </a:lnTo>
                  <a:lnTo>
                    <a:pt x="88" y="20"/>
                  </a:lnTo>
                  <a:lnTo>
                    <a:pt x="84" y="20"/>
                  </a:lnTo>
                  <a:lnTo>
                    <a:pt x="80" y="20"/>
                  </a:lnTo>
                  <a:lnTo>
                    <a:pt x="76" y="20"/>
                  </a:lnTo>
                  <a:lnTo>
                    <a:pt x="76" y="24"/>
                  </a:lnTo>
                  <a:lnTo>
                    <a:pt x="68" y="20"/>
                  </a:lnTo>
                  <a:lnTo>
                    <a:pt x="68" y="24"/>
                  </a:lnTo>
                  <a:lnTo>
                    <a:pt x="68" y="28"/>
                  </a:lnTo>
                  <a:lnTo>
                    <a:pt x="64" y="28"/>
                  </a:lnTo>
                  <a:lnTo>
                    <a:pt x="60" y="24"/>
                  </a:lnTo>
                  <a:lnTo>
                    <a:pt x="56" y="24"/>
                  </a:lnTo>
                  <a:lnTo>
                    <a:pt x="56" y="28"/>
                  </a:lnTo>
                  <a:lnTo>
                    <a:pt x="52" y="28"/>
                  </a:lnTo>
                  <a:lnTo>
                    <a:pt x="44" y="28"/>
                  </a:lnTo>
                  <a:lnTo>
                    <a:pt x="40" y="28"/>
                  </a:lnTo>
                  <a:lnTo>
                    <a:pt x="36" y="24"/>
                  </a:lnTo>
                  <a:lnTo>
                    <a:pt x="24" y="20"/>
                  </a:lnTo>
                  <a:lnTo>
                    <a:pt x="20" y="20"/>
                  </a:lnTo>
                  <a:lnTo>
                    <a:pt x="28" y="20"/>
                  </a:lnTo>
                  <a:lnTo>
                    <a:pt x="44" y="20"/>
                  </a:lnTo>
                  <a:lnTo>
                    <a:pt x="52" y="20"/>
                  </a:lnTo>
                  <a:lnTo>
                    <a:pt x="44" y="16"/>
                  </a:lnTo>
                  <a:lnTo>
                    <a:pt x="32" y="16"/>
                  </a:lnTo>
                  <a:lnTo>
                    <a:pt x="28" y="16"/>
                  </a:lnTo>
                  <a:lnTo>
                    <a:pt x="20" y="16"/>
                  </a:lnTo>
                  <a:lnTo>
                    <a:pt x="16" y="16"/>
                  </a:lnTo>
                  <a:lnTo>
                    <a:pt x="12" y="16"/>
                  </a:lnTo>
                  <a:lnTo>
                    <a:pt x="8" y="16"/>
                  </a:lnTo>
                  <a:lnTo>
                    <a:pt x="4" y="12"/>
                  </a:lnTo>
                  <a:lnTo>
                    <a:pt x="0" y="12"/>
                  </a:lnTo>
                  <a:lnTo>
                    <a:pt x="8" y="12"/>
                  </a:lnTo>
                  <a:lnTo>
                    <a:pt x="16" y="12"/>
                  </a:lnTo>
                  <a:lnTo>
                    <a:pt x="12" y="12"/>
                  </a:lnTo>
                  <a:lnTo>
                    <a:pt x="8" y="8"/>
                  </a:lnTo>
                  <a:lnTo>
                    <a:pt x="12" y="8"/>
                  </a:lnTo>
                  <a:lnTo>
                    <a:pt x="16" y="8"/>
                  </a:lnTo>
                  <a:lnTo>
                    <a:pt x="20" y="8"/>
                  </a:lnTo>
                  <a:lnTo>
                    <a:pt x="16" y="4"/>
                  </a:lnTo>
                  <a:lnTo>
                    <a:pt x="20" y="4"/>
                  </a:lnTo>
                  <a:lnTo>
                    <a:pt x="24" y="0"/>
                  </a:lnTo>
                  <a:lnTo>
                    <a:pt x="28" y="4"/>
                  </a:lnTo>
                  <a:lnTo>
                    <a:pt x="32" y="0"/>
                  </a:lnTo>
                  <a:lnTo>
                    <a:pt x="28" y="0"/>
                  </a:lnTo>
                  <a:lnTo>
                    <a:pt x="32" y="0"/>
                  </a:lnTo>
                  <a:lnTo>
                    <a:pt x="36" y="0"/>
                  </a:lnTo>
                  <a:lnTo>
                    <a:pt x="40" y="0"/>
                  </a:lnTo>
                  <a:lnTo>
                    <a:pt x="48" y="4"/>
                  </a:lnTo>
                  <a:lnTo>
                    <a:pt x="52" y="8"/>
                  </a:lnTo>
                  <a:lnTo>
                    <a:pt x="56" y="8"/>
                  </a:lnTo>
                </a:path>
              </a:pathLst>
            </a:custGeom>
            <a:solidFill>
              <a:srgbClr val="CCFFFF"/>
            </a:solidFill>
            <a:ln w="6350">
              <a:solidFill>
                <a:srgbClr val="CCFFFF"/>
              </a:solidFill>
              <a:prstDash val="solid"/>
              <a:round/>
              <a:headEnd/>
              <a:tailEnd/>
            </a:ln>
          </p:spPr>
          <p:txBody>
            <a:bodyPr/>
            <a:lstStyle/>
            <a:p>
              <a:endParaRPr lang="it-IT"/>
            </a:p>
          </p:txBody>
        </p:sp>
        <p:sp>
          <p:nvSpPr>
            <p:cNvPr id="197803" name="Freeform 168">
              <a:extLst>
                <a:ext uri="{FF2B5EF4-FFF2-40B4-BE49-F238E27FC236}">
                  <a16:creationId xmlns:a16="http://schemas.microsoft.com/office/drawing/2014/main" id="{DB99F566-A5D7-808B-9A9D-3062A98E8537}"/>
                </a:ext>
              </a:extLst>
            </p:cNvPr>
            <p:cNvSpPr>
              <a:spLocks/>
            </p:cNvSpPr>
            <p:nvPr/>
          </p:nvSpPr>
          <p:spPr bwMode="auto">
            <a:xfrm>
              <a:off x="1475" y="956"/>
              <a:ext cx="108" cy="42"/>
            </a:xfrm>
            <a:custGeom>
              <a:avLst/>
              <a:gdLst>
                <a:gd name="T0" fmla="*/ 2147483646 w 56"/>
                <a:gd name="T1" fmla="*/ 2147483646 h 16"/>
                <a:gd name="T2" fmla="*/ 2147483646 w 56"/>
                <a:gd name="T3" fmla="*/ 2147483646 h 16"/>
                <a:gd name="T4" fmla="*/ 2147483646 w 56"/>
                <a:gd name="T5" fmla="*/ 2147483646 h 16"/>
                <a:gd name="T6" fmla="*/ 2147483646 w 56"/>
                <a:gd name="T7" fmla="*/ 2147483646 h 16"/>
                <a:gd name="T8" fmla="*/ 2147483646 w 56"/>
                <a:gd name="T9" fmla="*/ 2147483646 h 16"/>
                <a:gd name="T10" fmla="*/ 1962265089 w 56"/>
                <a:gd name="T11" fmla="*/ 2147483646 h 16"/>
                <a:gd name="T12" fmla="*/ 1570251765 w 56"/>
                <a:gd name="T13" fmla="*/ 2147483646 h 16"/>
                <a:gd name="T14" fmla="*/ 1148071995 w 56"/>
                <a:gd name="T15" fmla="*/ 2147483646 h 16"/>
                <a:gd name="T16" fmla="*/ 755634343 w 56"/>
                <a:gd name="T17" fmla="*/ 2147483646 h 16"/>
                <a:gd name="T18" fmla="*/ 391810400 w 56"/>
                <a:gd name="T19" fmla="*/ 2147483646 h 16"/>
                <a:gd name="T20" fmla="*/ 755634343 w 56"/>
                <a:gd name="T21" fmla="*/ 2147483646 h 16"/>
                <a:gd name="T22" fmla="*/ 1570251765 w 56"/>
                <a:gd name="T23" fmla="*/ 2147483646 h 16"/>
                <a:gd name="T24" fmla="*/ 1962265089 w 56"/>
                <a:gd name="T25" fmla="*/ 2147483646 h 16"/>
                <a:gd name="T26" fmla="*/ 1570251765 w 56"/>
                <a:gd name="T27" fmla="*/ 2147483646 h 16"/>
                <a:gd name="T28" fmla="*/ 1148071995 w 56"/>
                <a:gd name="T29" fmla="*/ 2147483646 h 16"/>
                <a:gd name="T30" fmla="*/ 755634343 w 56"/>
                <a:gd name="T31" fmla="*/ 2147483646 h 16"/>
                <a:gd name="T32" fmla="*/ 391810400 w 56"/>
                <a:gd name="T33" fmla="*/ 2147483646 h 16"/>
                <a:gd name="T34" fmla="*/ 0 w 56"/>
                <a:gd name="T35" fmla="*/ 2147483646 h 16"/>
                <a:gd name="T36" fmla="*/ 0 w 56"/>
                <a:gd name="T37" fmla="*/ 0 h 16"/>
                <a:gd name="T38" fmla="*/ 755634343 w 56"/>
                <a:gd name="T39" fmla="*/ 0 h 16"/>
                <a:gd name="T40" fmla="*/ 1962265089 w 56"/>
                <a:gd name="T41" fmla="*/ 0 h 16"/>
                <a:gd name="T42" fmla="*/ 1962265089 w 56"/>
                <a:gd name="T43" fmla="*/ 2147483646 h 16"/>
                <a:gd name="T44" fmla="*/ 2147483646 w 56"/>
                <a:gd name="T45" fmla="*/ 2147483646 h 16"/>
                <a:gd name="T46" fmla="*/ 2147483646 w 56"/>
                <a:gd name="T47" fmla="*/ 2147483646 h 16"/>
                <a:gd name="T48" fmla="*/ 2147483646 w 56"/>
                <a:gd name="T49" fmla="*/ 2147483646 h 16"/>
                <a:gd name="T50" fmla="*/ 2147483646 w 56"/>
                <a:gd name="T51" fmla="*/ 2147483646 h 16"/>
                <a:gd name="T52" fmla="*/ 2147483646 w 56"/>
                <a:gd name="T53" fmla="*/ 2147483646 h 16"/>
                <a:gd name="T54" fmla="*/ 2147483646 w 56"/>
                <a:gd name="T55" fmla="*/ 2147483646 h 16"/>
                <a:gd name="T56" fmla="*/ 2147483646 w 56"/>
                <a:gd name="T57" fmla="*/ 2147483646 h 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6"/>
                <a:gd name="T88" fmla="*/ 0 h 16"/>
                <a:gd name="T89" fmla="*/ 56 w 56"/>
                <a:gd name="T90" fmla="*/ 16 h 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6" h="16">
                  <a:moveTo>
                    <a:pt x="52" y="16"/>
                  </a:moveTo>
                  <a:lnTo>
                    <a:pt x="44" y="16"/>
                  </a:lnTo>
                  <a:lnTo>
                    <a:pt x="40" y="12"/>
                  </a:lnTo>
                  <a:lnTo>
                    <a:pt x="36" y="12"/>
                  </a:lnTo>
                  <a:lnTo>
                    <a:pt x="24" y="12"/>
                  </a:lnTo>
                  <a:lnTo>
                    <a:pt x="20" y="12"/>
                  </a:lnTo>
                  <a:lnTo>
                    <a:pt x="16" y="12"/>
                  </a:lnTo>
                  <a:lnTo>
                    <a:pt x="12" y="12"/>
                  </a:lnTo>
                  <a:lnTo>
                    <a:pt x="8" y="12"/>
                  </a:lnTo>
                  <a:lnTo>
                    <a:pt x="4" y="8"/>
                  </a:lnTo>
                  <a:lnTo>
                    <a:pt x="8" y="8"/>
                  </a:lnTo>
                  <a:lnTo>
                    <a:pt x="16" y="8"/>
                  </a:lnTo>
                  <a:lnTo>
                    <a:pt x="20" y="8"/>
                  </a:lnTo>
                  <a:lnTo>
                    <a:pt x="16" y="8"/>
                  </a:lnTo>
                  <a:lnTo>
                    <a:pt x="12" y="4"/>
                  </a:lnTo>
                  <a:lnTo>
                    <a:pt x="8" y="4"/>
                  </a:lnTo>
                  <a:lnTo>
                    <a:pt x="4" y="4"/>
                  </a:lnTo>
                  <a:lnTo>
                    <a:pt x="0" y="4"/>
                  </a:lnTo>
                  <a:lnTo>
                    <a:pt x="0" y="0"/>
                  </a:lnTo>
                  <a:lnTo>
                    <a:pt x="8" y="0"/>
                  </a:lnTo>
                  <a:lnTo>
                    <a:pt x="20" y="0"/>
                  </a:lnTo>
                  <a:lnTo>
                    <a:pt x="20" y="4"/>
                  </a:lnTo>
                  <a:lnTo>
                    <a:pt x="24" y="4"/>
                  </a:lnTo>
                  <a:lnTo>
                    <a:pt x="32" y="4"/>
                  </a:lnTo>
                  <a:lnTo>
                    <a:pt x="40" y="4"/>
                  </a:lnTo>
                  <a:lnTo>
                    <a:pt x="48" y="8"/>
                  </a:lnTo>
                  <a:lnTo>
                    <a:pt x="52" y="12"/>
                  </a:lnTo>
                  <a:lnTo>
                    <a:pt x="56" y="12"/>
                  </a:lnTo>
                  <a:lnTo>
                    <a:pt x="52" y="16"/>
                  </a:lnTo>
                </a:path>
              </a:pathLst>
            </a:custGeom>
            <a:solidFill>
              <a:srgbClr val="CCFFFF"/>
            </a:solidFill>
            <a:ln w="6350">
              <a:solidFill>
                <a:srgbClr val="CCFFFF"/>
              </a:solidFill>
              <a:prstDash val="solid"/>
              <a:round/>
              <a:headEnd/>
              <a:tailEnd/>
            </a:ln>
          </p:spPr>
          <p:txBody>
            <a:bodyPr/>
            <a:lstStyle/>
            <a:p>
              <a:endParaRPr lang="it-IT"/>
            </a:p>
          </p:txBody>
        </p:sp>
        <p:sp>
          <p:nvSpPr>
            <p:cNvPr id="197804" name="Freeform 169">
              <a:extLst>
                <a:ext uri="{FF2B5EF4-FFF2-40B4-BE49-F238E27FC236}">
                  <a16:creationId xmlns:a16="http://schemas.microsoft.com/office/drawing/2014/main" id="{41EB4041-DDD6-284F-58DC-0C0EAE3F312C}"/>
                </a:ext>
              </a:extLst>
            </p:cNvPr>
            <p:cNvSpPr>
              <a:spLocks/>
            </p:cNvSpPr>
            <p:nvPr/>
          </p:nvSpPr>
          <p:spPr bwMode="auto">
            <a:xfrm>
              <a:off x="1590" y="977"/>
              <a:ext cx="53" cy="11"/>
            </a:xfrm>
            <a:custGeom>
              <a:avLst/>
              <a:gdLst>
                <a:gd name="T0" fmla="*/ 913357145 w 28"/>
                <a:gd name="T1" fmla="*/ 2147483646 h 4"/>
                <a:gd name="T2" fmla="*/ 702151115 w 28"/>
                <a:gd name="T3" fmla="*/ 2147483646 h 4"/>
                <a:gd name="T4" fmla="*/ 447388563 w 28"/>
                <a:gd name="T5" fmla="*/ 2147483646 h 4"/>
                <a:gd name="T6" fmla="*/ 236356222 w 28"/>
                <a:gd name="T7" fmla="*/ 2147483646 h 4"/>
                <a:gd name="T8" fmla="*/ 0 w 28"/>
                <a:gd name="T9" fmla="*/ 0 h 4"/>
                <a:gd name="T10" fmla="*/ 702151115 w 28"/>
                <a:gd name="T11" fmla="*/ 0 h 4"/>
                <a:gd name="T12" fmla="*/ 913357145 w 28"/>
                <a:gd name="T13" fmla="*/ 0 h 4"/>
                <a:gd name="T14" fmla="*/ 1602952134 w 28"/>
                <a:gd name="T15" fmla="*/ 0 h 4"/>
                <a:gd name="T16" fmla="*/ 1602952134 w 28"/>
                <a:gd name="T17" fmla="*/ 2147483646 h 4"/>
                <a:gd name="T18" fmla="*/ 1148751163 w 28"/>
                <a:gd name="T19" fmla="*/ 2147483646 h 4"/>
                <a:gd name="T20" fmla="*/ 913357145 w 28"/>
                <a:gd name="T21" fmla="*/ 2147483646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4"/>
                <a:gd name="T35" fmla="*/ 28 w 28"/>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4">
                  <a:moveTo>
                    <a:pt x="16" y="4"/>
                  </a:moveTo>
                  <a:lnTo>
                    <a:pt x="12" y="4"/>
                  </a:lnTo>
                  <a:lnTo>
                    <a:pt x="8" y="4"/>
                  </a:lnTo>
                  <a:lnTo>
                    <a:pt x="4" y="4"/>
                  </a:lnTo>
                  <a:lnTo>
                    <a:pt x="0" y="0"/>
                  </a:lnTo>
                  <a:lnTo>
                    <a:pt x="12" y="0"/>
                  </a:lnTo>
                  <a:lnTo>
                    <a:pt x="16" y="0"/>
                  </a:lnTo>
                  <a:lnTo>
                    <a:pt x="28" y="0"/>
                  </a:lnTo>
                  <a:lnTo>
                    <a:pt x="28" y="4"/>
                  </a:lnTo>
                  <a:lnTo>
                    <a:pt x="20" y="4"/>
                  </a:lnTo>
                  <a:lnTo>
                    <a:pt x="16" y="4"/>
                  </a:lnTo>
                </a:path>
              </a:pathLst>
            </a:custGeom>
            <a:solidFill>
              <a:srgbClr val="CCFFFF"/>
            </a:solidFill>
            <a:ln w="6350">
              <a:solidFill>
                <a:srgbClr val="CCFFFF"/>
              </a:solidFill>
              <a:prstDash val="solid"/>
              <a:round/>
              <a:headEnd/>
              <a:tailEnd/>
            </a:ln>
          </p:spPr>
          <p:txBody>
            <a:bodyPr/>
            <a:lstStyle/>
            <a:p>
              <a:endParaRPr lang="it-IT"/>
            </a:p>
          </p:txBody>
        </p:sp>
        <p:sp>
          <p:nvSpPr>
            <p:cNvPr id="197805" name="Freeform 170">
              <a:extLst>
                <a:ext uri="{FF2B5EF4-FFF2-40B4-BE49-F238E27FC236}">
                  <a16:creationId xmlns:a16="http://schemas.microsoft.com/office/drawing/2014/main" id="{F34A3D88-1D49-E8FD-1E2B-B4E4149896B4}"/>
                </a:ext>
              </a:extLst>
            </p:cNvPr>
            <p:cNvSpPr>
              <a:spLocks/>
            </p:cNvSpPr>
            <p:nvPr/>
          </p:nvSpPr>
          <p:spPr bwMode="auto">
            <a:xfrm>
              <a:off x="1353" y="988"/>
              <a:ext cx="52" cy="10"/>
            </a:xfrm>
            <a:custGeom>
              <a:avLst/>
              <a:gdLst>
                <a:gd name="T0" fmla="*/ 945796087 w 28"/>
                <a:gd name="T1" fmla="*/ 0 h 4"/>
                <a:gd name="T2" fmla="*/ 822200923 w 28"/>
                <a:gd name="T3" fmla="*/ 2147483646 h 4"/>
                <a:gd name="T4" fmla="*/ 674516004 w 28"/>
                <a:gd name="T5" fmla="*/ 2147483646 h 4"/>
                <a:gd name="T6" fmla="*/ 399940781 w 28"/>
                <a:gd name="T7" fmla="*/ 2147483646 h 4"/>
                <a:gd name="T8" fmla="*/ 274224901 w 28"/>
                <a:gd name="T9" fmla="*/ 2147483646 h 4"/>
                <a:gd name="T10" fmla="*/ 0 w 28"/>
                <a:gd name="T11" fmla="*/ 2147483646 h 4"/>
                <a:gd name="T12" fmla="*/ 0 w 28"/>
                <a:gd name="T13" fmla="*/ 0 h 4"/>
                <a:gd name="T14" fmla="*/ 128363640 w 28"/>
                <a:gd name="T15" fmla="*/ 0 h 4"/>
                <a:gd name="T16" fmla="*/ 274224901 w 28"/>
                <a:gd name="T17" fmla="*/ 0 h 4"/>
                <a:gd name="T18" fmla="*/ 546318364 w 28"/>
                <a:gd name="T19" fmla="*/ 0 h 4"/>
                <a:gd name="T20" fmla="*/ 674516004 w 28"/>
                <a:gd name="T21" fmla="*/ 0 h 4"/>
                <a:gd name="T22" fmla="*/ 945796087 w 28"/>
                <a:gd name="T23" fmla="*/ 0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
                <a:gd name="T37" fmla="*/ 0 h 4"/>
                <a:gd name="T38" fmla="*/ 28 w 28"/>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 h="4">
                  <a:moveTo>
                    <a:pt x="28" y="0"/>
                  </a:moveTo>
                  <a:lnTo>
                    <a:pt x="24" y="4"/>
                  </a:lnTo>
                  <a:lnTo>
                    <a:pt x="20" y="4"/>
                  </a:lnTo>
                  <a:lnTo>
                    <a:pt x="12" y="4"/>
                  </a:lnTo>
                  <a:lnTo>
                    <a:pt x="8" y="4"/>
                  </a:lnTo>
                  <a:lnTo>
                    <a:pt x="0" y="4"/>
                  </a:lnTo>
                  <a:lnTo>
                    <a:pt x="0" y="0"/>
                  </a:lnTo>
                  <a:lnTo>
                    <a:pt x="4" y="0"/>
                  </a:lnTo>
                  <a:lnTo>
                    <a:pt x="8" y="0"/>
                  </a:lnTo>
                  <a:lnTo>
                    <a:pt x="16" y="0"/>
                  </a:lnTo>
                  <a:lnTo>
                    <a:pt x="20" y="0"/>
                  </a:lnTo>
                  <a:lnTo>
                    <a:pt x="28" y="0"/>
                  </a:lnTo>
                </a:path>
              </a:pathLst>
            </a:custGeom>
            <a:solidFill>
              <a:srgbClr val="CCFFFF"/>
            </a:solidFill>
            <a:ln w="6350">
              <a:solidFill>
                <a:srgbClr val="CCFFFF"/>
              </a:solidFill>
              <a:prstDash val="solid"/>
              <a:round/>
              <a:headEnd/>
              <a:tailEnd/>
            </a:ln>
          </p:spPr>
          <p:txBody>
            <a:bodyPr/>
            <a:lstStyle/>
            <a:p>
              <a:endParaRPr lang="it-IT"/>
            </a:p>
          </p:txBody>
        </p:sp>
        <p:sp>
          <p:nvSpPr>
            <p:cNvPr id="197806" name="Freeform 171">
              <a:extLst>
                <a:ext uri="{FF2B5EF4-FFF2-40B4-BE49-F238E27FC236}">
                  <a16:creationId xmlns:a16="http://schemas.microsoft.com/office/drawing/2014/main" id="{7FBF1F01-65BE-544E-22F6-B727E7F5E205}"/>
                </a:ext>
              </a:extLst>
            </p:cNvPr>
            <p:cNvSpPr>
              <a:spLocks/>
            </p:cNvSpPr>
            <p:nvPr/>
          </p:nvSpPr>
          <p:spPr bwMode="auto">
            <a:xfrm>
              <a:off x="1192" y="998"/>
              <a:ext cx="114" cy="41"/>
            </a:xfrm>
            <a:custGeom>
              <a:avLst/>
              <a:gdLst>
                <a:gd name="T0" fmla="*/ 1274303354 w 60"/>
                <a:gd name="T1" fmla="*/ 2147483646 h 16"/>
                <a:gd name="T2" fmla="*/ 1005664002 w 60"/>
                <a:gd name="T3" fmla="*/ 2147483646 h 16"/>
                <a:gd name="T4" fmla="*/ 784074079 w 60"/>
                <a:gd name="T5" fmla="*/ 2147483646 h 16"/>
                <a:gd name="T6" fmla="*/ 515766862 w 60"/>
                <a:gd name="T7" fmla="*/ 2147483646 h 16"/>
                <a:gd name="T8" fmla="*/ 271456243 w 60"/>
                <a:gd name="T9" fmla="*/ 2147483646 h 16"/>
                <a:gd name="T10" fmla="*/ 0 w 60"/>
                <a:gd name="T11" fmla="*/ 2147483646 h 16"/>
                <a:gd name="T12" fmla="*/ 0 w 60"/>
                <a:gd name="T13" fmla="*/ 2147483646 h 16"/>
                <a:gd name="T14" fmla="*/ 271456243 w 60"/>
                <a:gd name="T15" fmla="*/ 2147483646 h 16"/>
                <a:gd name="T16" fmla="*/ 515766862 w 60"/>
                <a:gd name="T17" fmla="*/ 2147483646 h 16"/>
                <a:gd name="T18" fmla="*/ 784074079 w 60"/>
                <a:gd name="T19" fmla="*/ 2147483646 h 16"/>
                <a:gd name="T20" fmla="*/ 1005664002 w 60"/>
                <a:gd name="T21" fmla="*/ 2147483646 h 16"/>
                <a:gd name="T22" fmla="*/ 1274303354 w 60"/>
                <a:gd name="T23" fmla="*/ 2147483646 h 16"/>
                <a:gd name="T24" fmla="*/ 1539446931 w 60"/>
                <a:gd name="T25" fmla="*/ 2147483646 h 16"/>
                <a:gd name="T26" fmla="*/ 2047480647 w 60"/>
                <a:gd name="T27" fmla="*/ 2147483646 h 16"/>
                <a:gd name="T28" fmla="*/ 2147483646 w 60"/>
                <a:gd name="T29" fmla="*/ 2147483646 h 16"/>
                <a:gd name="T30" fmla="*/ 2147483646 w 60"/>
                <a:gd name="T31" fmla="*/ 2147483646 h 16"/>
                <a:gd name="T32" fmla="*/ 2147483646 w 60"/>
                <a:gd name="T33" fmla="*/ 0 h 16"/>
                <a:gd name="T34" fmla="*/ 2147483646 w 60"/>
                <a:gd name="T35" fmla="*/ 0 h 16"/>
                <a:gd name="T36" fmla="*/ 2147483646 w 60"/>
                <a:gd name="T37" fmla="*/ 2147483646 h 16"/>
                <a:gd name="T38" fmla="*/ 2147483646 w 60"/>
                <a:gd name="T39" fmla="*/ 2147483646 h 16"/>
                <a:gd name="T40" fmla="*/ 2147483646 w 60"/>
                <a:gd name="T41" fmla="*/ 2147483646 h 16"/>
                <a:gd name="T42" fmla="*/ 2147483646 w 60"/>
                <a:gd name="T43" fmla="*/ 2147483646 h 16"/>
                <a:gd name="T44" fmla="*/ 2147483646 w 60"/>
                <a:gd name="T45" fmla="*/ 2147483646 h 16"/>
                <a:gd name="T46" fmla="*/ 2147483646 w 60"/>
                <a:gd name="T47" fmla="*/ 2147483646 h 16"/>
                <a:gd name="T48" fmla="*/ 2147483646 w 60"/>
                <a:gd name="T49" fmla="*/ 2147483646 h 16"/>
                <a:gd name="T50" fmla="*/ 2147483646 w 60"/>
                <a:gd name="T51" fmla="*/ 2147483646 h 16"/>
                <a:gd name="T52" fmla="*/ 2147483646 w 60"/>
                <a:gd name="T53" fmla="*/ 2147483646 h 16"/>
                <a:gd name="T54" fmla="*/ 2147483646 w 60"/>
                <a:gd name="T55" fmla="*/ 2147483646 h 16"/>
                <a:gd name="T56" fmla="*/ 2047480647 w 60"/>
                <a:gd name="T57" fmla="*/ 2147483646 h 16"/>
                <a:gd name="T58" fmla="*/ 1789639895 w 60"/>
                <a:gd name="T59" fmla="*/ 2147483646 h 16"/>
                <a:gd name="T60" fmla="*/ 1539446931 w 60"/>
                <a:gd name="T61" fmla="*/ 2147483646 h 16"/>
                <a:gd name="T62" fmla="*/ 1539446931 w 60"/>
                <a:gd name="T63" fmla="*/ 2147483646 h 16"/>
                <a:gd name="T64" fmla="*/ 1274303354 w 60"/>
                <a:gd name="T65" fmla="*/ 2147483646 h 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16"/>
                <a:gd name="T101" fmla="*/ 60 w 60"/>
                <a:gd name="T102" fmla="*/ 16 h 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16">
                  <a:moveTo>
                    <a:pt x="20" y="16"/>
                  </a:moveTo>
                  <a:lnTo>
                    <a:pt x="16" y="16"/>
                  </a:lnTo>
                  <a:lnTo>
                    <a:pt x="12" y="12"/>
                  </a:lnTo>
                  <a:lnTo>
                    <a:pt x="8" y="12"/>
                  </a:lnTo>
                  <a:lnTo>
                    <a:pt x="4" y="12"/>
                  </a:lnTo>
                  <a:lnTo>
                    <a:pt x="0" y="12"/>
                  </a:lnTo>
                  <a:lnTo>
                    <a:pt x="0" y="8"/>
                  </a:lnTo>
                  <a:lnTo>
                    <a:pt x="4" y="8"/>
                  </a:lnTo>
                  <a:lnTo>
                    <a:pt x="8" y="8"/>
                  </a:lnTo>
                  <a:lnTo>
                    <a:pt x="12" y="8"/>
                  </a:lnTo>
                  <a:lnTo>
                    <a:pt x="16" y="8"/>
                  </a:lnTo>
                  <a:lnTo>
                    <a:pt x="20" y="4"/>
                  </a:lnTo>
                  <a:lnTo>
                    <a:pt x="24" y="4"/>
                  </a:lnTo>
                  <a:lnTo>
                    <a:pt x="32" y="4"/>
                  </a:lnTo>
                  <a:lnTo>
                    <a:pt x="40" y="4"/>
                  </a:lnTo>
                  <a:lnTo>
                    <a:pt x="48" y="4"/>
                  </a:lnTo>
                  <a:lnTo>
                    <a:pt x="52" y="0"/>
                  </a:lnTo>
                  <a:lnTo>
                    <a:pt x="56" y="0"/>
                  </a:lnTo>
                  <a:lnTo>
                    <a:pt x="60" y="4"/>
                  </a:lnTo>
                  <a:lnTo>
                    <a:pt x="56" y="4"/>
                  </a:lnTo>
                  <a:lnTo>
                    <a:pt x="52" y="4"/>
                  </a:lnTo>
                  <a:lnTo>
                    <a:pt x="56" y="8"/>
                  </a:lnTo>
                  <a:lnTo>
                    <a:pt x="52" y="8"/>
                  </a:lnTo>
                  <a:lnTo>
                    <a:pt x="48" y="8"/>
                  </a:lnTo>
                  <a:lnTo>
                    <a:pt x="44" y="12"/>
                  </a:lnTo>
                  <a:lnTo>
                    <a:pt x="40" y="12"/>
                  </a:lnTo>
                  <a:lnTo>
                    <a:pt x="40" y="8"/>
                  </a:lnTo>
                  <a:lnTo>
                    <a:pt x="36" y="8"/>
                  </a:lnTo>
                  <a:lnTo>
                    <a:pt x="32" y="8"/>
                  </a:lnTo>
                  <a:lnTo>
                    <a:pt x="28" y="12"/>
                  </a:lnTo>
                  <a:lnTo>
                    <a:pt x="24" y="12"/>
                  </a:lnTo>
                  <a:lnTo>
                    <a:pt x="24" y="16"/>
                  </a:lnTo>
                  <a:lnTo>
                    <a:pt x="20" y="16"/>
                  </a:lnTo>
                </a:path>
              </a:pathLst>
            </a:custGeom>
            <a:solidFill>
              <a:srgbClr val="CCFFFF"/>
            </a:solidFill>
            <a:ln w="6350">
              <a:solidFill>
                <a:srgbClr val="CCFFFF"/>
              </a:solidFill>
              <a:prstDash val="solid"/>
              <a:round/>
              <a:headEnd/>
              <a:tailEnd/>
            </a:ln>
          </p:spPr>
          <p:txBody>
            <a:bodyPr/>
            <a:lstStyle/>
            <a:p>
              <a:endParaRPr lang="it-IT"/>
            </a:p>
          </p:txBody>
        </p:sp>
        <p:sp>
          <p:nvSpPr>
            <p:cNvPr id="197807" name="Freeform 172">
              <a:extLst>
                <a:ext uri="{FF2B5EF4-FFF2-40B4-BE49-F238E27FC236}">
                  <a16:creationId xmlns:a16="http://schemas.microsoft.com/office/drawing/2014/main" id="{7F116B66-738E-29B8-B242-1E5F340E2353}"/>
                </a:ext>
              </a:extLst>
            </p:cNvPr>
            <p:cNvSpPr>
              <a:spLocks/>
            </p:cNvSpPr>
            <p:nvPr/>
          </p:nvSpPr>
          <p:spPr bwMode="auto">
            <a:xfrm>
              <a:off x="1621" y="1008"/>
              <a:ext cx="46" cy="21"/>
            </a:xfrm>
            <a:custGeom>
              <a:avLst/>
              <a:gdLst>
                <a:gd name="T0" fmla="*/ 1957264609 w 24"/>
                <a:gd name="T1" fmla="*/ 2147483646 h 8"/>
                <a:gd name="T2" fmla="*/ 1619921286 w 24"/>
                <a:gd name="T3" fmla="*/ 2147483646 h 8"/>
                <a:gd name="T4" fmla="*/ 973742563 w 24"/>
                <a:gd name="T5" fmla="*/ 2147483646 h 8"/>
                <a:gd name="T6" fmla="*/ 646051815 w 24"/>
                <a:gd name="T7" fmla="*/ 2147483646 h 8"/>
                <a:gd name="T8" fmla="*/ 337070512 w 24"/>
                <a:gd name="T9" fmla="*/ 2147483646 h 8"/>
                <a:gd name="T10" fmla="*/ 0 w 24"/>
                <a:gd name="T11" fmla="*/ 2147483646 h 8"/>
                <a:gd name="T12" fmla="*/ 0 w 24"/>
                <a:gd name="T13" fmla="*/ 0 h 8"/>
                <a:gd name="T14" fmla="*/ 646051815 w 24"/>
                <a:gd name="T15" fmla="*/ 0 h 8"/>
                <a:gd name="T16" fmla="*/ 1311109244 w 24"/>
                <a:gd name="T17" fmla="*/ 2147483646 h 8"/>
                <a:gd name="T18" fmla="*/ 1619921286 w 24"/>
                <a:gd name="T19" fmla="*/ 2147483646 h 8"/>
                <a:gd name="T20" fmla="*/ 1957264609 w 24"/>
                <a:gd name="T21" fmla="*/ 2147483646 h 8"/>
                <a:gd name="T22" fmla="*/ 1957264609 w 24"/>
                <a:gd name="T23" fmla="*/ 2147483646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8"/>
                <a:gd name="T38" fmla="*/ 24 w 24"/>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8">
                  <a:moveTo>
                    <a:pt x="24" y="8"/>
                  </a:moveTo>
                  <a:lnTo>
                    <a:pt x="20" y="8"/>
                  </a:lnTo>
                  <a:lnTo>
                    <a:pt x="12" y="8"/>
                  </a:lnTo>
                  <a:lnTo>
                    <a:pt x="8" y="8"/>
                  </a:lnTo>
                  <a:lnTo>
                    <a:pt x="4" y="4"/>
                  </a:lnTo>
                  <a:lnTo>
                    <a:pt x="0" y="4"/>
                  </a:lnTo>
                  <a:lnTo>
                    <a:pt x="0" y="0"/>
                  </a:lnTo>
                  <a:lnTo>
                    <a:pt x="8" y="0"/>
                  </a:lnTo>
                  <a:lnTo>
                    <a:pt x="16" y="4"/>
                  </a:lnTo>
                  <a:lnTo>
                    <a:pt x="20" y="4"/>
                  </a:lnTo>
                  <a:lnTo>
                    <a:pt x="24" y="4"/>
                  </a:lnTo>
                  <a:lnTo>
                    <a:pt x="24" y="8"/>
                  </a:lnTo>
                </a:path>
              </a:pathLst>
            </a:custGeom>
            <a:solidFill>
              <a:srgbClr val="CCFFFF"/>
            </a:solidFill>
            <a:ln w="6350">
              <a:solidFill>
                <a:srgbClr val="CCFFFF"/>
              </a:solidFill>
              <a:prstDash val="solid"/>
              <a:round/>
              <a:headEnd/>
              <a:tailEnd/>
            </a:ln>
          </p:spPr>
          <p:txBody>
            <a:bodyPr/>
            <a:lstStyle/>
            <a:p>
              <a:endParaRPr lang="it-IT"/>
            </a:p>
          </p:txBody>
        </p:sp>
        <p:sp>
          <p:nvSpPr>
            <p:cNvPr id="197808" name="Freeform 173">
              <a:extLst>
                <a:ext uri="{FF2B5EF4-FFF2-40B4-BE49-F238E27FC236}">
                  <a16:creationId xmlns:a16="http://schemas.microsoft.com/office/drawing/2014/main" id="{7976A212-325B-CB13-51F8-DF15FFBC4677}"/>
                </a:ext>
              </a:extLst>
            </p:cNvPr>
            <p:cNvSpPr>
              <a:spLocks/>
            </p:cNvSpPr>
            <p:nvPr/>
          </p:nvSpPr>
          <p:spPr bwMode="auto">
            <a:xfrm>
              <a:off x="1275" y="1018"/>
              <a:ext cx="200" cy="52"/>
            </a:xfrm>
            <a:custGeom>
              <a:avLst/>
              <a:gdLst>
                <a:gd name="T0" fmla="*/ 1065877804 w 104"/>
                <a:gd name="T1" fmla="*/ 2147483646 h 20"/>
                <a:gd name="T2" fmla="*/ 1445818040 w 104"/>
                <a:gd name="T3" fmla="*/ 2147483646 h 20"/>
                <a:gd name="T4" fmla="*/ 2127621338 w 104"/>
                <a:gd name="T5" fmla="*/ 2147483646 h 20"/>
                <a:gd name="T6" fmla="*/ 2147483646 w 104"/>
                <a:gd name="T7" fmla="*/ 2147483646 h 20"/>
                <a:gd name="T8" fmla="*/ 2147483646 w 104"/>
                <a:gd name="T9" fmla="*/ 2147483646 h 20"/>
                <a:gd name="T10" fmla="*/ 2147483646 w 104"/>
                <a:gd name="T11" fmla="*/ 2147483646 h 20"/>
                <a:gd name="T12" fmla="*/ 2147483646 w 104"/>
                <a:gd name="T13" fmla="*/ 2147483646 h 20"/>
                <a:gd name="T14" fmla="*/ 2147483646 w 104"/>
                <a:gd name="T15" fmla="*/ 2147483646 h 20"/>
                <a:gd name="T16" fmla="*/ 2147483646 w 104"/>
                <a:gd name="T17" fmla="*/ 2147483646 h 20"/>
                <a:gd name="T18" fmla="*/ 2147483646 w 104"/>
                <a:gd name="T19" fmla="*/ 2147483646 h 20"/>
                <a:gd name="T20" fmla="*/ 2147483646 w 104"/>
                <a:gd name="T21" fmla="*/ 0 h 20"/>
                <a:gd name="T22" fmla="*/ 2147483646 w 104"/>
                <a:gd name="T23" fmla="*/ 0 h 20"/>
                <a:gd name="T24" fmla="*/ 2147483646 w 104"/>
                <a:gd name="T25" fmla="*/ 2147483646 h 20"/>
                <a:gd name="T26" fmla="*/ 2147483646 w 104"/>
                <a:gd name="T27" fmla="*/ 2147483646 h 20"/>
                <a:gd name="T28" fmla="*/ 2147483646 w 104"/>
                <a:gd name="T29" fmla="*/ 2147483646 h 20"/>
                <a:gd name="T30" fmla="*/ 2147483646 w 104"/>
                <a:gd name="T31" fmla="*/ 2147483646 h 20"/>
                <a:gd name="T32" fmla="*/ 2147483646 w 104"/>
                <a:gd name="T33" fmla="*/ 2147483646 h 20"/>
                <a:gd name="T34" fmla="*/ 2147483646 w 104"/>
                <a:gd name="T35" fmla="*/ 2147483646 h 20"/>
                <a:gd name="T36" fmla="*/ 2147483646 w 104"/>
                <a:gd name="T37" fmla="*/ 2147483646 h 20"/>
                <a:gd name="T38" fmla="*/ 2147483646 w 104"/>
                <a:gd name="T39" fmla="*/ 2147483646 h 20"/>
                <a:gd name="T40" fmla="*/ 2147483646 w 104"/>
                <a:gd name="T41" fmla="*/ 2147483646 h 20"/>
                <a:gd name="T42" fmla="*/ 2147483646 w 104"/>
                <a:gd name="T43" fmla="*/ 2147483646 h 20"/>
                <a:gd name="T44" fmla="*/ 2147483646 w 104"/>
                <a:gd name="T45" fmla="*/ 2147483646 h 20"/>
                <a:gd name="T46" fmla="*/ 2147483646 w 104"/>
                <a:gd name="T47" fmla="*/ 2147483646 h 20"/>
                <a:gd name="T48" fmla="*/ 2147483646 w 104"/>
                <a:gd name="T49" fmla="*/ 2147483646 h 20"/>
                <a:gd name="T50" fmla="*/ 2147483646 w 104"/>
                <a:gd name="T51" fmla="*/ 2147483646 h 20"/>
                <a:gd name="T52" fmla="*/ 2147483646 w 104"/>
                <a:gd name="T53" fmla="*/ 2147483646 h 20"/>
                <a:gd name="T54" fmla="*/ 2147483646 w 104"/>
                <a:gd name="T55" fmla="*/ 2147483646 h 20"/>
                <a:gd name="T56" fmla="*/ 2147483646 w 104"/>
                <a:gd name="T57" fmla="*/ 2147483646 h 20"/>
                <a:gd name="T58" fmla="*/ 2147483646 w 104"/>
                <a:gd name="T59" fmla="*/ 2147483646 h 20"/>
                <a:gd name="T60" fmla="*/ 2147483646 w 104"/>
                <a:gd name="T61" fmla="*/ 2147483646 h 20"/>
                <a:gd name="T62" fmla="*/ 2127621338 w 104"/>
                <a:gd name="T63" fmla="*/ 2147483646 h 20"/>
                <a:gd name="T64" fmla="*/ 1445818040 w 104"/>
                <a:gd name="T65" fmla="*/ 2147483646 h 20"/>
                <a:gd name="T66" fmla="*/ 707670081 w 104"/>
                <a:gd name="T67" fmla="*/ 2147483646 h 20"/>
                <a:gd name="T68" fmla="*/ 0 w 104"/>
                <a:gd name="T69" fmla="*/ 2147483646 h 20"/>
                <a:gd name="T70" fmla="*/ 707670081 w 104"/>
                <a:gd name="T71" fmla="*/ 2147483646 h 20"/>
                <a:gd name="T72" fmla="*/ 1759593990 w 104"/>
                <a:gd name="T73" fmla="*/ 2147483646 h 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20"/>
                <a:gd name="T113" fmla="*/ 104 w 104"/>
                <a:gd name="T114" fmla="*/ 20 h 2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20">
                  <a:moveTo>
                    <a:pt x="20" y="8"/>
                  </a:moveTo>
                  <a:lnTo>
                    <a:pt x="12" y="8"/>
                  </a:lnTo>
                  <a:lnTo>
                    <a:pt x="12" y="4"/>
                  </a:lnTo>
                  <a:lnTo>
                    <a:pt x="16" y="4"/>
                  </a:lnTo>
                  <a:lnTo>
                    <a:pt x="20" y="4"/>
                  </a:lnTo>
                  <a:lnTo>
                    <a:pt x="24" y="4"/>
                  </a:lnTo>
                  <a:lnTo>
                    <a:pt x="28" y="4"/>
                  </a:lnTo>
                  <a:lnTo>
                    <a:pt x="32" y="4"/>
                  </a:lnTo>
                  <a:lnTo>
                    <a:pt x="36" y="4"/>
                  </a:lnTo>
                  <a:lnTo>
                    <a:pt x="40" y="4"/>
                  </a:lnTo>
                  <a:lnTo>
                    <a:pt x="44" y="4"/>
                  </a:lnTo>
                  <a:lnTo>
                    <a:pt x="48" y="8"/>
                  </a:lnTo>
                  <a:lnTo>
                    <a:pt x="52" y="8"/>
                  </a:lnTo>
                  <a:lnTo>
                    <a:pt x="56" y="8"/>
                  </a:lnTo>
                  <a:lnTo>
                    <a:pt x="60" y="8"/>
                  </a:lnTo>
                  <a:lnTo>
                    <a:pt x="68" y="8"/>
                  </a:lnTo>
                  <a:lnTo>
                    <a:pt x="72" y="8"/>
                  </a:lnTo>
                  <a:lnTo>
                    <a:pt x="72" y="4"/>
                  </a:lnTo>
                  <a:lnTo>
                    <a:pt x="68" y="4"/>
                  </a:lnTo>
                  <a:lnTo>
                    <a:pt x="64" y="4"/>
                  </a:lnTo>
                  <a:lnTo>
                    <a:pt x="64" y="0"/>
                  </a:lnTo>
                  <a:lnTo>
                    <a:pt x="68" y="0"/>
                  </a:lnTo>
                  <a:lnTo>
                    <a:pt x="72" y="0"/>
                  </a:lnTo>
                  <a:lnTo>
                    <a:pt x="76" y="0"/>
                  </a:lnTo>
                  <a:lnTo>
                    <a:pt x="80" y="4"/>
                  </a:lnTo>
                  <a:lnTo>
                    <a:pt x="80" y="8"/>
                  </a:lnTo>
                  <a:lnTo>
                    <a:pt x="84" y="8"/>
                  </a:lnTo>
                  <a:lnTo>
                    <a:pt x="88" y="8"/>
                  </a:lnTo>
                  <a:lnTo>
                    <a:pt x="92" y="8"/>
                  </a:lnTo>
                  <a:lnTo>
                    <a:pt x="92" y="4"/>
                  </a:lnTo>
                  <a:lnTo>
                    <a:pt x="96" y="4"/>
                  </a:lnTo>
                  <a:lnTo>
                    <a:pt x="100" y="8"/>
                  </a:lnTo>
                  <a:lnTo>
                    <a:pt x="104" y="8"/>
                  </a:lnTo>
                  <a:lnTo>
                    <a:pt x="104" y="12"/>
                  </a:lnTo>
                  <a:lnTo>
                    <a:pt x="100" y="12"/>
                  </a:lnTo>
                  <a:lnTo>
                    <a:pt x="100" y="16"/>
                  </a:lnTo>
                  <a:lnTo>
                    <a:pt x="96" y="16"/>
                  </a:lnTo>
                  <a:lnTo>
                    <a:pt x="92" y="16"/>
                  </a:lnTo>
                  <a:lnTo>
                    <a:pt x="88" y="16"/>
                  </a:lnTo>
                  <a:lnTo>
                    <a:pt x="84" y="16"/>
                  </a:lnTo>
                  <a:lnTo>
                    <a:pt x="76" y="16"/>
                  </a:lnTo>
                  <a:lnTo>
                    <a:pt x="72" y="12"/>
                  </a:lnTo>
                  <a:lnTo>
                    <a:pt x="68" y="16"/>
                  </a:lnTo>
                  <a:lnTo>
                    <a:pt x="64" y="16"/>
                  </a:lnTo>
                  <a:lnTo>
                    <a:pt x="60" y="16"/>
                  </a:lnTo>
                  <a:lnTo>
                    <a:pt x="56" y="16"/>
                  </a:lnTo>
                  <a:lnTo>
                    <a:pt x="52" y="20"/>
                  </a:lnTo>
                  <a:lnTo>
                    <a:pt x="48" y="20"/>
                  </a:lnTo>
                  <a:lnTo>
                    <a:pt x="40" y="20"/>
                  </a:lnTo>
                  <a:lnTo>
                    <a:pt x="36" y="20"/>
                  </a:lnTo>
                  <a:lnTo>
                    <a:pt x="32" y="16"/>
                  </a:lnTo>
                  <a:lnTo>
                    <a:pt x="28" y="16"/>
                  </a:lnTo>
                  <a:lnTo>
                    <a:pt x="32" y="16"/>
                  </a:lnTo>
                  <a:lnTo>
                    <a:pt x="36" y="16"/>
                  </a:lnTo>
                  <a:lnTo>
                    <a:pt x="40" y="16"/>
                  </a:lnTo>
                  <a:lnTo>
                    <a:pt x="44" y="16"/>
                  </a:lnTo>
                  <a:lnTo>
                    <a:pt x="48" y="16"/>
                  </a:lnTo>
                  <a:lnTo>
                    <a:pt x="52" y="16"/>
                  </a:lnTo>
                  <a:lnTo>
                    <a:pt x="56" y="12"/>
                  </a:lnTo>
                  <a:lnTo>
                    <a:pt x="44" y="12"/>
                  </a:lnTo>
                  <a:lnTo>
                    <a:pt x="40" y="12"/>
                  </a:lnTo>
                  <a:lnTo>
                    <a:pt x="36" y="12"/>
                  </a:lnTo>
                  <a:lnTo>
                    <a:pt x="28" y="12"/>
                  </a:lnTo>
                  <a:lnTo>
                    <a:pt x="24" y="12"/>
                  </a:lnTo>
                  <a:lnTo>
                    <a:pt x="20" y="12"/>
                  </a:lnTo>
                  <a:lnTo>
                    <a:pt x="16" y="12"/>
                  </a:lnTo>
                  <a:lnTo>
                    <a:pt x="12" y="12"/>
                  </a:lnTo>
                  <a:lnTo>
                    <a:pt x="8" y="12"/>
                  </a:lnTo>
                  <a:lnTo>
                    <a:pt x="4" y="12"/>
                  </a:lnTo>
                  <a:lnTo>
                    <a:pt x="0" y="12"/>
                  </a:lnTo>
                  <a:lnTo>
                    <a:pt x="4" y="8"/>
                  </a:lnTo>
                  <a:lnTo>
                    <a:pt x="8" y="8"/>
                  </a:lnTo>
                  <a:lnTo>
                    <a:pt x="16" y="8"/>
                  </a:lnTo>
                  <a:lnTo>
                    <a:pt x="20" y="8"/>
                  </a:lnTo>
                </a:path>
              </a:pathLst>
            </a:custGeom>
            <a:solidFill>
              <a:srgbClr val="CCFFFF"/>
            </a:solidFill>
            <a:ln w="6350">
              <a:solidFill>
                <a:srgbClr val="CCFFFF"/>
              </a:solidFill>
              <a:prstDash val="solid"/>
              <a:round/>
              <a:headEnd/>
              <a:tailEnd/>
            </a:ln>
          </p:spPr>
          <p:txBody>
            <a:bodyPr/>
            <a:lstStyle/>
            <a:p>
              <a:endParaRPr lang="it-IT"/>
            </a:p>
          </p:txBody>
        </p:sp>
        <p:sp>
          <p:nvSpPr>
            <p:cNvPr id="197809" name="Freeform 174">
              <a:extLst>
                <a:ext uri="{FF2B5EF4-FFF2-40B4-BE49-F238E27FC236}">
                  <a16:creationId xmlns:a16="http://schemas.microsoft.com/office/drawing/2014/main" id="{82424E39-7CBC-B2E3-E3D9-0ED420057C1B}"/>
                </a:ext>
              </a:extLst>
            </p:cNvPr>
            <p:cNvSpPr>
              <a:spLocks/>
            </p:cNvSpPr>
            <p:nvPr/>
          </p:nvSpPr>
          <p:spPr bwMode="auto">
            <a:xfrm>
              <a:off x="1521" y="1018"/>
              <a:ext cx="84" cy="41"/>
            </a:xfrm>
            <a:custGeom>
              <a:avLst/>
              <a:gdLst>
                <a:gd name="T0" fmla="*/ 1763766963 w 44"/>
                <a:gd name="T1" fmla="*/ 2147483646 h 16"/>
                <a:gd name="T2" fmla="*/ 1455695052 w 44"/>
                <a:gd name="T3" fmla="*/ 2147483646 h 16"/>
                <a:gd name="T4" fmla="*/ 1763766963 w 44"/>
                <a:gd name="T5" fmla="*/ 2147483646 h 16"/>
                <a:gd name="T6" fmla="*/ 1763766963 w 44"/>
                <a:gd name="T7" fmla="*/ 2147483646 h 16"/>
                <a:gd name="T8" fmla="*/ 1455695052 w 44"/>
                <a:gd name="T9" fmla="*/ 2147483646 h 16"/>
                <a:gd name="T10" fmla="*/ 877094621 w 44"/>
                <a:gd name="T11" fmla="*/ 2147483646 h 16"/>
                <a:gd name="T12" fmla="*/ 575525227 w 44"/>
                <a:gd name="T13" fmla="*/ 2147483646 h 16"/>
                <a:gd name="T14" fmla="*/ 301465595 w 44"/>
                <a:gd name="T15" fmla="*/ 2147483646 h 16"/>
                <a:gd name="T16" fmla="*/ 0 w 44"/>
                <a:gd name="T17" fmla="*/ 2147483646 h 16"/>
                <a:gd name="T18" fmla="*/ 301465595 w 44"/>
                <a:gd name="T19" fmla="*/ 2147483646 h 16"/>
                <a:gd name="T20" fmla="*/ 575525227 w 44"/>
                <a:gd name="T21" fmla="*/ 2147483646 h 16"/>
                <a:gd name="T22" fmla="*/ 575525227 w 44"/>
                <a:gd name="T23" fmla="*/ 2147483646 h 16"/>
                <a:gd name="T24" fmla="*/ 575525227 w 44"/>
                <a:gd name="T25" fmla="*/ 0 h 16"/>
                <a:gd name="T26" fmla="*/ 877094621 w 44"/>
                <a:gd name="T27" fmla="*/ 0 h 16"/>
                <a:gd name="T28" fmla="*/ 877094621 w 44"/>
                <a:gd name="T29" fmla="*/ 2147483646 h 16"/>
                <a:gd name="T30" fmla="*/ 1455695052 w 44"/>
                <a:gd name="T31" fmla="*/ 2147483646 h 16"/>
                <a:gd name="T32" fmla="*/ 1763766963 w 44"/>
                <a:gd name="T33" fmla="*/ 2147483646 h 16"/>
                <a:gd name="T34" fmla="*/ 1763766963 w 44"/>
                <a:gd name="T35" fmla="*/ 2147483646 h 16"/>
                <a:gd name="T36" fmla="*/ 1455695052 w 44"/>
                <a:gd name="T37" fmla="*/ 2147483646 h 16"/>
                <a:gd name="T38" fmla="*/ 1185518198 w 44"/>
                <a:gd name="T39" fmla="*/ 0 h 16"/>
                <a:gd name="T40" fmla="*/ 1455695052 w 44"/>
                <a:gd name="T41" fmla="*/ 0 h 16"/>
                <a:gd name="T42" fmla="*/ 1763766963 w 44"/>
                <a:gd name="T43" fmla="*/ 0 h 16"/>
                <a:gd name="T44" fmla="*/ 2022609311 w 44"/>
                <a:gd name="T45" fmla="*/ 2147483646 h 16"/>
                <a:gd name="T46" fmla="*/ 2147483646 w 44"/>
                <a:gd name="T47" fmla="*/ 2147483646 h 16"/>
                <a:gd name="T48" fmla="*/ 2147483646 w 44"/>
                <a:gd name="T49" fmla="*/ 0 h 16"/>
                <a:gd name="T50" fmla="*/ 2147483646 w 44"/>
                <a:gd name="T51" fmla="*/ 0 h 16"/>
                <a:gd name="T52" fmla="*/ 2147483646 w 44"/>
                <a:gd name="T53" fmla="*/ 0 h 16"/>
                <a:gd name="T54" fmla="*/ 2147483646 w 44"/>
                <a:gd name="T55" fmla="*/ 2147483646 h 16"/>
                <a:gd name="T56" fmla="*/ 2147483646 w 44"/>
                <a:gd name="T57" fmla="*/ 2147483646 h 16"/>
                <a:gd name="T58" fmla="*/ 2147483646 w 44"/>
                <a:gd name="T59" fmla="*/ 2147483646 h 16"/>
                <a:gd name="T60" fmla="*/ 2147483646 w 44"/>
                <a:gd name="T61" fmla="*/ 2147483646 h 16"/>
                <a:gd name="T62" fmla="*/ 2147483646 w 44"/>
                <a:gd name="T63" fmla="*/ 2147483646 h 16"/>
                <a:gd name="T64" fmla="*/ 2147483646 w 44"/>
                <a:gd name="T65" fmla="*/ 2147483646 h 16"/>
                <a:gd name="T66" fmla="*/ 2022609311 w 44"/>
                <a:gd name="T67" fmla="*/ 2147483646 h 16"/>
                <a:gd name="T68" fmla="*/ 1763766963 w 44"/>
                <a:gd name="T69" fmla="*/ 2147483646 h 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4"/>
                <a:gd name="T106" fmla="*/ 0 h 16"/>
                <a:gd name="T107" fmla="*/ 44 w 44"/>
                <a:gd name="T108" fmla="*/ 16 h 1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4" h="16">
                  <a:moveTo>
                    <a:pt x="24" y="16"/>
                  </a:moveTo>
                  <a:lnTo>
                    <a:pt x="20" y="12"/>
                  </a:lnTo>
                  <a:lnTo>
                    <a:pt x="24" y="12"/>
                  </a:lnTo>
                  <a:lnTo>
                    <a:pt x="24" y="8"/>
                  </a:lnTo>
                  <a:lnTo>
                    <a:pt x="20" y="8"/>
                  </a:lnTo>
                  <a:lnTo>
                    <a:pt x="12" y="8"/>
                  </a:lnTo>
                  <a:lnTo>
                    <a:pt x="8" y="8"/>
                  </a:lnTo>
                  <a:lnTo>
                    <a:pt x="4" y="8"/>
                  </a:lnTo>
                  <a:lnTo>
                    <a:pt x="0" y="8"/>
                  </a:lnTo>
                  <a:lnTo>
                    <a:pt x="4" y="8"/>
                  </a:lnTo>
                  <a:lnTo>
                    <a:pt x="8" y="8"/>
                  </a:lnTo>
                  <a:lnTo>
                    <a:pt x="8" y="4"/>
                  </a:lnTo>
                  <a:lnTo>
                    <a:pt x="8" y="0"/>
                  </a:lnTo>
                  <a:lnTo>
                    <a:pt x="12" y="0"/>
                  </a:lnTo>
                  <a:lnTo>
                    <a:pt x="12" y="4"/>
                  </a:lnTo>
                  <a:lnTo>
                    <a:pt x="20" y="4"/>
                  </a:lnTo>
                  <a:lnTo>
                    <a:pt x="24" y="8"/>
                  </a:lnTo>
                  <a:lnTo>
                    <a:pt x="24" y="4"/>
                  </a:lnTo>
                  <a:lnTo>
                    <a:pt x="20" y="4"/>
                  </a:lnTo>
                  <a:lnTo>
                    <a:pt x="16" y="0"/>
                  </a:lnTo>
                  <a:lnTo>
                    <a:pt x="20" y="0"/>
                  </a:lnTo>
                  <a:lnTo>
                    <a:pt x="24" y="0"/>
                  </a:lnTo>
                  <a:lnTo>
                    <a:pt x="28" y="4"/>
                  </a:lnTo>
                  <a:lnTo>
                    <a:pt x="32" y="4"/>
                  </a:lnTo>
                  <a:lnTo>
                    <a:pt x="32" y="0"/>
                  </a:lnTo>
                  <a:lnTo>
                    <a:pt x="36" y="0"/>
                  </a:lnTo>
                  <a:lnTo>
                    <a:pt x="40" y="0"/>
                  </a:lnTo>
                  <a:lnTo>
                    <a:pt x="44" y="4"/>
                  </a:lnTo>
                  <a:lnTo>
                    <a:pt x="44" y="8"/>
                  </a:lnTo>
                  <a:lnTo>
                    <a:pt x="40" y="8"/>
                  </a:lnTo>
                  <a:lnTo>
                    <a:pt x="40" y="12"/>
                  </a:lnTo>
                  <a:lnTo>
                    <a:pt x="40" y="16"/>
                  </a:lnTo>
                  <a:lnTo>
                    <a:pt x="32" y="12"/>
                  </a:lnTo>
                  <a:lnTo>
                    <a:pt x="28" y="16"/>
                  </a:lnTo>
                  <a:lnTo>
                    <a:pt x="24" y="16"/>
                  </a:lnTo>
                </a:path>
              </a:pathLst>
            </a:custGeom>
            <a:solidFill>
              <a:srgbClr val="CCFFFF"/>
            </a:solidFill>
            <a:ln w="6350">
              <a:solidFill>
                <a:srgbClr val="CCFFFF"/>
              </a:solidFill>
              <a:prstDash val="solid"/>
              <a:round/>
              <a:headEnd/>
              <a:tailEnd/>
            </a:ln>
          </p:spPr>
          <p:txBody>
            <a:bodyPr/>
            <a:lstStyle/>
            <a:p>
              <a:endParaRPr lang="it-IT"/>
            </a:p>
          </p:txBody>
        </p:sp>
        <p:sp>
          <p:nvSpPr>
            <p:cNvPr id="197810" name="Freeform 175">
              <a:extLst>
                <a:ext uri="{FF2B5EF4-FFF2-40B4-BE49-F238E27FC236}">
                  <a16:creationId xmlns:a16="http://schemas.microsoft.com/office/drawing/2014/main" id="{DCA1DF70-21DA-C019-85B2-8AA6A9C0DCC5}"/>
                </a:ext>
              </a:extLst>
            </p:cNvPr>
            <p:cNvSpPr>
              <a:spLocks/>
            </p:cNvSpPr>
            <p:nvPr/>
          </p:nvSpPr>
          <p:spPr bwMode="auto">
            <a:xfrm>
              <a:off x="1683" y="1018"/>
              <a:ext cx="221" cy="52"/>
            </a:xfrm>
            <a:custGeom>
              <a:avLst/>
              <a:gdLst>
                <a:gd name="T0" fmla="*/ 1674124891 w 116"/>
                <a:gd name="T1" fmla="*/ 2147483646 h 20"/>
                <a:gd name="T2" fmla="*/ 1364128433 w 116"/>
                <a:gd name="T3" fmla="*/ 2147483646 h 20"/>
                <a:gd name="T4" fmla="*/ 1086640581 w 116"/>
                <a:gd name="T5" fmla="*/ 2147483646 h 20"/>
                <a:gd name="T6" fmla="*/ 1086640581 w 116"/>
                <a:gd name="T7" fmla="*/ 2147483646 h 20"/>
                <a:gd name="T8" fmla="*/ 1364128433 w 116"/>
                <a:gd name="T9" fmla="*/ 2147483646 h 20"/>
                <a:gd name="T10" fmla="*/ 1674124891 w 116"/>
                <a:gd name="T11" fmla="*/ 2147483646 h 20"/>
                <a:gd name="T12" fmla="*/ 1913056650 w 116"/>
                <a:gd name="T13" fmla="*/ 2147483646 h 20"/>
                <a:gd name="T14" fmla="*/ 2147483646 w 116"/>
                <a:gd name="T15" fmla="*/ 2147483646 h 20"/>
                <a:gd name="T16" fmla="*/ 2147483646 w 116"/>
                <a:gd name="T17" fmla="*/ 2147483646 h 20"/>
                <a:gd name="T18" fmla="*/ 2147483646 w 116"/>
                <a:gd name="T19" fmla="*/ 2147483646 h 20"/>
                <a:gd name="T20" fmla="*/ 2147483646 w 116"/>
                <a:gd name="T21" fmla="*/ 2147483646 h 20"/>
                <a:gd name="T22" fmla="*/ 2147483646 w 116"/>
                <a:gd name="T23" fmla="*/ 2147483646 h 20"/>
                <a:gd name="T24" fmla="*/ 2147483646 w 116"/>
                <a:gd name="T25" fmla="*/ 2147483646 h 20"/>
                <a:gd name="T26" fmla="*/ 2147483646 w 116"/>
                <a:gd name="T27" fmla="*/ 2147483646 h 20"/>
                <a:gd name="T28" fmla="*/ 2147483646 w 116"/>
                <a:gd name="T29" fmla="*/ 2147483646 h 20"/>
                <a:gd name="T30" fmla="*/ 2147483646 w 116"/>
                <a:gd name="T31" fmla="*/ 2147483646 h 20"/>
                <a:gd name="T32" fmla="*/ 2147483646 w 116"/>
                <a:gd name="T33" fmla="*/ 2147483646 h 20"/>
                <a:gd name="T34" fmla="*/ 2147483646 w 116"/>
                <a:gd name="T35" fmla="*/ 2147483646 h 20"/>
                <a:gd name="T36" fmla="*/ 2147483646 w 116"/>
                <a:gd name="T37" fmla="*/ 2147483646 h 20"/>
                <a:gd name="T38" fmla="*/ 2147483646 w 116"/>
                <a:gd name="T39" fmla="*/ 2147483646 h 20"/>
                <a:gd name="T40" fmla="*/ 2147483646 w 116"/>
                <a:gd name="T41" fmla="*/ 2147483646 h 20"/>
                <a:gd name="T42" fmla="*/ 2147483646 w 116"/>
                <a:gd name="T43" fmla="*/ 2147483646 h 20"/>
                <a:gd name="T44" fmla="*/ 2147483646 w 116"/>
                <a:gd name="T45" fmla="*/ 2147483646 h 20"/>
                <a:gd name="T46" fmla="*/ 2147483646 w 116"/>
                <a:gd name="T47" fmla="*/ 2147483646 h 20"/>
                <a:gd name="T48" fmla="*/ 2147483646 w 116"/>
                <a:gd name="T49" fmla="*/ 2147483646 h 20"/>
                <a:gd name="T50" fmla="*/ 2147483646 w 116"/>
                <a:gd name="T51" fmla="*/ 2147483646 h 20"/>
                <a:gd name="T52" fmla="*/ 2147483646 w 116"/>
                <a:gd name="T53" fmla="*/ 2147483646 h 20"/>
                <a:gd name="T54" fmla="*/ 2147483646 w 116"/>
                <a:gd name="T55" fmla="*/ 2147483646 h 20"/>
                <a:gd name="T56" fmla="*/ 2147483646 w 116"/>
                <a:gd name="T57" fmla="*/ 2147483646 h 20"/>
                <a:gd name="T58" fmla="*/ 2147483646 w 116"/>
                <a:gd name="T59" fmla="*/ 2147483646 h 20"/>
                <a:gd name="T60" fmla="*/ 2147483646 w 116"/>
                <a:gd name="T61" fmla="*/ 2147483646 h 20"/>
                <a:gd name="T62" fmla="*/ 2147483646 w 116"/>
                <a:gd name="T63" fmla="*/ 2147483646 h 20"/>
                <a:gd name="T64" fmla="*/ 2147483646 w 116"/>
                <a:gd name="T65" fmla="*/ 2147483646 h 20"/>
                <a:gd name="T66" fmla="*/ 2147483646 w 116"/>
                <a:gd name="T67" fmla="*/ 2147483646 h 20"/>
                <a:gd name="T68" fmla="*/ 2147483646 w 116"/>
                <a:gd name="T69" fmla="*/ 2147483646 h 20"/>
                <a:gd name="T70" fmla="*/ 2147483646 w 116"/>
                <a:gd name="T71" fmla="*/ 2147483646 h 20"/>
                <a:gd name="T72" fmla="*/ 2147483646 w 116"/>
                <a:gd name="T73" fmla="*/ 2147483646 h 20"/>
                <a:gd name="T74" fmla="*/ 2147483646 w 116"/>
                <a:gd name="T75" fmla="*/ 2147483646 h 20"/>
                <a:gd name="T76" fmla="*/ 2147483646 w 116"/>
                <a:gd name="T77" fmla="*/ 2147483646 h 20"/>
                <a:gd name="T78" fmla="*/ 2147483646 w 116"/>
                <a:gd name="T79" fmla="*/ 2147483646 h 20"/>
                <a:gd name="T80" fmla="*/ 2147483646 w 116"/>
                <a:gd name="T81" fmla="*/ 2147483646 h 20"/>
                <a:gd name="T82" fmla="*/ 2147483646 w 116"/>
                <a:gd name="T83" fmla="*/ 2147483646 h 20"/>
                <a:gd name="T84" fmla="*/ 2147483646 w 116"/>
                <a:gd name="T85" fmla="*/ 2147483646 h 20"/>
                <a:gd name="T86" fmla="*/ 2147483646 w 116"/>
                <a:gd name="T87" fmla="*/ 2147483646 h 20"/>
                <a:gd name="T88" fmla="*/ 2147483646 w 116"/>
                <a:gd name="T89" fmla="*/ 2147483646 h 20"/>
                <a:gd name="T90" fmla="*/ 2147483646 w 116"/>
                <a:gd name="T91" fmla="*/ 2147483646 h 20"/>
                <a:gd name="T92" fmla="*/ 2147483646 w 116"/>
                <a:gd name="T93" fmla="*/ 2147483646 h 20"/>
                <a:gd name="T94" fmla="*/ 1913056650 w 116"/>
                <a:gd name="T95" fmla="*/ 2147483646 h 20"/>
                <a:gd name="T96" fmla="*/ 1674124891 w 116"/>
                <a:gd name="T97" fmla="*/ 2147483646 h 20"/>
                <a:gd name="T98" fmla="*/ 1364128433 w 116"/>
                <a:gd name="T99" fmla="*/ 2147483646 h 20"/>
                <a:gd name="T100" fmla="*/ 1086640581 w 116"/>
                <a:gd name="T101" fmla="*/ 2147483646 h 20"/>
                <a:gd name="T102" fmla="*/ 548929606 w 116"/>
                <a:gd name="T103" fmla="*/ 2147483646 h 20"/>
                <a:gd name="T104" fmla="*/ 288125947 w 116"/>
                <a:gd name="T105" fmla="*/ 2147483646 h 20"/>
                <a:gd name="T106" fmla="*/ 548929606 w 116"/>
                <a:gd name="T107" fmla="*/ 2147483646 h 20"/>
                <a:gd name="T108" fmla="*/ 0 w 116"/>
                <a:gd name="T109" fmla="*/ 2147483646 h 20"/>
                <a:gd name="T110" fmla="*/ 0 w 116"/>
                <a:gd name="T111" fmla="*/ 0 h 20"/>
                <a:gd name="T112" fmla="*/ 548929606 w 116"/>
                <a:gd name="T113" fmla="*/ 0 h 20"/>
                <a:gd name="T114" fmla="*/ 1086640581 w 116"/>
                <a:gd name="T115" fmla="*/ 0 h 20"/>
                <a:gd name="T116" fmla="*/ 1364128433 w 116"/>
                <a:gd name="T117" fmla="*/ 0 h 20"/>
                <a:gd name="T118" fmla="*/ 1674124891 w 116"/>
                <a:gd name="T119" fmla="*/ 2147483646 h 20"/>
                <a:gd name="T120" fmla="*/ 1913056650 w 116"/>
                <a:gd name="T121" fmla="*/ 2147483646 h 20"/>
                <a:gd name="T122" fmla="*/ 1674124891 w 116"/>
                <a:gd name="T123" fmla="*/ 2147483646 h 2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6"/>
                <a:gd name="T187" fmla="*/ 0 h 20"/>
                <a:gd name="T188" fmla="*/ 116 w 116"/>
                <a:gd name="T189" fmla="*/ 20 h 2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6" h="20">
                  <a:moveTo>
                    <a:pt x="24" y="4"/>
                  </a:moveTo>
                  <a:lnTo>
                    <a:pt x="20" y="4"/>
                  </a:lnTo>
                  <a:lnTo>
                    <a:pt x="16" y="4"/>
                  </a:lnTo>
                  <a:lnTo>
                    <a:pt x="16" y="8"/>
                  </a:lnTo>
                  <a:lnTo>
                    <a:pt x="20" y="8"/>
                  </a:lnTo>
                  <a:lnTo>
                    <a:pt x="24" y="8"/>
                  </a:lnTo>
                  <a:lnTo>
                    <a:pt x="28" y="8"/>
                  </a:lnTo>
                  <a:lnTo>
                    <a:pt x="32" y="8"/>
                  </a:lnTo>
                  <a:lnTo>
                    <a:pt x="36" y="12"/>
                  </a:lnTo>
                  <a:lnTo>
                    <a:pt x="40" y="8"/>
                  </a:lnTo>
                  <a:lnTo>
                    <a:pt x="44" y="8"/>
                  </a:lnTo>
                  <a:lnTo>
                    <a:pt x="48" y="8"/>
                  </a:lnTo>
                  <a:lnTo>
                    <a:pt x="52" y="12"/>
                  </a:lnTo>
                  <a:lnTo>
                    <a:pt x="56" y="12"/>
                  </a:lnTo>
                  <a:lnTo>
                    <a:pt x="60" y="12"/>
                  </a:lnTo>
                  <a:lnTo>
                    <a:pt x="60" y="8"/>
                  </a:lnTo>
                  <a:lnTo>
                    <a:pt x="68" y="8"/>
                  </a:lnTo>
                  <a:lnTo>
                    <a:pt x="72" y="8"/>
                  </a:lnTo>
                  <a:lnTo>
                    <a:pt x="80" y="8"/>
                  </a:lnTo>
                  <a:lnTo>
                    <a:pt x="88" y="8"/>
                  </a:lnTo>
                  <a:lnTo>
                    <a:pt x="96" y="8"/>
                  </a:lnTo>
                  <a:lnTo>
                    <a:pt x="100" y="8"/>
                  </a:lnTo>
                  <a:lnTo>
                    <a:pt x="104" y="8"/>
                  </a:lnTo>
                  <a:lnTo>
                    <a:pt x="112" y="12"/>
                  </a:lnTo>
                  <a:lnTo>
                    <a:pt x="116" y="12"/>
                  </a:lnTo>
                  <a:lnTo>
                    <a:pt x="108" y="16"/>
                  </a:lnTo>
                  <a:lnTo>
                    <a:pt x="108" y="20"/>
                  </a:lnTo>
                  <a:lnTo>
                    <a:pt x="100" y="20"/>
                  </a:lnTo>
                  <a:lnTo>
                    <a:pt x="96" y="20"/>
                  </a:lnTo>
                  <a:lnTo>
                    <a:pt x="92" y="20"/>
                  </a:lnTo>
                  <a:lnTo>
                    <a:pt x="88" y="20"/>
                  </a:lnTo>
                  <a:lnTo>
                    <a:pt x="88" y="16"/>
                  </a:lnTo>
                  <a:lnTo>
                    <a:pt x="84" y="16"/>
                  </a:lnTo>
                  <a:lnTo>
                    <a:pt x="80" y="16"/>
                  </a:lnTo>
                  <a:lnTo>
                    <a:pt x="80" y="20"/>
                  </a:lnTo>
                  <a:lnTo>
                    <a:pt x="76" y="20"/>
                  </a:lnTo>
                  <a:lnTo>
                    <a:pt x="72" y="20"/>
                  </a:lnTo>
                  <a:lnTo>
                    <a:pt x="68" y="20"/>
                  </a:lnTo>
                  <a:lnTo>
                    <a:pt x="64" y="16"/>
                  </a:lnTo>
                  <a:lnTo>
                    <a:pt x="60" y="16"/>
                  </a:lnTo>
                  <a:lnTo>
                    <a:pt x="56" y="20"/>
                  </a:lnTo>
                  <a:lnTo>
                    <a:pt x="52" y="20"/>
                  </a:lnTo>
                  <a:lnTo>
                    <a:pt x="48" y="20"/>
                  </a:lnTo>
                  <a:lnTo>
                    <a:pt x="40" y="20"/>
                  </a:lnTo>
                  <a:lnTo>
                    <a:pt x="40" y="16"/>
                  </a:lnTo>
                  <a:lnTo>
                    <a:pt x="36" y="16"/>
                  </a:lnTo>
                  <a:lnTo>
                    <a:pt x="32" y="16"/>
                  </a:lnTo>
                  <a:lnTo>
                    <a:pt x="28" y="20"/>
                  </a:lnTo>
                  <a:lnTo>
                    <a:pt x="24" y="20"/>
                  </a:lnTo>
                  <a:lnTo>
                    <a:pt x="20" y="16"/>
                  </a:lnTo>
                  <a:lnTo>
                    <a:pt x="16" y="16"/>
                  </a:lnTo>
                  <a:lnTo>
                    <a:pt x="8" y="16"/>
                  </a:lnTo>
                  <a:lnTo>
                    <a:pt x="4" y="12"/>
                  </a:lnTo>
                  <a:lnTo>
                    <a:pt x="8" y="8"/>
                  </a:lnTo>
                  <a:lnTo>
                    <a:pt x="0" y="4"/>
                  </a:lnTo>
                  <a:lnTo>
                    <a:pt x="0" y="0"/>
                  </a:lnTo>
                  <a:lnTo>
                    <a:pt x="8" y="0"/>
                  </a:lnTo>
                  <a:lnTo>
                    <a:pt x="16" y="0"/>
                  </a:lnTo>
                  <a:lnTo>
                    <a:pt x="20" y="0"/>
                  </a:lnTo>
                  <a:lnTo>
                    <a:pt x="24" y="4"/>
                  </a:lnTo>
                  <a:lnTo>
                    <a:pt x="28" y="4"/>
                  </a:lnTo>
                  <a:lnTo>
                    <a:pt x="24" y="4"/>
                  </a:lnTo>
                </a:path>
              </a:pathLst>
            </a:custGeom>
            <a:solidFill>
              <a:srgbClr val="CCFFFF"/>
            </a:solidFill>
            <a:ln w="6350">
              <a:solidFill>
                <a:srgbClr val="CCFFFF"/>
              </a:solidFill>
              <a:prstDash val="solid"/>
              <a:round/>
              <a:headEnd/>
              <a:tailEnd/>
            </a:ln>
          </p:spPr>
          <p:txBody>
            <a:bodyPr/>
            <a:lstStyle/>
            <a:p>
              <a:endParaRPr lang="it-IT"/>
            </a:p>
          </p:txBody>
        </p:sp>
        <p:sp>
          <p:nvSpPr>
            <p:cNvPr id="197811" name="Freeform 176">
              <a:extLst>
                <a:ext uri="{FF2B5EF4-FFF2-40B4-BE49-F238E27FC236}">
                  <a16:creationId xmlns:a16="http://schemas.microsoft.com/office/drawing/2014/main" id="{C7ECD2BF-5BF7-3420-E6E8-089409C4B559}"/>
                </a:ext>
              </a:extLst>
            </p:cNvPr>
            <p:cNvSpPr>
              <a:spLocks/>
            </p:cNvSpPr>
            <p:nvPr/>
          </p:nvSpPr>
          <p:spPr bwMode="auto">
            <a:xfrm>
              <a:off x="1137" y="1070"/>
              <a:ext cx="169" cy="71"/>
            </a:xfrm>
            <a:custGeom>
              <a:avLst/>
              <a:gdLst>
                <a:gd name="T0" fmla="*/ 2147483646 w 88"/>
                <a:gd name="T1" fmla="*/ 2147483646 h 28"/>
                <a:gd name="T2" fmla="*/ 2057702132 w 88"/>
                <a:gd name="T3" fmla="*/ 2147483646 h 28"/>
                <a:gd name="T4" fmla="*/ 1705458545 w 88"/>
                <a:gd name="T5" fmla="*/ 2147483646 h 28"/>
                <a:gd name="T6" fmla="*/ 1397831673 w 88"/>
                <a:gd name="T7" fmla="*/ 2147483646 h 28"/>
                <a:gd name="T8" fmla="*/ 1031925014 w 88"/>
                <a:gd name="T9" fmla="*/ 2147483646 h 28"/>
                <a:gd name="T10" fmla="*/ 683123849 w 88"/>
                <a:gd name="T11" fmla="*/ 2147483646 h 28"/>
                <a:gd name="T12" fmla="*/ 355709460 w 88"/>
                <a:gd name="T13" fmla="*/ 2147483646 h 28"/>
                <a:gd name="T14" fmla="*/ 0 w 88"/>
                <a:gd name="T15" fmla="*/ 2147483646 h 28"/>
                <a:gd name="T16" fmla="*/ 355709460 w 88"/>
                <a:gd name="T17" fmla="*/ 2147483646 h 28"/>
                <a:gd name="T18" fmla="*/ 683123849 w 88"/>
                <a:gd name="T19" fmla="*/ 2147483646 h 28"/>
                <a:gd name="T20" fmla="*/ 355709460 w 88"/>
                <a:gd name="T21" fmla="*/ 2147483646 h 28"/>
                <a:gd name="T22" fmla="*/ 683123849 w 88"/>
                <a:gd name="T23" fmla="*/ 2147483646 h 28"/>
                <a:gd name="T24" fmla="*/ 1031925014 w 88"/>
                <a:gd name="T25" fmla="*/ 2147483646 h 28"/>
                <a:gd name="T26" fmla="*/ 1397831673 w 88"/>
                <a:gd name="T27" fmla="*/ 2147483646 h 28"/>
                <a:gd name="T28" fmla="*/ 1397831673 w 88"/>
                <a:gd name="T29" fmla="*/ 2147483646 h 28"/>
                <a:gd name="T30" fmla="*/ 1031925014 w 88"/>
                <a:gd name="T31" fmla="*/ 0 h 28"/>
                <a:gd name="T32" fmla="*/ 683123849 w 88"/>
                <a:gd name="T33" fmla="*/ 0 h 28"/>
                <a:gd name="T34" fmla="*/ 1031925014 w 88"/>
                <a:gd name="T35" fmla="*/ 0 h 28"/>
                <a:gd name="T36" fmla="*/ 1397831673 w 88"/>
                <a:gd name="T37" fmla="*/ 0 h 28"/>
                <a:gd name="T38" fmla="*/ 1705458545 w 88"/>
                <a:gd name="T39" fmla="*/ 0 h 28"/>
                <a:gd name="T40" fmla="*/ 2057702132 w 88"/>
                <a:gd name="T41" fmla="*/ 0 h 28"/>
                <a:gd name="T42" fmla="*/ 2147483646 w 88"/>
                <a:gd name="T43" fmla="*/ 0 h 28"/>
                <a:gd name="T44" fmla="*/ 2147483646 w 88"/>
                <a:gd name="T45" fmla="*/ 0 h 28"/>
                <a:gd name="T46" fmla="*/ 2147483646 w 88"/>
                <a:gd name="T47" fmla="*/ 0 h 28"/>
                <a:gd name="T48" fmla="*/ 2147483646 w 88"/>
                <a:gd name="T49" fmla="*/ 0 h 28"/>
                <a:gd name="T50" fmla="*/ 2147483646 w 88"/>
                <a:gd name="T51" fmla="*/ 2147483646 h 28"/>
                <a:gd name="T52" fmla="*/ 2147483646 w 88"/>
                <a:gd name="T53" fmla="*/ 2147483646 h 28"/>
                <a:gd name="T54" fmla="*/ 2147483646 w 88"/>
                <a:gd name="T55" fmla="*/ 0 h 28"/>
                <a:gd name="T56" fmla="*/ 2147483646 w 88"/>
                <a:gd name="T57" fmla="*/ 2147483646 h 28"/>
                <a:gd name="T58" fmla="*/ 2147483646 w 88"/>
                <a:gd name="T59" fmla="*/ 2147483646 h 28"/>
                <a:gd name="T60" fmla="*/ 2147483646 w 88"/>
                <a:gd name="T61" fmla="*/ 2147483646 h 28"/>
                <a:gd name="T62" fmla="*/ 2147483646 w 88"/>
                <a:gd name="T63" fmla="*/ 2147483646 h 28"/>
                <a:gd name="T64" fmla="*/ 2147483646 w 88"/>
                <a:gd name="T65" fmla="*/ 2147483646 h 28"/>
                <a:gd name="T66" fmla="*/ 2147483646 w 88"/>
                <a:gd name="T67" fmla="*/ 2147483646 h 28"/>
                <a:gd name="T68" fmla="*/ 2147483646 w 88"/>
                <a:gd name="T69" fmla="*/ 2147483646 h 28"/>
                <a:gd name="T70" fmla="*/ 2147483646 w 88"/>
                <a:gd name="T71" fmla="*/ 2147483646 h 28"/>
                <a:gd name="T72" fmla="*/ 2147483646 w 88"/>
                <a:gd name="T73" fmla="*/ 2147483646 h 28"/>
                <a:gd name="T74" fmla="*/ 2147483646 w 88"/>
                <a:gd name="T75" fmla="*/ 2147483646 h 28"/>
                <a:gd name="T76" fmla="*/ 2147483646 w 88"/>
                <a:gd name="T77" fmla="*/ 2147483646 h 28"/>
                <a:gd name="T78" fmla="*/ 2147483646 w 88"/>
                <a:gd name="T79" fmla="*/ 2147483646 h 28"/>
                <a:gd name="T80" fmla="*/ 2147483646 w 88"/>
                <a:gd name="T81" fmla="*/ 2147483646 h 28"/>
                <a:gd name="T82" fmla="*/ 2147483646 w 88"/>
                <a:gd name="T83" fmla="*/ 2147483646 h 28"/>
                <a:gd name="T84" fmla="*/ 2147483646 w 88"/>
                <a:gd name="T85" fmla="*/ 2147483646 h 28"/>
                <a:gd name="T86" fmla="*/ 2147483646 w 88"/>
                <a:gd name="T87" fmla="*/ 2147483646 h 28"/>
                <a:gd name="T88" fmla="*/ 2147483646 w 88"/>
                <a:gd name="T89" fmla="*/ 2147483646 h 28"/>
                <a:gd name="T90" fmla="*/ 2147483646 w 88"/>
                <a:gd name="T91" fmla="*/ 2147483646 h 2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8"/>
                <a:gd name="T139" fmla="*/ 0 h 28"/>
                <a:gd name="T140" fmla="*/ 88 w 88"/>
                <a:gd name="T141" fmla="*/ 28 h 2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8" h="28">
                  <a:moveTo>
                    <a:pt x="28" y="28"/>
                  </a:moveTo>
                  <a:lnTo>
                    <a:pt x="24" y="28"/>
                  </a:lnTo>
                  <a:lnTo>
                    <a:pt x="20" y="28"/>
                  </a:lnTo>
                  <a:lnTo>
                    <a:pt x="16" y="24"/>
                  </a:lnTo>
                  <a:lnTo>
                    <a:pt x="12" y="20"/>
                  </a:lnTo>
                  <a:lnTo>
                    <a:pt x="8" y="20"/>
                  </a:lnTo>
                  <a:lnTo>
                    <a:pt x="4" y="20"/>
                  </a:lnTo>
                  <a:lnTo>
                    <a:pt x="0" y="20"/>
                  </a:lnTo>
                  <a:lnTo>
                    <a:pt x="4" y="20"/>
                  </a:lnTo>
                  <a:lnTo>
                    <a:pt x="8" y="16"/>
                  </a:lnTo>
                  <a:lnTo>
                    <a:pt x="4" y="12"/>
                  </a:lnTo>
                  <a:lnTo>
                    <a:pt x="8" y="12"/>
                  </a:lnTo>
                  <a:lnTo>
                    <a:pt x="12" y="12"/>
                  </a:lnTo>
                  <a:lnTo>
                    <a:pt x="16" y="8"/>
                  </a:lnTo>
                  <a:lnTo>
                    <a:pt x="16" y="4"/>
                  </a:lnTo>
                  <a:lnTo>
                    <a:pt x="12" y="0"/>
                  </a:lnTo>
                  <a:lnTo>
                    <a:pt x="8" y="0"/>
                  </a:lnTo>
                  <a:lnTo>
                    <a:pt x="12" y="0"/>
                  </a:lnTo>
                  <a:lnTo>
                    <a:pt x="16" y="0"/>
                  </a:lnTo>
                  <a:lnTo>
                    <a:pt x="20" y="0"/>
                  </a:lnTo>
                  <a:lnTo>
                    <a:pt x="24" y="0"/>
                  </a:lnTo>
                  <a:lnTo>
                    <a:pt x="32" y="0"/>
                  </a:lnTo>
                  <a:lnTo>
                    <a:pt x="36" y="0"/>
                  </a:lnTo>
                  <a:lnTo>
                    <a:pt x="40" y="0"/>
                  </a:lnTo>
                  <a:lnTo>
                    <a:pt x="44" y="0"/>
                  </a:lnTo>
                  <a:lnTo>
                    <a:pt x="56" y="4"/>
                  </a:lnTo>
                  <a:lnTo>
                    <a:pt x="60" y="4"/>
                  </a:lnTo>
                  <a:lnTo>
                    <a:pt x="68" y="0"/>
                  </a:lnTo>
                  <a:lnTo>
                    <a:pt x="72" y="4"/>
                  </a:lnTo>
                  <a:lnTo>
                    <a:pt x="76" y="4"/>
                  </a:lnTo>
                  <a:lnTo>
                    <a:pt x="80" y="4"/>
                  </a:lnTo>
                  <a:lnTo>
                    <a:pt x="88" y="8"/>
                  </a:lnTo>
                  <a:lnTo>
                    <a:pt x="84" y="8"/>
                  </a:lnTo>
                  <a:lnTo>
                    <a:pt x="80" y="8"/>
                  </a:lnTo>
                  <a:lnTo>
                    <a:pt x="76" y="8"/>
                  </a:lnTo>
                  <a:lnTo>
                    <a:pt x="68" y="12"/>
                  </a:lnTo>
                  <a:lnTo>
                    <a:pt x="64" y="12"/>
                  </a:lnTo>
                  <a:lnTo>
                    <a:pt x="56" y="16"/>
                  </a:lnTo>
                  <a:lnTo>
                    <a:pt x="52" y="16"/>
                  </a:lnTo>
                  <a:lnTo>
                    <a:pt x="48" y="20"/>
                  </a:lnTo>
                  <a:lnTo>
                    <a:pt x="48" y="24"/>
                  </a:lnTo>
                  <a:lnTo>
                    <a:pt x="44" y="24"/>
                  </a:lnTo>
                  <a:lnTo>
                    <a:pt x="40" y="24"/>
                  </a:lnTo>
                  <a:lnTo>
                    <a:pt x="36" y="24"/>
                  </a:lnTo>
                  <a:lnTo>
                    <a:pt x="32" y="28"/>
                  </a:lnTo>
                  <a:lnTo>
                    <a:pt x="28" y="28"/>
                  </a:lnTo>
                </a:path>
              </a:pathLst>
            </a:custGeom>
            <a:solidFill>
              <a:srgbClr val="CCFFFF"/>
            </a:solidFill>
            <a:ln w="6350">
              <a:solidFill>
                <a:srgbClr val="CCFFFF"/>
              </a:solidFill>
              <a:prstDash val="solid"/>
              <a:round/>
              <a:headEnd/>
              <a:tailEnd/>
            </a:ln>
          </p:spPr>
          <p:txBody>
            <a:bodyPr/>
            <a:lstStyle/>
            <a:p>
              <a:endParaRPr lang="it-IT"/>
            </a:p>
          </p:txBody>
        </p:sp>
        <p:sp>
          <p:nvSpPr>
            <p:cNvPr id="197812" name="Freeform 177">
              <a:extLst>
                <a:ext uri="{FF2B5EF4-FFF2-40B4-BE49-F238E27FC236}">
                  <a16:creationId xmlns:a16="http://schemas.microsoft.com/office/drawing/2014/main" id="{9FA6A459-FB3C-A868-83B3-7B5070558190}"/>
                </a:ext>
              </a:extLst>
            </p:cNvPr>
            <p:cNvSpPr>
              <a:spLocks/>
            </p:cNvSpPr>
            <p:nvPr/>
          </p:nvSpPr>
          <p:spPr bwMode="auto">
            <a:xfrm>
              <a:off x="1635" y="1080"/>
              <a:ext cx="86" cy="41"/>
            </a:xfrm>
            <a:custGeom>
              <a:avLst/>
              <a:gdLst>
                <a:gd name="T0" fmla="*/ 1661863341 w 44"/>
                <a:gd name="T1" fmla="*/ 2147483646 h 16"/>
                <a:gd name="T2" fmla="*/ 1150753638 w 44"/>
                <a:gd name="T3" fmla="*/ 2147483646 h 16"/>
                <a:gd name="T4" fmla="*/ 588757675 w 44"/>
                <a:gd name="T5" fmla="*/ 2147483646 h 16"/>
                <a:gd name="T6" fmla="*/ 588757675 w 44"/>
                <a:gd name="T7" fmla="*/ 2147483646 h 16"/>
                <a:gd name="T8" fmla="*/ 0 w 44"/>
                <a:gd name="T9" fmla="*/ 2147483646 h 16"/>
                <a:gd name="T10" fmla="*/ 0 w 44"/>
                <a:gd name="T11" fmla="*/ 2147483646 h 16"/>
                <a:gd name="T12" fmla="*/ 588757675 w 44"/>
                <a:gd name="T13" fmla="*/ 2147483646 h 16"/>
                <a:gd name="T14" fmla="*/ 588757675 w 44"/>
                <a:gd name="T15" fmla="*/ 0 h 16"/>
                <a:gd name="T16" fmla="*/ 1150753638 w 44"/>
                <a:gd name="T17" fmla="*/ 0 h 16"/>
                <a:gd name="T18" fmla="*/ 2147483646 w 44"/>
                <a:gd name="T19" fmla="*/ 0 h 16"/>
                <a:gd name="T20" fmla="*/ 2147483646 w 44"/>
                <a:gd name="T21" fmla="*/ 0 h 16"/>
                <a:gd name="T22" fmla="*/ 2147483646 w 44"/>
                <a:gd name="T23" fmla="*/ 0 h 16"/>
                <a:gd name="T24" fmla="*/ 2147483646 w 44"/>
                <a:gd name="T25" fmla="*/ 0 h 16"/>
                <a:gd name="T26" fmla="*/ 2147483646 w 44"/>
                <a:gd name="T27" fmla="*/ 0 h 16"/>
                <a:gd name="T28" fmla="*/ 2147483646 w 44"/>
                <a:gd name="T29" fmla="*/ 0 h 16"/>
                <a:gd name="T30" fmla="*/ 2147483646 w 44"/>
                <a:gd name="T31" fmla="*/ 0 h 16"/>
                <a:gd name="T32" fmla="*/ 2147483646 w 44"/>
                <a:gd name="T33" fmla="*/ 2147483646 h 16"/>
                <a:gd name="T34" fmla="*/ 2147483646 w 44"/>
                <a:gd name="T35" fmla="*/ 2147483646 h 16"/>
                <a:gd name="T36" fmla="*/ 2147483646 w 44"/>
                <a:gd name="T37" fmla="*/ 2147483646 h 16"/>
                <a:gd name="T38" fmla="*/ 2147483646 w 44"/>
                <a:gd name="T39" fmla="*/ 2147483646 h 16"/>
                <a:gd name="T40" fmla="*/ 2147483646 w 44"/>
                <a:gd name="T41" fmla="*/ 2147483646 h 16"/>
                <a:gd name="T42" fmla="*/ 1661863341 w 44"/>
                <a:gd name="T43" fmla="*/ 2147483646 h 16"/>
                <a:gd name="T44" fmla="*/ 2147483646 w 44"/>
                <a:gd name="T45" fmla="*/ 2147483646 h 16"/>
                <a:gd name="T46" fmla="*/ 2147483646 w 44"/>
                <a:gd name="T47" fmla="*/ 2147483646 h 16"/>
                <a:gd name="T48" fmla="*/ 2147483646 w 44"/>
                <a:gd name="T49" fmla="*/ 2147483646 h 16"/>
                <a:gd name="T50" fmla="*/ 1661863341 w 44"/>
                <a:gd name="T51" fmla="*/ 2147483646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
                <a:gd name="T79" fmla="*/ 0 h 16"/>
                <a:gd name="T80" fmla="*/ 44 w 44"/>
                <a:gd name="T81" fmla="*/ 16 h 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 h="16">
                  <a:moveTo>
                    <a:pt x="12" y="16"/>
                  </a:moveTo>
                  <a:lnTo>
                    <a:pt x="8" y="16"/>
                  </a:lnTo>
                  <a:lnTo>
                    <a:pt x="4" y="12"/>
                  </a:lnTo>
                  <a:lnTo>
                    <a:pt x="4" y="8"/>
                  </a:lnTo>
                  <a:lnTo>
                    <a:pt x="0" y="8"/>
                  </a:lnTo>
                  <a:lnTo>
                    <a:pt x="0" y="4"/>
                  </a:lnTo>
                  <a:lnTo>
                    <a:pt x="4" y="4"/>
                  </a:lnTo>
                  <a:lnTo>
                    <a:pt x="4" y="0"/>
                  </a:lnTo>
                  <a:lnTo>
                    <a:pt x="8" y="0"/>
                  </a:lnTo>
                  <a:lnTo>
                    <a:pt x="16" y="0"/>
                  </a:lnTo>
                  <a:lnTo>
                    <a:pt x="20" y="0"/>
                  </a:lnTo>
                  <a:lnTo>
                    <a:pt x="28" y="0"/>
                  </a:lnTo>
                  <a:lnTo>
                    <a:pt x="32" y="0"/>
                  </a:lnTo>
                  <a:lnTo>
                    <a:pt x="36" y="0"/>
                  </a:lnTo>
                  <a:lnTo>
                    <a:pt x="40" y="0"/>
                  </a:lnTo>
                  <a:lnTo>
                    <a:pt x="44" y="0"/>
                  </a:lnTo>
                  <a:lnTo>
                    <a:pt x="40" y="4"/>
                  </a:lnTo>
                  <a:lnTo>
                    <a:pt x="40" y="8"/>
                  </a:lnTo>
                  <a:lnTo>
                    <a:pt x="32" y="8"/>
                  </a:lnTo>
                  <a:lnTo>
                    <a:pt x="28" y="12"/>
                  </a:lnTo>
                  <a:lnTo>
                    <a:pt x="16" y="8"/>
                  </a:lnTo>
                  <a:lnTo>
                    <a:pt x="12" y="8"/>
                  </a:lnTo>
                  <a:lnTo>
                    <a:pt x="20" y="12"/>
                  </a:lnTo>
                  <a:lnTo>
                    <a:pt x="16" y="12"/>
                  </a:lnTo>
                  <a:lnTo>
                    <a:pt x="16" y="16"/>
                  </a:lnTo>
                  <a:lnTo>
                    <a:pt x="12" y="16"/>
                  </a:lnTo>
                </a:path>
              </a:pathLst>
            </a:custGeom>
            <a:solidFill>
              <a:srgbClr val="CCFFFF"/>
            </a:solidFill>
            <a:ln w="6350">
              <a:solidFill>
                <a:srgbClr val="CCFFFF"/>
              </a:solidFill>
              <a:prstDash val="solid"/>
              <a:round/>
              <a:headEnd/>
              <a:tailEnd/>
            </a:ln>
          </p:spPr>
          <p:txBody>
            <a:bodyPr/>
            <a:lstStyle/>
            <a:p>
              <a:endParaRPr lang="it-IT"/>
            </a:p>
          </p:txBody>
        </p:sp>
        <p:sp>
          <p:nvSpPr>
            <p:cNvPr id="197813" name="Freeform 178">
              <a:extLst>
                <a:ext uri="{FF2B5EF4-FFF2-40B4-BE49-F238E27FC236}">
                  <a16:creationId xmlns:a16="http://schemas.microsoft.com/office/drawing/2014/main" id="{838FA37A-9F4D-B9E1-304B-4752B9E325AA}"/>
                </a:ext>
              </a:extLst>
            </p:cNvPr>
            <p:cNvSpPr>
              <a:spLocks/>
            </p:cNvSpPr>
            <p:nvPr/>
          </p:nvSpPr>
          <p:spPr bwMode="auto">
            <a:xfrm>
              <a:off x="1521" y="1080"/>
              <a:ext cx="107" cy="61"/>
            </a:xfrm>
            <a:custGeom>
              <a:avLst/>
              <a:gdLst>
                <a:gd name="T0" fmla="*/ 2147483646 w 56"/>
                <a:gd name="T1" fmla="*/ 2147483646 h 24"/>
                <a:gd name="T2" fmla="*/ 2147483646 w 56"/>
                <a:gd name="T3" fmla="*/ 2147483646 h 24"/>
                <a:gd name="T4" fmla="*/ 2107499402 w 56"/>
                <a:gd name="T5" fmla="*/ 2147483646 h 24"/>
                <a:gd name="T6" fmla="*/ 1797766773 w 56"/>
                <a:gd name="T7" fmla="*/ 2147483646 h 24"/>
                <a:gd name="T8" fmla="*/ 1490841492 w 56"/>
                <a:gd name="T9" fmla="*/ 2147483646 h 24"/>
                <a:gd name="T10" fmla="*/ 1211881509 w 56"/>
                <a:gd name="T11" fmla="*/ 2147483646 h 24"/>
                <a:gd name="T12" fmla="*/ 904344572 w 56"/>
                <a:gd name="T13" fmla="*/ 2147483646 h 24"/>
                <a:gd name="T14" fmla="*/ 589814384 w 56"/>
                <a:gd name="T15" fmla="*/ 2147483646 h 24"/>
                <a:gd name="T16" fmla="*/ 0 w 56"/>
                <a:gd name="T17" fmla="*/ 2147483646 h 24"/>
                <a:gd name="T18" fmla="*/ 308687902 w 56"/>
                <a:gd name="T19" fmla="*/ 2147483646 h 24"/>
                <a:gd name="T20" fmla="*/ 589814384 w 56"/>
                <a:gd name="T21" fmla="*/ 2147483646 h 24"/>
                <a:gd name="T22" fmla="*/ 904344572 w 56"/>
                <a:gd name="T23" fmla="*/ 2147483646 h 24"/>
                <a:gd name="T24" fmla="*/ 1211881509 w 56"/>
                <a:gd name="T25" fmla="*/ 2147483646 h 24"/>
                <a:gd name="T26" fmla="*/ 1490841492 w 56"/>
                <a:gd name="T27" fmla="*/ 2147483646 h 24"/>
                <a:gd name="T28" fmla="*/ 1797766773 w 56"/>
                <a:gd name="T29" fmla="*/ 2147483646 h 24"/>
                <a:gd name="T30" fmla="*/ 1490841492 w 56"/>
                <a:gd name="T31" fmla="*/ 2147483646 h 24"/>
                <a:gd name="T32" fmla="*/ 1211881509 w 56"/>
                <a:gd name="T33" fmla="*/ 2147483646 h 24"/>
                <a:gd name="T34" fmla="*/ 1211881509 w 56"/>
                <a:gd name="T35" fmla="*/ 0 h 24"/>
                <a:gd name="T36" fmla="*/ 1797766773 w 56"/>
                <a:gd name="T37" fmla="*/ 0 h 24"/>
                <a:gd name="T38" fmla="*/ 2107499402 w 56"/>
                <a:gd name="T39" fmla="*/ 0 h 24"/>
                <a:gd name="T40" fmla="*/ 2147483646 w 56"/>
                <a:gd name="T41" fmla="*/ 0 h 24"/>
                <a:gd name="T42" fmla="*/ 2147483646 w 56"/>
                <a:gd name="T43" fmla="*/ 2147483646 h 24"/>
                <a:gd name="T44" fmla="*/ 2147483646 w 56"/>
                <a:gd name="T45" fmla="*/ 0 h 24"/>
                <a:gd name="T46" fmla="*/ 2147483646 w 56"/>
                <a:gd name="T47" fmla="*/ 0 h 24"/>
                <a:gd name="T48" fmla="*/ 2147483646 w 56"/>
                <a:gd name="T49" fmla="*/ 0 h 24"/>
                <a:gd name="T50" fmla="*/ 2147483646 w 56"/>
                <a:gd name="T51" fmla="*/ 0 h 24"/>
                <a:gd name="T52" fmla="*/ 2147483646 w 56"/>
                <a:gd name="T53" fmla="*/ 2147483646 h 24"/>
                <a:gd name="T54" fmla="*/ 2147483646 w 56"/>
                <a:gd name="T55" fmla="*/ 2147483646 h 24"/>
                <a:gd name="T56" fmla="*/ 2147483646 w 56"/>
                <a:gd name="T57" fmla="*/ 2147483646 h 24"/>
                <a:gd name="T58" fmla="*/ 2147483646 w 56"/>
                <a:gd name="T59" fmla="*/ 2147483646 h 24"/>
                <a:gd name="T60" fmla="*/ 2147483646 w 56"/>
                <a:gd name="T61" fmla="*/ 2147483646 h 24"/>
                <a:gd name="T62" fmla="*/ 2147483646 w 56"/>
                <a:gd name="T63" fmla="*/ 2147483646 h 24"/>
                <a:gd name="T64" fmla="*/ 2147483646 w 56"/>
                <a:gd name="T65" fmla="*/ 2147483646 h 24"/>
                <a:gd name="T66" fmla="*/ 2147483646 w 56"/>
                <a:gd name="T67" fmla="*/ 2147483646 h 24"/>
                <a:gd name="T68" fmla="*/ 2147483646 w 56"/>
                <a:gd name="T69" fmla="*/ 2147483646 h 24"/>
                <a:gd name="T70" fmla="*/ 2147483646 w 56"/>
                <a:gd name="T71" fmla="*/ 2147483646 h 24"/>
                <a:gd name="T72" fmla="*/ 2147483646 w 56"/>
                <a:gd name="T73" fmla="*/ 2147483646 h 24"/>
                <a:gd name="T74" fmla="*/ 2147483646 w 56"/>
                <a:gd name="T75" fmla="*/ 2147483646 h 24"/>
                <a:gd name="T76" fmla="*/ 2147483646 w 56"/>
                <a:gd name="T77" fmla="*/ 2147483646 h 24"/>
                <a:gd name="T78" fmla="*/ 2147483646 w 56"/>
                <a:gd name="T79" fmla="*/ 2147483646 h 24"/>
                <a:gd name="T80" fmla="*/ 2147483646 w 56"/>
                <a:gd name="T81" fmla="*/ 2147483646 h 24"/>
                <a:gd name="T82" fmla="*/ 2147483646 w 56"/>
                <a:gd name="T83" fmla="*/ 2147483646 h 24"/>
                <a:gd name="T84" fmla="*/ 2147483646 w 56"/>
                <a:gd name="T85" fmla="*/ 2147483646 h 24"/>
                <a:gd name="T86" fmla="*/ 2147483646 w 56"/>
                <a:gd name="T87" fmla="*/ 2147483646 h 2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6"/>
                <a:gd name="T133" fmla="*/ 0 h 24"/>
                <a:gd name="T134" fmla="*/ 56 w 56"/>
                <a:gd name="T135" fmla="*/ 24 h 2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6" h="24">
                  <a:moveTo>
                    <a:pt x="36" y="24"/>
                  </a:moveTo>
                  <a:lnTo>
                    <a:pt x="32" y="24"/>
                  </a:lnTo>
                  <a:lnTo>
                    <a:pt x="28" y="20"/>
                  </a:lnTo>
                  <a:lnTo>
                    <a:pt x="24" y="16"/>
                  </a:lnTo>
                  <a:lnTo>
                    <a:pt x="20" y="16"/>
                  </a:lnTo>
                  <a:lnTo>
                    <a:pt x="16" y="16"/>
                  </a:lnTo>
                  <a:lnTo>
                    <a:pt x="12" y="16"/>
                  </a:lnTo>
                  <a:lnTo>
                    <a:pt x="8" y="12"/>
                  </a:lnTo>
                  <a:lnTo>
                    <a:pt x="0" y="8"/>
                  </a:lnTo>
                  <a:lnTo>
                    <a:pt x="4" y="8"/>
                  </a:lnTo>
                  <a:lnTo>
                    <a:pt x="8" y="8"/>
                  </a:lnTo>
                  <a:lnTo>
                    <a:pt x="12" y="8"/>
                  </a:lnTo>
                  <a:lnTo>
                    <a:pt x="16" y="12"/>
                  </a:lnTo>
                  <a:lnTo>
                    <a:pt x="20" y="8"/>
                  </a:lnTo>
                  <a:lnTo>
                    <a:pt x="24" y="8"/>
                  </a:lnTo>
                  <a:lnTo>
                    <a:pt x="20" y="4"/>
                  </a:lnTo>
                  <a:lnTo>
                    <a:pt x="16" y="4"/>
                  </a:lnTo>
                  <a:lnTo>
                    <a:pt x="16" y="0"/>
                  </a:lnTo>
                  <a:lnTo>
                    <a:pt x="24" y="0"/>
                  </a:lnTo>
                  <a:lnTo>
                    <a:pt x="28" y="0"/>
                  </a:lnTo>
                  <a:lnTo>
                    <a:pt x="32" y="0"/>
                  </a:lnTo>
                  <a:lnTo>
                    <a:pt x="32" y="4"/>
                  </a:lnTo>
                  <a:lnTo>
                    <a:pt x="36" y="0"/>
                  </a:lnTo>
                  <a:lnTo>
                    <a:pt x="40" y="0"/>
                  </a:lnTo>
                  <a:lnTo>
                    <a:pt x="48" y="0"/>
                  </a:lnTo>
                  <a:lnTo>
                    <a:pt x="52" y="0"/>
                  </a:lnTo>
                  <a:lnTo>
                    <a:pt x="48" y="4"/>
                  </a:lnTo>
                  <a:lnTo>
                    <a:pt x="44" y="4"/>
                  </a:lnTo>
                  <a:lnTo>
                    <a:pt x="40" y="4"/>
                  </a:lnTo>
                  <a:lnTo>
                    <a:pt x="36" y="8"/>
                  </a:lnTo>
                  <a:lnTo>
                    <a:pt x="40" y="8"/>
                  </a:lnTo>
                  <a:lnTo>
                    <a:pt x="44" y="8"/>
                  </a:lnTo>
                  <a:lnTo>
                    <a:pt x="48" y="8"/>
                  </a:lnTo>
                  <a:lnTo>
                    <a:pt x="52" y="8"/>
                  </a:lnTo>
                  <a:lnTo>
                    <a:pt x="56" y="12"/>
                  </a:lnTo>
                  <a:lnTo>
                    <a:pt x="52" y="16"/>
                  </a:lnTo>
                  <a:lnTo>
                    <a:pt x="52" y="20"/>
                  </a:lnTo>
                  <a:lnTo>
                    <a:pt x="48" y="20"/>
                  </a:lnTo>
                  <a:lnTo>
                    <a:pt x="44" y="20"/>
                  </a:lnTo>
                  <a:lnTo>
                    <a:pt x="40" y="20"/>
                  </a:lnTo>
                  <a:lnTo>
                    <a:pt x="36" y="16"/>
                  </a:lnTo>
                  <a:lnTo>
                    <a:pt x="36" y="20"/>
                  </a:lnTo>
                  <a:lnTo>
                    <a:pt x="40" y="20"/>
                  </a:lnTo>
                  <a:lnTo>
                    <a:pt x="36" y="24"/>
                  </a:lnTo>
                </a:path>
              </a:pathLst>
            </a:custGeom>
            <a:solidFill>
              <a:srgbClr val="CCFFFF"/>
            </a:solidFill>
            <a:ln w="6350">
              <a:solidFill>
                <a:srgbClr val="CCFFFF"/>
              </a:solidFill>
              <a:prstDash val="solid"/>
              <a:round/>
              <a:headEnd/>
              <a:tailEnd/>
            </a:ln>
          </p:spPr>
          <p:txBody>
            <a:bodyPr/>
            <a:lstStyle/>
            <a:p>
              <a:endParaRPr lang="it-IT"/>
            </a:p>
          </p:txBody>
        </p:sp>
        <p:sp>
          <p:nvSpPr>
            <p:cNvPr id="197814" name="Freeform 179">
              <a:extLst>
                <a:ext uri="{FF2B5EF4-FFF2-40B4-BE49-F238E27FC236}">
                  <a16:creationId xmlns:a16="http://schemas.microsoft.com/office/drawing/2014/main" id="{1E22F05A-C381-2787-4EF1-27D16FFE5C2B}"/>
                </a:ext>
              </a:extLst>
            </p:cNvPr>
            <p:cNvSpPr>
              <a:spLocks/>
            </p:cNvSpPr>
            <p:nvPr/>
          </p:nvSpPr>
          <p:spPr bwMode="auto">
            <a:xfrm>
              <a:off x="1728" y="1080"/>
              <a:ext cx="484" cy="268"/>
            </a:xfrm>
            <a:custGeom>
              <a:avLst/>
              <a:gdLst>
                <a:gd name="T0" fmla="*/ 2147483646 w 252"/>
                <a:gd name="T1" fmla="*/ 2147483646 h 104"/>
                <a:gd name="T2" fmla="*/ 2147483646 w 252"/>
                <a:gd name="T3" fmla="*/ 2147483646 h 104"/>
                <a:gd name="T4" fmla="*/ 2147483646 w 252"/>
                <a:gd name="T5" fmla="*/ 2147483646 h 104"/>
                <a:gd name="T6" fmla="*/ 2147483646 w 252"/>
                <a:gd name="T7" fmla="*/ 2147483646 h 104"/>
                <a:gd name="T8" fmla="*/ 2147483646 w 252"/>
                <a:gd name="T9" fmla="*/ 2147483646 h 104"/>
                <a:gd name="T10" fmla="*/ 2147483646 w 252"/>
                <a:gd name="T11" fmla="*/ 2147483646 h 104"/>
                <a:gd name="T12" fmla="*/ 2147483646 w 252"/>
                <a:gd name="T13" fmla="*/ 2147483646 h 104"/>
                <a:gd name="T14" fmla="*/ 2147483646 w 252"/>
                <a:gd name="T15" fmla="*/ 2147483646 h 104"/>
                <a:gd name="T16" fmla="*/ 2147483646 w 252"/>
                <a:gd name="T17" fmla="*/ 2147483646 h 104"/>
                <a:gd name="T18" fmla="*/ 2147483646 w 252"/>
                <a:gd name="T19" fmla="*/ 2147483646 h 104"/>
                <a:gd name="T20" fmla="*/ 2147483646 w 252"/>
                <a:gd name="T21" fmla="*/ 2147483646 h 104"/>
                <a:gd name="T22" fmla="*/ 2147483646 w 252"/>
                <a:gd name="T23" fmla="*/ 2147483646 h 104"/>
                <a:gd name="T24" fmla="*/ 2147483646 w 252"/>
                <a:gd name="T25" fmla="*/ 2147483646 h 104"/>
                <a:gd name="T26" fmla="*/ 2147483646 w 252"/>
                <a:gd name="T27" fmla="*/ 2147483646 h 104"/>
                <a:gd name="T28" fmla="*/ 2147483646 w 252"/>
                <a:gd name="T29" fmla="*/ 2147483646 h 104"/>
                <a:gd name="T30" fmla="*/ 2147483646 w 252"/>
                <a:gd name="T31" fmla="*/ 2147483646 h 104"/>
                <a:gd name="T32" fmla="*/ 2147483646 w 252"/>
                <a:gd name="T33" fmla="*/ 2147483646 h 104"/>
                <a:gd name="T34" fmla="*/ 1033797023 w 252"/>
                <a:gd name="T35" fmla="*/ 2147483646 h 104"/>
                <a:gd name="T36" fmla="*/ 1708946291 w 252"/>
                <a:gd name="T37" fmla="*/ 2147483646 h 104"/>
                <a:gd name="T38" fmla="*/ 1400584252 w 252"/>
                <a:gd name="T39" fmla="*/ 2147483646 h 104"/>
                <a:gd name="T40" fmla="*/ 356370310 w 252"/>
                <a:gd name="T41" fmla="*/ 2147483646 h 104"/>
                <a:gd name="T42" fmla="*/ 1400584252 w 252"/>
                <a:gd name="T43" fmla="*/ 2147483646 h 104"/>
                <a:gd name="T44" fmla="*/ 2147483646 w 252"/>
                <a:gd name="T45" fmla="*/ 0 h 104"/>
                <a:gd name="T46" fmla="*/ 2147483646 w 252"/>
                <a:gd name="T47" fmla="*/ 2147483646 h 104"/>
                <a:gd name="T48" fmla="*/ 2147483646 w 252"/>
                <a:gd name="T49" fmla="*/ 2147483646 h 104"/>
                <a:gd name="T50" fmla="*/ 2147483646 w 252"/>
                <a:gd name="T51" fmla="*/ 2147483646 h 104"/>
                <a:gd name="T52" fmla="*/ 2147483646 w 252"/>
                <a:gd name="T53" fmla="*/ 2147483646 h 104"/>
                <a:gd name="T54" fmla="*/ 2147483646 w 252"/>
                <a:gd name="T55" fmla="*/ 2147483646 h 104"/>
                <a:gd name="T56" fmla="*/ 2147483646 w 252"/>
                <a:gd name="T57" fmla="*/ 2147483646 h 104"/>
                <a:gd name="T58" fmla="*/ 2147483646 w 252"/>
                <a:gd name="T59" fmla="*/ 0 h 104"/>
                <a:gd name="T60" fmla="*/ 2147483646 w 252"/>
                <a:gd name="T61" fmla="*/ 2147483646 h 104"/>
                <a:gd name="T62" fmla="*/ 2147483646 w 252"/>
                <a:gd name="T63" fmla="*/ 2147483646 h 104"/>
                <a:gd name="T64" fmla="*/ 2147483646 w 252"/>
                <a:gd name="T65" fmla="*/ 2147483646 h 104"/>
                <a:gd name="T66" fmla="*/ 2147483646 w 252"/>
                <a:gd name="T67" fmla="*/ 2147483646 h 104"/>
                <a:gd name="T68" fmla="*/ 2147483646 w 252"/>
                <a:gd name="T69" fmla="*/ 2147483646 h 104"/>
                <a:gd name="T70" fmla="*/ 2147483646 w 252"/>
                <a:gd name="T71" fmla="*/ 2147483646 h 104"/>
                <a:gd name="T72" fmla="*/ 2147483646 w 252"/>
                <a:gd name="T73" fmla="*/ 2147483646 h 104"/>
                <a:gd name="T74" fmla="*/ 2147483646 w 252"/>
                <a:gd name="T75" fmla="*/ 2147483646 h 104"/>
                <a:gd name="T76" fmla="*/ 2147483646 w 252"/>
                <a:gd name="T77" fmla="*/ 2147483646 h 104"/>
                <a:gd name="T78" fmla="*/ 2147483646 w 252"/>
                <a:gd name="T79" fmla="*/ 2147483646 h 104"/>
                <a:gd name="T80" fmla="*/ 2147483646 w 252"/>
                <a:gd name="T81" fmla="*/ 2147483646 h 104"/>
                <a:gd name="T82" fmla="*/ 2147483646 w 252"/>
                <a:gd name="T83" fmla="*/ 2147483646 h 104"/>
                <a:gd name="T84" fmla="*/ 2147483646 w 252"/>
                <a:gd name="T85" fmla="*/ 2147483646 h 104"/>
                <a:gd name="T86" fmla="*/ 2147483646 w 252"/>
                <a:gd name="T87" fmla="*/ 2147483646 h 104"/>
                <a:gd name="T88" fmla="*/ 2147483646 w 252"/>
                <a:gd name="T89" fmla="*/ 2147483646 h 104"/>
                <a:gd name="T90" fmla="*/ 2147483646 w 252"/>
                <a:gd name="T91" fmla="*/ 2147483646 h 104"/>
                <a:gd name="T92" fmla="*/ 2147483646 w 252"/>
                <a:gd name="T93" fmla="*/ 2147483646 h 104"/>
                <a:gd name="T94" fmla="*/ 2147483646 w 252"/>
                <a:gd name="T95" fmla="*/ 2147483646 h 104"/>
                <a:gd name="T96" fmla="*/ 2147483646 w 252"/>
                <a:gd name="T97" fmla="*/ 2147483646 h 104"/>
                <a:gd name="T98" fmla="*/ 2147483646 w 252"/>
                <a:gd name="T99" fmla="*/ 2147483646 h 104"/>
                <a:gd name="T100" fmla="*/ 2147483646 w 252"/>
                <a:gd name="T101" fmla="*/ 2147483646 h 104"/>
                <a:gd name="T102" fmla="*/ 2147483646 w 252"/>
                <a:gd name="T103" fmla="*/ 2147483646 h 104"/>
                <a:gd name="T104" fmla="*/ 2147483646 w 252"/>
                <a:gd name="T105" fmla="*/ 2147483646 h 104"/>
                <a:gd name="T106" fmla="*/ 2147483646 w 252"/>
                <a:gd name="T107" fmla="*/ 2147483646 h 104"/>
                <a:gd name="T108" fmla="*/ 2147483646 w 252"/>
                <a:gd name="T109" fmla="*/ 2147483646 h 104"/>
                <a:gd name="T110" fmla="*/ 2147483646 w 252"/>
                <a:gd name="T111" fmla="*/ 2147483646 h 104"/>
                <a:gd name="T112" fmla="*/ 2147483646 w 252"/>
                <a:gd name="T113" fmla="*/ 2147483646 h 104"/>
                <a:gd name="T114" fmla="*/ 2147483646 w 252"/>
                <a:gd name="T115" fmla="*/ 2147483646 h 104"/>
                <a:gd name="T116" fmla="*/ 2147483646 w 252"/>
                <a:gd name="T117" fmla="*/ 2147483646 h 104"/>
                <a:gd name="T118" fmla="*/ 2147483646 w 252"/>
                <a:gd name="T119" fmla="*/ 2147483646 h 104"/>
                <a:gd name="T120" fmla="*/ 2147483646 w 252"/>
                <a:gd name="T121" fmla="*/ 2147483646 h 1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2"/>
                <a:gd name="T184" fmla="*/ 0 h 104"/>
                <a:gd name="T185" fmla="*/ 252 w 252"/>
                <a:gd name="T186" fmla="*/ 104 h 10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2" h="104">
                  <a:moveTo>
                    <a:pt x="168" y="96"/>
                  </a:moveTo>
                  <a:lnTo>
                    <a:pt x="164" y="96"/>
                  </a:lnTo>
                  <a:lnTo>
                    <a:pt x="160" y="92"/>
                  </a:lnTo>
                  <a:lnTo>
                    <a:pt x="164" y="88"/>
                  </a:lnTo>
                  <a:lnTo>
                    <a:pt x="160" y="88"/>
                  </a:lnTo>
                  <a:lnTo>
                    <a:pt x="152" y="88"/>
                  </a:lnTo>
                  <a:lnTo>
                    <a:pt x="152" y="84"/>
                  </a:lnTo>
                  <a:lnTo>
                    <a:pt x="148" y="84"/>
                  </a:lnTo>
                  <a:lnTo>
                    <a:pt x="148" y="80"/>
                  </a:lnTo>
                  <a:lnTo>
                    <a:pt x="144" y="80"/>
                  </a:lnTo>
                  <a:lnTo>
                    <a:pt x="136" y="80"/>
                  </a:lnTo>
                  <a:lnTo>
                    <a:pt x="136" y="84"/>
                  </a:lnTo>
                  <a:lnTo>
                    <a:pt x="132" y="84"/>
                  </a:lnTo>
                  <a:lnTo>
                    <a:pt x="128" y="80"/>
                  </a:lnTo>
                  <a:lnTo>
                    <a:pt x="124" y="84"/>
                  </a:lnTo>
                  <a:lnTo>
                    <a:pt x="120" y="84"/>
                  </a:lnTo>
                  <a:lnTo>
                    <a:pt x="112" y="84"/>
                  </a:lnTo>
                  <a:lnTo>
                    <a:pt x="108" y="84"/>
                  </a:lnTo>
                  <a:lnTo>
                    <a:pt x="104" y="80"/>
                  </a:lnTo>
                  <a:lnTo>
                    <a:pt x="108" y="76"/>
                  </a:lnTo>
                  <a:lnTo>
                    <a:pt x="112" y="76"/>
                  </a:lnTo>
                  <a:lnTo>
                    <a:pt x="112" y="72"/>
                  </a:lnTo>
                  <a:lnTo>
                    <a:pt x="116" y="76"/>
                  </a:lnTo>
                  <a:lnTo>
                    <a:pt x="124" y="76"/>
                  </a:lnTo>
                  <a:lnTo>
                    <a:pt x="128" y="80"/>
                  </a:lnTo>
                  <a:lnTo>
                    <a:pt x="128" y="76"/>
                  </a:lnTo>
                  <a:lnTo>
                    <a:pt x="132" y="76"/>
                  </a:lnTo>
                  <a:lnTo>
                    <a:pt x="136" y="76"/>
                  </a:lnTo>
                  <a:lnTo>
                    <a:pt x="136" y="72"/>
                  </a:lnTo>
                  <a:lnTo>
                    <a:pt x="140" y="72"/>
                  </a:lnTo>
                  <a:lnTo>
                    <a:pt x="144" y="72"/>
                  </a:lnTo>
                  <a:lnTo>
                    <a:pt x="140" y="68"/>
                  </a:lnTo>
                  <a:lnTo>
                    <a:pt x="136" y="68"/>
                  </a:lnTo>
                  <a:lnTo>
                    <a:pt x="140" y="68"/>
                  </a:lnTo>
                  <a:lnTo>
                    <a:pt x="144" y="64"/>
                  </a:lnTo>
                  <a:lnTo>
                    <a:pt x="148" y="64"/>
                  </a:lnTo>
                  <a:lnTo>
                    <a:pt x="148" y="60"/>
                  </a:lnTo>
                  <a:lnTo>
                    <a:pt x="152" y="60"/>
                  </a:lnTo>
                  <a:lnTo>
                    <a:pt x="156" y="56"/>
                  </a:lnTo>
                  <a:lnTo>
                    <a:pt x="152" y="56"/>
                  </a:lnTo>
                  <a:lnTo>
                    <a:pt x="152" y="52"/>
                  </a:lnTo>
                  <a:lnTo>
                    <a:pt x="148" y="52"/>
                  </a:lnTo>
                  <a:lnTo>
                    <a:pt x="148" y="48"/>
                  </a:lnTo>
                  <a:lnTo>
                    <a:pt x="144" y="48"/>
                  </a:lnTo>
                  <a:lnTo>
                    <a:pt x="140" y="48"/>
                  </a:lnTo>
                  <a:lnTo>
                    <a:pt x="136" y="44"/>
                  </a:lnTo>
                  <a:lnTo>
                    <a:pt x="132" y="44"/>
                  </a:lnTo>
                  <a:lnTo>
                    <a:pt x="128" y="44"/>
                  </a:lnTo>
                  <a:lnTo>
                    <a:pt x="124" y="44"/>
                  </a:lnTo>
                  <a:lnTo>
                    <a:pt x="116" y="44"/>
                  </a:lnTo>
                  <a:lnTo>
                    <a:pt x="120" y="44"/>
                  </a:lnTo>
                  <a:lnTo>
                    <a:pt x="124" y="40"/>
                  </a:lnTo>
                  <a:lnTo>
                    <a:pt x="128" y="40"/>
                  </a:lnTo>
                  <a:lnTo>
                    <a:pt x="120" y="40"/>
                  </a:lnTo>
                  <a:lnTo>
                    <a:pt x="116" y="36"/>
                  </a:lnTo>
                  <a:lnTo>
                    <a:pt x="112" y="36"/>
                  </a:lnTo>
                  <a:lnTo>
                    <a:pt x="108" y="36"/>
                  </a:lnTo>
                  <a:lnTo>
                    <a:pt x="108" y="32"/>
                  </a:lnTo>
                  <a:lnTo>
                    <a:pt x="104" y="32"/>
                  </a:lnTo>
                  <a:lnTo>
                    <a:pt x="100" y="32"/>
                  </a:lnTo>
                  <a:lnTo>
                    <a:pt x="96" y="28"/>
                  </a:lnTo>
                  <a:lnTo>
                    <a:pt x="92" y="28"/>
                  </a:lnTo>
                  <a:lnTo>
                    <a:pt x="84" y="28"/>
                  </a:lnTo>
                  <a:lnTo>
                    <a:pt x="88" y="28"/>
                  </a:lnTo>
                  <a:lnTo>
                    <a:pt x="96" y="32"/>
                  </a:lnTo>
                  <a:lnTo>
                    <a:pt x="100" y="32"/>
                  </a:lnTo>
                  <a:lnTo>
                    <a:pt x="100" y="36"/>
                  </a:lnTo>
                  <a:lnTo>
                    <a:pt x="96" y="36"/>
                  </a:lnTo>
                  <a:lnTo>
                    <a:pt x="92" y="36"/>
                  </a:lnTo>
                  <a:lnTo>
                    <a:pt x="88" y="36"/>
                  </a:lnTo>
                  <a:lnTo>
                    <a:pt x="88" y="32"/>
                  </a:lnTo>
                  <a:lnTo>
                    <a:pt x="80" y="32"/>
                  </a:lnTo>
                  <a:lnTo>
                    <a:pt x="80" y="36"/>
                  </a:lnTo>
                  <a:lnTo>
                    <a:pt x="76" y="36"/>
                  </a:lnTo>
                  <a:lnTo>
                    <a:pt x="72" y="36"/>
                  </a:lnTo>
                  <a:lnTo>
                    <a:pt x="68" y="36"/>
                  </a:lnTo>
                  <a:lnTo>
                    <a:pt x="64" y="36"/>
                  </a:lnTo>
                  <a:lnTo>
                    <a:pt x="60" y="36"/>
                  </a:lnTo>
                  <a:lnTo>
                    <a:pt x="52" y="32"/>
                  </a:lnTo>
                  <a:lnTo>
                    <a:pt x="48" y="32"/>
                  </a:lnTo>
                  <a:lnTo>
                    <a:pt x="40" y="32"/>
                  </a:lnTo>
                  <a:lnTo>
                    <a:pt x="36" y="32"/>
                  </a:lnTo>
                  <a:lnTo>
                    <a:pt x="32" y="32"/>
                  </a:lnTo>
                  <a:lnTo>
                    <a:pt x="32" y="28"/>
                  </a:lnTo>
                  <a:lnTo>
                    <a:pt x="28" y="28"/>
                  </a:lnTo>
                  <a:lnTo>
                    <a:pt x="28" y="32"/>
                  </a:lnTo>
                  <a:lnTo>
                    <a:pt x="24" y="32"/>
                  </a:lnTo>
                  <a:lnTo>
                    <a:pt x="20" y="32"/>
                  </a:lnTo>
                  <a:lnTo>
                    <a:pt x="16" y="32"/>
                  </a:lnTo>
                  <a:lnTo>
                    <a:pt x="12" y="28"/>
                  </a:lnTo>
                  <a:lnTo>
                    <a:pt x="8" y="28"/>
                  </a:lnTo>
                  <a:lnTo>
                    <a:pt x="8" y="24"/>
                  </a:lnTo>
                  <a:lnTo>
                    <a:pt x="12" y="24"/>
                  </a:lnTo>
                  <a:lnTo>
                    <a:pt x="16" y="24"/>
                  </a:lnTo>
                  <a:lnTo>
                    <a:pt x="20" y="28"/>
                  </a:lnTo>
                  <a:lnTo>
                    <a:pt x="24" y="28"/>
                  </a:lnTo>
                  <a:lnTo>
                    <a:pt x="28" y="24"/>
                  </a:lnTo>
                  <a:lnTo>
                    <a:pt x="24" y="24"/>
                  </a:lnTo>
                  <a:lnTo>
                    <a:pt x="20" y="24"/>
                  </a:lnTo>
                  <a:lnTo>
                    <a:pt x="16" y="24"/>
                  </a:lnTo>
                  <a:lnTo>
                    <a:pt x="12" y="20"/>
                  </a:lnTo>
                  <a:lnTo>
                    <a:pt x="8" y="20"/>
                  </a:lnTo>
                  <a:lnTo>
                    <a:pt x="0" y="20"/>
                  </a:lnTo>
                  <a:lnTo>
                    <a:pt x="4" y="20"/>
                  </a:lnTo>
                  <a:lnTo>
                    <a:pt x="4" y="16"/>
                  </a:lnTo>
                  <a:lnTo>
                    <a:pt x="8" y="16"/>
                  </a:lnTo>
                  <a:lnTo>
                    <a:pt x="4" y="12"/>
                  </a:lnTo>
                  <a:lnTo>
                    <a:pt x="8" y="8"/>
                  </a:lnTo>
                  <a:lnTo>
                    <a:pt x="12" y="4"/>
                  </a:lnTo>
                  <a:lnTo>
                    <a:pt x="16" y="4"/>
                  </a:lnTo>
                  <a:lnTo>
                    <a:pt x="20" y="4"/>
                  </a:lnTo>
                  <a:lnTo>
                    <a:pt x="24" y="4"/>
                  </a:lnTo>
                  <a:lnTo>
                    <a:pt x="24" y="0"/>
                  </a:lnTo>
                  <a:lnTo>
                    <a:pt x="28" y="0"/>
                  </a:lnTo>
                  <a:lnTo>
                    <a:pt x="36" y="0"/>
                  </a:lnTo>
                  <a:lnTo>
                    <a:pt x="40" y="0"/>
                  </a:lnTo>
                  <a:lnTo>
                    <a:pt x="44" y="0"/>
                  </a:lnTo>
                  <a:lnTo>
                    <a:pt x="40" y="4"/>
                  </a:lnTo>
                  <a:lnTo>
                    <a:pt x="36" y="4"/>
                  </a:lnTo>
                  <a:lnTo>
                    <a:pt x="32" y="8"/>
                  </a:lnTo>
                  <a:lnTo>
                    <a:pt x="28" y="8"/>
                  </a:lnTo>
                  <a:lnTo>
                    <a:pt x="28" y="12"/>
                  </a:lnTo>
                  <a:lnTo>
                    <a:pt x="36" y="12"/>
                  </a:lnTo>
                  <a:lnTo>
                    <a:pt x="32" y="16"/>
                  </a:lnTo>
                  <a:lnTo>
                    <a:pt x="36" y="20"/>
                  </a:lnTo>
                  <a:lnTo>
                    <a:pt x="44" y="20"/>
                  </a:lnTo>
                  <a:lnTo>
                    <a:pt x="44" y="24"/>
                  </a:lnTo>
                  <a:lnTo>
                    <a:pt x="36" y="24"/>
                  </a:lnTo>
                  <a:lnTo>
                    <a:pt x="40" y="24"/>
                  </a:lnTo>
                  <a:lnTo>
                    <a:pt x="48" y="24"/>
                  </a:lnTo>
                  <a:lnTo>
                    <a:pt x="48" y="20"/>
                  </a:lnTo>
                  <a:lnTo>
                    <a:pt x="44" y="20"/>
                  </a:lnTo>
                  <a:lnTo>
                    <a:pt x="40" y="16"/>
                  </a:lnTo>
                  <a:lnTo>
                    <a:pt x="44" y="16"/>
                  </a:lnTo>
                  <a:lnTo>
                    <a:pt x="48" y="16"/>
                  </a:lnTo>
                  <a:lnTo>
                    <a:pt x="52" y="16"/>
                  </a:lnTo>
                  <a:lnTo>
                    <a:pt x="48" y="12"/>
                  </a:lnTo>
                  <a:lnTo>
                    <a:pt x="44" y="12"/>
                  </a:lnTo>
                  <a:lnTo>
                    <a:pt x="40" y="12"/>
                  </a:lnTo>
                  <a:lnTo>
                    <a:pt x="40" y="8"/>
                  </a:lnTo>
                  <a:lnTo>
                    <a:pt x="44" y="8"/>
                  </a:lnTo>
                  <a:lnTo>
                    <a:pt x="48" y="8"/>
                  </a:lnTo>
                  <a:lnTo>
                    <a:pt x="56" y="8"/>
                  </a:lnTo>
                  <a:lnTo>
                    <a:pt x="52" y="8"/>
                  </a:lnTo>
                  <a:lnTo>
                    <a:pt x="48" y="4"/>
                  </a:lnTo>
                  <a:lnTo>
                    <a:pt x="56" y="4"/>
                  </a:lnTo>
                  <a:lnTo>
                    <a:pt x="60" y="4"/>
                  </a:lnTo>
                  <a:lnTo>
                    <a:pt x="64" y="0"/>
                  </a:lnTo>
                  <a:lnTo>
                    <a:pt x="68" y="0"/>
                  </a:lnTo>
                  <a:lnTo>
                    <a:pt x="72" y="0"/>
                  </a:lnTo>
                  <a:lnTo>
                    <a:pt x="76" y="4"/>
                  </a:lnTo>
                  <a:lnTo>
                    <a:pt x="84" y="8"/>
                  </a:lnTo>
                  <a:lnTo>
                    <a:pt x="80" y="12"/>
                  </a:lnTo>
                  <a:lnTo>
                    <a:pt x="80" y="16"/>
                  </a:lnTo>
                  <a:lnTo>
                    <a:pt x="84" y="16"/>
                  </a:lnTo>
                  <a:lnTo>
                    <a:pt x="88" y="16"/>
                  </a:lnTo>
                  <a:lnTo>
                    <a:pt x="92" y="12"/>
                  </a:lnTo>
                  <a:lnTo>
                    <a:pt x="96" y="16"/>
                  </a:lnTo>
                  <a:lnTo>
                    <a:pt x="100" y="20"/>
                  </a:lnTo>
                  <a:lnTo>
                    <a:pt x="100" y="16"/>
                  </a:lnTo>
                  <a:lnTo>
                    <a:pt x="100" y="12"/>
                  </a:lnTo>
                  <a:lnTo>
                    <a:pt x="104" y="12"/>
                  </a:lnTo>
                  <a:lnTo>
                    <a:pt x="108" y="12"/>
                  </a:lnTo>
                  <a:lnTo>
                    <a:pt x="112" y="12"/>
                  </a:lnTo>
                  <a:lnTo>
                    <a:pt x="116" y="12"/>
                  </a:lnTo>
                  <a:lnTo>
                    <a:pt x="120" y="12"/>
                  </a:lnTo>
                  <a:lnTo>
                    <a:pt x="124" y="12"/>
                  </a:lnTo>
                  <a:lnTo>
                    <a:pt x="128" y="12"/>
                  </a:lnTo>
                  <a:lnTo>
                    <a:pt x="132" y="16"/>
                  </a:lnTo>
                  <a:lnTo>
                    <a:pt x="136" y="16"/>
                  </a:lnTo>
                  <a:lnTo>
                    <a:pt x="132" y="20"/>
                  </a:lnTo>
                  <a:lnTo>
                    <a:pt x="128" y="20"/>
                  </a:lnTo>
                  <a:lnTo>
                    <a:pt x="132" y="20"/>
                  </a:lnTo>
                  <a:lnTo>
                    <a:pt x="136" y="20"/>
                  </a:lnTo>
                  <a:lnTo>
                    <a:pt x="140" y="20"/>
                  </a:lnTo>
                  <a:lnTo>
                    <a:pt x="144" y="20"/>
                  </a:lnTo>
                  <a:lnTo>
                    <a:pt x="144" y="24"/>
                  </a:lnTo>
                  <a:lnTo>
                    <a:pt x="148" y="24"/>
                  </a:lnTo>
                  <a:lnTo>
                    <a:pt x="152" y="20"/>
                  </a:lnTo>
                  <a:lnTo>
                    <a:pt x="160" y="20"/>
                  </a:lnTo>
                  <a:lnTo>
                    <a:pt x="164" y="24"/>
                  </a:lnTo>
                  <a:lnTo>
                    <a:pt x="160" y="24"/>
                  </a:lnTo>
                  <a:lnTo>
                    <a:pt x="160" y="28"/>
                  </a:lnTo>
                  <a:lnTo>
                    <a:pt x="164" y="28"/>
                  </a:lnTo>
                  <a:lnTo>
                    <a:pt x="164" y="24"/>
                  </a:lnTo>
                  <a:lnTo>
                    <a:pt x="168" y="24"/>
                  </a:lnTo>
                  <a:lnTo>
                    <a:pt x="168" y="28"/>
                  </a:lnTo>
                  <a:lnTo>
                    <a:pt x="172" y="28"/>
                  </a:lnTo>
                  <a:lnTo>
                    <a:pt x="176" y="28"/>
                  </a:lnTo>
                  <a:lnTo>
                    <a:pt x="184" y="28"/>
                  </a:lnTo>
                  <a:lnTo>
                    <a:pt x="188" y="28"/>
                  </a:lnTo>
                  <a:lnTo>
                    <a:pt x="188" y="32"/>
                  </a:lnTo>
                  <a:lnTo>
                    <a:pt x="184" y="32"/>
                  </a:lnTo>
                  <a:lnTo>
                    <a:pt x="176" y="32"/>
                  </a:lnTo>
                  <a:lnTo>
                    <a:pt x="180" y="36"/>
                  </a:lnTo>
                  <a:lnTo>
                    <a:pt x="184" y="32"/>
                  </a:lnTo>
                  <a:lnTo>
                    <a:pt x="188" y="32"/>
                  </a:lnTo>
                  <a:lnTo>
                    <a:pt x="192" y="32"/>
                  </a:lnTo>
                  <a:lnTo>
                    <a:pt x="196" y="32"/>
                  </a:lnTo>
                  <a:lnTo>
                    <a:pt x="200" y="36"/>
                  </a:lnTo>
                  <a:lnTo>
                    <a:pt x="196" y="36"/>
                  </a:lnTo>
                  <a:lnTo>
                    <a:pt x="192" y="36"/>
                  </a:lnTo>
                  <a:lnTo>
                    <a:pt x="188" y="36"/>
                  </a:lnTo>
                  <a:lnTo>
                    <a:pt x="192" y="40"/>
                  </a:lnTo>
                  <a:lnTo>
                    <a:pt x="196" y="40"/>
                  </a:lnTo>
                  <a:lnTo>
                    <a:pt x="200" y="40"/>
                  </a:lnTo>
                  <a:lnTo>
                    <a:pt x="204" y="40"/>
                  </a:lnTo>
                  <a:lnTo>
                    <a:pt x="200" y="40"/>
                  </a:lnTo>
                  <a:lnTo>
                    <a:pt x="196" y="40"/>
                  </a:lnTo>
                  <a:lnTo>
                    <a:pt x="192" y="40"/>
                  </a:lnTo>
                  <a:lnTo>
                    <a:pt x="188" y="40"/>
                  </a:lnTo>
                  <a:lnTo>
                    <a:pt x="192" y="44"/>
                  </a:lnTo>
                  <a:lnTo>
                    <a:pt x="184" y="44"/>
                  </a:lnTo>
                  <a:lnTo>
                    <a:pt x="188" y="44"/>
                  </a:lnTo>
                  <a:lnTo>
                    <a:pt x="188" y="48"/>
                  </a:lnTo>
                  <a:lnTo>
                    <a:pt x="196" y="48"/>
                  </a:lnTo>
                  <a:lnTo>
                    <a:pt x="200" y="48"/>
                  </a:lnTo>
                  <a:lnTo>
                    <a:pt x="200" y="52"/>
                  </a:lnTo>
                  <a:lnTo>
                    <a:pt x="204" y="52"/>
                  </a:lnTo>
                  <a:lnTo>
                    <a:pt x="208" y="52"/>
                  </a:lnTo>
                  <a:lnTo>
                    <a:pt x="212" y="52"/>
                  </a:lnTo>
                  <a:lnTo>
                    <a:pt x="216" y="52"/>
                  </a:lnTo>
                  <a:lnTo>
                    <a:pt x="220" y="52"/>
                  </a:lnTo>
                  <a:lnTo>
                    <a:pt x="224" y="56"/>
                  </a:lnTo>
                  <a:lnTo>
                    <a:pt x="228" y="56"/>
                  </a:lnTo>
                  <a:lnTo>
                    <a:pt x="224" y="56"/>
                  </a:lnTo>
                  <a:lnTo>
                    <a:pt x="220" y="56"/>
                  </a:lnTo>
                  <a:lnTo>
                    <a:pt x="220" y="60"/>
                  </a:lnTo>
                  <a:lnTo>
                    <a:pt x="224" y="60"/>
                  </a:lnTo>
                  <a:lnTo>
                    <a:pt x="228" y="60"/>
                  </a:lnTo>
                  <a:lnTo>
                    <a:pt x="232" y="60"/>
                  </a:lnTo>
                  <a:lnTo>
                    <a:pt x="236" y="60"/>
                  </a:lnTo>
                  <a:lnTo>
                    <a:pt x="232" y="60"/>
                  </a:lnTo>
                  <a:lnTo>
                    <a:pt x="236" y="60"/>
                  </a:lnTo>
                  <a:lnTo>
                    <a:pt x="240" y="60"/>
                  </a:lnTo>
                  <a:lnTo>
                    <a:pt x="244" y="60"/>
                  </a:lnTo>
                  <a:lnTo>
                    <a:pt x="248" y="64"/>
                  </a:lnTo>
                  <a:lnTo>
                    <a:pt x="252" y="64"/>
                  </a:lnTo>
                  <a:lnTo>
                    <a:pt x="248" y="64"/>
                  </a:lnTo>
                  <a:lnTo>
                    <a:pt x="244" y="64"/>
                  </a:lnTo>
                  <a:lnTo>
                    <a:pt x="240" y="64"/>
                  </a:lnTo>
                  <a:lnTo>
                    <a:pt x="236" y="64"/>
                  </a:lnTo>
                  <a:lnTo>
                    <a:pt x="240" y="68"/>
                  </a:lnTo>
                  <a:lnTo>
                    <a:pt x="244" y="68"/>
                  </a:lnTo>
                  <a:lnTo>
                    <a:pt x="240" y="72"/>
                  </a:lnTo>
                  <a:lnTo>
                    <a:pt x="236" y="72"/>
                  </a:lnTo>
                  <a:lnTo>
                    <a:pt x="232" y="68"/>
                  </a:lnTo>
                  <a:lnTo>
                    <a:pt x="232" y="72"/>
                  </a:lnTo>
                  <a:lnTo>
                    <a:pt x="232" y="76"/>
                  </a:lnTo>
                  <a:lnTo>
                    <a:pt x="228" y="76"/>
                  </a:lnTo>
                  <a:lnTo>
                    <a:pt x="224" y="76"/>
                  </a:lnTo>
                  <a:lnTo>
                    <a:pt x="224" y="72"/>
                  </a:lnTo>
                  <a:lnTo>
                    <a:pt x="220" y="76"/>
                  </a:lnTo>
                  <a:lnTo>
                    <a:pt x="216" y="72"/>
                  </a:lnTo>
                  <a:lnTo>
                    <a:pt x="216" y="68"/>
                  </a:lnTo>
                  <a:lnTo>
                    <a:pt x="212" y="68"/>
                  </a:lnTo>
                  <a:lnTo>
                    <a:pt x="208" y="68"/>
                  </a:lnTo>
                  <a:lnTo>
                    <a:pt x="204" y="64"/>
                  </a:lnTo>
                  <a:lnTo>
                    <a:pt x="200" y="64"/>
                  </a:lnTo>
                  <a:lnTo>
                    <a:pt x="196" y="64"/>
                  </a:lnTo>
                  <a:lnTo>
                    <a:pt x="192" y="64"/>
                  </a:lnTo>
                  <a:lnTo>
                    <a:pt x="196" y="68"/>
                  </a:lnTo>
                  <a:lnTo>
                    <a:pt x="200" y="68"/>
                  </a:lnTo>
                  <a:lnTo>
                    <a:pt x="196" y="68"/>
                  </a:lnTo>
                  <a:lnTo>
                    <a:pt x="192" y="68"/>
                  </a:lnTo>
                  <a:lnTo>
                    <a:pt x="188" y="68"/>
                  </a:lnTo>
                  <a:lnTo>
                    <a:pt x="192" y="72"/>
                  </a:lnTo>
                  <a:lnTo>
                    <a:pt x="196" y="72"/>
                  </a:lnTo>
                  <a:lnTo>
                    <a:pt x="200" y="76"/>
                  </a:lnTo>
                  <a:lnTo>
                    <a:pt x="204" y="80"/>
                  </a:lnTo>
                  <a:lnTo>
                    <a:pt x="208" y="80"/>
                  </a:lnTo>
                  <a:lnTo>
                    <a:pt x="212" y="80"/>
                  </a:lnTo>
                  <a:lnTo>
                    <a:pt x="216" y="84"/>
                  </a:lnTo>
                  <a:lnTo>
                    <a:pt x="212" y="84"/>
                  </a:lnTo>
                  <a:lnTo>
                    <a:pt x="216" y="84"/>
                  </a:lnTo>
                  <a:lnTo>
                    <a:pt x="220" y="88"/>
                  </a:lnTo>
                  <a:lnTo>
                    <a:pt x="224" y="92"/>
                  </a:lnTo>
                  <a:lnTo>
                    <a:pt x="216" y="88"/>
                  </a:lnTo>
                  <a:lnTo>
                    <a:pt x="220" y="96"/>
                  </a:lnTo>
                  <a:lnTo>
                    <a:pt x="216" y="96"/>
                  </a:lnTo>
                  <a:lnTo>
                    <a:pt x="220" y="100"/>
                  </a:lnTo>
                  <a:lnTo>
                    <a:pt x="216" y="100"/>
                  </a:lnTo>
                  <a:lnTo>
                    <a:pt x="216" y="96"/>
                  </a:lnTo>
                  <a:lnTo>
                    <a:pt x="212" y="96"/>
                  </a:lnTo>
                  <a:lnTo>
                    <a:pt x="208" y="96"/>
                  </a:lnTo>
                  <a:lnTo>
                    <a:pt x="204" y="92"/>
                  </a:lnTo>
                  <a:lnTo>
                    <a:pt x="200" y="92"/>
                  </a:lnTo>
                  <a:lnTo>
                    <a:pt x="196" y="92"/>
                  </a:lnTo>
                  <a:lnTo>
                    <a:pt x="192" y="88"/>
                  </a:lnTo>
                  <a:lnTo>
                    <a:pt x="196" y="92"/>
                  </a:lnTo>
                  <a:lnTo>
                    <a:pt x="188" y="88"/>
                  </a:lnTo>
                  <a:lnTo>
                    <a:pt x="184" y="88"/>
                  </a:lnTo>
                  <a:lnTo>
                    <a:pt x="188" y="92"/>
                  </a:lnTo>
                  <a:lnTo>
                    <a:pt x="192" y="92"/>
                  </a:lnTo>
                  <a:lnTo>
                    <a:pt x="196" y="96"/>
                  </a:lnTo>
                  <a:lnTo>
                    <a:pt x="204" y="100"/>
                  </a:lnTo>
                  <a:lnTo>
                    <a:pt x="208" y="104"/>
                  </a:lnTo>
                  <a:lnTo>
                    <a:pt x="204" y="104"/>
                  </a:lnTo>
                  <a:lnTo>
                    <a:pt x="196" y="104"/>
                  </a:lnTo>
                  <a:lnTo>
                    <a:pt x="192" y="100"/>
                  </a:lnTo>
                  <a:lnTo>
                    <a:pt x="184" y="100"/>
                  </a:lnTo>
                  <a:lnTo>
                    <a:pt x="180" y="100"/>
                  </a:lnTo>
                  <a:lnTo>
                    <a:pt x="180" y="96"/>
                  </a:lnTo>
                  <a:lnTo>
                    <a:pt x="172" y="96"/>
                  </a:lnTo>
                  <a:lnTo>
                    <a:pt x="168" y="96"/>
                  </a:lnTo>
                </a:path>
              </a:pathLst>
            </a:custGeom>
            <a:solidFill>
              <a:srgbClr val="CCFFFF"/>
            </a:solidFill>
            <a:ln w="6350">
              <a:solidFill>
                <a:srgbClr val="CCFFFF"/>
              </a:solidFill>
              <a:prstDash val="solid"/>
              <a:round/>
              <a:headEnd/>
              <a:tailEnd/>
            </a:ln>
          </p:spPr>
          <p:txBody>
            <a:bodyPr/>
            <a:lstStyle/>
            <a:p>
              <a:endParaRPr lang="it-IT"/>
            </a:p>
          </p:txBody>
        </p:sp>
        <p:sp>
          <p:nvSpPr>
            <p:cNvPr id="197815" name="Freeform 180">
              <a:extLst>
                <a:ext uri="{FF2B5EF4-FFF2-40B4-BE49-F238E27FC236}">
                  <a16:creationId xmlns:a16="http://schemas.microsoft.com/office/drawing/2014/main" id="{3C900F3B-358E-8CC8-25AD-5C09FDB36E07}"/>
                </a:ext>
              </a:extLst>
            </p:cNvPr>
            <p:cNvSpPr>
              <a:spLocks/>
            </p:cNvSpPr>
            <p:nvPr/>
          </p:nvSpPr>
          <p:spPr bwMode="auto">
            <a:xfrm>
              <a:off x="1253" y="1091"/>
              <a:ext cx="299" cy="112"/>
            </a:xfrm>
            <a:custGeom>
              <a:avLst/>
              <a:gdLst>
                <a:gd name="T0" fmla="*/ 2147483646 w 156"/>
                <a:gd name="T1" fmla="*/ 2147483646 h 44"/>
                <a:gd name="T2" fmla="*/ 2147483646 w 156"/>
                <a:gd name="T3" fmla="*/ 2147483646 h 44"/>
                <a:gd name="T4" fmla="*/ 2147483646 w 156"/>
                <a:gd name="T5" fmla="*/ 2147483646 h 44"/>
                <a:gd name="T6" fmla="*/ 2147483646 w 156"/>
                <a:gd name="T7" fmla="*/ 2147483646 h 44"/>
                <a:gd name="T8" fmla="*/ 2147483646 w 156"/>
                <a:gd name="T9" fmla="*/ 2147483646 h 44"/>
                <a:gd name="T10" fmla="*/ 2147483646 w 156"/>
                <a:gd name="T11" fmla="*/ 2147483646 h 44"/>
                <a:gd name="T12" fmla="*/ 2147483646 w 156"/>
                <a:gd name="T13" fmla="*/ 2147483646 h 44"/>
                <a:gd name="T14" fmla="*/ 2147483646 w 156"/>
                <a:gd name="T15" fmla="*/ 2147483646 h 44"/>
                <a:gd name="T16" fmla="*/ 2147483646 w 156"/>
                <a:gd name="T17" fmla="*/ 2147483646 h 44"/>
                <a:gd name="T18" fmla="*/ 2147483646 w 156"/>
                <a:gd name="T19" fmla="*/ 2147483646 h 44"/>
                <a:gd name="T20" fmla="*/ 2147483646 w 156"/>
                <a:gd name="T21" fmla="*/ 2147483646 h 44"/>
                <a:gd name="T22" fmla="*/ 2147483646 w 156"/>
                <a:gd name="T23" fmla="*/ 2147483646 h 44"/>
                <a:gd name="T24" fmla="*/ 2147483646 w 156"/>
                <a:gd name="T25" fmla="*/ 2147483646 h 44"/>
                <a:gd name="T26" fmla="*/ 2147483646 w 156"/>
                <a:gd name="T27" fmla="*/ 2147483646 h 44"/>
                <a:gd name="T28" fmla="*/ 2147483646 w 156"/>
                <a:gd name="T29" fmla="*/ 2147483646 h 44"/>
                <a:gd name="T30" fmla="*/ 2147483646 w 156"/>
                <a:gd name="T31" fmla="*/ 2147483646 h 44"/>
                <a:gd name="T32" fmla="*/ 2147483646 w 156"/>
                <a:gd name="T33" fmla="*/ 2147483646 h 44"/>
                <a:gd name="T34" fmla="*/ 2147483646 w 156"/>
                <a:gd name="T35" fmla="*/ 2147483646 h 44"/>
                <a:gd name="T36" fmla="*/ 2147483646 w 156"/>
                <a:gd name="T37" fmla="*/ 2147483646 h 44"/>
                <a:gd name="T38" fmla="*/ 2147483646 w 156"/>
                <a:gd name="T39" fmla="*/ 2147483646 h 44"/>
                <a:gd name="T40" fmla="*/ 2147483646 w 156"/>
                <a:gd name="T41" fmla="*/ 2147483646 h 44"/>
                <a:gd name="T42" fmla="*/ 2147483646 w 156"/>
                <a:gd name="T43" fmla="*/ 2147483646 h 44"/>
                <a:gd name="T44" fmla="*/ 2147483646 w 156"/>
                <a:gd name="T45" fmla="*/ 2147483646 h 44"/>
                <a:gd name="T46" fmla="*/ 2147483646 w 156"/>
                <a:gd name="T47" fmla="*/ 2147483646 h 44"/>
                <a:gd name="T48" fmla="*/ 2147483646 w 156"/>
                <a:gd name="T49" fmla="*/ 2147483646 h 44"/>
                <a:gd name="T50" fmla="*/ 2147483646 w 156"/>
                <a:gd name="T51" fmla="*/ 2147483646 h 44"/>
                <a:gd name="T52" fmla="*/ 2147483646 w 156"/>
                <a:gd name="T53" fmla="*/ 2147483646 h 44"/>
                <a:gd name="T54" fmla="*/ 2147483646 w 156"/>
                <a:gd name="T55" fmla="*/ 2147483646 h 44"/>
                <a:gd name="T56" fmla="*/ 2147483646 w 156"/>
                <a:gd name="T57" fmla="*/ 2147483646 h 44"/>
                <a:gd name="T58" fmla="*/ 2147483646 w 156"/>
                <a:gd name="T59" fmla="*/ 2147483646 h 44"/>
                <a:gd name="T60" fmla="*/ 2147483646 w 156"/>
                <a:gd name="T61" fmla="*/ 2147483646 h 44"/>
                <a:gd name="T62" fmla="*/ 2147483646 w 156"/>
                <a:gd name="T63" fmla="*/ 2147483646 h 44"/>
                <a:gd name="T64" fmla="*/ 2147483646 w 156"/>
                <a:gd name="T65" fmla="*/ 2147483646 h 44"/>
                <a:gd name="T66" fmla="*/ 1619921286 w 156"/>
                <a:gd name="T67" fmla="*/ 2147483646 h 44"/>
                <a:gd name="T68" fmla="*/ 973742563 w 156"/>
                <a:gd name="T69" fmla="*/ 2147483646 h 44"/>
                <a:gd name="T70" fmla="*/ 1619921286 w 156"/>
                <a:gd name="T71" fmla="*/ 2147483646 h 44"/>
                <a:gd name="T72" fmla="*/ 2147483646 w 156"/>
                <a:gd name="T73" fmla="*/ 2147483646 h 44"/>
                <a:gd name="T74" fmla="*/ 2147483646 w 156"/>
                <a:gd name="T75" fmla="*/ 2147483646 h 44"/>
                <a:gd name="T76" fmla="*/ 2147483646 w 156"/>
                <a:gd name="T77" fmla="*/ 2147483646 h 44"/>
                <a:gd name="T78" fmla="*/ 2147483646 w 156"/>
                <a:gd name="T79" fmla="*/ 2147483646 h 44"/>
                <a:gd name="T80" fmla="*/ 2147483646 w 156"/>
                <a:gd name="T81" fmla="*/ 2147483646 h 44"/>
                <a:gd name="T82" fmla="*/ 2147483646 w 156"/>
                <a:gd name="T83" fmla="*/ 2147483646 h 44"/>
                <a:gd name="T84" fmla="*/ 1311109244 w 156"/>
                <a:gd name="T85" fmla="*/ 2147483646 h 44"/>
                <a:gd name="T86" fmla="*/ 337070512 w 156"/>
                <a:gd name="T87" fmla="*/ 2147483646 h 44"/>
                <a:gd name="T88" fmla="*/ 973742563 w 156"/>
                <a:gd name="T89" fmla="*/ 2147483646 h 44"/>
                <a:gd name="T90" fmla="*/ 1957264609 w 156"/>
                <a:gd name="T91" fmla="*/ 2147483646 h 44"/>
                <a:gd name="T92" fmla="*/ 2147483646 w 156"/>
                <a:gd name="T93" fmla="*/ 2147483646 h 44"/>
                <a:gd name="T94" fmla="*/ 1311109244 w 156"/>
                <a:gd name="T95" fmla="*/ 2147483646 h 44"/>
                <a:gd name="T96" fmla="*/ 646051815 w 156"/>
                <a:gd name="T97" fmla="*/ 2147483646 h 44"/>
                <a:gd name="T98" fmla="*/ 0 w 156"/>
                <a:gd name="T99" fmla="*/ 2147483646 h 44"/>
                <a:gd name="T100" fmla="*/ 1311109244 w 156"/>
                <a:gd name="T101" fmla="*/ 2147483646 h 44"/>
                <a:gd name="T102" fmla="*/ 1957264609 w 156"/>
                <a:gd name="T103" fmla="*/ 2147483646 h 44"/>
                <a:gd name="T104" fmla="*/ 2147483646 w 156"/>
                <a:gd name="T105" fmla="*/ 0 h 44"/>
                <a:gd name="T106" fmla="*/ 2147483646 w 156"/>
                <a:gd name="T107" fmla="*/ 2147483646 h 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6"/>
                <a:gd name="T163" fmla="*/ 0 h 44"/>
                <a:gd name="T164" fmla="*/ 156 w 156"/>
                <a:gd name="T165" fmla="*/ 44 h 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6" h="44">
                  <a:moveTo>
                    <a:pt x="40" y="8"/>
                  </a:moveTo>
                  <a:lnTo>
                    <a:pt x="44" y="8"/>
                  </a:lnTo>
                  <a:lnTo>
                    <a:pt x="48" y="4"/>
                  </a:lnTo>
                  <a:lnTo>
                    <a:pt x="52" y="4"/>
                  </a:lnTo>
                  <a:lnTo>
                    <a:pt x="60" y="4"/>
                  </a:lnTo>
                  <a:lnTo>
                    <a:pt x="64" y="8"/>
                  </a:lnTo>
                  <a:lnTo>
                    <a:pt x="64" y="12"/>
                  </a:lnTo>
                  <a:lnTo>
                    <a:pt x="64" y="8"/>
                  </a:lnTo>
                  <a:lnTo>
                    <a:pt x="68" y="8"/>
                  </a:lnTo>
                  <a:lnTo>
                    <a:pt x="72" y="8"/>
                  </a:lnTo>
                  <a:lnTo>
                    <a:pt x="76" y="8"/>
                  </a:lnTo>
                  <a:lnTo>
                    <a:pt x="72" y="4"/>
                  </a:lnTo>
                  <a:lnTo>
                    <a:pt x="80" y="4"/>
                  </a:lnTo>
                  <a:lnTo>
                    <a:pt x="84" y="4"/>
                  </a:lnTo>
                  <a:lnTo>
                    <a:pt x="88" y="8"/>
                  </a:lnTo>
                  <a:lnTo>
                    <a:pt x="92" y="12"/>
                  </a:lnTo>
                  <a:lnTo>
                    <a:pt x="96" y="16"/>
                  </a:lnTo>
                  <a:lnTo>
                    <a:pt x="100" y="12"/>
                  </a:lnTo>
                  <a:lnTo>
                    <a:pt x="92" y="8"/>
                  </a:lnTo>
                  <a:lnTo>
                    <a:pt x="92" y="4"/>
                  </a:lnTo>
                  <a:lnTo>
                    <a:pt x="92" y="0"/>
                  </a:lnTo>
                  <a:lnTo>
                    <a:pt x="100" y="4"/>
                  </a:lnTo>
                  <a:lnTo>
                    <a:pt x="108" y="4"/>
                  </a:lnTo>
                  <a:lnTo>
                    <a:pt x="116" y="4"/>
                  </a:lnTo>
                  <a:lnTo>
                    <a:pt x="116" y="8"/>
                  </a:lnTo>
                  <a:lnTo>
                    <a:pt x="120" y="12"/>
                  </a:lnTo>
                  <a:lnTo>
                    <a:pt x="124" y="16"/>
                  </a:lnTo>
                  <a:lnTo>
                    <a:pt x="124" y="20"/>
                  </a:lnTo>
                  <a:lnTo>
                    <a:pt x="132" y="24"/>
                  </a:lnTo>
                  <a:lnTo>
                    <a:pt x="136" y="24"/>
                  </a:lnTo>
                  <a:lnTo>
                    <a:pt x="144" y="28"/>
                  </a:lnTo>
                  <a:lnTo>
                    <a:pt x="152" y="28"/>
                  </a:lnTo>
                  <a:lnTo>
                    <a:pt x="156" y="28"/>
                  </a:lnTo>
                  <a:lnTo>
                    <a:pt x="156" y="32"/>
                  </a:lnTo>
                  <a:lnTo>
                    <a:pt x="152" y="32"/>
                  </a:lnTo>
                  <a:lnTo>
                    <a:pt x="148" y="32"/>
                  </a:lnTo>
                  <a:lnTo>
                    <a:pt x="144" y="32"/>
                  </a:lnTo>
                  <a:lnTo>
                    <a:pt x="140" y="32"/>
                  </a:lnTo>
                  <a:lnTo>
                    <a:pt x="136" y="32"/>
                  </a:lnTo>
                  <a:lnTo>
                    <a:pt x="136" y="36"/>
                  </a:lnTo>
                  <a:lnTo>
                    <a:pt x="140" y="36"/>
                  </a:lnTo>
                  <a:lnTo>
                    <a:pt x="144" y="36"/>
                  </a:lnTo>
                  <a:lnTo>
                    <a:pt x="148" y="36"/>
                  </a:lnTo>
                  <a:lnTo>
                    <a:pt x="144" y="40"/>
                  </a:lnTo>
                  <a:lnTo>
                    <a:pt x="140" y="40"/>
                  </a:lnTo>
                  <a:lnTo>
                    <a:pt x="136" y="40"/>
                  </a:lnTo>
                  <a:lnTo>
                    <a:pt x="132" y="40"/>
                  </a:lnTo>
                  <a:lnTo>
                    <a:pt x="128" y="40"/>
                  </a:lnTo>
                  <a:lnTo>
                    <a:pt x="120" y="40"/>
                  </a:lnTo>
                  <a:lnTo>
                    <a:pt x="112" y="36"/>
                  </a:lnTo>
                  <a:lnTo>
                    <a:pt x="108" y="36"/>
                  </a:lnTo>
                  <a:lnTo>
                    <a:pt x="104" y="36"/>
                  </a:lnTo>
                  <a:lnTo>
                    <a:pt x="100" y="40"/>
                  </a:lnTo>
                  <a:lnTo>
                    <a:pt x="96" y="40"/>
                  </a:lnTo>
                  <a:lnTo>
                    <a:pt x="88" y="40"/>
                  </a:lnTo>
                  <a:lnTo>
                    <a:pt x="84" y="40"/>
                  </a:lnTo>
                  <a:lnTo>
                    <a:pt x="72" y="40"/>
                  </a:lnTo>
                  <a:lnTo>
                    <a:pt x="68" y="40"/>
                  </a:lnTo>
                  <a:lnTo>
                    <a:pt x="64" y="44"/>
                  </a:lnTo>
                  <a:lnTo>
                    <a:pt x="56" y="44"/>
                  </a:lnTo>
                  <a:lnTo>
                    <a:pt x="52" y="44"/>
                  </a:lnTo>
                  <a:lnTo>
                    <a:pt x="48" y="40"/>
                  </a:lnTo>
                  <a:lnTo>
                    <a:pt x="48" y="36"/>
                  </a:lnTo>
                  <a:lnTo>
                    <a:pt x="44" y="36"/>
                  </a:lnTo>
                  <a:lnTo>
                    <a:pt x="32" y="36"/>
                  </a:lnTo>
                  <a:lnTo>
                    <a:pt x="28" y="36"/>
                  </a:lnTo>
                  <a:lnTo>
                    <a:pt x="24" y="36"/>
                  </a:lnTo>
                  <a:lnTo>
                    <a:pt x="20" y="36"/>
                  </a:lnTo>
                  <a:lnTo>
                    <a:pt x="16" y="32"/>
                  </a:lnTo>
                  <a:lnTo>
                    <a:pt x="12" y="32"/>
                  </a:lnTo>
                  <a:lnTo>
                    <a:pt x="16" y="28"/>
                  </a:lnTo>
                  <a:lnTo>
                    <a:pt x="20" y="28"/>
                  </a:lnTo>
                  <a:lnTo>
                    <a:pt x="24" y="28"/>
                  </a:lnTo>
                  <a:lnTo>
                    <a:pt x="28" y="28"/>
                  </a:lnTo>
                  <a:lnTo>
                    <a:pt x="32" y="28"/>
                  </a:lnTo>
                  <a:lnTo>
                    <a:pt x="40" y="28"/>
                  </a:lnTo>
                  <a:lnTo>
                    <a:pt x="44" y="28"/>
                  </a:lnTo>
                  <a:lnTo>
                    <a:pt x="52" y="28"/>
                  </a:lnTo>
                  <a:lnTo>
                    <a:pt x="56" y="28"/>
                  </a:lnTo>
                  <a:lnTo>
                    <a:pt x="64" y="28"/>
                  </a:lnTo>
                  <a:lnTo>
                    <a:pt x="60" y="28"/>
                  </a:lnTo>
                  <a:lnTo>
                    <a:pt x="52" y="24"/>
                  </a:lnTo>
                  <a:lnTo>
                    <a:pt x="44" y="24"/>
                  </a:lnTo>
                  <a:lnTo>
                    <a:pt x="28" y="24"/>
                  </a:lnTo>
                  <a:lnTo>
                    <a:pt x="24" y="24"/>
                  </a:lnTo>
                  <a:lnTo>
                    <a:pt x="16" y="24"/>
                  </a:lnTo>
                  <a:lnTo>
                    <a:pt x="12" y="24"/>
                  </a:lnTo>
                  <a:lnTo>
                    <a:pt x="4" y="20"/>
                  </a:lnTo>
                  <a:lnTo>
                    <a:pt x="8" y="20"/>
                  </a:lnTo>
                  <a:lnTo>
                    <a:pt x="12" y="20"/>
                  </a:lnTo>
                  <a:lnTo>
                    <a:pt x="16" y="20"/>
                  </a:lnTo>
                  <a:lnTo>
                    <a:pt x="24" y="20"/>
                  </a:lnTo>
                  <a:lnTo>
                    <a:pt x="28" y="20"/>
                  </a:lnTo>
                  <a:lnTo>
                    <a:pt x="28" y="16"/>
                  </a:lnTo>
                  <a:lnTo>
                    <a:pt x="20" y="16"/>
                  </a:lnTo>
                  <a:lnTo>
                    <a:pt x="16" y="16"/>
                  </a:lnTo>
                  <a:lnTo>
                    <a:pt x="12" y="16"/>
                  </a:lnTo>
                  <a:lnTo>
                    <a:pt x="8" y="16"/>
                  </a:lnTo>
                  <a:lnTo>
                    <a:pt x="4" y="16"/>
                  </a:lnTo>
                  <a:lnTo>
                    <a:pt x="0" y="12"/>
                  </a:lnTo>
                  <a:lnTo>
                    <a:pt x="4" y="8"/>
                  </a:lnTo>
                  <a:lnTo>
                    <a:pt x="16" y="4"/>
                  </a:lnTo>
                  <a:lnTo>
                    <a:pt x="20" y="4"/>
                  </a:lnTo>
                  <a:lnTo>
                    <a:pt x="24" y="4"/>
                  </a:lnTo>
                  <a:lnTo>
                    <a:pt x="32" y="4"/>
                  </a:lnTo>
                  <a:lnTo>
                    <a:pt x="32" y="0"/>
                  </a:lnTo>
                  <a:lnTo>
                    <a:pt x="36" y="0"/>
                  </a:lnTo>
                  <a:lnTo>
                    <a:pt x="40" y="4"/>
                  </a:lnTo>
                  <a:lnTo>
                    <a:pt x="40" y="8"/>
                  </a:lnTo>
                </a:path>
              </a:pathLst>
            </a:custGeom>
            <a:solidFill>
              <a:srgbClr val="CCFFFF"/>
            </a:solidFill>
            <a:ln w="6350">
              <a:solidFill>
                <a:srgbClr val="CCFFFF"/>
              </a:solidFill>
              <a:prstDash val="solid"/>
              <a:round/>
              <a:headEnd/>
              <a:tailEnd/>
            </a:ln>
          </p:spPr>
          <p:txBody>
            <a:bodyPr/>
            <a:lstStyle/>
            <a:p>
              <a:endParaRPr lang="it-IT"/>
            </a:p>
          </p:txBody>
        </p:sp>
        <p:sp>
          <p:nvSpPr>
            <p:cNvPr id="197816" name="Freeform 181">
              <a:extLst>
                <a:ext uri="{FF2B5EF4-FFF2-40B4-BE49-F238E27FC236}">
                  <a16:creationId xmlns:a16="http://schemas.microsoft.com/office/drawing/2014/main" id="{EA989ADC-108D-E239-A90F-AECAECBA0AD9}"/>
                </a:ext>
              </a:extLst>
            </p:cNvPr>
            <p:cNvSpPr>
              <a:spLocks/>
            </p:cNvSpPr>
            <p:nvPr/>
          </p:nvSpPr>
          <p:spPr bwMode="auto">
            <a:xfrm>
              <a:off x="884" y="1121"/>
              <a:ext cx="1412" cy="678"/>
            </a:xfrm>
            <a:custGeom>
              <a:avLst/>
              <a:gdLst>
                <a:gd name="T0" fmla="*/ 2147483646 w 736"/>
                <a:gd name="T1" fmla="*/ 2147483646 h 264"/>
                <a:gd name="T2" fmla="*/ 2147483646 w 736"/>
                <a:gd name="T3" fmla="*/ 2147483646 h 264"/>
                <a:gd name="T4" fmla="*/ 2147483646 w 736"/>
                <a:gd name="T5" fmla="*/ 2147483646 h 264"/>
                <a:gd name="T6" fmla="*/ 2147483646 w 736"/>
                <a:gd name="T7" fmla="*/ 2147483646 h 264"/>
                <a:gd name="T8" fmla="*/ 2147483646 w 736"/>
                <a:gd name="T9" fmla="*/ 2147483646 h 264"/>
                <a:gd name="T10" fmla="*/ 2147483646 w 736"/>
                <a:gd name="T11" fmla="*/ 2147483646 h 264"/>
                <a:gd name="T12" fmla="*/ 2147483646 w 736"/>
                <a:gd name="T13" fmla="*/ 2147483646 h 264"/>
                <a:gd name="T14" fmla="*/ 2147483646 w 736"/>
                <a:gd name="T15" fmla="*/ 2147483646 h 264"/>
                <a:gd name="T16" fmla="*/ 2147483646 w 736"/>
                <a:gd name="T17" fmla="*/ 2147483646 h 264"/>
                <a:gd name="T18" fmla="*/ 2147483646 w 736"/>
                <a:gd name="T19" fmla="*/ 2147483646 h 264"/>
                <a:gd name="T20" fmla="*/ 2147483646 w 736"/>
                <a:gd name="T21" fmla="*/ 2147483646 h 264"/>
                <a:gd name="T22" fmla="*/ 2147483646 w 736"/>
                <a:gd name="T23" fmla="*/ 2147483646 h 264"/>
                <a:gd name="T24" fmla="*/ 1339968274 w 736"/>
                <a:gd name="T25" fmla="*/ 2147483646 h 264"/>
                <a:gd name="T26" fmla="*/ 0 w 736"/>
                <a:gd name="T27" fmla="*/ 2147483646 h 264"/>
                <a:gd name="T28" fmla="*/ 2147483646 w 736"/>
                <a:gd name="T29" fmla="*/ 2147483646 h 264"/>
                <a:gd name="T30" fmla="*/ 2147483646 w 736"/>
                <a:gd name="T31" fmla="*/ 2147483646 h 264"/>
                <a:gd name="T32" fmla="*/ 2147483646 w 736"/>
                <a:gd name="T33" fmla="*/ 2147483646 h 264"/>
                <a:gd name="T34" fmla="*/ 2147483646 w 736"/>
                <a:gd name="T35" fmla="*/ 2147483646 h 264"/>
                <a:gd name="T36" fmla="*/ 2147483646 w 736"/>
                <a:gd name="T37" fmla="*/ 2147483646 h 264"/>
                <a:gd name="T38" fmla="*/ 2147483646 w 736"/>
                <a:gd name="T39" fmla="*/ 2147483646 h 264"/>
                <a:gd name="T40" fmla="*/ 2147483646 w 736"/>
                <a:gd name="T41" fmla="*/ 2147483646 h 264"/>
                <a:gd name="T42" fmla="*/ 2147483646 w 736"/>
                <a:gd name="T43" fmla="*/ 2147483646 h 264"/>
                <a:gd name="T44" fmla="*/ 2147483646 w 736"/>
                <a:gd name="T45" fmla="*/ 2147483646 h 264"/>
                <a:gd name="T46" fmla="*/ 2147483646 w 736"/>
                <a:gd name="T47" fmla="*/ 2147483646 h 264"/>
                <a:gd name="T48" fmla="*/ 2147483646 w 736"/>
                <a:gd name="T49" fmla="*/ 2147483646 h 264"/>
                <a:gd name="T50" fmla="*/ 2147483646 w 736"/>
                <a:gd name="T51" fmla="*/ 2147483646 h 264"/>
                <a:gd name="T52" fmla="*/ 2147483646 w 736"/>
                <a:gd name="T53" fmla="*/ 2147483646 h 264"/>
                <a:gd name="T54" fmla="*/ 2147483646 w 736"/>
                <a:gd name="T55" fmla="*/ 2147483646 h 264"/>
                <a:gd name="T56" fmla="*/ 2147483646 w 736"/>
                <a:gd name="T57" fmla="*/ 2147483646 h 264"/>
                <a:gd name="T58" fmla="*/ 2147483646 w 736"/>
                <a:gd name="T59" fmla="*/ 2147483646 h 264"/>
                <a:gd name="T60" fmla="*/ 2147483646 w 736"/>
                <a:gd name="T61" fmla="*/ 2147483646 h 264"/>
                <a:gd name="T62" fmla="*/ 2147483646 w 736"/>
                <a:gd name="T63" fmla="*/ 2147483646 h 264"/>
                <a:gd name="T64" fmla="*/ 2147483646 w 736"/>
                <a:gd name="T65" fmla="*/ 2147483646 h 264"/>
                <a:gd name="T66" fmla="*/ 2147483646 w 736"/>
                <a:gd name="T67" fmla="*/ 2147483646 h 264"/>
                <a:gd name="T68" fmla="*/ 2147483646 w 736"/>
                <a:gd name="T69" fmla="*/ 2147483646 h 264"/>
                <a:gd name="T70" fmla="*/ 2147483646 w 736"/>
                <a:gd name="T71" fmla="*/ 2147483646 h 264"/>
                <a:gd name="T72" fmla="*/ 2147483646 w 736"/>
                <a:gd name="T73" fmla="*/ 2147483646 h 264"/>
                <a:gd name="T74" fmla="*/ 2147483646 w 736"/>
                <a:gd name="T75" fmla="*/ 2147483646 h 264"/>
                <a:gd name="T76" fmla="*/ 2147483646 w 736"/>
                <a:gd name="T77" fmla="*/ 2147483646 h 264"/>
                <a:gd name="T78" fmla="*/ 2147483646 w 736"/>
                <a:gd name="T79" fmla="*/ 2147483646 h 264"/>
                <a:gd name="T80" fmla="*/ 2147483646 w 736"/>
                <a:gd name="T81" fmla="*/ 2147483646 h 264"/>
                <a:gd name="T82" fmla="*/ 2147483646 w 736"/>
                <a:gd name="T83" fmla="*/ 2147483646 h 264"/>
                <a:gd name="T84" fmla="*/ 2147483646 w 736"/>
                <a:gd name="T85" fmla="*/ 2147483646 h 264"/>
                <a:gd name="T86" fmla="*/ 2147483646 w 736"/>
                <a:gd name="T87" fmla="*/ 2147483646 h 264"/>
                <a:gd name="T88" fmla="*/ 2147483646 w 736"/>
                <a:gd name="T89" fmla="*/ 2147483646 h 264"/>
                <a:gd name="T90" fmla="*/ 2147483646 w 736"/>
                <a:gd name="T91" fmla="*/ 2147483646 h 264"/>
                <a:gd name="T92" fmla="*/ 2147483646 w 736"/>
                <a:gd name="T93" fmla="*/ 2147483646 h 264"/>
                <a:gd name="T94" fmla="*/ 2147483646 w 736"/>
                <a:gd name="T95" fmla="*/ 2147483646 h 264"/>
                <a:gd name="T96" fmla="*/ 2147483646 w 736"/>
                <a:gd name="T97" fmla="*/ 2147483646 h 264"/>
                <a:gd name="T98" fmla="*/ 2147483646 w 736"/>
                <a:gd name="T99" fmla="*/ 2147483646 h 264"/>
                <a:gd name="T100" fmla="*/ 2147483646 w 736"/>
                <a:gd name="T101" fmla="*/ 2147483646 h 264"/>
                <a:gd name="T102" fmla="*/ 2147483646 w 736"/>
                <a:gd name="T103" fmla="*/ 2147483646 h 264"/>
                <a:gd name="T104" fmla="*/ 2147483646 w 736"/>
                <a:gd name="T105" fmla="*/ 2147483646 h 264"/>
                <a:gd name="T106" fmla="*/ 2147483646 w 736"/>
                <a:gd name="T107" fmla="*/ 2147483646 h 264"/>
                <a:gd name="T108" fmla="*/ 2147483646 w 736"/>
                <a:gd name="T109" fmla="*/ 2147483646 h 264"/>
                <a:gd name="T110" fmla="*/ 2147483646 w 736"/>
                <a:gd name="T111" fmla="*/ 2147483646 h 264"/>
                <a:gd name="T112" fmla="*/ 2147483646 w 736"/>
                <a:gd name="T113" fmla="*/ 2147483646 h 264"/>
                <a:gd name="T114" fmla="*/ 2147483646 w 736"/>
                <a:gd name="T115" fmla="*/ 2147483646 h 264"/>
                <a:gd name="T116" fmla="*/ 2147483646 w 736"/>
                <a:gd name="T117" fmla="*/ 2147483646 h 264"/>
                <a:gd name="T118" fmla="*/ 2147483646 w 736"/>
                <a:gd name="T119" fmla="*/ 2147483646 h 264"/>
                <a:gd name="T120" fmla="*/ 2147483646 w 736"/>
                <a:gd name="T121" fmla="*/ 2147483646 h 2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36"/>
                <a:gd name="T184" fmla="*/ 0 h 264"/>
                <a:gd name="T185" fmla="*/ 736 w 736"/>
                <a:gd name="T186" fmla="*/ 264 h 26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36" h="264">
                  <a:moveTo>
                    <a:pt x="640" y="232"/>
                  </a:moveTo>
                  <a:lnTo>
                    <a:pt x="636" y="232"/>
                  </a:lnTo>
                  <a:lnTo>
                    <a:pt x="636" y="228"/>
                  </a:lnTo>
                  <a:lnTo>
                    <a:pt x="640" y="228"/>
                  </a:lnTo>
                  <a:lnTo>
                    <a:pt x="636" y="228"/>
                  </a:lnTo>
                  <a:lnTo>
                    <a:pt x="636" y="216"/>
                  </a:lnTo>
                  <a:lnTo>
                    <a:pt x="632" y="216"/>
                  </a:lnTo>
                  <a:lnTo>
                    <a:pt x="628" y="212"/>
                  </a:lnTo>
                  <a:lnTo>
                    <a:pt x="628" y="216"/>
                  </a:lnTo>
                  <a:lnTo>
                    <a:pt x="624" y="216"/>
                  </a:lnTo>
                  <a:lnTo>
                    <a:pt x="624" y="212"/>
                  </a:lnTo>
                  <a:lnTo>
                    <a:pt x="620" y="216"/>
                  </a:lnTo>
                  <a:lnTo>
                    <a:pt x="612" y="224"/>
                  </a:lnTo>
                  <a:lnTo>
                    <a:pt x="608" y="232"/>
                  </a:lnTo>
                  <a:lnTo>
                    <a:pt x="604" y="232"/>
                  </a:lnTo>
                  <a:lnTo>
                    <a:pt x="600" y="232"/>
                  </a:lnTo>
                  <a:lnTo>
                    <a:pt x="600" y="236"/>
                  </a:lnTo>
                  <a:lnTo>
                    <a:pt x="596" y="232"/>
                  </a:lnTo>
                  <a:lnTo>
                    <a:pt x="588" y="232"/>
                  </a:lnTo>
                  <a:lnTo>
                    <a:pt x="580" y="232"/>
                  </a:lnTo>
                  <a:lnTo>
                    <a:pt x="572" y="232"/>
                  </a:lnTo>
                  <a:lnTo>
                    <a:pt x="568" y="236"/>
                  </a:lnTo>
                  <a:lnTo>
                    <a:pt x="560" y="240"/>
                  </a:lnTo>
                  <a:lnTo>
                    <a:pt x="556" y="244"/>
                  </a:lnTo>
                  <a:lnTo>
                    <a:pt x="552" y="248"/>
                  </a:lnTo>
                  <a:lnTo>
                    <a:pt x="544" y="244"/>
                  </a:lnTo>
                  <a:lnTo>
                    <a:pt x="540" y="244"/>
                  </a:lnTo>
                  <a:lnTo>
                    <a:pt x="536" y="244"/>
                  </a:lnTo>
                  <a:lnTo>
                    <a:pt x="536" y="248"/>
                  </a:lnTo>
                  <a:lnTo>
                    <a:pt x="536" y="252"/>
                  </a:lnTo>
                  <a:lnTo>
                    <a:pt x="532" y="256"/>
                  </a:lnTo>
                  <a:lnTo>
                    <a:pt x="528" y="256"/>
                  </a:lnTo>
                  <a:lnTo>
                    <a:pt x="524" y="256"/>
                  </a:lnTo>
                  <a:lnTo>
                    <a:pt x="520" y="256"/>
                  </a:lnTo>
                  <a:lnTo>
                    <a:pt x="516" y="256"/>
                  </a:lnTo>
                  <a:lnTo>
                    <a:pt x="512" y="260"/>
                  </a:lnTo>
                  <a:lnTo>
                    <a:pt x="508" y="260"/>
                  </a:lnTo>
                  <a:lnTo>
                    <a:pt x="508" y="264"/>
                  </a:lnTo>
                  <a:lnTo>
                    <a:pt x="504" y="260"/>
                  </a:lnTo>
                  <a:lnTo>
                    <a:pt x="500" y="260"/>
                  </a:lnTo>
                  <a:lnTo>
                    <a:pt x="500" y="256"/>
                  </a:lnTo>
                  <a:lnTo>
                    <a:pt x="504" y="256"/>
                  </a:lnTo>
                  <a:lnTo>
                    <a:pt x="508" y="256"/>
                  </a:lnTo>
                  <a:lnTo>
                    <a:pt x="508" y="252"/>
                  </a:lnTo>
                  <a:lnTo>
                    <a:pt x="508" y="248"/>
                  </a:lnTo>
                  <a:lnTo>
                    <a:pt x="508" y="244"/>
                  </a:lnTo>
                  <a:lnTo>
                    <a:pt x="508" y="232"/>
                  </a:lnTo>
                  <a:lnTo>
                    <a:pt x="496" y="228"/>
                  </a:lnTo>
                  <a:lnTo>
                    <a:pt x="496" y="224"/>
                  </a:lnTo>
                  <a:lnTo>
                    <a:pt x="492" y="224"/>
                  </a:lnTo>
                  <a:lnTo>
                    <a:pt x="492" y="220"/>
                  </a:lnTo>
                  <a:lnTo>
                    <a:pt x="488" y="220"/>
                  </a:lnTo>
                  <a:lnTo>
                    <a:pt x="484" y="220"/>
                  </a:lnTo>
                  <a:lnTo>
                    <a:pt x="484" y="216"/>
                  </a:lnTo>
                  <a:lnTo>
                    <a:pt x="476" y="212"/>
                  </a:lnTo>
                  <a:lnTo>
                    <a:pt x="460" y="208"/>
                  </a:lnTo>
                  <a:lnTo>
                    <a:pt x="456" y="208"/>
                  </a:lnTo>
                  <a:lnTo>
                    <a:pt x="456" y="204"/>
                  </a:lnTo>
                  <a:lnTo>
                    <a:pt x="452" y="204"/>
                  </a:lnTo>
                  <a:lnTo>
                    <a:pt x="444" y="208"/>
                  </a:lnTo>
                  <a:lnTo>
                    <a:pt x="440" y="208"/>
                  </a:lnTo>
                  <a:lnTo>
                    <a:pt x="436" y="208"/>
                  </a:lnTo>
                  <a:lnTo>
                    <a:pt x="432" y="208"/>
                  </a:lnTo>
                  <a:lnTo>
                    <a:pt x="432" y="204"/>
                  </a:lnTo>
                  <a:lnTo>
                    <a:pt x="432" y="208"/>
                  </a:lnTo>
                  <a:lnTo>
                    <a:pt x="428" y="208"/>
                  </a:lnTo>
                  <a:lnTo>
                    <a:pt x="424" y="208"/>
                  </a:lnTo>
                  <a:lnTo>
                    <a:pt x="424" y="204"/>
                  </a:lnTo>
                  <a:lnTo>
                    <a:pt x="420" y="204"/>
                  </a:lnTo>
                  <a:lnTo>
                    <a:pt x="420" y="208"/>
                  </a:lnTo>
                  <a:lnTo>
                    <a:pt x="420" y="204"/>
                  </a:lnTo>
                  <a:lnTo>
                    <a:pt x="416" y="204"/>
                  </a:lnTo>
                  <a:lnTo>
                    <a:pt x="412" y="204"/>
                  </a:lnTo>
                  <a:lnTo>
                    <a:pt x="408" y="204"/>
                  </a:lnTo>
                  <a:lnTo>
                    <a:pt x="408" y="200"/>
                  </a:lnTo>
                  <a:lnTo>
                    <a:pt x="404" y="200"/>
                  </a:lnTo>
                  <a:lnTo>
                    <a:pt x="400" y="196"/>
                  </a:lnTo>
                  <a:lnTo>
                    <a:pt x="400" y="200"/>
                  </a:lnTo>
                  <a:lnTo>
                    <a:pt x="396" y="200"/>
                  </a:lnTo>
                  <a:lnTo>
                    <a:pt x="388" y="200"/>
                  </a:lnTo>
                  <a:lnTo>
                    <a:pt x="376" y="200"/>
                  </a:lnTo>
                  <a:lnTo>
                    <a:pt x="372" y="200"/>
                  </a:lnTo>
                  <a:lnTo>
                    <a:pt x="364" y="200"/>
                  </a:lnTo>
                  <a:lnTo>
                    <a:pt x="352" y="200"/>
                  </a:lnTo>
                  <a:lnTo>
                    <a:pt x="340" y="200"/>
                  </a:lnTo>
                  <a:lnTo>
                    <a:pt x="332" y="200"/>
                  </a:lnTo>
                  <a:lnTo>
                    <a:pt x="320" y="200"/>
                  </a:lnTo>
                  <a:lnTo>
                    <a:pt x="300" y="200"/>
                  </a:lnTo>
                  <a:lnTo>
                    <a:pt x="288" y="200"/>
                  </a:lnTo>
                  <a:lnTo>
                    <a:pt x="284" y="200"/>
                  </a:lnTo>
                  <a:lnTo>
                    <a:pt x="268" y="200"/>
                  </a:lnTo>
                  <a:lnTo>
                    <a:pt x="264" y="200"/>
                  </a:lnTo>
                  <a:lnTo>
                    <a:pt x="248" y="200"/>
                  </a:lnTo>
                  <a:lnTo>
                    <a:pt x="244" y="200"/>
                  </a:lnTo>
                  <a:lnTo>
                    <a:pt x="224" y="200"/>
                  </a:lnTo>
                  <a:lnTo>
                    <a:pt x="220" y="200"/>
                  </a:lnTo>
                  <a:lnTo>
                    <a:pt x="208" y="200"/>
                  </a:lnTo>
                  <a:lnTo>
                    <a:pt x="192" y="200"/>
                  </a:lnTo>
                  <a:lnTo>
                    <a:pt x="176" y="200"/>
                  </a:lnTo>
                  <a:lnTo>
                    <a:pt x="168" y="200"/>
                  </a:lnTo>
                  <a:lnTo>
                    <a:pt x="160" y="200"/>
                  </a:lnTo>
                  <a:lnTo>
                    <a:pt x="156" y="200"/>
                  </a:lnTo>
                  <a:lnTo>
                    <a:pt x="156" y="196"/>
                  </a:lnTo>
                  <a:lnTo>
                    <a:pt x="156" y="192"/>
                  </a:lnTo>
                  <a:lnTo>
                    <a:pt x="152" y="196"/>
                  </a:lnTo>
                  <a:lnTo>
                    <a:pt x="152" y="192"/>
                  </a:lnTo>
                  <a:lnTo>
                    <a:pt x="148" y="192"/>
                  </a:lnTo>
                  <a:lnTo>
                    <a:pt x="144" y="192"/>
                  </a:lnTo>
                  <a:lnTo>
                    <a:pt x="140" y="192"/>
                  </a:lnTo>
                  <a:lnTo>
                    <a:pt x="140" y="188"/>
                  </a:lnTo>
                  <a:lnTo>
                    <a:pt x="140" y="184"/>
                  </a:lnTo>
                  <a:lnTo>
                    <a:pt x="136" y="184"/>
                  </a:lnTo>
                  <a:lnTo>
                    <a:pt x="132" y="184"/>
                  </a:lnTo>
                  <a:lnTo>
                    <a:pt x="128" y="184"/>
                  </a:lnTo>
                  <a:lnTo>
                    <a:pt x="128" y="180"/>
                  </a:lnTo>
                  <a:lnTo>
                    <a:pt x="124" y="184"/>
                  </a:lnTo>
                  <a:lnTo>
                    <a:pt x="120" y="184"/>
                  </a:lnTo>
                  <a:lnTo>
                    <a:pt x="120" y="180"/>
                  </a:lnTo>
                  <a:lnTo>
                    <a:pt x="116" y="180"/>
                  </a:lnTo>
                  <a:lnTo>
                    <a:pt x="120" y="176"/>
                  </a:lnTo>
                  <a:lnTo>
                    <a:pt x="116" y="176"/>
                  </a:lnTo>
                  <a:lnTo>
                    <a:pt x="116" y="172"/>
                  </a:lnTo>
                  <a:lnTo>
                    <a:pt x="120" y="172"/>
                  </a:lnTo>
                  <a:lnTo>
                    <a:pt x="124" y="168"/>
                  </a:lnTo>
                  <a:lnTo>
                    <a:pt x="120" y="168"/>
                  </a:lnTo>
                  <a:lnTo>
                    <a:pt x="116" y="172"/>
                  </a:lnTo>
                  <a:lnTo>
                    <a:pt x="116" y="168"/>
                  </a:lnTo>
                  <a:lnTo>
                    <a:pt x="112" y="168"/>
                  </a:lnTo>
                  <a:lnTo>
                    <a:pt x="112" y="164"/>
                  </a:lnTo>
                  <a:lnTo>
                    <a:pt x="108" y="160"/>
                  </a:lnTo>
                  <a:lnTo>
                    <a:pt x="104" y="160"/>
                  </a:lnTo>
                  <a:lnTo>
                    <a:pt x="100" y="160"/>
                  </a:lnTo>
                  <a:lnTo>
                    <a:pt x="96" y="156"/>
                  </a:lnTo>
                  <a:lnTo>
                    <a:pt x="96" y="152"/>
                  </a:lnTo>
                  <a:lnTo>
                    <a:pt x="96" y="148"/>
                  </a:lnTo>
                  <a:lnTo>
                    <a:pt x="100" y="148"/>
                  </a:lnTo>
                  <a:lnTo>
                    <a:pt x="96" y="144"/>
                  </a:lnTo>
                  <a:lnTo>
                    <a:pt x="96" y="140"/>
                  </a:lnTo>
                  <a:lnTo>
                    <a:pt x="88" y="136"/>
                  </a:lnTo>
                  <a:lnTo>
                    <a:pt x="84" y="132"/>
                  </a:lnTo>
                  <a:lnTo>
                    <a:pt x="80" y="132"/>
                  </a:lnTo>
                  <a:lnTo>
                    <a:pt x="72" y="124"/>
                  </a:lnTo>
                  <a:lnTo>
                    <a:pt x="68" y="120"/>
                  </a:lnTo>
                  <a:lnTo>
                    <a:pt x="64" y="116"/>
                  </a:lnTo>
                  <a:lnTo>
                    <a:pt x="56" y="112"/>
                  </a:lnTo>
                  <a:lnTo>
                    <a:pt x="56" y="108"/>
                  </a:lnTo>
                  <a:lnTo>
                    <a:pt x="52" y="108"/>
                  </a:lnTo>
                  <a:lnTo>
                    <a:pt x="48" y="108"/>
                  </a:lnTo>
                  <a:lnTo>
                    <a:pt x="44" y="108"/>
                  </a:lnTo>
                  <a:lnTo>
                    <a:pt x="40" y="112"/>
                  </a:lnTo>
                  <a:lnTo>
                    <a:pt x="36" y="112"/>
                  </a:lnTo>
                  <a:lnTo>
                    <a:pt x="36" y="116"/>
                  </a:lnTo>
                  <a:lnTo>
                    <a:pt x="32" y="112"/>
                  </a:lnTo>
                  <a:lnTo>
                    <a:pt x="24" y="108"/>
                  </a:lnTo>
                  <a:lnTo>
                    <a:pt x="20" y="104"/>
                  </a:lnTo>
                  <a:lnTo>
                    <a:pt x="16" y="104"/>
                  </a:lnTo>
                  <a:lnTo>
                    <a:pt x="8" y="104"/>
                  </a:lnTo>
                  <a:lnTo>
                    <a:pt x="4" y="104"/>
                  </a:lnTo>
                  <a:lnTo>
                    <a:pt x="4" y="100"/>
                  </a:lnTo>
                  <a:lnTo>
                    <a:pt x="4" y="96"/>
                  </a:lnTo>
                  <a:lnTo>
                    <a:pt x="4" y="88"/>
                  </a:lnTo>
                  <a:lnTo>
                    <a:pt x="4" y="72"/>
                  </a:lnTo>
                  <a:lnTo>
                    <a:pt x="4" y="64"/>
                  </a:lnTo>
                  <a:lnTo>
                    <a:pt x="4" y="52"/>
                  </a:lnTo>
                  <a:lnTo>
                    <a:pt x="4" y="44"/>
                  </a:lnTo>
                  <a:lnTo>
                    <a:pt x="0" y="36"/>
                  </a:lnTo>
                  <a:lnTo>
                    <a:pt x="4" y="24"/>
                  </a:lnTo>
                  <a:lnTo>
                    <a:pt x="0" y="20"/>
                  </a:lnTo>
                  <a:lnTo>
                    <a:pt x="4" y="20"/>
                  </a:lnTo>
                  <a:lnTo>
                    <a:pt x="8" y="20"/>
                  </a:lnTo>
                  <a:lnTo>
                    <a:pt x="12" y="20"/>
                  </a:lnTo>
                  <a:lnTo>
                    <a:pt x="20" y="24"/>
                  </a:lnTo>
                  <a:lnTo>
                    <a:pt x="24" y="24"/>
                  </a:lnTo>
                  <a:lnTo>
                    <a:pt x="32" y="28"/>
                  </a:lnTo>
                  <a:lnTo>
                    <a:pt x="36" y="28"/>
                  </a:lnTo>
                  <a:lnTo>
                    <a:pt x="44" y="28"/>
                  </a:lnTo>
                  <a:lnTo>
                    <a:pt x="48" y="28"/>
                  </a:lnTo>
                  <a:lnTo>
                    <a:pt x="44" y="24"/>
                  </a:lnTo>
                  <a:lnTo>
                    <a:pt x="52" y="24"/>
                  </a:lnTo>
                  <a:lnTo>
                    <a:pt x="56" y="24"/>
                  </a:lnTo>
                  <a:lnTo>
                    <a:pt x="56" y="20"/>
                  </a:lnTo>
                  <a:lnTo>
                    <a:pt x="64" y="24"/>
                  </a:lnTo>
                  <a:lnTo>
                    <a:pt x="68" y="20"/>
                  </a:lnTo>
                  <a:lnTo>
                    <a:pt x="72" y="20"/>
                  </a:lnTo>
                  <a:lnTo>
                    <a:pt x="76" y="20"/>
                  </a:lnTo>
                  <a:lnTo>
                    <a:pt x="80" y="20"/>
                  </a:lnTo>
                  <a:lnTo>
                    <a:pt x="84" y="20"/>
                  </a:lnTo>
                  <a:lnTo>
                    <a:pt x="88" y="16"/>
                  </a:lnTo>
                  <a:lnTo>
                    <a:pt x="92" y="16"/>
                  </a:lnTo>
                  <a:lnTo>
                    <a:pt x="96" y="16"/>
                  </a:lnTo>
                  <a:lnTo>
                    <a:pt x="100" y="16"/>
                  </a:lnTo>
                  <a:lnTo>
                    <a:pt x="96" y="20"/>
                  </a:lnTo>
                  <a:lnTo>
                    <a:pt x="92" y="20"/>
                  </a:lnTo>
                  <a:lnTo>
                    <a:pt x="88" y="20"/>
                  </a:lnTo>
                  <a:lnTo>
                    <a:pt x="80" y="20"/>
                  </a:lnTo>
                  <a:lnTo>
                    <a:pt x="76" y="24"/>
                  </a:lnTo>
                  <a:lnTo>
                    <a:pt x="68" y="24"/>
                  </a:lnTo>
                  <a:lnTo>
                    <a:pt x="64" y="28"/>
                  </a:lnTo>
                  <a:lnTo>
                    <a:pt x="68" y="28"/>
                  </a:lnTo>
                  <a:lnTo>
                    <a:pt x="72" y="32"/>
                  </a:lnTo>
                  <a:lnTo>
                    <a:pt x="72" y="28"/>
                  </a:lnTo>
                  <a:lnTo>
                    <a:pt x="80" y="28"/>
                  </a:lnTo>
                  <a:lnTo>
                    <a:pt x="84" y="24"/>
                  </a:lnTo>
                  <a:lnTo>
                    <a:pt x="88" y="24"/>
                  </a:lnTo>
                  <a:lnTo>
                    <a:pt x="92" y="24"/>
                  </a:lnTo>
                  <a:lnTo>
                    <a:pt x="96" y="20"/>
                  </a:lnTo>
                  <a:lnTo>
                    <a:pt x="104" y="20"/>
                  </a:lnTo>
                  <a:lnTo>
                    <a:pt x="108" y="20"/>
                  </a:lnTo>
                  <a:lnTo>
                    <a:pt x="112" y="20"/>
                  </a:lnTo>
                  <a:lnTo>
                    <a:pt x="116" y="16"/>
                  </a:lnTo>
                  <a:lnTo>
                    <a:pt x="112" y="16"/>
                  </a:lnTo>
                  <a:lnTo>
                    <a:pt x="112" y="12"/>
                  </a:lnTo>
                  <a:lnTo>
                    <a:pt x="116" y="12"/>
                  </a:lnTo>
                  <a:lnTo>
                    <a:pt x="120" y="16"/>
                  </a:lnTo>
                  <a:lnTo>
                    <a:pt x="124" y="20"/>
                  </a:lnTo>
                  <a:lnTo>
                    <a:pt x="128" y="20"/>
                  </a:lnTo>
                  <a:lnTo>
                    <a:pt x="132" y="24"/>
                  </a:lnTo>
                  <a:lnTo>
                    <a:pt x="136" y="24"/>
                  </a:lnTo>
                  <a:lnTo>
                    <a:pt x="140" y="24"/>
                  </a:lnTo>
                  <a:lnTo>
                    <a:pt x="136" y="20"/>
                  </a:lnTo>
                  <a:lnTo>
                    <a:pt x="140" y="20"/>
                  </a:lnTo>
                  <a:lnTo>
                    <a:pt x="144" y="20"/>
                  </a:lnTo>
                  <a:lnTo>
                    <a:pt x="144" y="24"/>
                  </a:lnTo>
                  <a:lnTo>
                    <a:pt x="148" y="24"/>
                  </a:lnTo>
                  <a:lnTo>
                    <a:pt x="152" y="24"/>
                  </a:lnTo>
                  <a:lnTo>
                    <a:pt x="156" y="20"/>
                  </a:lnTo>
                  <a:lnTo>
                    <a:pt x="160" y="20"/>
                  </a:lnTo>
                  <a:lnTo>
                    <a:pt x="164" y="20"/>
                  </a:lnTo>
                  <a:lnTo>
                    <a:pt x="168" y="20"/>
                  </a:lnTo>
                  <a:lnTo>
                    <a:pt x="176" y="20"/>
                  </a:lnTo>
                  <a:lnTo>
                    <a:pt x="180" y="24"/>
                  </a:lnTo>
                  <a:lnTo>
                    <a:pt x="188" y="24"/>
                  </a:lnTo>
                  <a:lnTo>
                    <a:pt x="192" y="24"/>
                  </a:lnTo>
                  <a:lnTo>
                    <a:pt x="196" y="24"/>
                  </a:lnTo>
                  <a:lnTo>
                    <a:pt x="200" y="28"/>
                  </a:lnTo>
                  <a:lnTo>
                    <a:pt x="208" y="28"/>
                  </a:lnTo>
                  <a:lnTo>
                    <a:pt x="212" y="28"/>
                  </a:lnTo>
                  <a:lnTo>
                    <a:pt x="216" y="28"/>
                  </a:lnTo>
                  <a:lnTo>
                    <a:pt x="220" y="28"/>
                  </a:lnTo>
                  <a:lnTo>
                    <a:pt x="224" y="28"/>
                  </a:lnTo>
                  <a:lnTo>
                    <a:pt x="228" y="28"/>
                  </a:lnTo>
                  <a:lnTo>
                    <a:pt x="232" y="32"/>
                  </a:lnTo>
                  <a:lnTo>
                    <a:pt x="228" y="32"/>
                  </a:lnTo>
                  <a:lnTo>
                    <a:pt x="224" y="32"/>
                  </a:lnTo>
                  <a:lnTo>
                    <a:pt x="220" y="36"/>
                  </a:lnTo>
                  <a:lnTo>
                    <a:pt x="236" y="36"/>
                  </a:lnTo>
                  <a:lnTo>
                    <a:pt x="240" y="40"/>
                  </a:lnTo>
                  <a:lnTo>
                    <a:pt x="248" y="40"/>
                  </a:lnTo>
                  <a:lnTo>
                    <a:pt x="252" y="36"/>
                  </a:lnTo>
                  <a:lnTo>
                    <a:pt x="256" y="36"/>
                  </a:lnTo>
                  <a:lnTo>
                    <a:pt x="260" y="36"/>
                  </a:lnTo>
                  <a:lnTo>
                    <a:pt x="264" y="36"/>
                  </a:lnTo>
                  <a:lnTo>
                    <a:pt x="268" y="36"/>
                  </a:lnTo>
                  <a:lnTo>
                    <a:pt x="272" y="40"/>
                  </a:lnTo>
                  <a:lnTo>
                    <a:pt x="280" y="40"/>
                  </a:lnTo>
                  <a:lnTo>
                    <a:pt x="284" y="40"/>
                  </a:lnTo>
                  <a:lnTo>
                    <a:pt x="284" y="44"/>
                  </a:lnTo>
                  <a:lnTo>
                    <a:pt x="292" y="48"/>
                  </a:lnTo>
                  <a:lnTo>
                    <a:pt x="292" y="44"/>
                  </a:lnTo>
                  <a:lnTo>
                    <a:pt x="296" y="44"/>
                  </a:lnTo>
                  <a:lnTo>
                    <a:pt x="292" y="44"/>
                  </a:lnTo>
                  <a:lnTo>
                    <a:pt x="292" y="40"/>
                  </a:lnTo>
                  <a:lnTo>
                    <a:pt x="288" y="40"/>
                  </a:lnTo>
                  <a:lnTo>
                    <a:pt x="288" y="36"/>
                  </a:lnTo>
                  <a:lnTo>
                    <a:pt x="292" y="36"/>
                  </a:lnTo>
                  <a:lnTo>
                    <a:pt x="300" y="36"/>
                  </a:lnTo>
                  <a:lnTo>
                    <a:pt x="304" y="36"/>
                  </a:lnTo>
                  <a:lnTo>
                    <a:pt x="304" y="32"/>
                  </a:lnTo>
                  <a:lnTo>
                    <a:pt x="308" y="32"/>
                  </a:lnTo>
                  <a:lnTo>
                    <a:pt x="312" y="32"/>
                  </a:lnTo>
                  <a:lnTo>
                    <a:pt x="316" y="36"/>
                  </a:lnTo>
                  <a:lnTo>
                    <a:pt x="320" y="36"/>
                  </a:lnTo>
                  <a:lnTo>
                    <a:pt x="324" y="36"/>
                  </a:lnTo>
                  <a:lnTo>
                    <a:pt x="328" y="36"/>
                  </a:lnTo>
                  <a:lnTo>
                    <a:pt x="332" y="36"/>
                  </a:lnTo>
                  <a:lnTo>
                    <a:pt x="336" y="36"/>
                  </a:lnTo>
                  <a:lnTo>
                    <a:pt x="340" y="40"/>
                  </a:lnTo>
                  <a:lnTo>
                    <a:pt x="344" y="40"/>
                  </a:lnTo>
                  <a:lnTo>
                    <a:pt x="348" y="36"/>
                  </a:lnTo>
                  <a:lnTo>
                    <a:pt x="352" y="36"/>
                  </a:lnTo>
                  <a:lnTo>
                    <a:pt x="360" y="36"/>
                  </a:lnTo>
                  <a:lnTo>
                    <a:pt x="364" y="36"/>
                  </a:lnTo>
                  <a:lnTo>
                    <a:pt x="368" y="36"/>
                  </a:lnTo>
                  <a:lnTo>
                    <a:pt x="372" y="36"/>
                  </a:lnTo>
                  <a:lnTo>
                    <a:pt x="376" y="40"/>
                  </a:lnTo>
                  <a:lnTo>
                    <a:pt x="380" y="40"/>
                  </a:lnTo>
                  <a:lnTo>
                    <a:pt x="380" y="36"/>
                  </a:lnTo>
                  <a:lnTo>
                    <a:pt x="376" y="36"/>
                  </a:lnTo>
                  <a:lnTo>
                    <a:pt x="368" y="36"/>
                  </a:lnTo>
                  <a:lnTo>
                    <a:pt x="368" y="32"/>
                  </a:lnTo>
                  <a:lnTo>
                    <a:pt x="376" y="32"/>
                  </a:lnTo>
                  <a:lnTo>
                    <a:pt x="380" y="32"/>
                  </a:lnTo>
                  <a:lnTo>
                    <a:pt x="384" y="32"/>
                  </a:lnTo>
                  <a:lnTo>
                    <a:pt x="388" y="36"/>
                  </a:lnTo>
                  <a:lnTo>
                    <a:pt x="388" y="40"/>
                  </a:lnTo>
                  <a:lnTo>
                    <a:pt x="388" y="44"/>
                  </a:lnTo>
                  <a:lnTo>
                    <a:pt x="392" y="44"/>
                  </a:lnTo>
                  <a:lnTo>
                    <a:pt x="396" y="44"/>
                  </a:lnTo>
                  <a:lnTo>
                    <a:pt x="396" y="40"/>
                  </a:lnTo>
                  <a:lnTo>
                    <a:pt x="396" y="36"/>
                  </a:lnTo>
                  <a:lnTo>
                    <a:pt x="400" y="36"/>
                  </a:lnTo>
                  <a:lnTo>
                    <a:pt x="408" y="32"/>
                  </a:lnTo>
                  <a:lnTo>
                    <a:pt x="412" y="32"/>
                  </a:lnTo>
                  <a:lnTo>
                    <a:pt x="412" y="28"/>
                  </a:lnTo>
                  <a:lnTo>
                    <a:pt x="408" y="28"/>
                  </a:lnTo>
                  <a:lnTo>
                    <a:pt x="404" y="28"/>
                  </a:lnTo>
                  <a:lnTo>
                    <a:pt x="404" y="24"/>
                  </a:lnTo>
                  <a:lnTo>
                    <a:pt x="408" y="24"/>
                  </a:lnTo>
                  <a:lnTo>
                    <a:pt x="412" y="24"/>
                  </a:lnTo>
                  <a:lnTo>
                    <a:pt x="416" y="28"/>
                  </a:lnTo>
                  <a:lnTo>
                    <a:pt x="416" y="24"/>
                  </a:lnTo>
                  <a:lnTo>
                    <a:pt x="412" y="24"/>
                  </a:lnTo>
                  <a:lnTo>
                    <a:pt x="408" y="24"/>
                  </a:lnTo>
                  <a:lnTo>
                    <a:pt x="404" y="20"/>
                  </a:lnTo>
                  <a:lnTo>
                    <a:pt x="400" y="20"/>
                  </a:lnTo>
                  <a:lnTo>
                    <a:pt x="396" y="20"/>
                  </a:lnTo>
                  <a:lnTo>
                    <a:pt x="392" y="20"/>
                  </a:lnTo>
                  <a:lnTo>
                    <a:pt x="388" y="20"/>
                  </a:lnTo>
                  <a:lnTo>
                    <a:pt x="388" y="16"/>
                  </a:lnTo>
                  <a:lnTo>
                    <a:pt x="392" y="12"/>
                  </a:lnTo>
                  <a:lnTo>
                    <a:pt x="388" y="12"/>
                  </a:lnTo>
                  <a:lnTo>
                    <a:pt x="384" y="12"/>
                  </a:lnTo>
                  <a:lnTo>
                    <a:pt x="388" y="8"/>
                  </a:lnTo>
                  <a:lnTo>
                    <a:pt x="392" y="8"/>
                  </a:lnTo>
                  <a:lnTo>
                    <a:pt x="396" y="8"/>
                  </a:lnTo>
                  <a:lnTo>
                    <a:pt x="392" y="4"/>
                  </a:lnTo>
                  <a:lnTo>
                    <a:pt x="396" y="4"/>
                  </a:lnTo>
                  <a:lnTo>
                    <a:pt x="404" y="0"/>
                  </a:lnTo>
                  <a:lnTo>
                    <a:pt x="404" y="4"/>
                  </a:lnTo>
                  <a:lnTo>
                    <a:pt x="408" y="4"/>
                  </a:lnTo>
                  <a:lnTo>
                    <a:pt x="412" y="4"/>
                  </a:lnTo>
                  <a:lnTo>
                    <a:pt x="416" y="8"/>
                  </a:lnTo>
                  <a:lnTo>
                    <a:pt x="420" y="12"/>
                  </a:lnTo>
                  <a:lnTo>
                    <a:pt x="424" y="12"/>
                  </a:lnTo>
                  <a:lnTo>
                    <a:pt x="428" y="16"/>
                  </a:lnTo>
                  <a:lnTo>
                    <a:pt x="424" y="16"/>
                  </a:lnTo>
                  <a:lnTo>
                    <a:pt x="420" y="20"/>
                  </a:lnTo>
                  <a:lnTo>
                    <a:pt x="424" y="20"/>
                  </a:lnTo>
                  <a:lnTo>
                    <a:pt x="428" y="20"/>
                  </a:lnTo>
                  <a:lnTo>
                    <a:pt x="432" y="20"/>
                  </a:lnTo>
                  <a:lnTo>
                    <a:pt x="436" y="24"/>
                  </a:lnTo>
                  <a:lnTo>
                    <a:pt x="432" y="24"/>
                  </a:lnTo>
                  <a:lnTo>
                    <a:pt x="436" y="24"/>
                  </a:lnTo>
                  <a:lnTo>
                    <a:pt x="436" y="28"/>
                  </a:lnTo>
                  <a:lnTo>
                    <a:pt x="440" y="28"/>
                  </a:lnTo>
                  <a:lnTo>
                    <a:pt x="440" y="32"/>
                  </a:lnTo>
                  <a:lnTo>
                    <a:pt x="444" y="32"/>
                  </a:lnTo>
                  <a:lnTo>
                    <a:pt x="448" y="28"/>
                  </a:lnTo>
                  <a:lnTo>
                    <a:pt x="448" y="24"/>
                  </a:lnTo>
                  <a:lnTo>
                    <a:pt x="452" y="24"/>
                  </a:lnTo>
                  <a:lnTo>
                    <a:pt x="456" y="24"/>
                  </a:lnTo>
                  <a:lnTo>
                    <a:pt x="460" y="28"/>
                  </a:lnTo>
                  <a:lnTo>
                    <a:pt x="460" y="32"/>
                  </a:lnTo>
                  <a:lnTo>
                    <a:pt x="456" y="32"/>
                  </a:lnTo>
                  <a:lnTo>
                    <a:pt x="456" y="36"/>
                  </a:lnTo>
                  <a:lnTo>
                    <a:pt x="460" y="40"/>
                  </a:lnTo>
                  <a:lnTo>
                    <a:pt x="464" y="40"/>
                  </a:lnTo>
                  <a:lnTo>
                    <a:pt x="464" y="44"/>
                  </a:lnTo>
                  <a:lnTo>
                    <a:pt x="468" y="44"/>
                  </a:lnTo>
                  <a:lnTo>
                    <a:pt x="472" y="40"/>
                  </a:lnTo>
                  <a:lnTo>
                    <a:pt x="476" y="36"/>
                  </a:lnTo>
                  <a:lnTo>
                    <a:pt x="480" y="36"/>
                  </a:lnTo>
                  <a:lnTo>
                    <a:pt x="480" y="32"/>
                  </a:lnTo>
                  <a:lnTo>
                    <a:pt x="480" y="28"/>
                  </a:lnTo>
                  <a:lnTo>
                    <a:pt x="488" y="28"/>
                  </a:lnTo>
                  <a:lnTo>
                    <a:pt x="484" y="24"/>
                  </a:lnTo>
                  <a:lnTo>
                    <a:pt x="480" y="24"/>
                  </a:lnTo>
                  <a:lnTo>
                    <a:pt x="480" y="20"/>
                  </a:lnTo>
                  <a:lnTo>
                    <a:pt x="484" y="20"/>
                  </a:lnTo>
                  <a:lnTo>
                    <a:pt x="488" y="20"/>
                  </a:lnTo>
                  <a:lnTo>
                    <a:pt x="492" y="20"/>
                  </a:lnTo>
                  <a:lnTo>
                    <a:pt x="504" y="24"/>
                  </a:lnTo>
                  <a:lnTo>
                    <a:pt x="508" y="24"/>
                  </a:lnTo>
                  <a:lnTo>
                    <a:pt x="512" y="24"/>
                  </a:lnTo>
                  <a:lnTo>
                    <a:pt x="516" y="24"/>
                  </a:lnTo>
                  <a:lnTo>
                    <a:pt x="516" y="28"/>
                  </a:lnTo>
                  <a:lnTo>
                    <a:pt x="516" y="32"/>
                  </a:lnTo>
                  <a:lnTo>
                    <a:pt x="512" y="32"/>
                  </a:lnTo>
                  <a:lnTo>
                    <a:pt x="508" y="28"/>
                  </a:lnTo>
                  <a:lnTo>
                    <a:pt x="504" y="28"/>
                  </a:lnTo>
                  <a:lnTo>
                    <a:pt x="504" y="32"/>
                  </a:lnTo>
                  <a:lnTo>
                    <a:pt x="508" y="32"/>
                  </a:lnTo>
                  <a:lnTo>
                    <a:pt x="508" y="36"/>
                  </a:lnTo>
                  <a:lnTo>
                    <a:pt x="512" y="36"/>
                  </a:lnTo>
                  <a:lnTo>
                    <a:pt x="516" y="40"/>
                  </a:lnTo>
                  <a:lnTo>
                    <a:pt x="516" y="44"/>
                  </a:lnTo>
                  <a:lnTo>
                    <a:pt x="512" y="44"/>
                  </a:lnTo>
                  <a:lnTo>
                    <a:pt x="508" y="48"/>
                  </a:lnTo>
                  <a:lnTo>
                    <a:pt x="504" y="48"/>
                  </a:lnTo>
                  <a:lnTo>
                    <a:pt x="500" y="48"/>
                  </a:lnTo>
                  <a:lnTo>
                    <a:pt x="492" y="44"/>
                  </a:lnTo>
                  <a:lnTo>
                    <a:pt x="488" y="44"/>
                  </a:lnTo>
                  <a:lnTo>
                    <a:pt x="484" y="44"/>
                  </a:lnTo>
                  <a:lnTo>
                    <a:pt x="492" y="48"/>
                  </a:lnTo>
                  <a:lnTo>
                    <a:pt x="496" y="52"/>
                  </a:lnTo>
                  <a:lnTo>
                    <a:pt x="492" y="52"/>
                  </a:lnTo>
                  <a:lnTo>
                    <a:pt x="484" y="52"/>
                  </a:lnTo>
                  <a:lnTo>
                    <a:pt x="484" y="48"/>
                  </a:lnTo>
                  <a:lnTo>
                    <a:pt x="480" y="48"/>
                  </a:lnTo>
                  <a:lnTo>
                    <a:pt x="476" y="48"/>
                  </a:lnTo>
                  <a:lnTo>
                    <a:pt x="468" y="48"/>
                  </a:lnTo>
                  <a:lnTo>
                    <a:pt x="472" y="48"/>
                  </a:lnTo>
                  <a:lnTo>
                    <a:pt x="476" y="52"/>
                  </a:lnTo>
                  <a:lnTo>
                    <a:pt x="472" y="52"/>
                  </a:lnTo>
                  <a:lnTo>
                    <a:pt x="464" y="56"/>
                  </a:lnTo>
                  <a:lnTo>
                    <a:pt x="464" y="60"/>
                  </a:lnTo>
                  <a:lnTo>
                    <a:pt x="460" y="60"/>
                  </a:lnTo>
                  <a:lnTo>
                    <a:pt x="456" y="56"/>
                  </a:lnTo>
                  <a:lnTo>
                    <a:pt x="452" y="56"/>
                  </a:lnTo>
                  <a:lnTo>
                    <a:pt x="448" y="56"/>
                  </a:lnTo>
                  <a:lnTo>
                    <a:pt x="448" y="52"/>
                  </a:lnTo>
                  <a:lnTo>
                    <a:pt x="444" y="52"/>
                  </a:lnTo>
                  <a:lnTo>
                    <a:pt x="440" y="52"/>
                  </a:lnTo>
                  <a:lnTo>
                    <a:pt x="436" y="52"/>
                  </a:lnTo>
                  <a:lnTo>
                    <a:pt x="440" y="56"/>
                  </a:lnTo>
                  <a:lnTo>
                    <a:pt x="444" y="56"/>
                  </a:lnTo>
                  <a:lnTo>
                    <a:pt x="452" y="60"/>
                  </a:lnTo>
                  <a:lnTo>
                    <a:pt x="456" y="60"/>
                  </a:lnTo>
                  <a:lnTo>
                    <a:pt x="464" y="60"/>
                  </a:lnTo>
                  <a:lnTo>
                    <a:pt x="468" y="60"/>
                  </a:lnTo>
                  <a:lnTo>
                    <a:pt x="464" y="64"/>
                  </a:lnTo>
                  <a:lnTo>
                    <a:pt x="460" y="68"/>
                  </a:lnTo>
                  <a:lnTo>
                    <a:pt x="456" y="68"/>
                  </a:lnTo>
                  <a:lnTo>
                    <a:pt x="452" y="72"/>
                  </a:lnTo>
                  <a:lnTo>
                    <a:pt x="448" y="72"/>
                  </a:lnTo>
                  <a:lnTo>
                    <a:pt x="448" y="68"/>
                  </a:lnTo>
                  <a:lnTo>
                    <a:pt x="444" y="68"/>
                  </a:lnTo>
                  <a:lnTo>
                    <a:pt x="440" y="68"/>
                  </a:lnTo>
                  <a:lnTo>
                    <a:pt x="440" y="72"/>
                  </a:lnTo>
                  <a:lnTo>
                    <a:pt x="444" y="72"/>
                  </a:lnTo>
                  <a:lnTo>
                    <a:pt x="440" y="72"/>
                  </a:lnTo>
                  <a:lnTo>
                    <a:pt x="436" y="72"/>
                  </a:lnTo>
                  <a:lnTo>
                    <a:pt x="428" y="72"/>
                  </a:lnTo>
                  <a:lnTo>
                    <a:pt x="424" y="72"/>
                  </a:lnTo>
                  <a:lnTo>
                    <a:pt x="412" y="72"/>
                  </a:lnTo>
                  <a:lnTo>
                    <a:pt x="420" y="72"/>
                  </a:lnTo>
                  <a:lnTo>
                    <a:pt x="428" y="76"/>
                  </a:lnTo>
                  <a:lnTo>
                    <a:pt x="432" y="76"/>
                  </a:lnTo>
                  <a:lnTo>
                    <a:pt x="436" y="76"/>
                  </a:lnTo>
                  <a:lnTo>
                    <a:pt x="432" y="80"/>
                  </a:lnTo>
                  <a:lnTo>
                    <a:pt x="428" y="80"/>
                  </a:lnTo>
                  <a:lnTo>
                    <a:pt x="424" y="80"/>
                  </a:lnTo>
                  <a:lnTo>
                    <a:pt x="420" y="80"/>
                  </a:lnTo>
                  <a:lnTo>
                    <a:pt x="424" y="84"/>
                  </a:lnTo>
                  <a:lnTo>
                    <a:pt x="420" y="84"/>
                  </a:lnTo>
                  <a:lnTo>
                    <a:pt x="412" y="88"/>
                  </a:lnTo>
                  <a:lnTo>
                    <a:pt x="412" y="92"/>
                  </a:lnTo>
                  <a:lnTo>
                    <a:pt x="408" y="92"/>
                  </a:lnTo>
                  <a:lnTo>
                    <a:pt x="404" y="96"/>
                  </a:lnTo>
                  <a:lnTo>
                    <a:pt x="404" y="100"/>
                  </a:lnTo>
                  <a:lnTo>
                    <a:pt x="404" y="104"/>
                  </a:lnTo>
                  <a:lnTo>
                    <a:pt x="400" y="104"/>
                  </a:lnTo>
                  <a:lnTo>
                    <a:pt x="400" y="108"/>
                  </a:lnTo>
                  <a:lnTo>
                    <a:pt x="400" y="112"/>
                  </a:lnTo>
                  <a:lnTo>
                    <a:pt x="400" y="116"/>
                  </a:lnTo>
                  <a:lnTo>
                    <a:pt x="404" y="116"/>
                  </a:lnTo>
                  <a:lnTo>
                    <a:pt x="408" y="116"/>
                  </a:lnTo>
                  <a:lnTo>
                    <a:pt x="412" y="116"/>
                  </a:lnTo>
                  <a:lnTo>
                    <a:pt x="416" y="116"/>
                  </a:lnTo>
                  <a:lnTo>
                    <a:pt x="416" y="120"/>
                  </a:lnTo>
                  <a:lnTo>
                    <a:pt x="420" y="124"/>
                  </a:lnTo>
                  <a:lnTo>
                    <a:pt x="420" y="128"/>
                  </a:lnTo>
                  <a:lnTo>
                    <a:pt x="420" y="132"/>
                  </a:lnTo>
                  <a:lnTo>
                    <a:pt x="424" y="132"/>
                  </a:lnTo>
                  <a:lnTo>
                    <a:pt x="432" y="128"/>
                  </a:lnTo>
                  <a:lnTo>
                    <a:pt x="436" y="128"/>
                  </a:lnTo>
                  <a:lnTo>
                    <a:pt x="440" y="128"/>
                  </a:lnTo>
                  <a:lnTo>
                    <a:pt x="444" y="132"/>
                  </a:lnTo>
                  <a:lnTo>
                    <a:pt x="452" y="132"/>
                  </a:lnTo>
                  <a:lnTo>
                    <a:pt x="460" y="136"/>
                  </a:lnTo>
                  <a:lnTo>
                    <a:pt x="464" y="140"/>
                  </a:lnTo>
                  <a:lnTo>
                    <a:pt x="476" y="144"/>
                  </a:lnTo>
                  <a:lnTo>
                    <a:pt x="480" y="144"/>
                  </a:lnTo>
                  <a:lnTo>
                    <a:pt x="484" y="144"/>
                  </a:lnTo>
                  <a:lnTo>
                    <a:pt x="488" y="144"/>
                  </a:lnTo>
                  <a:lnTo>
                    <a:pt x="488" y="148"/>
                  </a:lnTo>
                  <a:lnTo>
                    <a:pt x="492" y="144"/>
                  </a:lnTo>
                  <a:lnTo>
                    <a:pt x="496" y="144"/>
                  </a:lnTo>
                  <a:lnTo>
                    <a:pt x="504" y="148"/>
                  </a:lnTo>
                  <a:lnTo>
                    <a:pt x="508" y="148"/>
                  </a:lnTo>
                  <a:lnTo>
                    <a:pt x="508" y="152"/>
                  </a:lnTo>
                  <a:lnTo>
                    <a:pt x="508" y="156"/>
                  </a:lnTo>
                  <a:lnTo>
                    <a:pt x="508" y="160"/>
                  </a:lnTo>
                  <a:lnTo>
                    <a:pt x="508" y="164"/>
                  </a:lnTo>
                  <a:lnTo>
                    <a:pt x="512" y="168"/>
                  </a:lnTo>
                  <a:lnTo>
                    <a:pt x="512" y="172"/>
                  </a:lnTo>
                  <a:lnTo>
                    <a:pt x="516" y="172"/>
                  </a:lnTo>
                  <a:lnTo>
                    <a:pt x="520" y="176"/>
                  </a:lnTo>
                  <a:lnTo>
                    <a:pt x="524" y="176"/>
                  </a:lnTo>
                  <a:lnTo>
                    <a:pt x="524" y="180"/>
                  </a:lnTo>
                  <a:lnTo>
                    <a:pt x="528" y="180"/>
                  </a:lnTo>
                  <a:lnTo>
                    <a:pt x="532" y="180"/>
                  </a:lnTo>
                  <a:lnTo>
                    <a:pt x="532" y="184"/>
                  </a:lnTo>
                  <a:lnTo>
                    <a:pt x="532" y="180"/>
                  </a:lnTo>
                  <a:lnTo>
                    <a:pt x="536" y="176"/>
                  </a:lnTo>
                  <a:lnTo>
                    <a:pt x="536" y="180"/>
                  </a:lnTo>
                  <a:lnTo>
                    <a:pt x="540" y="180"/>
                  </a:lnTo>
                  <a:lnTo>
                    <a:pt x="540" y="176"/>
                  </a:lnTo>
                  <a:lnTo>
                    <a:pt x="540" y="172"/>
                  </a:lnTo>
                  <a:lnTo>
                    <a:pt x="540" y="168"/>
                  </a:lnTo>
                  <a:lnTo>
                    <a:pt x="540" y="164"/>
                  </a:lnTo>
                  <a:lnTo>
                    <a:pt x="536" y="160"/>
                  </a:lnTo>
                  <a:lnTo>
                    <a:pt x="540" y="160"/>
                  </a:lnTo>
                  <a:lnTo>
                    <a:pt x="540" y="156"/>
                  </a:lnTo>
                  <a:lnTo>
                    <a:pt x="536" y="156"/>
                  </a:lnTo>
                  <a:lnTo>
                    <a:pt x="532" y="152"/>
                  </a:lnTo>
                  <a:lnTo>
                    <a:pt x="536" y="148"/>
                  </a:lnTo>
                  <a:lnTo>
                    <a:pt x="540" y="148"/>
                  </a:lnTo>
                  <a:lnTo>
                    <a:pt x="544" y="148"/>
                  </a:lnTo>
                  <a:lnTo>
                    <a:pt x="548" y="144"/>
                  </a:lnTo>
                  <a:lnTo>
                    <a:pt x="552" y="144"/>
                  </a:lnTo>
                  <a:lnTo>
                    <a:pt x="556" y="140"/>
                  </a:lnTo>
                  <a:lnTo>
                    <a:pt x="556" y="136"/>
                  </a:lnTo>
                  <a:lnTo>
                    <a:pt x="560" y="136"/>
                  </a:lnTo>
                  <a:lnTo>
                    <a:pt x="560" y="132"/>
                  </a:lnTo>
                  <a:lnTo>
                    <a:pt x="556" y="128"/>
                  </a:lnTo>
                  <a:lnTo>
                    <a:pt x="556" y="124"/>
                  </a:lnTo>
                  <a:lnTo>
                    <a:pt x="552" y="120"/>
                  </a:lnTo>
                  <a:lnTo>
                    <a:pt x="548" y="120"/>
                  </a:lnTo>
                  <a:lnTo>
                    <a:pt x="544" y="120"/>
                  </a:lnTo>
                  <a:lnTo>
                    <a:pt x="544" y="116"/>
                  </a:lnTo>
                  <a:lnTo>
                    <a:pt x="540" y="116"/>
                  </a:lnTo>
                  <a:lnTo>
                    <a:pt x="544" y="112"/>
                  </a:lnTo>
                  <a:lnTo>
                    <a:pt x="548" y="108"/>
                  </a:lnTo>
                  <a:lnTo>
                    <a:pt x="552" y="108"/>
                  </a:lnTo>
                  <a:lnTo>
                    <a:pt x="552" y="104"/>
                  </a:lnTo>
                  <a:lnTo>
                    <a:pt x="548" y="100"/>
                  </a:lnTo>
                  <a:lnTo>
                    <a:pt x="552" y="100"/>
                  </a:lnTo>
                  <a:lnTo>
                    <a:pt x="544" y="100"/>
                  </a:lnTo>
                  <a:lnTo>
                    <a:pt x="548" y="96"/>
                  </a:lnTo>
                  <a:lnTo>
                    <a:pt x="548" y="92"/>
                  </a:lnTo>
                  <a:lnTo>
                    <a:pt x="548" y="88"/>
                  </a:lnTo>
                  <a:lnTo>
                    <a:pt x="544" y="88"/>
                  </a:lnTo>
                  <a:lnTo>
                    <a:pt x="548" y="84"/>
                  </a:lnTo>
                  <a:lnTo>
                    <a:pt x="552" y="84"/>
                  </a:lnTo>
                  <a:lnTo>
                    <a:pt x="556" y="84"/>
                  </a:lnTo>
                  <a:lnTo>
                    <a:pt x="560" y="84"/>
                  </a:lnTo>
                  <a:lnTo>
                    <a:pt x="564" y="84"/>
                  </a:lnTo>
                  <a:lnTo>
                    <a:pt x="568" y="84"/>
                  </a:lnTo>
                  <a:lnTo>
                    <a:pt x="572" y="84"/>
                  </a:lnTo>
                  <a:lnTo>
                    <a:pt x="576" y="84"/>
                  </a:lnTo>
                  <a:lnTo>
                    <a:pt x="580" y="84"/>
                  </a:lnTo>
                  <a:lnTo>
                    <a:pt x="584" y="84"/>
                  </a:lnTo>
                  <a:lnTo>
                    <a:pt x="588" y="84"/>
                  </a:lnTo>
                  <a:lnTo>
                    <a:pt x="588" y="88"/>
                  </a:lnTo>
                  <a:lnTo>
                    <a:pt x="592" y="88"/>
                  </a:lnTo>
                  <a:lnTo>
                    <a:pt x="596" y="88"/>
                  </a:lnTo>
                  <a:lnTo>
                    <a:pt x="600" y="92"/>
                  </a:lnTo>
                  <a:lnTo>
                    <a:pt x="608" y="96"/>
                  </a:lnTo>
                  <a:lnTo>
                    <a:pt x="616" y="96"/>
                  </a:lnTo>
                  <a:lnTo>
                    <a:pt x="620" y="96"/>
                  </a:lnTo>
                  <a:lnTo>
                    <a:pt x="620" y="100"/>
                  </a:lnTo>
                  <a:lnTo>
                    <a:pt x="616" y="100"/>
                  </a:lnTo>
                  <a:lnTo>
                    <a:pt x="620" y="108"/>
                  </a:lnTo>
                  <a:lnTo>
                    <a:pt x="620" y="112"/>
                  </a:lnTo>
                  <a:lnTo>
                    <a:pt x="616" y="112"/>
                  </a:lnTo>
                  <a:lnTo>
                    <a:pt x="616" y="116"/>
                  </a:lnTo>
                  <a:lnTo>
                    <a:pt x="620" y="116"/>
                  </a:lnTo>
                  <a:lnTo>
                    <a:pt x="624" y="116"/>
                  </a:lnTo>
                  <a:lnTo>
                    <a:pt x="628" y="116"/>
                  </a:lnTo>
                  <a:lnTo>
                    <a:pt x="632" y="116"/>
                  </a:lnTo>
                  <a:lnTo>
                    <a:pt x="632" y="120"/>
                  </a:lnTo>
                  <a:lnTo>
                    <a:pt x="636" y="120"/>
                  </a:lnTo>
                  <a:lnTo>
                    <a:pt x="640" y="120"/>
                  </a:lnTo>
                  <a:lnTo>
                    <a:pt x="644" y="116"/>
                  </a:lnTo>
                  <a:lnTo>
                    <a:pt x="648" y="116"/>
                  </a:lnTo>
                  <a:lnTo>
                    <a:pt x="648" y="120"/>
                  </a:lnTo>
                  <a:lnTo>
                    <a:pt x="648" y="116"/>
                  </a:lnTo>
                  <a:lnTo>
                    <a:pt x="652" y="112"/>
                  </a:lnTo>
                  <a:lnTo>
                    <a:pt x="656" y="112"/>
                  </a:lnTo>
                  <a:lnTo>
                    <a:pt x="652" y="108"/>
                  </a:lnTo>
                  <a:lnTo>
                    <a:pt x="656" y="108"/>
                  </a:lnTo>
                  <a:lnTo>
                    <a:pt x="660" y="104"/>
                  </a:lnTo>
                  <a:lnTo>
                    <a:pt x="664" y="104"/>
                  </a:lnTo>
                  <a:lnTo>
                    <a:pt x="664" y="108"/>
                  </a:lnTo>
                  <a:lnTo>
                    <a:pt x="668" y="108"/>
                  </a:lnTo>
                  <a:lnTo>
                    <a:pt x="672" y="112"/>
                  </a:lnTo>
                  <a:lnTo>
                    <a:pt x="676" y="116"/>
                  </a:lnTo>
                  <a:lnTo>
                    <a:pt x="676" y="120"/>
                  </a:lnTo>
                  <a:lnTo>
                    <a:pt x="680" y="120"/>
                  </a:lnTo>
                  <a:lnTo>
                    <a:pt x="680" y="124"/>
                  </a:lnTo>
                  <a:lnTo>
                    <a:pt x="684" y="124"/>
                  </a:lnTo>
                  <a:lnTo>
                    <a:pt x="680" y="128"/>
                  </a:lnTo>
                  <a:lnTo>
                    <a:pt x="684" y="128"/>
                  </a:lnTo>
                  <a:lnTo>
                    <a:pt x="688" y="128"/>
                  </a:lnTo>
                  <a:lnTo>
                    <a:pt x="688" y="132"/>
                  </a:lnTo>
                  <a:lnTo>
                    <a:pt x="684" y="132"/>
                  </a:lnTo>
                  <a:lnTo>
                    <a:pt x="680" y="132"/>
                  </a:lnTo>
                  <a:lnTo>
                    <a:pt x="684" y="136"/>
                  </a:lnTo>
                  <a:lnTo>
                    <a:pt x="688" y="136"/>
                  </a:lnTo>
                  <a:lnTo>
                    <a:pt x="688" y="140"/>
                  </a:lnTo>
                  <a:lnTo>
                    <a:pt x="692" y="140"/>
                  </a:lnTo>
                  <a:lnTo>
                    <a:pt x="696" y="140"/>
                  </a:lnTo>
                  <a:lnTo>
                    <a:pt x="696" y="144"/>
                  </a:lnTo>
                  <a:lnTo>
                    <a:pt x="696" y="148"/>
                  </a:lnTo>
                  <a:lnTo>
                    <a:pt x="700" y="148"/>
                  </a:lnTo>
                  <a:lnTo>
                    <a:pt x="704" y="148"/>
                  </a:lnTo>
                  <a:lnTo>
                    <a:pt x="708" y="148"/>
                  </a:lnTo>
                  <a:lnTo>
                    <a:pt x="712" y="148"/>
                  </a:lnTo>
                  <a:lnTo>
                    <a:pt x="716" y="152"/>
                  </a:lnTo>
                  <a:lnTo>
                    <a:pt x="724" y="152"/>
                  </a:lnTo>
                  <a:lnTo>
                    <a:pt x="720" y="152"/>
                  </a:lnTo>
                  <a:lnTo>
                    <a:pt x="716" y="152"/>
                  </a:lnTo>
                  <a:lnTo>
                    <a:pt x="712" y="152"/>
                  </a:lnTo>
                  <a:lnTo>
                    <a:pt x="712" y="156"/>
                  </a:lnTo>
                  <a:lnTo>
                    <a:pt x="708" y="156"/>
                  </a:lnTo>
                  <a:lnTo>
                    <a:pt x="704" y="156"/>
                  </a:lnTo>
                  <a:lnTo>
                    <a:pt x="700" y="156"/>
                  </a:lnTo>
                  <a:lnTo>
                    <a:pt x="700" y="160"/>
                  </a:lnTo>
                  <a:lnTo>
                    <a:pt x="700" y="164"/>
                  </a:lnTo>
                  <a:lnTo>
                    <a:pt x="704" y="160"/>
                  </a:lnTo>
                  <a:lnTo>
                    <a:pt x="708" y="160"/>
                  </a:lnTo>
                  <a:lnTo>
                    <a:pt x="712" y="156"/>
                  </a:lnTo>
                  <a:lnTo>
                    <a:pt x="716" y="156"/>
                  </a:lnTo>
                  <a:lnTo>
                    <a:pt x="720" y="156"/>
                  </a:lnTo>
                  <a:lnTo>
                    <a:pt x="724" y="156"/>
                  </a:lnTo>
                  <a:lnTo>
                    <a:pt x="724" y="160"/>
                  </a:lnTo>
                  <a:lnTo>
                    <a:pt x="728" y="160"/>
                  </a:lnTo>
                  <a:lnTo>
                    <a:pt x="732" y="160"/>
                  </a:lnTo>
                  <a:lnTo>
                    <a:pt x="736" y="160"/>
                  </a:lnTo>
                  <a:lnTo>
                    <a:pt x="736" y="164"/>
                  </a:lnTo>
                  <a:lnTo>
                    <a:pt x="736" y="168"/>
                  </a:lnTo>
                  <a:lnTo>
                    <a:pt x="736" y="172"/>
                  </a:lnTo>
                  <a:lnTo>
                    <a:pt x="732" y="176"/>
                  </a:lnTo>
                  <a:lnTo>
                    <a:pt x="728" y="176"/>
                  </a:lnTo>
                  <a:lnTo>
                    <a:pt x="724" y="180"/>
                  </a:lnTo>
                  <a:lnTo>
                    <a:pt x="720" y="180"/>
                  </a:lnTo>
                  <a:lnTo>
                    <a:pt x="712" y="180"/>
                  </a:lnTo>
                  <a:lnTo>
                    <a:pt x="708" y="184"/>
                  </a:lnTo>
                  <a:lnTo>
                    <a:pt x="704" y="184"/>
                  </a:lnTo>
                  <a:lnTo>
                    <a:pt x="704" y="188"/>
                  </a:lnTo>
                  <a:lnTo>
                    <a:pt x="700" y="188"/>
                  </a:lnTo>
                  <a:lnTo>
                    <a:pt x="692" y="188"/>
                  </a:lnTo>
                  <a:lnTo>
                    <a:pt x="688" y="188"/>
                  </a:lnTo>
                  <a:lnTo>
                    <a:pt x="680" y="188"/>
                  </a:lnTo>
                  <a:lnTo>
                    <a:pt x="672" y="188"/>
                  </a:lnTo>
                  <a:lnTo>
                    <a:pt x="668" y="188"/>
                  </a:lnTo>
                  <a:lnTo>
                    <a:pt x="664" y="188"/>
                  </a:lnTo>
                  <a:lnTo>
                    <a:pt x="656" y="188"/>
                  </a:lnTo>
                  <a:lnTo>
                    <a:pt x="652" y="188"/>
                  </a:lnTo>
                  <a:lnTo>
                    <a:pt x="644" y="188"/>
                  </a:lnTo>
                  <a:lnTo>
                    <a:pt x="640" y="188"/>
                  </a:lnTo>
                  <a:lnTo>
                    <a:pt x="640" y="192"/>
                  </a:lnTo>
                  <a:lnTo>
                    <a:pt x="640" y="196"/>
                  </a:lnTo>
                  <a:lnTo>
                    <a:pt x="636" y="196"/>
                  </a:lnTo>
                  <a:lnTo>
                    <a:pt x="632" y="196"/>
                  </a:lnTo>
                  <a:lnTo>
                    <a:pt x="628" y="196"/>
                  </a:lnTo>
                  <a:lnTo>
                    <a:pt x="624" y="200"/>
                  </a:lnTo>
                  <a:lnTo>
                    <a:pt x="620" y="200"/>
                  </a:lnTo>
                  <a:lnTo>
                    <a:pt x="620" y="204"/>
                  </a:lnTo>
                  <a:lnTo>
                    <a:pt x="616" y="204"/>
                  </a:lnTo>
                  <a:lnTo>
                    <a:pt x="616" y="208"/>
                  </a:lnTo>
                  <a:lnTo>
                    <a:pt x="612" y="208"/>
                  </a:lnTo>
                  <a:lnTo>
                    <a:pt x="612" y="212"/>
                  </a:lnTo>
                  <a:lnTo>
                    <a:pt x="608" y="212"/>
                  </a:lnTo>
                  <a:lnTo>
                    <a:pt x="608" y="216"/>
                  </a:lnTo>
                  <a:lnTo>
                    <a:pt x="604" y="220"/>
                  </a:lnTo>
                  <a:lnTo>
                    <a:pt x="608" y="216"/>
                  </a:lnTo>
                  <a:lnTo>
                    <a:pt x="612" y="212"/>
                  </a:lnTo>
                  <a:lnTo>
                    <a:pt x="616" y="208"/>
                  </a:lnTo>
                  <a:lnTo>
                    <a:pt x="620" y="208"/>
                  </a:lnTo>
                  <a:lnTo>
                    <a:pt x="628" y="204"/>
                  </a:lnTo>
                  <a:lnTo>
                    <a:pt x="632" y="200"/>
                  </a:lnTo>
                  <a:lnTo>
                    <a:pt x="640" y="200"/>
                  </a:lnTo>
                  <a:lnTo>
                    <a:pt x="644" y="200"/>
                  </a:lnTo>
                  <a:lnTo>
                    <a:pt x="648" y="196"/>
                  </a:lnTo>
                  <a:lnTo>
                    <a:pt x="656" y="196"/>
                  </a:lnTo>
                  <a:lnTo>
                    <a:pt x="660" y="200"/>
                  </a:lnTo>
                  <a:lnTo>
                    <a:pt x="664" y="200"/>
                  </a:lnTo>
                  <a:lnTo>
                    <a:pt x="664" y="204"/>
                  </a:lnTo>
                  <a:lnTo>
                    <a:pt x="660" y="204"/>
                  </a:lnTo>
                  <a:lnTo>
                    <a:pt x="656" y="208"/>
                  </a:lnTo>
                  <a:lnTo>
                    <a:pt x="652" y="208"/>
                  </a:lnTo>
                  <a:lnTo>
                    <a:pt x="648" y="208"/>
                  </a:lnTo>
                  <a:lnTo>
                    <a:pt x="644" y="208"/>
                  </a:lnTo>
                  <a:lnTo>
                    <a:pt x="652" y="208"/>
                  </a:lnTo>
                  <a:lnTo>
                    <a:pt x="652" y="212"/>
                  </a:lnTo>
                  <a:lnTo>
                    <a:pt x="656" y="208"/>
                  </a:lnTo>
                  <a:lnTo>
                    <a:pt x="660" y="208"/>
                  </a:lnTo>
                  <a:lnTo>
                    <a:pt x="660" y="212"/>
                  </a:lnTo>
                  <a:lnTo>
                    <a:pt x="656" y="212"/>
                  </a:lnTo>
                  <a:lnTo>
                    <a:pt x="656" y="216"/>
                  </a:lnTo>
                  <a:lnTo>
                    <a:pt x="660" y="216"/>
                  </a:lnTo>
                  <a:lnTo>
                    <a:pt x="660" y="220"/>
                  </a:lnTo>
                  <a:lnTo>
                    <a:pt x="660" y="224"/>
                  </a:lnTo>
                  <a:lnTo>
                    <a:pt x="664" y="224"/>
                  </a:lnTo>
                  <a:lnTo>
                    <a:pt x="668" y="224"/>
                  </a:lnTo>
                  <a:lnTo>
                    <a:pt x="664" y="224"/>
                  </a:lnTo>
                  <a:lnTo>
                    <a:pt x="668" y="224"/>
                  </a:lnTo>
                  <a:lnTo>
                    <a:pt x="668" y="228"/>
                  </a:lnTo>
                  <a:lnTo>
                    <a:pt x="672" y="224"/>
                  </a:lnTo>
                  <a:lnTo>
                    <a:pt x="672" y="228"/>
                  </a:lnTo>
                  <a:lnTo>
                    <a:pt x="676" y="228"/>
                  </a:lnTo>
                  <a:lnTo>
                    <a:pt x="680" y="228"/>
                  </a:lnTo>
                  <a:lnTo>
                    <a:pt x="684" y="228"/>
                  </a:lnTo>
                  <a:lnTo>
                    <a:pt x="684" y="224"/>
                  </a:lnTo>
                  <a:lnTo>
                    <a:pt x="684" y="228"/>
                  </a:lnTo>
                  <a:lnTo>
                    <a:pt x="688" y="228"/>
                  </a:lnTo>
                  <a:lnTo>
                    <a:pt x="688" y="232"/>
                  </a:lnTo>
                  <a:lnTo>
                    <a:pt x="692" y="232"/>
                  </a:lnTo>
                  <a:lnTo>
                    <a:pt x="688" y="232"/>
                  </a:lnTo>
                  <a:lnTo>
                    <a:pt x="684" y="232"/>
                  </a:lnTo>
                  <a:lnTo>
                    <a:pt x="680" y="232"/>
                  </a:lnTo>
                  <a:lnTo>
                    <a:pt x="680" y="236"/>
                  </a:lnTo>
                  <a:lnTo>
                    <a:pt x="676" y="236"/>
                  </a:lnTo>
                  <a:lnTo>
                    <a:pt x="672" y="236"/>
                  </a:lnTo>
                  <a:lnTo>
                    <a:pt x="668" y="236"/>
                  </a:lnTo>
                  <a:lnTo>
                    <a:pt x="664" y="236"/>
                  </a:lnTo>
                  <a:lnTo>
                    <a:pt x="664" y="240"/>
                  </a:lnTo>
                  <a:lnTo>
                    <a:pt x="660" y="240"/>
                  </a:lnTo>
                  <a:lnTo>
                    <a:pt x="660" y="244"/>
                  </a:lnTo>
                  <a:lnTo>
                    <a:pt x="656" y="244"/>
                  </a:lnTo>
                  <a:lnTo>
                    <a:pt x="652" y="244"/>
                  </a:lnTo>
                  <a:lnTo>
                    <a:pt x="652" y="248"/>
                  </a:lnTo>
                  <a:lnTo>
                    <a:pt x="652" y="244"/>
                  </a:lnTo>
                  <a:lnTo>
                    <a:pt x="652" y="248"/>
                  </a:lnTo>
                  <a:lnTo>
                    <a:pt x="652" y="244"/>
                  </a:lnTo>
                  <a:lnTo>
                    <a:pt x="648" y="244"/>
                  </a:lnTo>
                  <a:lnTo>
                    <a:pt x="648" y="240"/>
                  </a:lnTo>
                  <a:lnTo>
                    <a:pt x="652" y="236"/>
                  </a:lnTo>
                  <a:lnTo>
                    <a:pt x="648" y="236"/>
                  </a:lnTo>
                  <a:lnTo>
                    <a:pt x="648" y="240"/>
                  </a:lnTo>
                  <a:lnTo>
                    <a:pt x="652" y="236"/>
                  </a:lnTo>
                  <a:lnTo>
                    <a:pt x="656" y="236"/>
                  </a:lnTo>
                  <a:lnTo>
                    <a:pt x="660" y="232"/>
                  </a:lnTo>
                  <a:lnTo>
                    <a:pt x="664" y="232"/>
                  </a:lnTo>
                  <a:lnTo>
                    <a:pt x="668" y="232"/>
                  </a:lnTo>
                  <a:lnTo>
                    <a:pt x="672" y="232"/>
                  </a:lnTo>
                  <a:lnTo>
                    <a:pt x="668" y="228"/>
                  </a:lnTo>
                  <a:lnTo>
                    <a:pt x="664" y="232"/>
                  </a:lnTo>
                  <a:lnTo>
                    <a:pt x="664" y="228"/>
                  </a:lnTo>
                  <a:lnTo>
                    <a:pt x="660" y="228"/>
                  </a:lnTo>
                  <a:lnTo>
                    <a:pt x="660" y="232"/>
                  </a:lnTo>
                  <a:lnTo>
                    <a:pt x="660" y="228"/>
                  </a:lnTo>
                  <a:lnTo>
                    <a:pt x="664" y="228"/>
                  </a:lnTo>
                  <a:lnTo>
                    <a:pt x="664" y="224"/>
                  </a:lnTo>
                  <a:lnTo>
                    <a:pt x="660" y="228"/>
                  </a:lnTo>
                  <a:lnTo>
                    <a:pt x="660" y="224"/>
                  </a:lnTo>
                  <a:lnTo>
                    <a:pt x="660" y="228"/>
                  </a:lnTo>
                  <a:lnTo>
                    <a:pt x="652" y="232"/>
                  </a:lnTo>
                  <a:lnTo>
                    <a:pt x="648" y="232"/>
                  </a:lnTo>
                  <a:lnTo>
                    <a:pt x="644" y="232"/>
                  </a:lnTo>
                  <a:lnTo>
                    <a:pt x="640" y="232"/>
                  </a:lnTo>
                </a:path>
              </a:pathLst>
            </a:custGeom>
            <a:solidFill>
              <a:srgbClr val="CCFFFF"/>
            </a:solidFill>
            <a:ln w="6350">
              <a:solidFill>
                <a:srgbClr val="CCFFFF"/>
              </a:solidFill>
              <a:prstDash val="solid"/>
              <a:round/>
              <a:headEnd/>
              <a:tailEnd/>
            </a:ln>
          </p:spPr>
          <p:txBody>
            <a:bodyPr/>
            <a:lstStyle/>
            <a:p>
              <a:endParaRPr lang="it-IT"/>
            </a:p>
          </p:txBody>
        </p:sp>
        <p:sp>
          <p:nvSpPr>
            <p:cNvPr id="197817" name="Freeform 182">
              <a:extLst>
                <a:ext uri="{FF2B5EF4-FFF2-40B4-BE49-F238E27FC236}">
                  <a16:creationId xmlns:a16="http://schemas.microsoft.com/office/drawing/2014/main" id="{2B106680-4E9E-F56C-F6D3-388AEB4195B9}"/>
                </a:ext>
              </a:extLst>
            </p:cNvPr>
            <p:cNvSpPr>
              <a:spLocks/>
            </p:cNvSpPr>
            <p:nvPr/>
          </p:nvSpPr>
          <p:spPr bwMode="auto">
            <a:xfrm>
              <a:off x="1575" y="1173"/>
              <a:ext cx="68" cy="30"/>
            </a:xfrm>
            <a:custGeom>
              <a:avLst/>
              <a:gdLst>
                <a:gd name="T0" fmla="*/ 1518690629 w 36"/>
                <a:gd name="T1" fmla="*/ 2147483646 h 12"/>
                <a:gd name="T2" fmla="*/ 1293009626 w 36"/>
                <a:gd name="T3" fmla="*/ 2147483646 h 12"/>
                <a:gd name="T4" fmla="*/ 1092468023 w 36"/>
                <a:gd name="T5" fmla="*/ 2147483646 h 12"/>
                <a:gd name="T6" fmla="*/ 866857627 w 36"/>
                <a:gd name="T7" fmla="*/ 2147483646 h 12"/>
                <a:gd name="T8" fmla="*/ 650893042 w 36"/>
                <a:gd name="T9" fmla="*/ 2147483646 h 12"/>
                <a:gd name="T10" fmla="*/ 425653775 w 36"/>
                <a:gd name="T11" fmla="*/ 2147483646 h 12"/>
                <a:gd name="T12" fmla="*/ 225346116 w 36"/>
                <a:gd name="T13" fmla="*/ 2147483646 h 12"/>
                <a:gd name="T14" fmla="*/ 0 w 36"/>
                <a:gd name="T15" fmla="*/ 2147483646 h 12"/>
                <a:gd name="T16" fmla="*/ 225346116 w 36"/>
                <a:gd name="T17" fmla="*/ 2147483646 h 12"/>
                <a:gd name="T18" fmla="*/ 425653775 w 36"/>
                <a:gd name="T19" fmla="*/ 2147483646 h 12"/>
                <a:gd name="T20" fmla="*/ 650893042 w 36"/>
                <a:gd name="T21" fmla="*/ 2147483646 h 12"/>
                <a:gd name="T22" fmla="*/ 650893042 w 36"/>
                <a:gd name="T23" fmla="*/ 0 h 12"/>
                <a:gd name="T24" fmla="*/ 866857627 w 36"/>
                <a:gd name="T25" fmla="*/ 0 h 12"/>
                <a:gd name="T26" fmla="*/ 1293009626 w 36"/>
                <a:gd name="T27" fmla="*/ 2147483646 h 12"/>
                <a:gd name="T28" fmla="*/ 1518690629 w 36"/>
                <a:gd name="T29" fmla="*/ 2147483646 h 12"/>
                <a:gd name="T30" fmla="*/ 1710504224 w 36"/>
                <a:gd name="T31" fmla="*/ 2147483646 h 12"/>
                <a:gd name="T32" fmla="*/ 1944248291 w 36"/>
                <a:gd name="T33" fmla="*/ 2147483646 h 12"/>
                <a:gd name="T34" fmla="*/ 1710504224 w 36"/>
                <a:gd name="T35" fmla="*/ 2147483646 h 12"/>
                <a:gd name="T36" fmla="*/ 1518690629 w 36"/>
                <a:gd name="T37" fmla="*/ 2147483646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12"/>
                <a:gd name="T59" fmla="*/ 36 w 36"/>
                <a:gd name="T60" fmla="*/ 12 h 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12">
                  <a:moveTo>
                    <a:pt x="28" y="12"/>
                  </a:moveTo>
                  <a:lnTo>
                    <a:pt x="24" y="12"/>
                  </a:lnTo>
                  <a:lnTo>
                    <a:pt x="20" y="12"/>
                  </a:lnTo>
                  <a:lnTo>
                    <a:pt x="16" y="8"/>
                  </a:lnTo>
                  <a:lnTo>
                    <a:pt x="12" y="8"/>
                  </a:lnTo>
                  <a:lnTo>
                    <a:pt x="8" y="8"/>
                  </a:lnTo>
                  <a:lnTo>
                    <a:pt x="4" y="8"/>
                  </a:lnTo>
                  <a:lnTo>
                    <a:pt x="0" y="8"/>
                  </a:lnTo>
                  <a:lnTo>
                    <a:pt x="4" y="4"/>
                  </a:lnTo>
                  <a:lnTo>
                    <a:pt x="8" y="4"/>
                  </a:lnTo>
                  <a:lnTo>
                    <a:pt x="12" y="4"/>
                  </a:lnTo>
                  <a:lnTo>
                    <a:pt x="12" y="0"/>
                  </a:lnTo>
                  <a:lnTo>
                    <a:pt x="16" y="0"/>
                  </a:lnTo>
                  <a:lnTo>
                    <a:pt x="24" y="4"/>
                  </a:lnTo>
                  <a:lnTo>
                    <a:pt x="28" y="4"/>
                  </a:lnTo>
                  <a:lnTo>
                    <a:pt x="32" y="8"/>
                  </a:lnTo>
                  <a:lnTo>
                    <a:pt x="36" y="8"/>
                  </a:lnTo>
                  <a:lnTo>
                    <a:pt x="32" y="8"/>
                  </a:lnTo>
                  <a:lnTo>
                    <a:pt x="28" y="12"/>
                  </a:lnTo>
                </a:path>
              </a:pathLst>
            </a:custGeom>
            <a:solidFill>
              <a:srgbClr val="CCFFFF"/>
            </a:solidFill>
            <a:ln w="6350">
              <a:solidFill>
                <a:srgbClr val="CCFFFF"/>
              </a:solidFill>
              <a:prstDash val="solid"/>
              <a:round/>
              <a:headEnd/>
              <a:tailEnd/>
            </a:ln>
          </p:spPr>
          <p:txBody>
            <a:bodyPr/>
            <a:lstStyle/>
            <a:p>
              <a:endParaRPr lang="it-IT"/>
            </a:p>
          </p:txBody>
        </p:sp>
        <p:sp>
          <p:nvSpPr>
            <p:cNvPr id="197818" name="Freeform 183">
              <a:extLst>
                <a:ext uri="{FF2B5EF4-FFF2-40B4-BE49-F238E27FC236}">
                  <a16:creationId xmlns:a16="http://schemas.microsoft.com/office/drawing/2014/main" id="{D494C4DF-F633-A345-1FB4-356245DE7D11}"/>
                </a:ext>
              </a:extLst>
            </p:cNvPr>
            <p:cNvSpPr>
              <a:spLocks/>
            </p:cNvSpPr>
            <p:nvPr/>
          </p:nvSpPr>
          <p:spPr bwMode="auto">
            <a:xfrm>
              <a:off x="1944" y="1203"/>
              <a:ext cx="37" cy="21"/>
            </a:xfrm>
            <a:custGeom>
              <a:avLst/>
              <a:gdLst>
                <a:gd name="T0" fmla="*/ 248495021 w 20"/>
                <a:gd name="T1" fmla="*/ 2147483646 h 8"/>
                <a:gd name="T2" fmla="*/ 113329465 w 20"/>
                <a:gd name="T3" fmla="*/ 2147483646 h 8"/>
                <a:gd name="T4" fmla="*/ 0 w 20"/>
                <a:gd name="T5" fmla="*/ 2147483646 h 8"/>
                <a:gd name="T6" fmla="*/ 0 w 20"/>
                <a:gd name="T7" fmla="*/ 2147483646 h 8"/>
                <a:gd name="T8" fmla="*/ 113329465 w 20"/>
                <a:gd name="T9" fmla="*/ 2147483646 h 8"/>
                <a:gd name="T10" fmla="*/ 248495021 w 20"/>
                <a:gd name="T11" fmla="*/ 0 h 8"/>
                <a:gd name="T12" fmla="*/ 364745186 w 20"/>
                <a:gd name="T13" fmla="*/ 0 h 8"/>
                <a:gd name="T14" fmla="*/ 495733530 w 20"/>
                <a:gd name="T15" fmla="*/ 0 h 8"/>
                <a:gd name="T16" fmla="*/ 601329489 w 20"/>
                <a:gd name="T17" fmla="*/ 2147483646 h 8"/>
                <a:gd name="T18" fmla="*/ 495733530 w 20"/>
                <a:gd name="T19" fmla="*/ 2147483646 h 8"/>
                <a:gd name="T20" fmla="*/ 364745186 w 20"/>
                <a:gd name="T21" fmla="*/ 2147483646 h 8"/>
                <a:gd name="T22" fmla="*/ 248495021 w 20"/>
                <a:gd name="T23" fmla="*/ 2147483646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8"/>
                <a:gd name="T38" fmla="*/ 20 w 20"/>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8">
                  <a:moveTo>
                    <a:pt x="8" y="8"/>
                  </a:moveTo>
                  <a:lnTo>
                    <a:pt x="4" y="8"/>
                  </a:lnTo>
                  <a:lnTo>
                    <a:pt x="0" y="8"/>
                  </a:lnTo>
                  <a:lnTo>
                    <a:pt x="0" y="4"/>
                  </a:lnTo>
                  <a:lnTo>
                    <a:pt x="4" y="4"/>
                  </a:lnTo>
                  <a:lnTo>
                    <a:pt x="8" y="0"/>
                  </a:lnTo>
                  <a:lnTo>
                    <a:pt x="12" y="0"/>
                  </a:lnTo>
                  <a:lnTo>
                    <a:pt x="16" y="0"/>
                  </a:lnTo>
                  <a:lnTo>
                    <a:pt x="20" y="4"/>
                  </a:lnTo>
                  <a:lnTo>
                    <a:pt x="16" y="8"/>
                  </a:lnTo>
                  <a:lnTo>
                    <a:pt x="12" y="8"/>
                  </a:lnTo>
                  <a:lnTo>
                    <a:pt x="8" y="8"/>
                  </a:lnTo>
                </a:path>
              </a:pathLst>
            </a:custGeom>
            <a:solidFill>
              <a:srgbClr val="CCFFFF"/>
            </a:solidFill>
            <a:ln w="6350">
              <a:solidFill>
                <a:srgbClr val="CCFFFF"/>
              </a:solidFill>
              <a:prstDash val="solid"/>
              <a:round/>
              <a:headEnd/>
              <a:tailEnd/>
            </a:ln>
          </p:spPr>
          <p:txBody>
            <a:bodyPr/>
            <a:lstStyle/>
            <a:p>
              <a:endParaRPr lang="it-IT"/>
            </a:p>
          </p:txBody>
        </p:sp>
        <p:sp>
          <p:nvSpPr>
            <p:cNvPr id="197819" name="Freeform 184">
              <a:extLst>
                <a:ext uri="{FF2B5EF4-FFF2-40B4-BE49-F238E27FC236}">
                  <a16:creationId xmlns:a16="http://schemas.microsoft.com/office/drawing/2014/main" id="{9391619E-1D5C-97B2-2841-4096D1461DD8}"/>
                </a:ext>
              </a:extLst>
            </p:cNvPr>
            <p:cNvSpPr>
              <a:spLocks/>
            </p:cNvSpPr>
            <p:nvPr/>
          </p:nvSpPr>
          <p:spPr bwMode="auto">
            <a:xfrm>
              <a:off x="3546" y="1491"/>
              <a:ext cx="54" cy="20"/>
            </a:xfrm>
            <a:custGeom>
              <a:avLst/>
              <a:gdLst>
                <a:gd name="T0" fmla="*/ 391810400 w 28"/>
                <a:gd name="T1" fmla="*/ 2147483646 h 8"/>
                <a:gd name="T2" fmla="*/ 0 w 28"/>
                <a:gd name="T3" fmla="*/ 2147483646 h 8"/>
                <a:gd name="T4" fmla="*/ 0 w 28"/>
                <a:gd name="T5" fmla="*/ 2147483646 h 8"/>
                <a:gd name="T6" fmla="*/ 391810400 w 28"/>
                <a:gd name="T7" fmla="*/ 2147483646 h 8"/>
                <a:gd name="T8" fmla="*/ 755634343 w 28"/>
                <a:gd name="T9" fmla="*/ 2147483646 h 8"/>
                <a:gd name="T10" fmla="*/ 1148071995 w 28"/>
                <a:gd name="T11" fmla="*/ 2147483646 h 8"/>
                <a:gd name="T12" fmla="*/ 1148071995 w 28"/>
                <a:gd name="T13" fmla="*/ 0 h 8"/>
                <a:gd name="T14" fmla="*/ 1570251765 w 28"/>
                <a:gd name="T15" fmla="*/ 0 h 8"/>
                <a:gd name="T16" fmla="*/ 1570251765 w 28"/>
                <a:gd name="T17" fmla="*/ 2147483646 h 8"/>
                <a:gd name="T18" fmla="*/ 1962265089 w 28"/>
                <a:gd name="T19" fmla="*/ 2147483646 h 8"/>
                <a:gd name="T20" fmla="*/ 2147483646 w 28"/>
                <a:gd name="T21" fmla="*/ 2147483646 h 8"/>
                <a:gd name="T22" fmla="*/ 2147483646 w 28"/>
                <a:gd name="T23" fmla="*/ 2147483646 h 8"/>
                <a:gd name="T24" fmla="*/ 2147483646 w 28"/>
                <a:gd name="T25" fmla="*/ 2147483646 h 8"/>
                <a:gd name="T26" fmla="*/ 2147483646 w 28"/>
                <a:gd name="T27" fmla="*/ 2147483646 h 8"/>
                <a:gd name="T28" fmla="*/ 1570251765 w 28"/>
                <a:gd name="T29" fmla="*/ 2147483646 h 8"/>
                <a:gd name="T30" fmla="*/ 391810400 w 28"/>
                <a:gd name="T31" fmla="*/ 2147483646 h 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
                <a:gd name="T49" fmla="*/ 0 h 8"/>
                <a:gd name="T50" fmla="*/ 28 w 28"/>
                <a:gd name="T51" fmla="*/ 8 h 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 h="8">
                  <a:moveTo>
                    <a:pt x="4" y="8"/>
                  </a:moveTo>
                  <a:lnTo>
                    <a:pt x="0" y="8"/>
                  </a:lnTo>
                  <a:lnTo>
                    <a:pt x="0" y="4"/>
                  </a:lnTo>
                  <a:lnTo>
                    <a:pt x="4" y="4"/>
                  </a:lnTo>
                  <a:lnTo>
                    <a:pt x="8" y="4"/>
                  </a:lnTo>
                  <a:lnTo>
                    <a:pt x="12" y="4"/>
                  </a:lnTo>
                  <a:lnTo>
                    <a:pt x="12" y="0"/>
                  </a:lnTo>
                  <a:lnTo>
                    <a:pt x="16" y="0"/>
                  </a:lnTo>
                  <a:lnTo>
                    <a:pt x="16" y="4"/>
                  </a:lnTo>
                  <a:lnTo>
                    <a:pt x="20" y="4"/>
                  </a:lnTo>
                  <a:lnTo>
                    <a:pt x="24" y="4"/>
                  </a:lnTo>
                  <a:lnTo>
                    <a:pt x="28" y="4"/>
                  </a:lnTo>
                  <a:lnTo>
                    <a:pt x="24" y="4"/>
                  </a:lnTo>
                  <a:lnTo>
                    <a:pt x="24" y="8"/>
                  </a:lnTo>
                  <a:lnTo>
                    <a:pt x="16" y="8"/>
                  </a:lnTo>
                  <a:lnTo>
                    <a:pt x="4" y="8"/>
                  </a:lnTo>
                </a:path>
              </a:pathLst>
            </a:custGeom>
            <a:solidFill>
              <a:srgbClr val="CCFFFF"/>
            </a:solidFill>
            <a:ln w="6350">
              <a:solidFill>
                <a:srgbClr val="CCFFFF"/>
              </a:solidFill>
              <a:prstDash val="solid"/>
              <a:round/>
              <a:headEnd/>
              <a:tailEnd/>
            </a:ln>
          </p:spPr>
          <p:txBody>
            <a:bodyPr/>
            <a:lstStyle/>
            <a:p>
              <a:endParaRPr lang="it-IT"/>
            </a:p>
          </p:txBody>
        </p:sp>
        <p:sp>
          <p:nvSpPr>
            <p:cNvPr id="197820" name="Freeform 185">
              <a:extLst>
                <a:ext uri="{FF2B5EF4-FFF2-40B4-BE49-F238E27FC236}">
                  <a16:creationId xmlns:a16="http://schemas.microsoft.com/office/drawing/2014/main" id="{7335129D-F0E6-D4BA-791B-0E8EB3F7AB61}"/>
                </a:ext>
              </a:extLst>
            </p:cNvPr>
            <p:cNvSpPr>
              <a:spLocks/>
            </p:cNvSpPr>
            <p:nvPr/>
          </p:nvSpPr>
          <p:spPr bwMode="auto">
            <a:xfrm>
              <a:off x="5563" y="1531"/>
              <a:ext cx="45" cy="165"/>
            </a:xfrm>
            <a:custGeom>
              <a:avLst/>
              <a:gdLst>
                <a:gd name="T0" fmla="*/ 353686110 w 24"/>
                <a:gd name="T1" fmla="*/ 0 h 64"/>
                <a:gd name="T2" fmla="*/ 541296724 w 24"/>
                <a:gd name="T3" fmla="*/ 2147483646 h 64"/>
                <a:gd name="T4" fmla="*/ 541296724 w 24"/>
                <a:gd name="T5" fmla="*/ 2147483646 h 64"/>
                <a:gd name="T6" fmla="*/ 541296724 w 24"/>
                <a:gd name="T7" fmla="*/ 2147483646 h 64"/>
                <a:gd name="T8" fmla="*/ 541296724 w 24"/>
                <a:gd name="T9" fmla="*/ 2147483646 h 64"/>
                <a:gd name="T10" fmla="*/ 541296724 w 24"/>
                <a:gd name="T11" fmla="*/ 2147483646 h 64"/>
                <a:gd name="T12" fmla="*/ 541296724 w 24"/>
                <a:gd name="T13" fmla="*/ 2147483646 h 64"/>
                <a:gd name="T14" fmla="*/ 702078317 w 24"/>
                <a:gd name="T15" fmla="*/ 2147483646 h 64"/>
                <a:gd name="T16" fmla="*/ 888648606 w 24"/>
                <a:gd name="T17" fmla="*/ 2147483646 h 64"/>
                <a:gd name="T18" fmla="*/ 1055705499 w 24"/>
                <a:gd name="T19" fmla="*/ 2147483646 h 64"/>
                <a:gd name="T20" fmla="*/ 888648606 w 24"/>
                <a:gd name="T21" fmla="*/ 2147483646 h 64"/>
                <a:gd name="T22" fmla="*/ 702078317 w 24"/>
                <a:gd name="T23" fmla="*/ 2147483646 h 64"/>
                <a:gd name="T24" fmla="*/ 541296724 w 24"/>
                <a:gd name="T25" fmla="*/ 2147483646 h 64"/>
                <a:gd name="T26" fmla="*/ 353686110 w 24"/>
                <a:gd name="T27" fmla="*/ 2147483646 h 64"/>
                <a:gd name="T28" fmla="*/ 353686110 w 24"/>
                <a:gd name="T29" fmla="*/ 2147483646 h 64"/>
                <a:gd name="T30" fmla="*/ 353686110 w 24"/>
                <a:gd name="T31" fmla="*/ 2147483646 h 64"/>
                <a:gd name="T32" fmla="*/ 353686110 w 24"/>
                <a:gd name="T33" fmla="*/ 2147483646 h 64"/>
                <a:gd name="T34" fmla="*/ 541296724 w 24"/>
                <a:gd name="T35" fmla="*/ 2147483646 h 64"/>
                <a:gd name="T36" fmla="*/ 702078317 w 24"/>
                <a:gd name="T37" fmla="*/ 2147483646 h 64"/>
                <a:gd name="T38" fmla="*/ 541296724 w 24"/>
                <a:gd name="T39" fmla="*/ 2147483646 h 64"/>
                <a:gd name="T40" fmla="*/ 541296724 w 24"/>
                <a:gd name="T41" fmla="*/ 2147483646 h 64"/>
                <a:gd name="T42" fmla="*/ 353686110 w 24"/>
                <a:gd name="T43" fmla="*/ 2147483646 h 64"/>
                <a:gd name="T44" fmla="*/ 184255179 w 24"/>
                <a:gd name="T45" fmla="*/ 2147483646 h 64"/>
                <a:gd name="T46" fmla="*/ 184255179 w 24"/>
                <a:gd name="T47" fmla="*/ 2147483646 h 64"/>
                <a:gd name="T48" fmla="*/ 0 w 24"/>
                <a:gd name="T49" fmla="*/ 2147483646 h 64"/>
                <a:gd name="T50" fmla="*/ 0 w 24"/>
                <a:gd name="T51" fmla="*/ 2147483646 h 64"/>
                <a:gd name="T52" fmla="*/ 0 w 24"/>
                <a:gd name="T53" fmla="*/ 2147483646 h 64"/>
                <a:gd name="T54" fmla="*/ 0 w 24"/>
                <a:gd name="T55" fmla="*/ 2147483646 h 64"/>
                <a:gd name="T56" fmla="*/ 184255179 w 24"/>
                <a:gd name="T57" fmla="*/ 2147483646 h 64"/>
                <a:gd name="T58" fmla="*/ 184255179 w 24"/>
                <a:gd name="T59" fmla="*/ 2147483646 h 64"/>
                <a:gd name="T60" fmla="*/ 0 w 24"/>
                <a:gd name="T61" fmla="*/ 2147483646 h 64"/>
                <a:gd name="T62" fmla="*/ 0 w 24"/>
                <a:gd name="T63" fmla="*/ 2147483646 h 64"/>
                <a:gd name="T64" fmla="*/ 184255179 w 24"/>
                <a:gd name="T65" fmla="*/ 2147483646 h 64"/>
                <a:gd name="T66" fmla="*/ 184255179 w 24"/>
                <a:gd name="T67" fmla="*/ 2147483646 h 64"/>
                <a:gd name="T68" fmla="*/ 184255179 w 24"/>
                <a:gd name="T69" fmla="*/ 2147483646 h 64"/>
                <a:gd name="T70" fmla="*/ 184255179 w 24"/>
                <a:gd name="T71" fmla="*/ 2147483646 h 64"/>
                <a:gd name="T72" fmla="*/ 184255179 w 24"/>
                <a:gd name="T73" fmla="*/ 2147483646 h 64"/>
                <a:gd name="T74" fmla="*/ 0 w 24"/>
                <a:gd name="T75" fmla="*/ 2147483646 h 64"/>
                <a:gd name="T76" fmla="*/ 0 w 24"/>
                <a:gd name="T77" fmla="*/ 2147483646 h 64"/>
                <a:gd name="T78" fmla="*/ 0 w 24"/>
                <a:gd name="T79" fmla="*/ 2147483646 h 64"/>
                <a:gd name="T80" fmla="*/ 0 w 24"/>
                <a:gd name="T81" fmla="*/ 2147483646 h 64"/>
                <a:gd name="T82" fmla="*/ 184255179 w 24"/>
                <a:gd name="T83" fmla="*/ 2147483646 h 64"/>
                <a:gd name="T84" fmla="*/ 353686110 w 24"/>
                <a:gd name="T85" fmla="*/ 0 h 6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
                <a:gd name="T130" fmla="*/ 0 h 64"/>
                <a:gd name="T131" fmla="*/ 24 w 24"/>
                <a:gd name="T132" fmla="*/ 64 h 6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 h="64">
                  <a:moveTo>
                    <a:pt x="8" y="0"/>
                  </a:moveTo>
                  <a:lnTo>
                    <a:pt x="12" y="4"/>
                  </a:lnTo>
                  <a:lnTo>
                    <a:pt x="12" y="8"/>
                  </a:lnTo>
                  <a:lnTo>
                    <a:pt x="12" y="12"/>
                  </a:lnTo>
                  <a:lnTo>
                    <a:pt x="12" y="16"/>
                  </a:lnTo>
                  <a:lnTo>
                    <a:pt x="12" y="20"/>
                  </a:lnTo>
                  <a:lnTo>
                    <a:pt x="12" y="24"/>
                  </a:lnTo>
                  <a:lnTo>
                    <a:pt x="16" y="28"/>
                  </a:lnTo>
                  <a:lnTo>
                    <a:pt x="20" y="36"/>
                  </a:lnTo>
                  <a:lnTo>
                    <a:pt x="24" y="40"/>
                  </a:lnTo>
                  <a:lnTo>
                    <a:pt x="20" y="40"/>
                  </a:lnTo>
                  <a:lnTo>
                    <a:pt x="16" y="36"/>
                  </a:lnTo>
                  <a:lnTo>
                    <a:pt x="12" y="36"/>
                  </a:lnTo>
                  <a:lnTo>
                    <a:pt x="8" y="40"/>
                  </a:lnTo>
                  <a:lnTo>
                    <a:pt x="8" y="44"/>
                  </a:lnTo>
                  <a:lnTo>
                    <a:pt x="8" y="48"/>
                  </a:lnTo>
                  <a:lnTo>
                    <a:pt x="8" y="52"/>
                  </a:lnTo>
                  <a:lnTo>
                    <a:pt x="12" y="56"/>
                  </a:lnTo>
                  <a:lnTo>
                    <a:pt x="16" y="60"/>
                  </a:lnTo>
                  <a:lnTo>
                    <a:pt x="12" y="64"/>
                  </a:lnTo>
                  <a:lnTo>
                    <a:pt x="12" y="60"/>
                  </a:lnTo>
                  <a:lnTo>
                    <a:pt x="8" y="60"/>
                  </a:lnTo>
                  <a:lnTo>
                    <a:pt x="4" y="60"/>
                  </a:lnTo>
                  <a:lnTo>
                    <a:pt x="4" y="64"/>
                  </a:lnTo>
                  <a:lnTo>
                    <a:pt x="0" y="64"/>
                  </a:lnTo>
                  <a:lnTo>
                    <a:pt x="0" y="60"/>
                  </a:lnTo>
                  <a:lnTo>
                    <a:pt x="0" y="56"/>
                  </a:lnTo>
                  <a:lnTo>
                    <a:pt x="0" y="52"/>
                  </a:lnTo>
                  <a:lnTo>
                    <a:pt x="4" y="48"/>
                  </a:lnTo>
                  <a:lnTo>
                    <a:pt x="4" y="44"/>
                  </a:lnTo>
                  <a:lnTo>
                    <a:pt x="0" y="44"/>
                  </a:lnTo>
                  <a:lnTo>
                    <a:pt x="0" y="40"/>
                  </a:lnTo>
                  <a:lnTo>
                    <a:pt x="4" y="36"/>
                  </a:lnTo>
                  <a:lnTo>
                    <a:pt x="4" y="32"/>
                  </a:lnTo>
                  <a:lnTo>
                    <a:pt x="4" y="28"/>
                  </a:lnTo>
                  <a:lnTo>
                    <a:pt x="4" y="24"/>
                  </a:lnTo>
                  <a:lnTo>
                    <a:pt x="4" y="20"/>
                  </a:lnTo>
                  <a:lnTo>
                    <a:pt x="0" y="16"/>
                  </a:lnTo>
                  <a:lnTo>
                    <a:pt x="0" y="12"/>
                  </a:lnTo>
                  <a:lnTo>
                    <a:pt x="0" y="8"/>
                  </a:lnTo>
                  <a:lnTo>
                    <a:pt x="0" y="4"/>
                  </a:lnTo>
                  <a:lnTo>
                    <a:pt x="4" y="4"/>
                  </a:lnTo>
                  <a:lnTo>
                    <a:pt x="8" y="0"/>
                  </a:lnTo>
                </a:path>
              </a:pathLst>
            </a:custGeom>
            <a:solidFill>
              <a:srgbClr val="CCFFFF"/>
            </a:solidFill>
            <a:ln w="6350">
              <a:solidFill>
                <a:srgbClr val="CCFFFF"/>
              </a:solidFill>
              <a:prstDash val="solid"/>
              <a:round/>
              <a:headEnd/>
              <a:tailEnd/>
            </a:ln>
          </p:spPr>
          <p:txBody>
            <a:bodyPr/>
            <a:lstStyle/>
            <a:p>
              <a:endParaRPr lang="it-IT"/>
            </a:p>
          </p:txBody>
        </p:sp>
        <p:grpSp>
          <p:nvGrpSpPr>
            <p:cNvPr id="197821" name="Group 186">
              <a:extLst>
                <a:ext uri="{FF2B5EF4-FFF2-40B4-BE49-F238E27FC236}">
                  <a16:creationId xmlns:a16="http://schemas.microsoft.com/office/drawing/2014/main" id="{C6797CE7-FD51-5B08-55E1-E0C7E8A1AA76}"/>
                </a:ext>
              </a:extLst>
            </p:cNvPr>
            <p:cNvGrpSpPr>
              <a:grpSpLocks/>
            </p:cNvGrpSpPr>
            <p:nvPr/>
          </p:nvGrpSpPr>
          <p:grpSpPr bwMode="auto">
            <a:xfrm>
              <a:off x="3669" y="998"/>
              <a:ext cx="2523" cy="811"/>
              <a:chOff x="3669" y="374"/>
              <a:chExt cx="2523" cy="811"/>
            </a:xfrm>
          </p:grpSpPr>
          <p:sp>
            <p:nvSpPr>
              <p:cNvPr id="197829" name="Freeform 187">
                <a:extLst>
                  <a:ext uri="{FF2B5EF4-FFF2-40B4-BE49-F238E27FC236}">
                    <a16:creationId xmlns:a16="http://schemas.microsoft.com/office/drawing/2014/main" id="{CD23E43B-9604-A68C-C335-ED68EF443D35}"/>
                  </a:ext>
                </a:extLst>
              </p:cNvPr>
              <p:cNvSpPr>
                <a:spLocks/>
              </p:cNvSpPr>
              <p:nvPr/>
            </p:nvSpPr>
            <p:spPr bwMode="auto">
              <a:xfrm>
                <a:off x="3669" y="374"/>
                <a:ext cx="2523" cy="780"/>
              </a:xfrm>
              <a:custGeom>
                <a:avLst/>
                <a:gdLst>
                  <a:gd name="T0" fmla="*/ 2147483646 w 1316"/>
                  <a:gd name="T1" fmla="*/ 2147483646 h 304"/>
                  <a:gd name="T2" fmla="*/ 338892621 w 1316"/>
                  <a:gd name="T3" fmla="*/ 2147483646 h 304"/>
                  <a:gd name="T4" fmla="*/ 1628989534 w 1316"/>
                  <a:gd name="T5" fmla="*/ 2147483646 h 304"/>
                  <a:gd name="T6" fmla="*/ 1969629681 w 1316"/>
                  <a:gd name="T7" fmla="*/ 2147483646 h 304"/>
                  <a:gd name="T8" fmla="*/ 2147483646 w 1316"/>
                  <a:gd name="T9" fmla="*/ 2147483646 h 304"/>
                  <a:gd name="T10" fmla="*/ 2147483646 w 1316"/>
                  <a:gd name="T11" fmla="*/ 2147483646 h 304"/>
                  <a:gd name="T12" fmla="*/ 2147483646 w 1316"/>
                  <a:gd name="T13" fmla="*/ 2147483646 h 304"/>
                  <a:gd name="T14" fmla="*/ 2147483646 w 1316"/>
                  <a:gd name="T15" fmla="*/ 2147483646 h 304"/>
                  <a:gd name="T16" fmla="*/ 2147483646 w 1316"/>
                  <a:gd name="T17" fmla="*/ 2147483646 h 304"/>
                  <a:gd name="T18" fmla="*/ 2147483646 w 1316"/>
                  <a:gd name="T19" fmla="*/ 2147483646 h 304"/>
                  <a:gd name="T20" fmla="*/ 2147483646 w 1316"/>
                  <a:gd name="T21" fmla="*/ 2147483646 h 304"/>
                  <a:gd name="T22" fmla="*/ 2147483646 w 1316"/>
                  <a:gd name="T23" fmla="*/ 2147483646 h 304"/>
                  <a:gd name="T24" fmla="*/ 2147483646 w 1316"/>
                  <a:gd name="T25" fmla="*/ 2147483646 h 304"/>
                  <a:gd name="T26" fmla="*/ 2147483646 w 1316"/>
                  <a:gd name="T27" fmla="*/ 2147483646 h 304"/>
                  <a:gd name="T28" fmla="*/ 2147483646 w 1316"/>
                  <a:gd name="T29" fmla="*/ 2147483646 h 304"/>
                  <a:gd name="T30" fmla="*/ 2147483646 w 1316"/>
                  <a:gd name="T31" fmla="*/ 2147483646 h 304"/>
                  <a:gd name="T32" fmla="*/ 2147483646 w 1316"/>
                  <a:gd name="T33" fmla="*/ 2147483646 h 304"/>
                  <a:gd name="T34" fmla="*/ 2147483646 w 1316"/>
                  <a:gd name="T35" fmla="*/ 2147483646 h 304"/>
                  <a:gd name="T36" fmla="*/ 2147483646 w 1316"/>
                  <a:gd name="T37" fmla="*/ 2147483646 h 304"/>
                  <a:gd name="T38" fmla="*/ 2147483646 w 1316"/>
                  <a:gd name="T39" fmla="*/ 2147483646 h 304"/>
                  <a:gd name="T40" fmla="*/ 2147483646 w 1316"/>
                  <a:gd name="T41" fmla="*/ 2147483646 h 304"/>
                  <a:gd name="T42" fmla="*/ 2147483646 w 1316"/>
                  <a:gd name="T43" fmla="*/ 2147483646 h 304"/>
                  <a:gd name="T44" fmla="*/ 2147483646 w 1316"/>
                  <a:gd name="T45" fmla="*/ 2147483646 h 304"/>
                  <a:gd name="T46" fmla="*/ 2147483646 w 1316"/>
                  <a:gd name="T47" fmla="*/ 2147483646 h 304"/>
                  <a:gd name="T48" fmla="*/ 2147483646 w 1316"/>
                  <a:gd name="T49" fmla="*/ 2147483646 h 304"/>
                  <a:gd name="T50" fmla="*/ 2147483646 w 1316"/>
                  <a:gd name="T51" fmla="*/ 2147483646 h 304"/>
                  <a:gd name="T52" fmla="*/ 2147483646 w 1316"/>
                  <a:gd name="T53" fmla="*/ 2147483646 h 304"/>
                  <a:gd name="T54" fmla="*/ 2147483646 w 1316"/>
                  <a:gd name="T55" fmla="*/ 2147483646 h 304"/>
                  <a:gd name="T56" fmla="*/ 2147483646 w 1316"/>
                  <a:gd name="T57" fmla="*/ 2147483646 h 304"/>
                  <a:gd name="T58" fmla="*/ 2147483646 w 1316"/>
                  <a:gd name="T59" fmla="*/ 2147483646 h 304"/>
                  <a:gd name="T60" fmla="*/ 2147483646 w 1316"/>
                  <a:gd name="T61" fmla="*/ 2147483646 h 304"/>
                  <a:gd name="T62" fmla="*/ 2147483646 w 1316"/>
                  <a:gd name="T63" fmla="*/ 2147483646 h 304"/>
                  <a:gd name="T64" fmla="*/ 2147483646 w 1316"/>
                  <a:gd name="T65" fmla="*/ 2147483646 h 304"/>
                  <a:gd name="T66" fmla="*/ 2147483646 w 1316"/>
                  <a:gd name="T67" fmla="*/ 2147483646 h 304"/>
                  <a:gd name="T68" fmla="*/ 2147483646 w 1316"/>
                  <a:gd name="T69" fmla="*/ 2147483646 h 304"/>
                  <a:gd name="T70" fmla="*/ 2147483646 w 1316"/>
                  <a:gd name="T71" fmla="*/ 2147483646 h 304"/>
                  <a:gd name="T72" fmla="*/ 2147483646 w 1316"/>
                  <a:gd name="T73" fmla="*/ 2147483646 h 304"/>
                  <a:gd name="T74" fmla="*/ 2147483646 w 1316"/>
                  <a:gd name="T75" fmla="*/ 2147483646 h 304"/>
                  <a:gd name="T76" fmla="*/ 2147483646 w 1316"/>
                  <a:gd name="T77" fmla="*/ 2147483646 h 304"/>
                  <a:gd name="T78" fmla="*/ 2147483646 w 1316"/>
                  <a:gd name="T79" fmla="*/ 2147483646 h 304"/>
                  <a:gd name="T80" fmla="*/ 2147483646 w 1316"/>
                  <a:gd name="T81" fmla="*/ 2147483646 h 304"/>
                  <a:gd name="T82" fmla="*/ 2147483646 w 1316"/>
                  <a:gd name="T83" fmla="*/ 2147483646 h 304"/>
                  <a:gd name="T84" fmla="*/ 2147483646 w 1316"/>
                  <a:gd name="T85" fmla="*/ 2147483646 h 304"/>
                  <a:gd name="T86" fmla="*/ 2147483646 w 1316"/>
                  <a:gd name="T87" fmla="*/ 2147483646 h 304"/>
                  <a:gd name="T88" fmla="*/ 2147483646 w 1316"/>
                  <a:gd name="T89" fmla="*/ 2147483646 h 304"/>
                  <a:gd name="T90" fmla="*/ 2147483646 w 1316"/>
                  <a:gd name="T91" fmla="*/ 2147483646 h 304"/>
                  <a:gd name="T92" fmla="*/ 2147483646 w 1316"/>
                  <a:gd name="T93" fmla="*/ 2147483646 h 304"/>
                  <a:gd name="T94" fmla="*/ 2147483646 w 1316"/>
                  <a:gd name="T95" fmla="*/ 2147483646 h 304"/>
                  <a:gd name="T96" fmla="*/ 2147483646 w 1316"/>
                  <a:gd name="T97" fmla="*/ 2147483646 h 304"/>
                  <a:gd name="T98" fmla="*/ 2147483646 w 1316"/>
                  <a:gd name="T99" fmla="*/ 2147483646 h 304"/>
                  <a:gd name="T100" fmla="*/ 2147483646 w 1316"/>
                  <a:gd name="T101" fmla="*/ 2147483646 h 304"/>
                  <a:gd name="T102" fmla="*/ 2147483646 w 1316"/>
                  <a:gd name="T103" fmla="*/ 2147483646 h 304"/>
                  <a:gd name="T104" fmla="*/ 2147483646 w 1316"/>
                  <a:gd name="T105" fmla="*/ 2147483646 h 304"/>
                  <a:gd name="T106" fmla="*/ 2147483646 w 1316"/>
                  <a:gd name="T107" fmla="*/ 2147483646 h 304"/>
                  <a:gd name="T108" fmla="*/ 2147483646 w 1316"/>
                  <a:gd name="T109" fmla="*/ 2147483646 h 304"/>
                  <a:gd name="T110" fmla="*/ 2147483646 w 1316"/>
                  <a:gd name="T111" fmla="*/ 2147483646 h 304"/>
                  <a:gd name="T112" fmla="*/ 2147483646 w 1316"/>
                  <a:gd name="T113" fmla="*/ 2147483646 h 304"/>
                  <a:gd name="T114" fmla="*/ 2147483646 w 1316"/>
                  <a:gd name="T115" fmla="*/ 2147483646 h 304"/>
                  <a:gd name="T116" fmla="*/ 2147483646 w 1316"/>
                  <a:gd name="T117" fmla="*/ 2147483646 h 304"/>
                  <a:gd name="T118" fmla="*/ 2147483646 w 1316"/>
                  <a:gd name="T119" fmla="*/ 2147483646 h 3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316"/>
                  <a:gd name="T181" fmla="*/ 0 h 304"/>
                  <a:gd name="T182" fmla="*/ 1316 w 1316"/>
                  <a:gd name="T183" fmla="*/ 304 h 30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316" h="304">
                    <a:moveTo>
                      <a:pt x="40" y="220"/>
                    </a:moveTo>
                    <a:lnTo>
                      <a:pt x="40" y="216"/>
                    </a:lnTo>
                    <a:lnTo>
                      <a:pt x="36" y="216"/>
                    </a:lnTo>
                    <a:lnTo>
                      <a:pt x="40" y="216"/>
                    </a:lnTo>
                    <a:lnTo>
                      <a:pt x="36" y="216"/>
                    </a:lnTo>
                    <a:lnTo>
                      <a:pt x="36" y="212"/>
                    </a:lnTo>
                    <a:lnTo>
                      <a:pt x="40" y="212"/>
                    </a:lnTo>
                    <a:lnTo>
                      <a:pt x="44" y="212"/>
                    </a:lnTo>
                    <a:lnTo>
                      <a:pt x="48" y="208"/>
                    </a:lnTo>
                    <a:lnTo>
                      <a:pt x="44" y="208"/>
                    </a:lnTo>
                    <a:lnTo>
                      <a:pt x="40" y="204"/>
                    </a:lnTo>
                    <a:lnTo>
                      <a:pt x="40" y="208"/>
                    </a:lnTo>
                    <a:lnTo>
                      <a:pt x="40" y="204"/>
                    </a:lnTo>
                    <a:lnTo>
                      <a:pt x="36" y="204"/>
                    </a:lnTo>
                    <a:lnTo>
                      <a:pt x="36" y="200"/>
                    </a:lnTo>
                    <a:lnTo>
                      <a:pt x="32" y="200"/>
                    </a:lnTo>
                    <a:lnTo>
                      <a:pt x="36" y="200"/>
                    </a:lnTo>
                    <a:lnTo>
                      <a:pt x="32" y="200"/>
                    </a:lnTo>
                    <a:lnTo>
                      <a:pt x="32" y="196"/>
                    </a:lnTo>
                    <a:lnTo>
                      <a:pt x="32" y="192"/>
                    </a:lnTo>
                    <a:lnTo>
                      <a:pt x="28" y="188"/>
                    </a:lnTo>
                    <a:lnTo>
                      <a:pt x="24" y="188"/>
                    </a:lnTo>
                    <a:lnTo>
                      <a:pt x="20" y="188"/>
                    </a:lnTo>
                    <a:lnTo>
                      <a:pt x="16" y="188"/>
                    </a:lnTo>
                    <a:lnTo>
                      <a:pt x="12" y="188"/>
                    </a:lnTo>
                    <a:lnTo>
                      <a:pt x="8" y="188"/>
                    </a:lnTo>
                    <a:lnTo>
                      <a:pt x="8" y="184"/>
                    </a:lnTo>
                    <a:lnTo>
                      <a:pt x="8" y="180"/>
                    </a:lnTo>
                    <a:lnTo>
                      <a:pt x="4" y="180"/>
                    </a:lnTo>
                    <a:lnTo>
                      <a:pt x="4" y="176"/>
                    </a:lnTo>
                    <a:lnTo>
                      <a:pt x="4" y="172"/>
                    </a:lnTo>
                    <a:lnTo>
                      <a:pt x="0" y="172"/>
                    </a:lnTo>
                    <a:lnTo>
                      <a:pt x="4" y="172"/>
                    </a:lnTo>
                    <a:lnTo>
                      <a:pt x="4" y="168"/>
                    </a:lnTo>
                    <a:lnTo>
                      <a:pt x="4" y="164"/>
                    </a:lnTo>
                    <a:lnTo>
                      <a:pt x="4" y="160"/>
                    </a:lnTo>
                    <a:lnTo>
                      <a:pt x="8" y="160"/>
                    </a:lnTo>
                    <a:lnTo>
                      <a:pt x="8" y="156"/>
                    </a:lnTo>
                    <a:lnTo>
                      <a:pt x="12" y="156"/>
                    </a:lnTo>
                    <a:lnTo>
                      <a:pt x="8" y="156"/>
                    </a:lnTo>
                    <a:lnTo>
                      <a:pt x="12" y="156"/>
                    </a:lnTo>
                    <a:lnTo>
                      <a:pt x="16" y="156"/>
                    </a:lnTo>
                    <a:lnTo>
                      <a:pt x="16" y="152"/>
                    </a:lnTo>
                    <a:lnTo>
                      <a:pt x="20" y="152"/>
                    </a:lnTo>
                    <a:lnTo>
                      <a:pt x="24" y="156"/>
                    </a:lnTo>
                    <a:lnTo>
                      <a:pt x="24" y="152"/>
                    </a:lnTo>
                    <a:lnTo>
                      <a:pt x="20" y="152"/>
                    </a:lnTo>
                    <a:lnTo>
                      <a:pt x="16" y="152"/>
                    </a:lnTo>
                    <a:lnTo>
                      <a:pt x="12" y="152"/>
                    </a:lnTo>
                    <a:lnTo>
                      <a:pt x="12" y="148"/>
                    </a:lnTo>
                    <a:lnTo>
                      <a:pt x="20" y="140"/>
                    </a:lnTo>
                    <a:lnTo>
                      <a:pt x="28" y="136"/>
                    </a:lnTo>
                    <a:lnTo>
                      <a:pt x="32" y="136"/>
                    </a:lnTo>
                    <a:lnTo>
                      <a:pt x="36" y="132"/>
                    </a:lnTo>
                    <a:lnTo>
                      <a:pt x="36" y="128"/>
                    </a:lnTo>
                    <a:lnTo>
                      <a:pt x="36" y="124"/>
                    </a:lnTo>
                    <a:lnTo>
                      <a:pt x="32" y="124"/>
                    </a:lnTo>
                    <a:lnTo>
                      <a:pt x="28" y="124"/>
                    </a:lnTo>
                    <a:lnTo>
                      <a:pt x="24" y="120"/>
                    </a:lnTo>
                    <a:lnTo>
                      <a:pt x="28" y="120"/>
                    </a:lnTo>
                    <a:lnTo>
                      <a:pt x="28" y="116"/>
                    </a:lnTo>
                    <a:lnTo>
                      <a:pt x="24" y="112"/>
                    </a:lnTo>
                    <a:lnTo>
                      <a:pt x="20" y="108"/>
                    </a:lnTo>
                    <a:lnTo>
                      <a:pt x="24" y="108"/>
                    </a:lnTo>
                    <a:lnTo>
                      <a:pt x="24" y="104"/>
                    </a:lnTo>
                    <a:lnTo>
                      <a:pt x="20" y="100"/>
                    </a:lnTo>
                    <a:lnTo>
                      <a:pt x="16" y="92"/>
                    </a:lnTo>
                    <a:lnTo>
                      <a:pt x="24" y="88"/>
                    </a:lnTo>
                    <a:lnTo>
                      <a:pt x="20" y="84"/>
                    </a:lnTo>
                    <a:lnTo>
                      <a:pt x="16" y="84"/>
                    </a:lnTo>
                    <a:lnTo>
                      <a:pt x="12" y="84"/>
                    </a:lnTo>
                    <a:lnTo>
                      <a:pt x="12" y="80"/>
                    </a:lnTo>
                    <a:lnTo>
                      <a:pt x="12" y="76"/>
                    </a:lnTo>
                    <a:lnTo>
                      <a:pt x="16" y="76"/>
                    </a:lnTo>
                    <a:lnTo>
                      <a:pt x="20" y="72"/>
                    </a:lnTo>
                    <a:lnTo>
                      <a:pt x="24" y="72"/>
                    </a:lnTo>
                    <a:lnTo>
                      <a:pt x="28" y="72"/>
                    </a:lnTo>
                    <a:lnTo>
                      <a:pt x="32" y="72"/>
                    </a:lnTo>
                    <a:lnTo>
                      <a:pt x="32" y="68"/>
                    </a:lnTo>
                    <a:lnTo>
                      <a:pt x="36" y="68"/>
                    </a:lnTo>
                    <a:lnTo>
                      <a:pt x="40" y="68"/>
                    </a:lnTo>
                    <a:lnTo>
                      <a:pt x="44" y="68"/>
                    </a:lnTo>
                    <a:lnTo>
                      <a:pt x="44" y="72"/>
                    </a:lnTo>
                    <a:lnTo>
                      <a:pt x="48" y="72"/>
                    </a:lnTo>
                    <a:lnTo>
                      <a:pt x="52" y="72"/>
                    </a:lnTo>
                    <a:lnTo>
                      <a:pt x="52" y="76"/>
                    </a:lnTo>
                    <a:lnTo>
                      <a:pt x="56" y="72"/>
                    </a:lnTo>
                    <a:lnTo>
                      <a:pt x="60" y="72"/>
                    </a:lnTo>
                    <a:lnTo>
                      <a:pt x="64" y="72"/>
                    </a:lnTo>
                    <a:lnTo>
                      <a:pt x="68" y="72"/>
                    </a:lnTo>
                    <a:lnTo>
                      <a:pt x="72" y="72"/>
                    </a:lnTo>
                    <a:lnTo>
                      <a:pt x="76" y="76"/>
                    </a:lnTo>
                    <a:lnTo>
                      <a:pt x="88" y="76"/>
                    </a:lnTo>
                    <a:lnTo>
                      <a:pt x="92" y="80"/>
                    </a:lnTo>
                    <a:lnTo>
                      <a:pt x="96" y="80"/>
                    </a:lnTo>
                    <a:lnTo>
                      <a:pt x="100" y="84"/>
                    </a:lnTo>
                    <a:lnTo>
                      <a:pt x="104" y="84"/>
                    </a:lnTo>
                    <a:lnTo>
                      <a:pt x="112" y="84"/>
                    </a:lnTo>
                    <a:lnTo>
                      <a:pt x="116" y="88"/>
                    </a:lnTo>
                    <a:lnTo>
                      <a:pt x="120" y="88"/>
                    </a:lnTo>
                    <a:lnTo>
                      <a:pt x="120" y="92"/>
                    </a:lnTo>
                    <a:lnTo>
                      <a:pt x="116" y="96"/>
                    </a:lnTo>
                    <a:lnTo>
                      <a:pt x="112" y="96"/>
                    </a:lnTo>
                    <a:lnTo>
                      <a:pt x="112" y="100"/>
                    </a:lnTo>
                    <a:lnTo>
                      <a:pt x="104" y="100"/>
                    </a:lnTo>
                    <a:lnTo>
                      <a:pt x="100" y="100"/>
                    </a:lnTo>
                    <a:lnTo>
                      <a:pt x="92" y="100"/>
                    </a:lnTo>
                    <a:lnTo>
                      <a:pt x="88" y="100"/>
                    </a:lnTo>
                    <a:lnTo>
                      <a:pt x="80" y="100"/>
                    </a:lnTo>
                    <a:lnTo>
                      <a:pt x="76" y="100"/>
                    </a:lnTo>
                    <a:lnTo>
                      <a:pt x="68" y="96"/>
                    </a:lnTo>
                    <a:lnTo>
                      <a:pt x="60" y="96"/>
                    </a:lnTo>
                    <a:lnTo>
                      <a:pt x="56" y="96"/>
                    </a:lnTo>
                    <a:lnTo>
                      <a:pt x="52" y="92"/>
                    </a:lnTo>
                    <a:lnTo>
                      <a:pt x="48" y="92"/>
                    </a:lnTo>
                    <a:lnTo>
                      <a:pt x="44" y="92"/>
                    </a:lnTo>
                    <a:lnTo>
                      <a:pt x="48" y="96"/>
                    </a:lnTo>
                    <a:lnTo>
                      <a:pt x="52" y="96"/>
                    </a:lnTo>
                    <a:lnTo>
                      <a:pt x="56" y="100"/>
                    </a:lnTo>
                    <a:lnTo>
                      <a:pt x="60" y="100"/>
                    </a:lnTo>
                    <a:lnTo>
                      <a:pt x="64" y="100"/>
                    </a:lnTo>
                    <a:lnTo>
                      <a:pt x="64" y="104"/>
                    </a:lnTo>
                    <a:lnTo>
                      <a:pt x="60" y="104"/>
                    </a:lnTo>
                    <a:lnTo>
                      <a:pt x="60" y="108"/>
                    </a:lnTo>
                    <a:lnTo>
                      <a:pt x="64" y="108"/>
                    </a:lnTo>
                    <a:lnTo>
                      <a:pt x="64" y="112"/>
                    </a:lnTo>
                    <a:lnTo>
                      <a:pt x="68" y="116"/>
                    </a:lnTo>
                    <a:lnTo>
                      <a:pt x="72" y="116"/>
                    </a:lnTo>
                    <a:lnTo>
                      <a:pt x="76" y="116"/>
                    </a:lnTo>
                    <a:lnTo>
                      <a:pt x="80" y="120"/>
                    </a:lnTo>
                    <a:lnTo>
                      <a:pt x="84" y="120"/>
                    </a:lnTo>
                    <a:lnTo>
                      <a:pt x="88" y="120"/>
                    </a:lnTo>
                    <a:lnTo>
                      <a:pt x="92" y="120"/>
                    </a:lnTo>
                    <a:lnTo>
                      <a:pt x="92" y="116"/>
                    </a:lnTo>
                    <a:lnTo>
                      <a:pt x="88" y="116"/>
                    </a:lnTo>
                    <a:lnTo>
                      <a:pt x="84" y="116"/>
                    </a:lnTo>
                    <a:lnTo>
                      <a:pt x="80" y="112"/>
                    </a:lnTo>
                    <a:lnTo>
                      <a:pt x="84" y="108"/>
                    </a:lnTo>
                    <a:lnTo>
                      <a:pt x="92" y="112"/>
                    </a:lnTo>
                    <a:lnTo>
                      <a:pt x="96" y="112"/>
                    </a:lnTo>
                    <a:lnTo>
                      <a:pt x="104" y="112"/>
                    </a:lnTo>
                    <a:lnTo>
                      <a:pt x="108" y="112"/>
                    </a:lnTo>
                    <a:lnTo>
                      <a:pt x="112" y="112"/>
                    </a:lnTo>
                    <a:lnTo>
                      <a:pt x="116" y="112"/>
                    </a:lnTo>
                    <a:lnTo>
                      <a:pt x="112" y="112"/>
                    </a:lnTo>
                    <a:lnTo>
                      <a:pt x="112" y="108"/>
                    </a:lnTo>
                    <a:lnTo>
                      <a:pt x="108" y="104"/>
                    </a:lnTo>
                    <a:lnTo>
                      <a:pt x="112" y="104"/>
                    </a:lnTo>
                    <a:lnTo>
                      <a:pt x="116" y="104"/>
                    </a:lnTo>
                    <a:lnTo>
                      <a:pt x="124" y="100"/>
                    </a:lnTo>
                    <a:lnTo>
                      <a:pt x="128" y="96"/>
                    </a:lnTo>
                    <a:lnTo>
                      <a:pt x="132" y="96"/>
                    </a:lnTo>
                    <a:lnTo>
                      <a:pt x="140" y="100"/>
                    </a:lnTo>
                    <a:lnTo>
                      <a:pt x="144" y="100"/>
                    </a:lnTo>
                    <a:lnTo>
                      <a:pt x="148" y="100"/>
                    </a:lnTo>
                    <a:lnTo>
                      <a:pt x="148" y="96"/>
                    </a:lnTo>
                    <a:lnTo>
                      <a:pt x="148" y="92"/>
                    </a:lnTo>
                    <a:lnTo>
                      <a:pt x="144" y="92"/>
                    </a:lnTo>
                    <a:lnTo>
                      <a:pt x="144" y="88"/>
                    </a:lnTo>
                    <a:lnTo>
                      <a:pt x="148" y="84"/>
                    </a:lnTo>
                    <a:lnTo>
                      <a:pt x="144" y="80"/>
                    </a:lnTo>
                    <a:lnTo>
                      <a:pt x="152" y="80"/>
                    </a:lnTo>
                    <a:lnTo>
                      <a:pt x="160" y="80"/>
                    </a:lnTo>
                    <a:lnTo>
                      <a:pt x="164" y="84"/>
                    </a:lnTo>
                    <a:lnTo>
                      <a:pt x="168" y="84"/>
                    </a:lnTo>
                    <a:lnTo>
                      <a:pt x="168" y="88"/>
                    </a:lnTo>
                    <a:lnTo>
                      <a:pt x="164" y="88"/>
                    </a:lnTo>
                    <a:lnTo>
                      <a:pt x="156" y="88"/>
                    </a:lnTo>
                    <a:lnTo>
                      <a:pt x="152" y="88"/>
                    </a:lnTo>
                    <a:lnTo>
                      <a:pt x="152" y="92"/>
                    </a:lnTo>
                    <a:lnTo>
                      <a:pt x="156" y="92"/>
                    </a:lnTo>
                    <a:lnTo>
                      <a:pt x="160" y="92"/>
                    </a:lnTo>
                    <a:lnTo>
                      <a:pt x="164" y="96"/>
                    </a:lnTo>
                    <a:lnTo>
                      <a:pt x="172" y="96"/>
                    </a:lnTo>
                    <a:lnTo>
                      <a:pt x="176" y="92"/>
                    </a:lnTo>
                    <a:lnTo>
                      <a:pt x="180" y="92"/>
                    </a:lnTo>
                    <a:lnTo>
                      <a:pt x="180" y="88"/>
                    </a:lnTo>
                    <a:lnTo>
                      <a:pt x="184" y="88"/>
                    </a:lnTo>
                    <a:lnTo>
                      <a:pt x="188" y="84"/>
                    </a:lnTo>
                    <a:lnTo>
                      <a:pt x="192" y="84"/>
                    </a:lnTo>
                    <a:lnTo>
                      <a:pt x="200" y="84"/>
                    </a:lnTo>
                    <a:lnTo>
                      <a:pt x="208" y="80"/>
                    </a:lnTo>
                    <a:lnTo>
                      <a:pt x="212" y="80"/>
                    </a:lnTo>
                    <a:lnTo>
                      <a:pt x="216" y="80"/>
                    </a:lnTo>
                    <a:lnTo>
                      <a:pt x="220" y="80"/>
                    </a:lnTo>
                    <a:lnTo>
                      <a:pt x="224" y="80"/>
                    </a:lnTo>
                    <a:lnTo>
                      <a:pt x="224" y="76"/>
                    </a:lnTo>
                    <a:lnTo>
                      <a:pt x="228" y="76"/>
                    </a:lnTo>
                    <a:lnTo>
                      <a:pt x="232" y="76"/>
                    </a:lnTo>
                    <a:lnTo>
                      <a:pt x="228" y="80"/>
                    </a:lnTo>
                    <a:lnTo>
                      <a:pt x="224" y="80"/>
                    </a:lnTo>
                    <a:lnTo>
                      <a:pt x="224" y="84"/>
                    </a:lnTo>
                    <a:lnTo>
                      <a:pt x="228" y="84"/>
                    </a:lnTo>
                    <a:lnTo>
                      <a:pt x="232" y="84"/>
                    </a:lnTo>
                    <a:lnTo>
                      <a:pt x="236" y="84"/>
                    </a:lnTo>
                    <a:lnTo>
                      <a:pt x="240" y="84"/>
                    </a:lnTo>
                    <a:lnTo>
                      <a:pt x="240" y="80"/>
                    </a:lnTo>
                    <a:lnTo>
                      <a:pt x="244" y="80"/>
                    </a:lnTo>
                    <a:lnTo>
                      <a:pt x="248" y="80"/>
                    </a:lnTo>
                    <a:lnTo>
                      <a:pt x="252" y="80"/>
                    </a:lnTo>
                    <a:lnTo>
                      <a:pt x="256" y="80"/>
                    </a:lnTo>
                    <a:lnTo>
                      <a:pt x="260" y="80"/>
                    </a:lnTo>
                    <a:lnTo>
                      <a:pt x="264" y="76"/>
                    </a:lnTo>
                    <a:lnTo>
                      <a:pt x="268" y="76"/>
                    </a:lnTo>
                    <a:lnTo>
                      <a:pt x="272" y="76"/>
                    </a:lnTo>
                    <a:lnTo>
                      <a:pt x="276" y="76"/>
                    </a:lnTo>
                    <a:lnTo>
                      <a:pt x="276" y="80"/>
                    </a:lnTo>
                    <a:lnTo>
                      <a:pt x="280" y="80"/>
                    </a:lnTo>
                    <a:lnTo>
                      <a:pt x="284" y="80"/>
                    </a:lnTo>
                    <a:lnTo>
                      <a:pt x="288" y="80"/>
                    </a:lnTo>
                    <a:lnTo>
                      <a:pt x="288" y="76"/>
                    </a:lnTo>
                    <a:lnTo>
                      <a:pt x="292" y="76"/>
                    </a:lnTo>
                    <a:lnTo>
                      <a:pt x="288" y="72"/>
                    </a:lnTo>
                    <a:lnTo>
                      <a:pt x="292" y="68"/>
                    </a:lnTo>
                    <a:lnTo>
                      <a:pt x="296" y="68"/>
                    </a:lnTo>
                    <a:lnTo>
                      <a:pt x="304" y="68"/>
                    </a:lnTo>
                    <a:lnTo>
                      <a:pt x="308" y="68"/>
                    </a:lnTo>
                    <a:lnTo>
                      <a:pt x="312" y="72"/>
                    </a:lnTo>
                    <a:lnTo>
                      <a:pt x="316" y="72"/>
                    </a:lnTo>
                    <a:lnTo>
                      <a:pt x="324" y="72"/>
                    </a:lnTo>
                    <a:lnTo>
                      <a:pt x="328" y="72"/>
                    </a:lnTo>
                    <a:lnTo>
                      <a:pt x="336" y="76"/>
                    </a:lnTo>
                    <a:lnTo>
                      <a:pt x="340" y="76"/>
                    </a:lnTo>
                    <a:lnTo>
                      <a:pt x="344" y="76"/>
                    </a:lnTo>
                    <a:lnTo>
                      <a:pt x="352" y="80"/>
                    </a:lnTo>
                    <a:lnTo>
                      <a:pt x="356" y="80"/>
                    </a:lnTo>
                    <a:lnTo>
                      <a:pt x="360" y="76"/>
                    </a:lnTo>
                    <a:lnTo>
                      <a:pt x="356" y="76"/>
                    </a:lnTo>
                    <a:lnTo>
                      <a:pt x="352" y="72"/>
                    </a:lnTo>
                    <a:lnTo>
                      <a:pt x="344" y="68"/>
                    </a:lnTo>
                    <a:lnTo>
                      <a:pt x="340" y="68"/>
                    </a:lnTo>
                    <a:lnTo>
                      <a:pt x="344" y="68"/>
                    </a:lnTo>
                    <a:lnTo>
                      <a:pt x="344" y="64"/>
                    </a:lnTo>
                    <a:lnTo>
                      <a:pt x="348" y="64"/>
                    </a:lnTo>
                    <a:lnTo>
                      <a:pt x="348" y="60"/>
                    </a:lnTo>
                    <a:lnTo>
                      <a:pt x="344" y="60"/>
                    </a:lnTo>
                    <a:lnTo>
                      <a:pt x="340" y="60"/>
                    </a:lnTo>
                    <a:lnTo>
                      <a:pt x="340" y="56"/>
                    </a:lnTo>
                    <a:lnTo>
                      <a:pt x="344" y="56"/>
                    </a:lnTo>
                    <a:lnTo>
                      <a:pt x="352" y="56"/>
                    </a:lnTo>
                    <a:lnTo>
                      <a:pt x="356" y="52"/>
                    </a:lnTo>
                    <a:lnTo>
                      <a:pt x="360" y="48"/>
                    </a:lnTo>
                    <a:lnTo>
                      <a:pt x="360" y="44"/>
                    </a:lnTo>
                    <a:lnTo>
                      <a:pt x="364" y="40"/>
                    </a:lnTo>
                    <a:lnTo>
                      <a:pt x="364" y="44"/>
                    </a:lnTo>
                    <a:lnTo>
                      <a:pt x="372" y="44"/>
                    </a:lnTo>
                    <a:lnTo>
                      <a:pt x="376" y="44"/>
                    </a:lnTo>
                    <a:lnTo>
                      <a:pt x="384" y="40"/>
                    </a:lnTo>
                    <a:lnTo>
                      <a:pt x="388" y="44"/>
                    </a:lnTo>
                    <a:lnTo>
                      <a:pt x="392" y="40"/>
                    </a:lnTo>
                    <a:lnTo>
                      <a:pt x="392" y="44"/>
                    </a:lnTo>
                    <a:lnTo>
                      <a:pt x="396" y="44"/>
                    </a:lnTo>
                    <a:lnTo>
                      <a:pt x="392" y="44"/>
                    </a:lnTo>
                    <a:lnTo>
                      <a:pt x="392" y="48"/>
                    </a:lnTo>
                    <a:lnTo>
                      <a:pt x="384" y="52"/>
                    </a:lnTo>
                    <a:lnTo>
                      <a:pt x="388" y="56"/>
                    </a:lnTo>
                    <a:lnTo>
                      <a:pt x="392" y="56"/>
                    </a:lnTo>
                    <a:lnTo>
                      <a:pt x="392" y="60"/>
                    </a:lnTo>
                    <a:lnTo>
                      <a:pt x="392" y="64"/>
                    </a:lnTo>
                    <a:lnTo>
                      <a:pt x="392" y="68"/>
                    </a:lnTo>
                    <a:lnTo>
                      <a:pt x="392" y="76"/>
                    </a:lnTo>
                    <a:lnTo>
                      <a:pt x="392" y="80"/>
                    </a:lnTo>
                    <a:lnTo>
                      <a:pt x="396" y="80"/>
                    </a:lnTo>
                    <a:lnTo>
                      <a:pt x="400" y="80"/>
                    </a:lnTo>
                    <a:lnTo>
                      <a:pt x="396" y="84"/>
                    </a:lnTo>
                    <a:lnTo>
                      <a:pt x="392" y="88"/>
                    </a:lnTo>
                    <a:lnTo>
                      <a:pt x="388" y="92"/>
                    </a:lnTo>
                    <a:lnTo>
                      <a:pt x="384" y="92"/>
                    </a:lnTo>
                    <a:lnTo>
                      <a:pt x="380" y="92"/>
                    </a:lnTo>
                    <a:lnTo>
                      <a:pt x="384" y="96"/>
                    </a:lnTo>
                    <a:lnTo>
                      <a:pt x="380" y="96"/>
                    </a:lnTo>
                    <a:lnTo>
                      <a:pt x="376" y="96"/>
                    </a:lnTo>
                    <a:lnTo>
                      <a:pt x="372" y="96"/>
                    </a:lnTo>
                    <a:lnTo>
                      <a:pt x="368" y="96"/>
                    </a:lnTo>
                    <a:lnTo>
                      <a:pt x="364" y="96"/>
                    </a:lnTo>
                    <a:lnTo>
                      <a:pt x="360" y="96"/>
                    </a:lnTo>
                    <a:lnTo>
                      <a:pt x="364" y="96"/>
                    </a:lnTo>
                    <a:lnTo>
                      <a:pt x="368" y="96"/>
                    </a:lnTo>
                    <a:lnTo>
                      <a:pt x="372" y="100"/>
                    </a:lnTo>
                    <a:lnTo>
                      <a:pt x="376" y="100"/>
                    </a:lnTo>
                    <a:lnTo>
                      <a:pt x="380" y="100"/>
                    </a:lnTo>
                    <a:lnTo>
                      <a:pt x="384" y="100"/>
                    </a:lnTo>
                    <a:lnTo>
                      <a:pt x="388" y="100"/>
                    </a:lnTo>
                    <a:lnTo>
                      <a:pt x="392" y="96"/>
                    </a:lnTo>
                    <a:lnTo>
                      <a:pt x="396" y="96"/>
                    </a:lnTo>
                    <a:lnTo>
                      <a:pt x="400" y="92"/>
                    </a:lnTo>
                    <a:lnTo>
                      <a:pt x="404" y="92"/>
                    </a:lnTo>
                    <a:lnTo>
                      <a:pt x="404" y="88"/>
                    </a:lnTo>
                    <a:lnTo>
                      <a:pt x="408" y="88"/>
                    </a:lnTo>
                    <a:lnTo>
                      <a:pt x="412" y="88"/>
                    </a:lnTo>
                    <a:lnTo>
                      <a:pt x="412" y="84"/>
                    </a:lnTo>
                    <a:lnTo>
                      <a:pt x="408" y="84"/>
                    </a:lnTo>
                    <a:lnTo>
                      <a:pt x="408" y="80"/>
                    </a:lnTo>
                    <a:lnTo>
                      <a:pt x="408" y="76"/>
                    </a:lnTo>
                    <a:lnTo>
                      <a:pt x="412" y="76"/>
                    </a:lnTo>
                    <a:lnTo>
                      <a:pt x="416" y="76"/>
                    </a:lnTo>
                    <a:lnTo>
                      <a:pt x="424" y="76"/>
                    </a:lnTo>
                    <a:lnTo>
                      <a:pt x="428" y="76"/>
                    </a:lnTo>
                    <a:lnTo>
                      <a:pt x="432" y="80"/>
                    </a:lnTo>
                    <a:lnTo>
                      <a:pt x="432" y="84"/>
                    </a:lnTo>
                    <a:lnTo>
                      <a:pt x="428" y="88"/>
                    </a:lnTo>
                    <a:lnTo>
                      <a:pt x="432" y="88"/>
                    </a:lnTo>
                    <a:lnTo>
                      <a:pt x="436" y="88"/>
                    </a:lnTo>
                    <a:lnTo>
                      <a:pt x="440" y="88"/>
                    </a:lnTo>
                    <a:lnTo>
                      <a:pt x="444" y="88"/>
                    </a:lnTo>
                    <a:lnTo>
                      <a:pt x="440" y="88"/>
                    </a:lnTo>
                    <a:lnTo>
                      <a:pt x="436" y="84"/>
                    </a:lnTo>
                    <a:lnTo>
                      <a:pt x="432" y="84"/>
                    </a:lnTo>
                    <a:lnTo>
                      <a:pt x="436" y="84"/>
                    </a:lnTo>
                    <a:lnTo>
                      <a:pt x="440" y="84"/>
                    </a:lnTo>
                    <a:lnTo>
                      <a:pt x="440" y="80"/>
                    </a:lnTo>
                    <a:lnTo>
                      <a:pt x="436" y="80"/>
                    </a:lnTo>
                    <a:lnTo>
                      <a:pt x="436" y="76"/>
                    </a:lnTo>
                    <a:lnTo>
                      <a:pt x="432" y="76"/>
                    </a:lnTo>
                    <a:lnTo>
                      <a:pt x="424" y="76"/>
                    </a:lnTo>
                    <a:lnTo>
                      <a:pt x="424" y="72"/>
                    </a:lnTo>
                    <a:lnTo>
                      <a:pt x="416" y="72"/>
                    </a:lnTo>
                    <a:lnTo>
                      <a:pt x="412" y="76"/>
                    </a:lnTo>
                    <a:lnTo>
                      <a:pt x="408" y="72"/>
                    </a:lnTo>
                    <a:lnTo>
                      <a:pt x="404" y="72"/>
                    </a:lnTo>
                    <a:lnTo>
                      <a:pt x="400" y="68"/>
                    </a:lnTo>
                    <a:lnTo>
                      <a:pt x="404" y="64"/>
                    </a:lnTo>
                    <a:lnTo>
                      <a:pt x="408" y="60"/>
                    </a:lnTo>
                    <a:lnTo>
                      <a:pt x="404" y="60"/>
                    </a:lnTo>
                    <a:lnTo>
                      <a:pt x="400" y="56"/>
                    </a:lnTo>
                    <a:lnTo>
                      <a:pt x="396" y="56"/>
                    </a:lnTo>
                    <a:lnTo>
                      <a:pt x="396" y="52"/>
                    </a:lnTo>
                    <a:lnTo>
                      <a:pt x="400" y="52"/>
                    </a:lnTo>
                    <a:lnTo>
                      <a:pt x="404" y="52"/>
                    </a:lnTo>
                    <a:lnTo>
                      <a:pt x="408" y="52"/>
                    </a:lnTo>
                    <a:lnTo>
                      <a:pt x="412" y="48"/>
                    </a:lnTo>
                    <a:lnTo>
                      <a:pt x="412" y="44"/>
                    </a:lnTo>
                    <a:lnTo>
                      <a:pt x="416" y="44"/>
                    </a:lnTo>
                    <a:lnTo>
                      <a:pt x="420" y="44"/>
                    </a:lnTo>
                    <a:lnTo>
                      <a:pt x="416" y="48"/>
                    </a:lnTo>
                    <a:lnTo>
                      <a:pt x="416" y="52"/>
                    </a:lnTo>
                    <a:lnTo>
                      <a:pt x="416" y="56"/>
                    </a:lnTo>
                    <a:lnTo>
                      <a:pt x="420" y="56"/>
                    </a:lnTo>
                    <a:lnTo>
                      <a:pt x="424" y="56"/>
                    </a:lnTo>
                    <a:lnTo>
                      <a:pt x="428" y="56"/>
                    </a:lnTo>
                    <a:lnTo>
                      <a:pt x="436" y="56"/>
                    </a:lnTo>
                    <a:lnTo>
                      <a:pt x="440" y="60"/>
                    </a:lnTo>
                    <a:lnTo>
                      <a:pt x="444" y="60"/>
                    </a:lnTo>
                    <a:lnTo>
                      <a:pt x="440" y="56"/>
                    </a:lnTo>
                    <a:lnTo>
                      <a:pt x="432" y="56"/>
                    </a:lnTo>
                    <a:lnTo>
                      <a:pt x="428" y="52"/>
                    </a:lnTo>
                    <a:lnTo>
                      <a:pt x="424" y="52"/>
                    </a:lnTo>
                    <a:lnTo>
                      <a:pt x="432" y="48"/>
                    </a:lnTo>
                    <a:lnTo>
                      <a:pt x="432" y="52"/>
                    </a:lnTo>
                    <a:lnTo>
                      <a:pt x="436" y="52"/>
                    </a:lnTo>
                    <a:lnTo>
                      <a:pt x="440" y="52"/>
                    </a:lnTo>
                    <a:lnTo>
                      <a:pt x="440" y="48"/>
                    </a:lnTo>
                    <a:lnTo>
                      <a:pt x="444" y="48"/>
                    </a:lnTo>
                    <a:lnTo>
                      <a:pt x="448" y="48"/>
                    </a:lnTo>
                    <a:lnTo>
                      <a:pt x="452" y="48"/>
                    </a:lnTo>
                    <a:lnTo>
                      <a:pt x="460" y="48"/>
                    </a:lnTo>
                    <a:lnTo>
                      <a:pt x="464" y="52"/>
                    </a:lnTo>
                    <a:lnTo>
                      <a:pt x="468" y="52"/>
                    </a:lnTo>
                    <a:lnTo>
                      <a:pt x="472" y="52"/>
                    </a:lnTo>
                    <a:lnTo>
                      <a:pt x="476" y="52"/>
                    </a:lnTo>
                    <a:lnTo>
                      <a:pt x="480" y="52"/>
                    </a:lnTo>
                    <a:lnTo>
                      <a:pt x="476" y="56"/>
                    </a:lnTo>
                    <a:lnTo>
                      <a:pt x="472" y="60"/>
                    </a:lnTo>
                    <a:lnTo>
                      <a:pt x="472" y="64"/>
                    </a:lnTo>
                    <a:lnTo>
                      <a:pt x="476" y="64"/>
                    </a:lnTo>
                    <a:lnTo>
                      <a:pt x="476" y="60"/>
                    </a:lnTo>
                    <a:lnTo>
                      <a:pt x="480" y="60"/>
                    </a:lnTo>
                    <a:lnTo>
                      <a:pt x="484" y="60"/>
                    </a:lnTo>
                    <a:lnTo>
                      <a:pt x="480" y="64"/>
                    </a:lnTo>
                    <a:lnTo>
                      <a:pt x="484" y="64"/>
                    </a:lnTo>
                    <a:lnTo>
                      <a:pt x="488" y="64"/>
                    </a:lnTo>
                    <a:lnTo>
                      <a:pt x="488" y="60"/>
                    </a:lnTo>
                    <a:lnTo>
                      <a:pt x="484" y="60"/>
                    </a:lnTo>
                    <a:lnTo>
                      <a:pt x="484" y="56"/>
                    </a:lnTo>
                    <a:lnTo>
                      <a:pt x="488" y="52"/>
                    </a:lnTo>
                    <a:lnTo>
                      <a:pt x="484" y="52"/>
                    </a:lnTo>
                    <a:lnTo>
                      <a:pt x="480" y="48"/>
                    </a:lnTo>
                    <a:lnTo>
                      <a:pt x="476" y="48"/>
                    </a:lnTo>
                    <a:lnTo>
                      <a:pt x="472" y="48"/>
                    </a:lnTo>
                    <a:lnTo>
                      <a:pt x="468" y="44"/>
                    </a:lnTo>
                    <a:lnTo>
                      <a:pt x="464" y="44"/>
                    </a:lnTo>
                    <a:lnTo>
                      <a:pt x="464" y="40"/>
                    </a:lnTo>
                    <a:lnTo>
                      <a:pt x="460" y="36"/>
                    </a:lnTo>
                    <a:lnTo>
                      <a:pt x="464" y="36"/>
                    </a:lnTo>
                    <a:lnTo>
                      <a:pt x="472" y="36"/>
                    </a:lnTo>
                    <a:lnTo>
                      <a:pt x="480" y="36"/>
                    </a:lnTo>
                    <a:lnTo>
                      <a:pt x="488" y="36"/>
                    </a:lnTo>
                    <a:lnTo>
                      <a:pt x="496" y="32"/>
                    </a:lnTo>
                    <a:lnTo>
                      <a:pt x="496" y="36"/>
                    </a:lnTo>
                    <a:lnTo>
                      <a:pt x="500" y="36"/>
                    </a:lnTo>
                    <a:lnTo>
                      <a:pt x="504" y="36"/>
                    </a:lnTo>
                    <a:lnTo>
                      <a:pt x="508" y="32"/>
                    </a:lnTo>
                    <a:lnTo>
                      <a:pt x="512" y="32"/>
                    </a:lnTo>
                    <a:lnTo>
                      <a:pt x="512" y="36"/>
                    </a:lnTo>
                    <a:lnTo>
                      <a:pt x="508" y="36"/>
                    </a:lnTo>
                    <a:lnTo>
                      <a:pt x="516" y="36"/>
                    </a:lnTo>
                    <a:lnTo>
                      <a:pt x="520" y="32"/>
                    </a:lnTo>
                    <a:lnTo>
                      <a:pt x="516" y="28"/>
                    </a:lnTo>
                    <a:lnTo>
                      <a:pt x="516" y="24"/>
                    </a:lnTo>
                    <a:lnTo>
                      <a:pt x="520" y="24"/>
                    </a:lnTo>
                    <a:lnTo>
                      <a:pt x="524" y="24"/>
                    </a:lnTo>
                    <a:lnTo>
                      <a:pt x="536" y="20"/>
                    </a:lnTo>
                    <a:lnTo>
                      <a:pt x="540" y="20"/>
                    </a:lnTo>
                    <a:lnTo>
                      <a:pt x="544" y="20"/>
                    </a:lnTo>
                    <a:lnTo>
                      <a:pt x="548" y="16"/>
                    </a:lnTo>
                    <a:lnTo>
                      <a:pt x="556" y="16"/>
                    </a:lnTo>
                    <a:lnTo>
                      <a:pt x="564" y="16"/>
                    </a:lnTo>
                    <a:lnTo>
                      <a:pt x="572" y="16"/>
                    </a:lnTo>
                    <a:lnTo>
                      <a:pt x="580" y="12"/>
                    </a:lnTo>
                    <a:lnTo>
                      <a:pt x="584" y="12"/>
                    </a:lnTo>
                    <a:lnTo>
                      <a:pt x="588" y="12"/>
                    </a:lnTo>
                    <a:lnTo>
                      <a:pt x="592" y="12"/>
                    </a:lnTo>
                    <a:lnTo>
                      <a:pt x="596" y="12"/>
                    </a:lnTo>
                    <a:lnTo>
                      <a:pt x="592" y="16"/>
                    </a:lnTo>
                    <a:lnTo>
                      <a:pt x="600" y="16"/>
                    </a:lnTo>
                    <a:lnTo>
                      <a:pt x="604" y="16"/>
                    </a:lnTo>
                    <a:lnTo>
                      <a:pt x="608" y="16"/>
                    </a:lnTo>
                    <a:lnTo>
                      <a:pt x="612" y="16"/>
                    </a:lnTo>
                    <a:lnTo>
                      <a:pt x="616" y="12"/>
                    </a:lnTo>
                    <a:lnTo>
                      <a:pt x="620" y="16"/>
                    </a:lnTo>
                    <a:lnTo>
                      <a:pt x="624" y="16"/>
                    </a:lnTo>
                    <a:lnTo>
                      <a:pt x="628" y="12"/>
                    </a:lnTo>
                    <a:lnTo>
                      <a:pt x="632" y="12"/>
                    </a:lnTo>
                    <a:lnTo>
                      <a:pt x="636" y="12"/>
                    </a:lnTo>
                    <a:lnTo>
                      <a:pt x="640" y="8"/>
                    </a:lnTo>
                    <a:lnTo>
                      <a:pt x="636" y="8"/>
                    </a:lnTo>
                    <a:lnTo>
                      <a:pt x="640" y="4"/>
                    </a:lnTo>
                    <a:lnTo>
                      <a:pt x="644" y="4"/>
                    </a:lnTo>
                    <a:lnTo>
                      <a:pt x="648" y="4"/>
                    </a:lnTo>
                    <a:lnTo>
                      <a:pt x="656" y="0"/>
                    </a:lnTo>
                    <a:lnTo>
                      <a:pt x="664" y="0"/>
                    </a:lnTo>
                    <a:lnTo>
                      <a:pt x="672" y="0"/>
                    </a:lnTo>
                    <a:lnTo>
                      <a:pt x="676" y="4"/>
                    </a:lnTo>
                    <a:lnTo>
                      <a:pt x="668" y="4"/>
                    </a:lnTo>
                    <a:lnTo>
                      <a:pt x="668" y="8"/>
                    </a:lnTo>
                    <a:lnTo>
                      <a:pt x="676" y="8"/>
                    </a:lnTo>
                    <a:lnTo>
                      <a:pt x="680" y="8"/>
                    </a:lnTo>
                    <a:lnTo>
                      <a:pt x="688" y="8"/>
                    </a:lnTo>
                    <a:lnTo>
                      <a:pt x="692" y="8"/>
                    </a:lnTo>
                    <a:lnTo>
                      <a:pt x="688" y="8"/>
                    </a:lnTo>
                    <a:lnTo>
                      <a:pt x="684" y="8"/>
                    </a:lnTo>
                    <a:lnTo>
                      <a:pt x="684" y="12"/>
                    </a:lnTo>
                    <a:lnTo>
                      <a:pt x="692" y="12"/>
                    </a:lnTo>
                    <a:lnTo>
                      <a:pt x="696" y="12"/>
                    </a:lnTo>
                    <a:lnTo>
                      <a:pt x="700" y="8"/>
                    </a:lnTo>
                    <a:lnTo>
                      <a:pt x="704" y="8"/>
                    </a:lnTo>
                    <a:lnTo>
                      <a:pt x="712" y="8"/>
                    </a:lnTo>
                    <a:lnTo>
                      <a:pt x="720" y="8"/>
                    </a:lnTo>
                    <a:lnTo>
                      <a:pt x="728" y="8"/>
                    </a:lnTo>
                    <a:lnTo>
                      <a:pt x="732" y="12"/>
                    </a:lnTo>
                    <a:lnTo>
                      <a:pt x="736" y="12"/>
                    </a:lnTo>
                    <a:lnTo>
                      <a:pt x="740" y="12"/>
                    </a:lnTo>
                    <a:lnTo>
                      <a:pt x="744" y="12"/>
                    </a:lnTo>
                    <a:lnTo>
                      <a:pt x="748" y="16"/>
                    </a:lnTo>
                    <a:lnTo>
                      <a:pt x="740" y="20"/>
                    </a:lnTo>
                    <a:lnTo>
                      <a:pt x="744" y="20"/>
                    </a:lnTo>
                    <a:lnTo>
                      <a:pt x="736" y="24"/>
                    </a:lnTo>
                    <a:lnTo>
                      <a:pt x="732" y="24"/>
                    </a:lnTo>
                    <a:lnTo>
                      <a:pt x="728" y="24"/>
                    </a:lnTo>
                    <a:lnTo>
                      <a:pt x="716" y="28"/>
                    </a:lnTo>
                    <a:lnTo>
                      <a:pt x="704" y="32"/>
                    </a:lnTo>
                    <a:lnTo>
                      <a:pt x="700" y="36"/>
                    </a:lnTo>
                    <a:lnTo>
                      <a:pt x="692" y="36"/>
                    </a:lnTo>
                    <a:lnTo>
                      <a:pt x="680" y="40"/>
                    </a:lnTo>
                    <a:lnTo>
                      <a:pt x="672" y="44"/>
                    </a:lnTo>
                    <a:lnTo>
                      <a:pt x="676" y="44"/>
                    </a:lnTo>
                    <a:lnTo>
                      <a:pt x="680" y="40"/>
                    </a:lnTo>
                    <a:lnTo>
                      <a:pt x="684" y="40"/>
                    </a:lnTo>
                    <a:lnTo>
                      <a:pt x="692" y="40"/>
                    </a:lnTo>
                    <a:lnTo>
                      <a:pt x="696" y="40"/>
                    </a:lnTo>
                    <a:lnTo>
                      <a:pt x="704" y="40"/>
                    </a:lnTo>
                    <a:lnTo>
                      <a:pt x="712" y="36"/>
                    </a:lnTo>
                    <a:lnTo>
                      <a:pt x="716" y="36"/>
                    </a:lnTo>
                    <a:lnTo>
                      <a:pt x="720" y="36"/>
                    </a:lnTo>
                    <a:lnTo>
                      <a:pt x="716" y="32"/>
                    </a:lnTo>
                    <a:lnTo>
                      <a:pt x="720" y="32"/>
                    </a:lnTo>
                    <a:lnTo>
                      <a:pt x="724" y="32"/>
                    </a:lnTo>
                    <a:lnTo>
                      <a:pt x="728" y="32"/>
                    </a:lnTo>
                    <a:lnTo>
                      <a:pt x="728" y="36"/>
                    </a:lnTo>
                    <a:lnTo>
                      <a:pt x="732" y="36"/>
                    </a:lnTo>
                    <a:lnTo>
                      <a:pt x="736" y="36"/>
                    </a:lnTo>
                    <a:lnTo>
                      <a:pt x="740" y="32"/>
                    </a:lnTo>
                    <a:lnTo>
                      <a:pt x="744" y="32"/>
                    </a:lnTo>
                    <a:lnTo>
                      <a:pt x="744" y="36"/>
                    </a:lnTo>
                    <a:lnTo>
                      <a:pt x="744" y="40"/>
                    </a:lnTo>
                    <a:lnTo>
                      <a:pt x="752" y="36"/>
                    </a:lnTo>
                    <a:lnTo>
                      <a:pt x="756" y="36"/>
                    </a:lnTo>
                    <a:lnTo>
                      <a:pt x="764" y="36"/>
                    </a:lnTo>
                    <a:lnTo>
                      <a:pt x="772" y="36"/>
                    </a:lnTo>
                    <a:lnTo>
                      <a:pt x="780" y="36"/>
                    </a:lnTo>
                    <a:lnTo>
                      <a:pt x="784" y="36"/>
                    </a:lnTo>
                    <a:lnTo>
                      <a:pt x="788" y="36"/>
                    </a:lnTo>
                    <a:lnTo>
                      <a:pt x="788" y="40"/>
                    </a:lnTo>
                    <a:lnTo>
                      <a:pt x="796" y="40"/>
                    </a:lnTo>
                    <a:lnTo>
                      <a:pt x="800" y="40"/>
                    </a:lnTo>
                    <a:lnTo>
                      <a:pt x="804" y="40"/>
                    </a:lnTo>
                    <a:lnTo>
                      <a:pt x="816" y="40"/>
                    </a:lnTo>
                    <a:lnTo>
                      <a:pt x="820" y="40"/>
                    </a:lnTo>
                    <a:lnTo>
                      <a:pt x="824" y="44"/>
                    </a:lnTo>
                    <a:lnTo>
                      <a:pt x="832" y="40"/>
                    </a:lnTo>
                    <a:lnTo>
                      <a:pt x="832" y="36"/>
                    </a:lnTo>
                    <a:lnTo>
                      <a:pt x="828" y="36"/>
                    </a:lnTo>
                    <a:lnTo>
                      <a:pt x="836" y="36"/>
                    </a:lnTo>
                    <a:lnTo>
                      <a:pt x="840" y="36"/>
                    </a:lnTo>
                    <a:lnTo>
                      <a:pt x="844" y="36"/>
                    </a:lnTo>
                    <a:lnTo>
                      <a:pt x="848" y="36"/>
                    </a:lnTo>
                    <a:lnTo>
                      <a:pt x="856" y="36"/>
                    </a:lnTo>
                    <a:lnTo>
                      <a:pt x="860" y="36"/>
                    </a:lnTo>
                    <a:lnTo>
                      <a:pt x="868" y="36"/>
                    </a:lnTo>
                    <a:lnTo>
                      <a:pt x="872" y="40"/>
                    </a:lnTo>
                    <a:lnTo>
                      <a:pt x="876" y="40"/>
                    </a:lnTo>
                    <a:lnTo>
                      <a:pt x="872" y="40"/>
                    </a:lnTo>
                    <a:lnTo>
                      <a:pt x="864" y="44"/>
                    </a:lnTo>
                    <a:lnTo>
                      <a:pt x="856" y="44"/>
                    </a:lnTo>
                    <a:lnTo>
                      <a:pt x="852" y="48"/>
                    </a:lnTo>
                    <a:lnTo>
                      <a:pt x="856" y="48"/>
                    </a:lnTo>
                    <a:lnTo>
                      <a:pt x="860" y="48"/>
                    </a:lnTo>
                    <a:lnTo>
                      <a:pt x="864" y="48"/>
                    </a:lnTo>
                    <a:lnTo>
                      <a:pt x="868" y="48"/>
                    </a:lnTo>
                    <a:lnTo>
                      <a:pt x="872" y="52"/>
                    </a:lnTo>
                    <a:lnTo>
                      <a:pt x="876" y="52"/>
                    </a:lnTo>
                    <a:lnTo>
                      <a:pt x="880" y="56"/>
                    </a:lnTo>
                    <a:lnTo>
                      <a:pt x="888" y="60"/>
                    </a:lnTo>
                    <a:lnTo>
                      <a:pt x="892" y="60"/>
                    </a:lnTo>
                    <a:lnTo>
                      <a:pt x="896" y="60"/>
                    </a:lnTo>
                    <a:lnTo>
                      <a:pt x="900" y="60"/>
                    </a:lnTo>
                    <a:lnTo>
                      <a:pt x="904" y="56"/>
                    </a:lnTo>
                    <a:lnTo>
                      <a:pt x="908" y="52"/>
                    </a:lnTo>
                    <a:lnTo>
                      <a:pt x="912" y="52"/>
                    </a:lnTo>
                    <a:lnTo>
                      <a:pt x="920" y="56"/>
                    </a:lnTo>
                    <a:lnTo>
                      <a:pt x="924" y="56"/>
                    </a:lnTo>
                    <a:lnTo>
                      <a:pt x="928" y="56"/>
                    </a:lnTo>
                    <a:lnTo>
                      <a:pt x="936" y="52"/>
                    </a:lnTo>
                    <a:lnTo>
                      <a:pt x="940" y="52"/>
                    </a:lnTo>
                    <a:lnTo>
                      <a:pt x="944" y="56"/>
                    </a:lnTo>
                    <a:lnTo>
                      <a:pt x="952" y="56"/>
                    </a:lnTo>
                    <a:lnTo>
                      <a:pt x="956" y="56"/>
                    </a:lnTo>
                    <a:lnTo>
                      <a:pt x="956" y="52"/>
                    </a:lnTo>
                    <a:lnTo>
                      <a:pt x="960" y="52"/>
                    </a:lnTo>
                    <a:lnTo>
                      <a:pt x="964" y="52"/>
                    </a:lnTo>
                    <a:lnTo>
                      <a:pt x="964" y="56"/>
                    </a:lnTo>
                    <a:lnTo>
                      <a:pt x="972" y="56"/>
                    </a:lnTo>
                    <a:lnTo>
                      <a:pt x="972" y="52"/>
                    </a:lnTo>
                    <a:lnTo>
                      <a:pt x="972" y="48"/>
                    </a:lnTo>
                    <a:lnTo>
                      <a:pt x="968" y="48"/>
                    </a:lnTo>
                    <a:lnTo>
                      <a:pt x="964" y="48"/>
                    </a:lnTo>
                    <a:lnTo>
                      <a:pt x="968" y="44"/>
                    </a:lnTo>
                    <a:lnTo>
                      <a:pt x="972" y="44"/>
                    </a:lnTo>
                    <a:lnTo>
                      <a:pt x="976" y="44"/>
                    </a:lnTo>
                    <a:lnTo>
                      <a:pt x="980" y="44"/>
                    </a:lnTo>
                    <a:lnTo>
                      <a:pt x="984" y="44"/>
                    </a:lnTo>
                    <a:lnTo>
                      <a:pt x="992" y="44"/>
                    </a:lnTo>
                    <a:lnTo>
                      <a:pt x="996" y="44"/>
                    </a:lnTo>
                    <a:lnTo>
                      <a:pt x="1004" y="44"/>
                    </a:lnTo>
                    <a:lnTo>
                      <a:pt x="1008" y="44"/>
                    </a:lnTo>
                    <a:lnTo>
                      <a:pt x="1012" y="44"/>
                    </a:lnTo>
                    <a:lnTo>
                      <a:pt x="1020" y="44"/>
                    </a:lnTo>
                    <a:lnTo>
                      <a:pt x="1016" y="48"/>
                    </a:lnTo>
                    <a:lnTo>
                      <a:pt x="1020" y="48"/>
                    </a:lnTo>
                    <a:lnTo>
                      <a:pt x="1024" y="48"/>
                    </a:lnTo>
                    <a:lnTo>
                      <a:pt x="1020" y="48"/>
                    </a:lnTo>
                    <a:lnTo>
                      <a:pt x="1020" y="52"/>
                    </a:lnTo>
                    <a:lnTo>
                      <a:pt x="1016" y="52"/>
                    </a:lnTo>
                    <a:lnTo>
                      <a:pt x="1020" y="52"/>
                    </a:lnTo>
                    <a:lnTo>
                      <a:pt x="1024" y="52"/>
                    </a:lnTo>
                    <a:lnTo>
                      <a:pt x="1028" y="52"/>
                    </a:lnTo>
                    <a:lnTo>
                      <a:pt x="1032" y="48"/>
                    </a:lnTo>
                    <a:lnTo>
                      <a:pt x="1044" y="48"/>
                    </a:lnTo>
                    <a:lnTo>
                      <a:pt x="1048" y="48"/>
                    </a:lnTo>
                    <a:lnTo>
                      <a:pt x="1052" y="48"/>
                    </a:lnTo>
                    <a:lnTo>
                      <a:pt x="1056" y="48"/>
                    </a:lnTo>
                    <a:lnTo>
                      <a:pt x="1048" y="52"/>
                    </a:lnTo>
                    <a:lnTo>
                      <a:pt x="1052" y="52"/>
                    </a:lnTo>
                    <a:lnTo>
                      <a:pt x="1056" y="52"/>
                    </a:lnTo>
                    <a:lnTo>
                      <a:pt x="1064" y="56"/>
                    </a:lnTo>
                    <a:lnTo>
                      <a:pt x="1068" y="56"/>
                    </a:lnTo>
                    <a:lnTo>
                      <a:pt x="1072" y="56"/>
                    </a:lnTo>
                    <a:lnTo>
                      <a:pt x="1072" y="60"/>
                    </a:lnTo>
                    <a:lnTo>
                      <a:pt x="1076" y="60"/>
                    </a:lnTo>
                    <a:lnTo>
                      <a:pt x="1084" y="60"/>
                    </a:lnTo>
                    <a:lnTo>
                      <a:pt x="1088" y="60"/>
                    </a:lnTo>
                    <a:lnTo>
                      <a:pt x="1092" y="60"/>
                    </a:lnTo>
                    <a:lnTo>
                      <a:pt x="1104" y="60"/>
                    </a:lnTo>
                    <a:lnTo>
                      <a:pt x="1112" y="56"/>
                    </a:lnTo>
                    <a:lnTo>
                      <a:pt x="1124" y="60"/>
                    </a:lnTo>
                    <a:lnTo>
                      <a:pt x="1128" y="60"/>
                    </a:lnTo>
                    <a:lnTo>
                      <a:pt x="1132" y="60"/>
                    </a:lnTo>
                    <a:lnTo>
                      <a:pt x="1136" y="60"/>
                    </a:lnTo>
                    <a:lnTo>
                      <a:pt x="1140" y="60"/>
                    </a:lnTo>
                    <a:lnTo>
                      <a:pt x="1140" y="64"/>
                    </a:lnTo>
                    <a:lnTo>
                      <a:pt x="1144" y="64"/>
                    </a:lnTo>
                    <a:lnTo>
                      <a:pt x="1140" y="68"/>
                    </a:lnTo>
                    <a:lnTo>
                      <a:pt x="1144" y="68"/>
                    </a:lnTo>
                    <a:lnTo>
                      <a:pt x="1148" y="68"/>
                    </a:lnTo>
                    <a:lnTo>
                      <a:pt x="1152" y="68"/>
                    </a:lnTo>
                    <a:lnTo>
                      <a:pt x="1152" y="72"/>
                    </a:lnTo>
                    <a:lnTo>
                      <a:pt x="1152" y="76"/>
                    </a:lnTo>
                    <a:lnTo>
                      <a:pt x="1156" y="72"/>
                    </a:lnTo>
                    <a:lnTo>
                      <a:pt x="1164" y="72"/>
                    </a:lnTo>
                    <a:lnTo>
                      <a:pt x="1172" y="72"/>
                    </a:lnTo>
                    <a:lnTo>
                      <a:pt x="1176" y="68"/>
                    </a:lnTo>
                    <a:lnTo>
                      <a:pt x="1180" y="68"/>
                    </a:lnTo>
                    <a:lnTo>
                      <a:pt x="1184" y="72"/>
                    </a:lnTo>
                    <a:lnTo>
                      <a:pt x="1192" y="72"/>
                    </a:lnTo>
                    <a:lnTo>
                      <a:pt x="1200" y="72"/>
                    </a:lnTo>
                    <a:lnTo>
                      <a:pt x="1204" y="72"/>
                    </a:lnTo>
                    <a:lnTo>
                      <a:pt x="1208" y="68"/>
                    </a:lnTo>
                    <a:lnTo>
                      <a:pt x="1212" y="68"/>
                    </a:lnTo>
                    <a:lnTo>
                      <a:pt x="1212" y="72"/>
                    </a:lnTo>
                    <a:lnTo>
                      <a:pt x="1216" y="72"/>
                    </a:lnTo>
                    <a:lnTo>
                      <a:pt x="1220" y="72"/>
                    </a:lnTo>
                    <a:lnTo>
                      <a:pt x="1224" y="76"/>
                    </a:lnTo>
                    <a:lnTo>
                      <a:pt x="1228" y="76"/>
                    </a:lnTo>
                    <a:lnTo>
                      <a:pt x="1232" y="76"/>
                    </a:lnTo>
                    <a:lnTo>
                      <a:pt x="1240" y="76"/>
                    </a:lnTo>
                    <a:lnTo>
                      <a:pt x="1240" y="72"/>
                    </a:lnTo>
                    <a:lnTo>
                      <a:pt x="1236" y="72"/>
                    </a:lnTo>
                    <a:lnTo>
                      <a:pt x="1232" y="68"/>
                    </a:lnTo>
                    <a:lnTo>
                      <a:pt x="1236" y="68"/>
                    </a:lnTo>
                    <a:lnTo>
                      <a:pt x="1244" y="68"/>
                    </a:lnTo>
                    <a:lnTo>
                      <a:pt x="1248" y="68"/>
                    </a:lnTo>
                    <a:lnTo>
                      <a:pt x="1252" y="68"/>
                    </a:lnTo>
                    <a:lnTo>
                      <a:pt x="1256" y="68"/>
                    </a:lnTo>
                    <a:lnTo>
                      <a:pt x="1264" y="68"/>
                    </a:lnTo>
                    <a:lnTo>
                      <a:pt x="1272" y="68"/>
                    </a:lnTo>
                    <a:lnTo>
                      <a:pt x="1280" y="68"/>
                    </a:lnTo>
                    <a:lnTo>
                      <a:pt x="1284" y="68"/>
                    </a:lnTo>
                    <a:lnTo>
                      <a:pt x="1288" y="68"/>
                    </a:lnTo>
                    <a:lnTo>
                      <a:pt x="1292" y="72"/>
                    </a:lnTo>
                    <a:lnTo>
                      <a:pt x="1300" y="72"/>
                    </a:lnTo>
                    <a:lnTo>
                      <a:pt x="1308" y="72"/>
                    </a:lnTo>
                    <a:lnTo>
                      <a:pt x="1312" y="72"/>
                    </a:lnTo>
                    <a:lnTo>
                      <a:pt x="1316" y="76"/>
                    </a:lnTo>
                    <a:lnTo>
                      <a:pt x="1316" y="84"/>
                    </a:lnTo>
                    <a:lnTo>
                      <a:pt x="1316" y="92"/>
                    </a:lnTo>
                    <a:lnTo>
                      <a:pt x="1316" y="100"/>
                    </a:lnTo>
                    <a:lnTo>
                      <a:pt x="1316" y="108"/>
                    </a:lnTo>
                    <a:lnTo>
                      <a:pt x="1312" y="112"/>
                    </a:lnTo>
                    <a:lnTo>
                      <a:pt x="1308" y="112"/>
                    </a:lnTo>
                    <a:lnTo>
                      <a:pt x="1304" y="112"/>
                    </a:lnTo>
                    <a:lnTo>
                      <a:pt x="1300" y="112"/>
                    </a:lnTo>
                    <a:lnTo>
                      <a:pt x="1296" y="112"/>
                    </a:lnTo>
                    <a:lnTo>
                      <a:pt x="1292" y="112"/>
                    </a:lnTo>
                    <a:lnTo>
                      <a:pt x="1292" y="108"/>
                    </a:lnTo>
                    <a:lnTo>
                      <a:pt x="1288" y="112"/>
                    </a:lnTo>
                    <a:lnTo>
                      <a:pt x="1284" y="112"/>
                    </a:lnTo>
                    <a:lnTo>
                      <a:pt x="1288" y="116"/>
                    </a:lnTo>
                    <a:lnTo>
                      <a:pt x="1288" y="112"/>
                    </a:lnTo>
                    <a:lnTo>
                      <a:pt x="1292" y="112"/>
                    </a:lnTo>
                    <a:lnTo>
                      <a:pt x="1292" y="116"/>
                    </a:lnTo>
                    <a:lnTo>
                      <a:pt x="1296" y="116"/>
                    </a:lnTo>
                    <a:lnTo>
                      <a:pt x="1300" y="116"/>
                    </a:lnTo>
                    <a:lnTo>
                      <a:pt x="1304" y="116"/>
                    </a:lnTo>
                    <a:lnTo>
                      <a:pt x="1304" y="120"/>
                    </a:lnTo>
                    <a:lnTo>
                      <a:pt x="1300" y="124"/>
                    </a:lnTo>
                    <a:lnTo>
                      <a:pt x="1304" y="124"/>
                    </a:lnTo>
                    <a:lnTo>
                      <a:pt x="1308" y="124"/>
                    </a:lnTo>
                    <a:lnTo>
                      <a:pt x="1308" y="128"/>
                    </a:lnTo>
                    <a:lnTo>
                      <a:pt x="1312" y="128"/>
                    </a:lnTo>
                    <a:lnTo>
                      <a:pt x="1312" y="132"/>
                    </a:lnTo>
                    <a:lnTo>
                      <a:pt x="1308" y="132"/>
                    </a:lnTo>
                    <a:lnTo>
                      <a:pt x="1304" y="132"/>
                    </a:lnTo>
                    <a:lnTo>
                      <a:pt x="1296" y="132"/>
                    </a:lnTo>
                    <a:lnTo>
                      <a:pt x="1292" y="132"/>
                    </a:lnTo>
                    <a:lnTo>
                      <a:pt x="1292" y="128"/>
                    </a:lnTo>
                    <a:lnTo>
                      <a:pt x="1288" y="132"/>
                    </a:lnTo>
                    <a:lnTo>
                      <a:pt x="1276" y="136"/>
                    </a:lnTo>
                    <a:lnTo>
                      <a:pt x="1272" y="136"/>
                    </a:lnTo>
                    <a:lnTo>
                      <a:pt x="1268" y="136"/>
                    </a:lnTo>
                    <a:lnTo>
                      <a:pt x="1264" y="140"/>
                    </a:lnTo>
                    <a:lnTo>
                      <a:pt x="1260" y="140"/>
                    </a:lnTo>
                    <a:lnTo>
                      <a:pt x="1256" y="140"/>
                    </a:lnTo>
                    <a:lnTo>
                      <a:pt x="1252" y="140"/>
                    </a:lnTo>
                    <a:lnTo>
                      <a:pt x="1248" y="144"/>
                    </a:lnTo>
                    <a:lnTo>
                      <a:pt x="1244" y="148"/>
                    </a:lnTo>
                    <a:lnTo>
                      <a:pt x="1240" y="148"/>
                    </a:lnTo>
                    <a:lnTo>
                      <a:pt x="1236" y="148"/>
                    </a:lnTo>
                    <a:lnTo>
                      <a:pt x="1236" y="152"/>
                    </a:lnTo>
                    <a:lnTo>
                      <a:pt x="1232" y="152"/>
                    </a:lnTo>
                    <a:lnTo>
                      <a:pt x="1228" y="152"/>
                    </a:lnTo>
                    <a:lnTo>
                      <a:pt x="1228" y="148"/>
                    </a:lnTo>
                    <a:lnTo>
                      <a:pt x="1224" y="148"/>
                    </a:lnTo>
                    <a:lnTo>
                      <a:pt x="1220" y="148"/>
                    </a:lnTo>
                    <a:lnTo>
                      <a:pt x="1216" y="148"/>
                    </a:lnTo>
                    <a:lnTo>
                      <a:pt x="1212" y="148"/>
                    </a:lnTo>
                    <a:lnTo>
                      <a:pt x="1208" y="152"/>
                    </a:lnTo>
                    <a:lnTo>
                      <a:pt x="1204" y="152"/>
                    </a:lnTo>
                    <a:lnTo>
                      <a:pt x="1200" y="152"/>
                    </a:lnTo>
                    <a:lnTo>
                      <a:pt x="1196" y="156"/>
                    </a:lnTo>
                    <a:lnTo>
                      <a:pt x="1200" y="148"/>
                    </a:lnTo>
                    <a:lnTo>
                      <a:pt x="1196" y="148"/>
                    </a:lnTo>
                    <a:lnTo>
                      <a:pt x="1192" y="152"/>
                    </a:lnTo>
                    <a:lnTo>
                      <a:pt x="1188" y="152"/>
                    </a:lnTo>
                    <a:lnTo>
                      <a:pt x="1188" y="156"/>
                    </a:lnTo>
                    <a:lnTo>
                      <a:pt x="1184" y="156"/>
                    </a:lnTo>
                    <a:lnTo>
                      <a:pt x="1184" y="152"/>
                    </a:lnTo>
                    <a:lnTo>
                      <a:pt x="1180" y="152"/>
                    </a:lnTo>
                    <a:lnTo>
                      <a:pt x="1176" y="156"/>
                    </a:lnTo>
                    <a:lnTo>
                      <a:pt x="1176" y="152"/>
                    </a:lnTo>
                    <a:lnTo>
                      <a:pt x="1176" y="156"/>
                    </a:lnTo>
                    <a:lnTo>
                      <a:pt x="1172" y="156"/>
                    </a:lnTo>
                    <a:lnTo>
                      <a:pt x="1172" y="160"/>
                    </a:lnTo>
                    <a:lnTo>
                      <a:pt x="1168" y="160"/>
                    </a:lnTo>
                    <a:lnTo>
                      <a:pt x="1172" y="164"/>
                    </a:lnTo>
                    <a:lnTo>
                      <a:pt x="1168" y="164"/>
                    </a:lnTo>
                    <a:lnTo>
                      <a:pt x="1164" y="164"/>
                    </a:lnTo>
                    <a:lnTo>
                      <a:pt x="1164" y="168"/>
                    </a:lnTo>
                    <a:lnTo>
                      <a:pt x="1160" y="168"/>
                    </a:lnTo>
                    <a:lnTo>
                      <a:pt x="1160" y="172"/>
                    </a:lnTo>
                    <a:lnTo>
                      <a:pt x="1164" y="172"/>
                    </a:lnTo>
                    <a:lnTo>
                      <a:pt x="1168" y="172"/>
                    </a:lnTo>
                    <a:lnTo>
                      <a:pt x="1172" y="172"/>
                    </a:lnTo>
                    <a:lnTo>
                      <a:pt x="1172" y="176"/>
                    </a:lnTo>
                    <a:lnTo>
                      <a:pt x="1168" y="176"/>
                    </a:lnTo>
                    <a:lnTo>
                      <a:pt x="1168" y="180"/>
                    </a:lnTo>
                    <a:lnTo>
                      <a:pt x="1172" y="184"/>
                    </a:lnTo>
                    <a:lnTo>
                      <a:pt x="1172" y="188"/>
                    </a:lnTo>
                    <a:lnTo>
                      <a:pt x="1168" y="188"/>
                    </a:lnTo>
                    <a:lnTo>
                      <a:pt x="1168" y="184"/>
                    </a:lnTo>
                    <a:lnTo>
                      <a:pt x="1164" y="184"/>
                    </a:lnTo>
                    <a:lnTo>
                      <a:pt x="1160" y="188"/>
                    </a:lnTo>
                    <a:lnTo>
                      <a:pt x="1160" y="192"/>
                    </a:lnTo>
                    <a:lnTo>
                      <a:pt x="1160" y="196"/>
                    </a:lnTo>
                    <a:lnTo>
                      <a:pt x="1164" y="196"/>
                    </a:lnTo>
                    <a:lnTo>
                      <a:pt x="1160" y="200"/>
                    </a:lnTo>
                    <a:lnTo>
                      <a:pt x="1156" y="200"/>
                    </a:lnTo>
                    <a:lnTo>
                      <a:pt x="1152" y="200"/>
                    </a:lnTo>
                    <a:lnTo>
                      <a:pt x="1148" y="200"/>
                    </a:lnTo>
                    <a:lnTo>
                      <a:pt x="1144" y="204"/>
                    </a:lnTo>
                    <a:lnTo>
                      <a:pt x="1144" y="208"/>
                    </a:lnTo>
                    <a:lnTo>
                      <a:pt x="1144" y="212"/>
                    </a:lnTo>
                    <a:lnTo>
                      <a:pt x="1140" y="212"/>
                    </a:lnTo>
                    <a:lnTo>
                      <a:pt x="1136" y="212"/>
                    </a:lnTo>
                    <a:lnTo>
                      <a:pt x="1132" y="216"/>
                    </a:lnTo>
                    <a:lnTo>
                      <a:pt x="1132" y="220"/>
                    </a:lnTo>
                    <a:lnTo>
                      <a:pt x="1128" y="224"/>
                    </a:lnTo>
                    <a:lnTo>
                      <a:pt x="1120" y="228"/>
                    </a:lnTo>
                    <a:lnTo>
                      <a:pt x="1120" y="232"/>
                    </a:lnTo>
                    <a:lnTo>
                      <a:pt x="1116" y="232"/>
                    </a:lnTo>
                    <a:lnTo>
                      <a:pt x="1116" y="228"/>
                    </a:lnTo>
                    <a:lnTo>
                      <a:pt x="1116" y="224"/>
                    </a:lnTo>
                    <a:lnTo>
                      <a:pt x="1112" y="220"/>
                    </a:lnTo>
                    <a:lnTo>
                      <a:pt x="1112" y="216"/>
                    </a:lnTo>
                    <a:lnTo>
                      <a:pt x="1112" y="212"/>
                    </a:lnTo>
                    <a:lnTo>
                      <a:pt x="1108" y="204"/>
                    </a:lnTo>
                    <a:lnTo>
                      <a:pt x="1108" y="200"/>
                    </a:lnTo>
                    <a:lnTo>
                      <a:pt x="1108" y="196"/>
                    </a:lnTo>
                    <a:lnTo>
                      <a:pt x="1108" y="192"/>
                    </a:lnTo>
                    <a:lnTo>
                      <a:pt x="1108" y="184"/>
                    </a:lnTo>
                    <a:lnTo>
                      <a:pt x="1112" y="180"/>
                    </a:lnTo>
                    <a:lnTo>
                      <a:pt x="1116" y="180"/>
                    </a:lnTo>
                    <a:lnTo>
                      <a:pt x="1116" y="176"/>
                    </a:lnTo>
                    <a:lnTo>
                      <a:pt x="1120" y="176"/>
                    </a:lnTo>
                    <a:lnTo>
                      <a:pt x="1120" y="172"/>
                    </a:lnTo>
                    <a:lnTo>
                      <a:pt x="1116" y="172"/>
                    </a:lnTo>
                    <a:lnTo>
                      <a:pt x="1124" y="172"/>
                    </a:lnTo>
                    <a:lnTo>
                      <a:pt x="1128" y="172"/>
                    </a:lnTo>
                    <a:lnTo>
                      <a:pt x="1132" y="168"/>
                    </a:lnTo>
                    <a:lnTo>
                      <a:pt x="1136" y="168"/>
                    </a:lnTo>
                    <a:lnTo>
                      <a:pt x="1140" y="164"/>
                    </a:lnTo>
                    <a:lnTo>
                      <a:pt x="1144" y="160"/>
                    </a:lnTo>
                    <a:lnTo>
                      <a:pt x="1148" y="160"/>
                    </a:lnTo>
                    <a:lnTo>
                      <a:pt x="1152" y="156"/>
                    </a:lnTo>
                    <a:lnTo>
                      <a:pt x="1160" y="152"/>
                    </a:lnTo>
                    <a:lnTo>
                      <a:pt x="1164" y="148"/>
                    </a:lnTo>
                    <a:lnTo>
                      <a:pt x="1176" y="148"/>
                    </a:lnTo>
                    <a:lnTo>
                      <a:pt x="1176" y="144"/>
                    </a:lnTo>
                    <a:lnTo>
                      <a:pt x="1180" y="144"/>
                    </a:lnTo>
                    <a:lnTo>
                      <a:pt x="1180" y="140"/>
                    </a:lnTo>
                    <a:lnTo>
                      <a:pt x="1176" y="140"/>
                    </a:lnTo>
                    <a:lnTo>
                      <a:pt x="1180" y="136"/>
                    </a:lnTo>
                    <a:lnTo>
                      <a:pt x="1184" y="132"/>
                    </a:lnTo>
                    <a:lnTo>
                      <a:pt x="1188" y="132"/>
                    </a:lnTo>
                    <a:lnTo>
                      <a:pt x="1192" y="132"/>
                    </a:lnTo>
                    <a:lnTo>
                      <a:pt x="1188" y="132"/>
                    </a:lnTo>
                    <a:lnTo>
                      <a:pt x="1180" y="132"/>
                    </a:lnTo>
                    <a:lnTo>
                      <a:pt x="1176" y="132"/>
                    </a:lnTo>
                    <a:lnTo>
                      <a:pt x="1172" y="132"/>
                    </a:lnTo>
                    <a:lnTo>
                      <a:pt x="1168" y="136"/>
                    </a:lnTo>
                    <a:lnTo>
                      <a:pt x="1168" y="140"/>
                    </a:lnTo>
                    <a:lnTo>
                      <a:pt x="1164" y="140"/>
                    </a:lnTo>
                    <a:lnTo>
                      <a:pt x="1160" y="144"/>
                    </a:lnTo>
                    <a:lnTo>
                      <a:pt x="1152" y="148"/>
                    </a:lnTo>
                    <a:lnTo>
                      <a:pt x="1148" y="148"/>
                    </a:lnTo>
                    <a:lnTo>
                      <a:pt x="1144" y="148"/>
                    </a:lnTo>
                    <a:lnTo>
                      <a:pt x="1148" y="148"/>
                    </a:lnTo>
                    <a:lnTo>
                      <a:pt x="1148" y="144"/>
                    </a:lnTo>
                    <a:lnTo>
                      <a:pt x="1144" y="144"/>
                    </a:lnTo>
                    <a:lnTo>
                      <a:pt x="1144" y="140"/>
                    </a:lnTo>
                    <a:lnTo>
                      <a:pt x="1148" y="140"/>
                    </a:lnTo>
                    <a:lnTo>
                      <a:pt x="1148" y="136"/>
                    </a:lnTo>
                    <a:lnTo>
                      <a:pt x="1144" y="136"/>
                    </a:lnTo>
                    <a:lnTo>
                      <a:pt x="1140" y="140"/>
                    </a:lnTo>
                    <a:lnTo>
                      <a:pt x="1136" y="136"/>
                    </a:lnTo>
                    <a:lnTo>
                      <a:pt x="1128" y="136"/>
                    </a:lnTo>
                    <a:lnTo>
                      <a:pt x="1124" y="140"/>
                    </a:lnTo>
                    <a:lnTo>
                      <a:pt x="1120" y="140"/>
                    </a:lnTo>
                    <a:lnTo>
                      <a:pt x="1116" y="140"/>
                    </a:lnTo>
                    <a:lnTo>
                      <a:pt x="1116" y="144"/>
                    </a:lnTo>
                    <a:lnTo>
                      <a:pt x="1108" y="144"/>
                    </a:lnTo>
                    <a:lnTo>
                      <a:pt x="1108" y="148"/>
                    </a:lnTo>
                    <a:lnTo>
                      <a:pt x="1104" y="148"/>
                    </a:lnTo>
                    <a:lnTo>
                      <a:pt x="1100" y="152"/>
                    </a:lnTo>
                    <a:lnTo>
                      <a:pt x="1096" y="152"/>
                    </a:lnTo>
                    <a:lnTo>
                      <a:pt x="1096" y="156"/>
                    </a:lnTo>
                    <a:lnTo>
                      <a:pt x="1092" y="156"/>
                    </a:lnTo>
                    <a:lnTo>
                      <a:pt x="1096" y="160"/>
                    </a:lnTo>
                    <a:lnTo>
                      <a:pt x="1100" y="160"/>
                    </a:lnTo>
                    <a:lnTo>
                      <a:pt x="1096" y="160"/>
                    </a:lnTo>
                    <a:lnTo>
                      <a:pt x="1092" y="160"/>
                    </a:lnTo>
                    <a:lnTo>
                      <a:pt x="1088" y="160"/>
                    </a:lnTo>
                    <a:lnTo>
                      <a:pt x="1084" y="160"/>
                    </a:lnTo>
                    <a:lnTo>
                      <a:pt x="1080" y="164"/>
                    </a:lnTo>
                    <a:lnTo>
                      <a:pt x="1080" y="160"/>
                    </a:lnTo>
                    <a:lnTo>
                      <a:pt x="1072" y="164"/>
                    </a:lnTo>
                    <a:lnTo>
                      <a:pt x="1068" y="164"/>
                    </a:lnTo>
                    <a:lnTo>
                      <a:pt x="1068" y="160"/>
                    </a:lnTo>
                    <a:lnTo>
                      <a:pt x="1072" y="160"/>
                    </a:lnTo>
                    <a:lnTo>
                      <a:pt x="1076" y="160"/>
                    </a:lnTo>
                    <a:lnTo>
                      <a:pt x="1072" y="160"/>
                    </a:lnTo>
                    <a:lnTo>
                      <a:pt x="1068" y="156"/>
                    </a:lnTo>
                    <a:lnTo>
                      <a:pt x="1064" y="156"/>
                    </a:lnTo>
                    <a:lnTo>
                      <a:pt x="1060" y="156"/>
                    </a:lnTo>
                    <a:lnTo>
                      <a:pt x="1056" y="156"/>
                    </a:lnTo>
                    <a:lnTo>
                      <a:pt x="1052" y="156"/>
                    </a:lnTo>
                    <a:lnTo>
                      <a:pt x="1048" y="156"/>
                    </a:lnTo>
                    <a:lnTo>
                      <a:pt x="1048" y="160"/>
                    </a:lnTo>
                    <a:lnTo>
                      <a:pt x="1044" y="160"/>
                    </a:lnTo>
                    <a:lnTo>
                      <a:pt x="1040" y="160"/>
                    </a:lnTo>
                    <a:lnTo>
                      <a:pt x="1036" y="160"/>
                    </a:lnTo>
                    <a:lnTo>
                      <a:pt x="1032" y="160"/>
                    </a:lnTo>
                    <a:lnTo>
                      <a:pt x="1028" y="160"/>
                    </a:lnTo>
                    <a:lnTo>
                      <a:pt x="1024" y="160"/>
                    </a:lnTo>
                    <a:lnTo>
                      <a:pt x="1020" y="160"/>
                    </a:lnTo>
                    <a:lnTo>
                      <a:pt x="1016" y="160"/>
                    </a:lnTo>
                    <a:lnTo>
                      <a:pt x="1012" y="160"/>
                    </a:lnTo>
                    <a:lnTo>
                      <a:pt x="1004" y="160"/>
                    </a:lnTo>
                    <a:lnTo>
                      <a:pt x="1000" y="160"/>
                    </a:lnTo>
                    <a:lnTo>
                      <a:pt x="996" y="160"/>
                    </a:lnTo>
                    <a:lnTo>
                      <a:pt x="992" y="160"/>
                    </a:lnTo>
                    <a:lnTo>
                      <a:pt x="988" y="160"/>
                    </a:lnTo>
                    <a:lnTo>
                      <a:pt x="988" y="164"/>
                    </a:lnTo>
                    <a:lnTo>
                      <a:pt x="984" y="164"/>
                    </a:lnTo>
                    <a:lnTo>
                      <a:pt x="980" y="168"/>
                    </a:lnTo>
                    <a:lnTo>
                      <a:pt x="976" y="168"/>
                    </a:lnTo>
                    <a:lnTo>
                      <a:pt x="972" y="172"/>
                    </a:lnTo>
                    <a:lnTo>
                      <a:pt x="968" y="176"/>
                    </a:lnTo>
                    <a:lnTo>
                      <a:pt x="964" y="176"/>
                    </a:lnTo>
                    <a:lnTo>
                      <a:pt x="960" y="180"/>
                    </a:lnTo>
                    <a:lnTo>
                      <a:pt x="952" y="184"/>
                    </a:lnTo>
                    <a:lnTo>
                      <a:pt x="948" y="188"/>
                    </a:lnTo>
                    <a:lnTo>
                      <a:pt x="944" y="192"/>
                    </a:lnTo>
                    <a:lnTo>
                      <a:pt x="940" y="192"/>
                    </a:lnTo>
                    <a:lnTo>
                      <a:pt x="932" y="196"/>
                    </a:lnTo>
                    <a:lnTo>
                      <a:pt x="928" y="196"/>
                    </a:lnTo>
                    <a:lnTo>
                      <a:pt x="928" y="200"/>
                    </a:lnTo>
                    <a:lnTo>
                      <a:pt x="932" y="200"/>
                    </a:lnTo>
                    <a:lnTo>
                      <a:pt x="936" y="200"/>
                    </a:lnTo>
                    <a:lnTo>
                      <a:pt x="940" y="200"/>
                    </a:lnTo>
                    <a:lnTo>
                      <a:pt x="944" y="200"/>
                    </a:lnTo>
                    <a:lnTo>
                      <a:pt x="940" y="204"/>
                    </a:lnTo>
                    <a:lnTo>
                      <a:pt x="940" y="208"/>
                    </a:lnTo>
                    <a:lnTo>
                      <a:pt x="944" y="208"/>
                    </a:lnTo>
                    <a:lnTo>
                      <a:pt x="948" y="204"/>
                    </a:lnTo>
                    <a:lnTo>
                      <a:pt x="952" y="204"/>
                    </a:lnTo>
                    <a:lnTo>
                      <a:pt x="948" y="208"/>
                    </a:lnTo>
                    <a:lnTo>
                      <a:pt x="956" y="208"/>
                    </a:lnTo>
                    <a:lnTo>
                      <a:pt x="960" y="204"/>
                    </a:lnTo>
                    <a:lnTo>
                      <a:pt x="964" y="204"/>
                    </a:lnTo>
                    <a:lnTo>
                      <a:pt x="968" y="204"/>
                    </a:lnTo>
                    <a:lnTo>
                      <a:pt x="972" y="204"/>
                    </a:lnTo>
                    <a:lnTo>
                      <a:pt x="976" y="208"/>
                    </a:lnTo>
                    <a:lnTo>
                      <a:pt x="980" y="212"/>
                    </a:lnTo>
                    <a:lnTo>
                      <a:pt x="984" y="212"/>
                    </a:lnTo>
                    <a:lnTo>
                      <a:pt x="980" y="216"/>
                    </a:lnTo>
                    <a:lnTo>
                      <a:pt x="984" y="216"/>
                    </a:lnTo>
                    <a:lnTo>
                      <a:pt x="980" y="220"/>
                    </a:lnTo>
                    <a:lnTo>
                      <a:pt x="984" y="220"/>
                    </a:lnTo>
                    <a:lnTo>
                      <a:pt x="984" y="224"/>
                    </a:lnTo>
                    <a:lnTo>
                      <a:pt x="980" y="224"/>
                    </a:lnTo>
                    <a:lnTo>
                      <a:pt x="980" y="228"/>
                    </a:lnTo>
                    <a:lnTo>
                      <a:pt x="976" y="232"/>
                    </a:lnTo>
                    <a:lnTo>
                      <a:pt x="976" y="236"/>
                    </a:lnTo>
                    <a:lnTo>
                      <a:pt x="976" y="240"/>
                    </a:lnTo>
                    <a:lnTo>
                      <a:pt x="976" y="244"/>
                    </a:lnTo>
                    <a:lnTo>
                      <a:pt x="976" y="248"/>
                    </a:lnTo>
                    <a:lnTo>
                      <a:pt x="972" y="252"/>
                    </a:lnTo>
                    <a:lnTo>
                      <a:pt x="968" y="256"/>
                    </a:lnTo>
                    <a:lnTo>
                      <a:pt x="964" y="260"/>
                    </a:lnTo>
                    <a:lnTo>
                      <a:pt x="960" y="264"/>
                    </a:lnTo>
                    <a:lnTo>
                      <a:pt x="956" y="268"/>
                    </a:lnTo>
                    <a:lnTo>
                      <a:pt x="956" y="272"/>
                    </a:lnTo>
                    <a:lnTo>
                      <a:pt x="952" y="272"/>
                    </a:lnTo>
                    <a:lnTo>
                      <a:pt x="948" y="276"/>
                    </a:lnTo>
                    <a:lnTo>
                      <a:pt x="944" y="284"/>
                    </a:lnTo>
                    <a:lnTo>
                      <a:pt x="940" y="284"/>
                    </a:lnTo>
                    <a:lnTo>
                      <a:pt x="940" y="288"/>
                    </a:lnTo>
                    <a:lnTo>
                      <a:pt x="936" y="288"/>
                    </a:lnTo>
                    <a:lnTo>
                      <a:pt x="932" y="292"/>
                    </a:lnTo>
                    <a:lnTo>
                      <a:pt x="928" y="296"/>
                    </a:lnTo>
                    <a:lnTo>
                      <a:pt x="924" y="300"/>
                    </a:lnTo>
                    <a:lnTo>
                      <a:pt x="916" y="300"/>
                    </a:lnTo>
                    <a:lnTo>
                      <a:pt x="912" y="300"/>
                    </a:lnTo>
                    <a:lnTo>
                      <a:pt x="908" y="300"/>
                    </a:lnTo>
                    <a:lnTo>
                      <a:pt x="904" y="296"/>
                    </a:lnTo>
                    <a:lnTo>
                      <a:pt x="904" y="300"/>
                    </a:lnTo>
                    <a:lnTo>
                      <a:pt x="900" y="300"/>
                    </a:lnTo>
                    <a:lnTo>
                      <a:pt x="904" y="296"/>
                    </a:lnTo>
                    <a:lnTo>
                      <a:pt x="900" y="296"/>
                    </a:lnTo>
                    <a:lnTo>
                      <a:pt x="900" y="300"/>
                    </a:lnTo>
                    <a:lnTo>
                      <a:pt x="896" y="300"/>
                    </a:lnTo>
                    <a:lnTo>
                      <a:pt x="892" y="304"/>
                    </a:lnTo>
                    <a:lnTo>
                      <a:pt x="888" y="304"/>
                    </a:lnTo>
                    <a:lnTo>
                      <a:pt x="888" y="300"/>
                    </a:lnTo>
                    <a:lnTo>
                      <a:pt x="892" y="300"/>
                    </a:lnTo>
                    <a:lnTo>
                      <a:pt x="896" y="300"/>
                    </a:lnTo>
                    <a:lnTo>
                      <a:pt x="896" y="296"/>
                    </a:lnTo>
                    <a:lnTo>
                      <a:pt x="896" y="292"/>
                    </a:lnTo>
                    <a:lnTo>
                      <a:pt x="896" y="288"/>
                    </a:lnTo>
                    <a:lnTo>
                      <a:pt x="896" y="284"/>
                    </a:lnTo>
                    <a:lnTo>
                      <a:pt x="900" y="280"/>
                    </a:lnTo>
                    <a:lnTo>
                      <a:pt x="904" y="280"/>
                    </a:lnTo>
                    <a:lnTo>
                      <a:pt x="908" y="280"/>
                    </a:lnTo>
                    <a:lnTo>
                      <a:pt x="912" y="280"/>
                    </a:lnTo>
                    <a:lnTo>
                      <a:pt x="916" y="276"/>
                    </a:lnTo>
                    <a:lnTo>
                      <a:pt x="920" y="272"/>
                    </a:lnTo>
                    <a:lnTo>
                      <a:pt x="920" y="268"/>
                    </a:lnTo>
                    <a:lnTo>
                      <a:pt x="920" y="264"/>
                    </a:lnTo>
                    <a:lnTo>
                      <a:pt x="924" y="260"/>
                    </a:lnTo>
                    <a:lnTo>
                      <a:pt x="928" y="260"/>
                    </a:lnTo>
                    <a:lnTo>
                      <a:pt x="928" y="256"/>
                    </a:lnTo>
                    <a:lnTo>
                      <a:pt x="924" y="252"/>
                    </a:lnTo>
                    <a:lnTo>
                      <a:pt x="916" y="256"/>
                    </a:lnTo>
                    <a:lnTo>
                      <a:pt x="912" y="256"/>
                    </a:lnTo>
                    <a:lnTo>
                      <a:pt x="908" y="256"/>
                    </a:lnTo>
                    <a:lnTo>
                      <a:pt x="900" y="260"/>
                    </a:lnTo>
                    <a:lnTo>
                      <a:pt x="896" y="260"/>
                    </a:lnTo>
                    <a:lnTo>
                      <a:pt x="892" y="256"/>
                    </a:lnTo>
                    <a:lnTo>
                      <a:pt x="892" y="252"/>
                    </a:lnTo>
                    <a:lnTo>
                      <a:pt x="892" y="248"/>
                    </a:lnTo>
                    <a:lnTo>
                      <a:pt x="880" y="244"/>
                    </a:lnTo>
                    <a:lnTo>
                      <a:pt x="872" y="244"/>
                    </a:lnTo>
                    <a:lnTo>
                      <a:pt x="868" y="244"/>
                    </a:lnTo>
                    <a:lnTo>
                      <a:pt x="868" y="240"/>
                    </a:lnTo>
                    <a:lnTo>
                      <a:pt x="864" y="240"/>
                    </a:lnTo>
                    <a:lnTo>
                      <a:pt x="860" y="232"/>
                    </a:lnTo>
                    <a:lnTo>
                      <a:pt x="860" y="228"/>
                    </a:lnTo>
                    <a:lnTo>
                      <a:pt x="852" y="216"/>
                    </a:lnTo>
                    <a:lnTo>
                      <a:pt x="852" y="212"/>
                    </a:lnTo>
                    <a:lnTo>
                      <a:pt x="848" y="212"/>
                    </a:lnTo>
                    <a:lnTo>
                      <a:pt x="844" y="212"/>
                    </a:lnTo>
                    <a:lnTo>
                      <a:pt x="840" y="212"/>
                    </a:lnTo>
                    <a:lnTo>
                      <a:pt x="836" y="212"/>
                    </a:lnTo>
                    <a:lnTo>
                      <a:pt x="832" y="208"/>
                    </a:lnTo>
                    <a:lnTo>
                      <a:pt x="828" y="208"/>
                    </a:lnTo>
                    <a:lnTo>
                      <a:pt x="824" y="208"/>
                    </a:lnTo>
                    <a:lnTo>
                      <a:pt x="820" y="208"/>
                    </a:lnTo>
                    <a:lnTo>
                      <a:pt x="816" y="208"/>
                    </a:lnTo>
                    <a:lnTo>
                      <a:pt x="812" y="212"/>
                    </a:lnTo>
                    <a:lnTo>
                      <a:pt x="808" y="212"/>
                    </a:lnTo>
                    <a:lnTo>
                      <a:pt x="800" y="216"/>
                    </a:lnTo>
                    <a:lnTo>
                      <a:pt x="804" y="216"/>
                    </a:lnTo>
                    <a:lnTo>
                      <a:pt x="808" y="216"/>
                    </a:lnTo>
                    <a:lnTo>
                      <a:pt x="808" y="220"/>
                    </a:lnTo>
                    <a:lnTo>
                      <a:pt x="800" y="224"/>
                    </a:lnTo>
                    <a:lnTo>
                      <a:pt x="796" y="228"/>
                    </a:lnTo>
                    <a:lnTo>
                      <a:pt x="796" y="232"/>
                    </a:lnTo>
                    <a:lnTo>
                      <a:pt x="792" y="232"/>
                    </a:lnTo>
                    <a:lnTo>
                      <a:pt x="792" y="236"/>
                    </a:lnTo>
                    <a:lnTo>
                      <a:pt x="796" y="236"/>
                    </a:lnTo>
                    <a:lnTo>
                      <a:pt x="792" y="240"/>
                    </a:lnTo>
                    <a:lnTo>
                      <a:pt x="780" y="240"/>
                    </a:lnTo>
                    <a:lnTo>
                      <a:pt x="780" y="244"/>
                    </a:lnTo>
                    <a:lnTo>
                      <a:pt x="776" y="240"/>
                    </a:lnTo>
                    <a:lnTo>
                      <a:pt x="772" y="240"/>
                    </a:lnTo>
                    <a:lnTo>
                      <a:pt x="768" y="240"/>
                    </a:lnTo>
                    <a:lnTo>
                      <a:pt x="764" y="240"/>
                    </a:lnTo>
                    <a:lnTo>
                      <a:pt x="760" y="240"/>
                    </a:lnTo>
                    <a:lnTo>
                      <a:pt x="756" y="236"/>
                    </a:lnTo>
                    <a:lnTo>
                      <a:pt x="752" y="236"/>
                    </a:lnTo>
                    <a:lnTo>
                      <a:pt x="748" y="236"/>
                    </a:lnTo>
                    <a:lnTo>
                      <a:pt x="744" y="240"/>
                    </a:lnTo>
                    <a:lnTo>
                      <a:pt x="740" y="240"/>
                    </a:lnTo>
                    <a:lnTo>
                      <a:pt x="740" y="244"/>
                    </a:lnTo>
                    <a:lnTo>
                      <a:pt x="736" y="244"/>
                    </a:lnTo>
                    <a:lnTo>
                      <a:pt x="732" y="244"/>
                    </a:lnTo>
                    <a:lnTo>
                      <a:pt x="728" y="244"/>
                    </a:lnTo>
                    <a:lnTo>
                      <a:pt x="724" y="244"/>
                    </a:lnTo>
                    <a:lnTo>
                      <a:pt x="716" y="244"/>
                    </a:lnTo>
                    <a:lnTo>
                      <a:pt x="712" y="244"/>
                    </a:lnTo>
                    <a:lnTo>
                      <a:pt x="708" y="244"/>
                    </a:lnTo>
                    <a:lnTo>
                      <a:pt x="704" y="244"/>
                    </a:lnTo>
                    <a:lnTo>
                      <a:pt x="700" y="244"/>
                    </a:lnTo>
                    <a:lnTo>
                      <a:pt x="696" y="240"/>
                    </a:lnTo>
                    <a:lnTo>
                      <a:pt x="692" y="240"/>
                    </a:lnTo>
                    <a:lnTo>
                      <a:pt x="684" y="236"/>
                    </a:lnTo>
                    <a:lnTo>
                      <a:pt x="676" y="236"/>
                    </a:lnTo>
                    <a:lnTo>
                      <a:pt x="672" y="236"/>
                    </a:lnTo>
                    <a:lnTo>
                      <a:pt x="668" y="236"/>
                    </a:lnTo>
                    <a:lnTo>
                      <a:pt x="660" y="236"/>
                    </a:lnTo>
                    <a:lnTo>
                      <a:pt x="656" y="236"/>
                    </a:lnTo>
                    <a:lnTo>
                      <a:pt x="652" y="236"/>
                    </a:lnTo>
                    <a:lnTo>
                      <a:pt x="648" y="232"/>
                    </a:lnTo>
                    <a:lnTo>
                      <a:pt x="648" y="228"/>
                    </a:lnTo>
                    <a:lnTo>
                      <a:pt x="644" y="228"/>
                    </a:lnTo>
                    <a:lnTo>
                      <a:pt x="640" y="224"/>
                    </a:lnTo>
                    <a:lnTo>
                      <a:pt x="636" y="224"/>
                    </a:lnTo>
                    <a:lnTo>
                      <a:pt x="632" y="224"/>
                    </a:lnTo>
                    <a:lnTo>
                      <a:pt x="624" y="224"/>
                    </a:lnTo>
                    <a:lnTo>
                      <a:pt x="620" y="220"/>
                    </a:lnTo>
                    <a:lnTo>
                      <a:pt x="612" y="224"/>
                    </a:lnTo>
                    <a:lnTo>
                      <a:pt x="612" y="228"/>
                    </a:lnTo>
                    <a:lnTo>
                      <a:pt x="608" y="228"/>
                    </a:lnTo>
                    <a:lnTo>
                      <a:pt x="612" y="232"/>
                    </a:lnTo>
                    <a:lnTo>
                      <a:pt x="612" y="236"/>
                    </a:lnTo>
                    <a:lnTo>
                      <a:pt x="608" y="240"/>
                    </a:lnTo>
                    <a:lnTo>
                      <a:pt x="604" y="240"/>
                    </a:lnTo>
                    <a:lnTo>
                      <a:pt x="600" y="240"/>
                    </a:lnTo>
                    <a:lnTo>
                      <a:pt x="596" y="240"/>
                    </a:lnTo>
                    <a:lnTo>
                      <a:pt x="592" y="240"/>
                    </a:lnTo>
                    <a:lnTo>
                      <a:pt x="584" y="240"/>
                    </a:lnTo>
                    <a:lnTo>
                      <a:pt x="580" y="236"/>
                    </a:lnTo>
                    <a:lnTo>
                      <a:pt x="580" y="232"/>
                    </a:lnTo>
                    <a:lnTo>
                      <a:pt x="576" y="232"/>
                    </a:lnTo>
                  </a:path>
                </a:pathLst>
              </a:custGeom>
              <a:solidFill>
                <a:srgbClr val="CCFFFF"/>
              </a:solidFill>
              <a:ln w="6350">
                <a:solidFill>
                  <a:srgbClr val="CCFFFF"/>
                </a:solidFill>
                <a:prstDash val="solid"/>
                <a:round/>
                <a:headEnd/>
                <a:tailEnd/>
              </a:ln>
            </p:spPr>
            <p:txBody>
              <a:bodyPr/>
              <a:lstStyle/>
              <a:p>
                <a:endParaRPr lang="it-IT"/>
              </a:p>
            </p:txBody>
          </p:sp>
          <p:sp>
            <p:nvSpPr>
              <p:cNvPr id="197830" name="Freeform 188">
                <a:extLst>
                  <a:ext uri="{FF2B5EF4-FFF2-40B4-BE49-F238E27FC236}">
                    <a16:creationId xmlns:a16="http://schemas.microsoft.com/office/drawing/2014/main" id="{4AF6A381-C23E-B2A8-B54C-24DC02DD5D74}"/>
                  </a:ext>
                </a:extLst>
              </p:cNvPr>
              <p:cNvSpPr>
                <a:spLocks/>
              </p:cNvSpPr>
              <p:nvPr/>
            </p:nvSpPr>
            <p:spPr bwMode="auto">
              <a:xfrm>
                <a:off x="3745" y="867"/>
                <a:ext cx="1028" cy="318"/>
              </a:xfrm>
              <a:custGeom>
                <a:avLst/>
                <a:gdLst>
                  <a:gd name="T0" fmla="*/ 2147483646 w 536"/>
                  <a:gd name="T1" fmla="*/ 2147483646 h 124"/>
                  <a:gd name="T2" fmla="*/ 2147483646 w 536"/>
                  <a:gd name="T3" fmla="*/ 2147483646 h 124"/>
                  <a:gd name="T4" fmla="*/ 2147483646 w 536"/>
                  <a:gd name="T5" fmla="*/ 2147483646 h 124"/>
                  <a:gd name="T6" fmla="*/ 2147483646 w 536"/>
                  <a:gd name="T7" fmla="*/ 2147483646 h 124"/>
                  <a:gd name="T8" fmla="*/ 2147483646 w 536"/>
                  <a:gd name="T9" fmla="*/ 2147483646 h 124"/>
                  <a:gd name="T10" fmla="*/ 2147483646 w 536"/>
                  <a:gd name="T11" fmla="*/ 2147483646 h 124"/>
                  <a:gd name="T12" fmla="*/ 2147483646 w 536"/>
                  <a:gd name="T13" fmla="*/ 2147483646 h 124"/>
                  <a:gd name="T14" fmla="*/ 2147483646 w 536"/>
                  <a:gd name="T15" fmla="*/ 2147483646 h 124"/>
                  <a:gd name="T16" fmla="*/ 2147483646 w 536"/>
                  <a:gd name="T17" fmla="*/ 2147483646 h 124"/>
                  <a:gd name="T18" fmla="*/ 2147483646 w 536"/>
                  <a:gd name="T19" fmla="*/ 2147483646 h 124"/>
                  <a:gd name="T20" fmla="*/ 2147483646 w 536"/>
                  <a:gd name="T21" fmla="*/ 2147483646 h 124"/>
                  <a:gd name="T22" fmla="*/ 2147483646 w 536"/>
                  <a:gd name="T23" fmla="*/ 2147483646 h 124"/>
                  <a:gd name="T24" fmla="*/ 2147483646 w 536"/>
                  <a:gd name="T25" fmla="*/ 2147483646 h 124"/>
                  <a:gd name="T26" fmla="*/ 2147483646 w 536"/>
                  <a:gd name="T27" fmla="*/ 2147483646 h 124"/>
                  <a:gd name="T28" fmla="*/ 2147483646 w 536"/>
                  <a:gd name="T29" fmla="*/ 0 h 124"/>
                  <a:gd name="T30" fmla="*/ 2147483646 w 536"/>
                  <a:gd name="T31" fmla="*/ 0 h 124"/>
                  <a:gd name="T32" fmla="*/ 2147483646 w 536"/>
                  <a:gd name="T33" fmla="*/ 2147483646 h 124"/>
                  <a:gd name="T34" fmla="*/ 2147483646 w 536"/>
                  <a:gd name="T35" fmla="*/ 2147483646 h 124"/>
                  <a:gd name="T36" fmla="*/ 2147483646 w 536"/>
                  <a:gd name="T37" fmla="*/ 2147483646 h 124"/>
                  <a:gd name="T38" fmla="*/ 2147483646 w 536"/>
                  <a:gd name="T39" fmla="*/ 2147483646 h 124"/>
                  <a:gd name="T40" fmla="*/ 2147483646 w 536"/>
                  <a:gd name="T41" fmla="*/ 2147483646 h 124"/>
                  <a:gd name="T42" fmla="*/ 2147483646 w 536"/>
                  <a:gd name="T43" fmla="*/ 2147483646 h 124"/>
                  <a:gd name="T44" fmla="*/ 2147483646 w 536"/>
                  <a:gd name="T45" fmla="*/ 2147483646 h 124"/>
                  <a:gd name="T46" fmla="*/ 2147483646 w 536"/>
                  <a:gd name="T47" fmla="*/ 2147483646 h 124"/>
                  <a:gd name="T48" fmla="*/ 2147483646 w 536"/>
                  <a:gd name="T49" fmla="*/ 2147483646 h 124"/>
                  <a:gd name="T50" fmla="*/ 2147483646 w 536"/>
                  <a:gd name="T51" fmla="*/ 2147483646 h 124"/>
                  <a:gd name="T52" fmla="*/ 2147483646 w 536"/>
                  <a:gd name="T53" fmla="*/ 2147483646 h 124"/>
                  <a:gd name="T54" fmla="*/ 2147483646 w 536"/>
                  <a:gd name="T55" fmla="*/ 2147483646 h 124"/>
                  <a:gd name="T56" fmla="*/ 2147483646 w 536"/>
                  <a:gd name="T57" fmla="*/ 2147483646 h 124"/>
                  <a:gd name="T58" fmla="*/ 2147483646 w 536"/>
                  <a:gd name="T59" fmla="*/ 2147483646 h 124"/>
                  <a:gd name="T60" fmla="*/ 2147483646 w 536"/>
                  <a:gd name="T61" fmla="*/ 2147483646 h 124"/>
                  <a:gd name="T62" fmla="*/ 2147483646 w 536"/>
                  <a:gd name="T63" fmla="*/ 2147483646 h 124"/>
                  <a:gd name="T64" fmla="*/ 2147483646 w 536"/>
                  <a:gd name="T65" fmla="*/ 2147483646 h 124"/>
                  <a:gd name="T66" fmla="*/ 2147483646 w 536"/>
                  <a:gd name="T67" fmla="*/ 2147483646 h 124"/>
                  <a:gd name="T68" fmla="*/ 2147483646 w 536"/>
                  <a:gd name="T69" fmla="*/ 2147483646 h 124"/>
                  <a:gd name="T70" fmla="*/ 2147483646 w 536"/>
                  <a:gd name="T71" fmla="*/ 2147483646 h 124"/>
                  <a:gd name="T72" fmla="*/ 2147483646 w 536"/>
                  <a:gd name="T73" fmla="*/ 2147483646 h 124"/>
                  <a:gd name="T74" fmla="*/ 2147483646 w 536"/>
                  <a:gd name="T75" fmla="*/ 2147483646 h 124"/>
                  <a:gd name="T76" fmla="*/ 2147483646 w 536"/>
                  <a:gd name="T77" fmla="*/ 2147483646 h 124"/>
                  <a:gd name="T78" fmla="*/ 2147483646 w 536"/>
                  <a:gd name="T79" fmla="*/ 2147483646 h 124"/>
                  <a:gd name="T80" fmla="*/ 2147483646 w 536"/>
                  <a:gd name="T81" fmla="*/ 2147483646 h 124"/>
                  <a:gd name="T82" fmla="*/ 2147483646 w 536"/>
                  <a:gd name="T83" fmla="*/ 2147483646 h 124"/>
                  <a:gd name="T84" fmla="*/ 2147483646 w 536"/>
                  <a:gd name="T85" fmla="*/ 2147483646 h 124"/>
                  <a:gd name="T86" fmla="*/ 2147483646 w 536"/>
                  <a:gd name="T87" fmla="*/ 2147483646 h 124"/>
                  <a:gd name="T88" fmla="*/ 2147483646 w 536"/>
                  <a:gd name="T89" fmla="*/ 2147483646 h 124"/>
                  <a:gd name="T90" fmla="*/ 2147483646 w 536"/>
                  <a:gd name="T91" fmla="*/ 2147483646 h 124"/>
                  <a:gd name="T92" fmla="*/ 2147483646 w 536"/>
                  <a:gd name="T93" fmla="*/ 2147483646 h 124"/>
                  <a:gd name="T94" fmla="*/ 2147483646 w 536"/>
                  <a:gd name="T95" fmla="*/ 2147483646 h 124"/>
                  <a:gd name="T96" fmla="*/ 2147483646 w 536"/>
                  <a:gd name="T97" fmla="*/ 2147483646 h 124"/>
                  <a:gd name="T98" fmla="*/ 2147483646 w 536"/>
                  <a:gd name="T99" fmla="*/ 2147483646 h 124"/>
                  <a:gd name="T100" fmla="*/ 2147483646 w 536"/>
                  <a:gd name="T101" fmla="*/ 2147483646 h 124"/>
                  <a:gd name="T102" fmla="*/ 2147483646 w 536"/>
                  <a:gd name="T103" fmla="*/ 2147483646 h 124"/>
                  <a:gd name="T104" fmla="*/ 2147483646 w 536"/>
                  <a:gd name="T105" fmla="*/ 2147483646 h 124"/>
                  <a:gd name="T106" fmla="*/ 2147483646 w 536"/>
                  <a:gd name="T107" fmla="*/ 2147483646 h 124"/>
                  <a:gd name="T108" fmla="*/ 2147483646 w 536"/>
                  <a:gd name="T109" fmla="*/ 2147483646 h 124"/>
                  <a:gd name="T110" fmla="*/ 2147483646 w 536"/>
                  <a:gd name="T111" fmla="*/ 2147483646 h 124"/>
                  <a:gd name="T112" fmla="*/ 2147483646 w 536"/>
                  <a:gd name="T113" fmla="*/ 2147483646 h 124"/>
                  <a:gd name="T114" fmla="*/ 2147483646 w 536"/>
                  <a:gd name="T115" fmla="*/ 2147483646 h 124"/>
                  <a:gd name="T116" fmla="*/ 2147483646 w 536"/>
                  <a:gd name="T117" fmla="*/ 2147483646 h 124"/>
                  <a:gd name="T118" fmla="*/ 2147483646 w 536"/>
                  <a:gd name="T119" fmla="*/ 2147483646 h 124"/>
                  <a:gd name="T120" fmla="*/ 1651639716 w 536"/>
                  <a:gd name="T121" fmla="*/ 2147483646 h 124"/>
                  <a:gd name="T122" fmla="*/ 1651639716 w 536"/>
                  <a:gd name="T123" fmla="*/ 2147483646 h 124"/>
                  <a:gd name="T124" fmla="*/ 341829835 w 536"/>
                  <a:gd name="T125" fmla="*/ 2147483646 h 1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36"/>
                  <a:gd name="T190" fmla="*/ 0 h 124"/>
                  <a:gd name="T191" fmla="*/ 536 w 536"/>
                  <a:gd name="T192" fmla="*/ 124 h 1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36" h="124">
                    <a:moveTo>
                      <a:pt x="536" y="40"/>
                    </a:moveTo>
                    <a:lnTo>
                      <a:pt x="528" y="40"/>
                    </a:lnTo>
                    <a:lnTo>
                      <a:pt x="524" y="40"/>
                    </a:lnTo>
                    <a:lnTo>
                      <a:pt x="520" y="40"/>
                    </a:lnTo>
                    <a:lnTo>
                      <a:pt x="516" y="40"/>
                    </a:lnTo>
                    <a:lnTo>
                      <a:pt x="512" y="44"/>
                    </a:lnTo>
                    <a:lnTo>
                      <a:pt x="508" y="44"/>
                    </a:lnTo>
                    <a:lnTo>
                      <a:pt x="504" y="44"/>
                    </a:lnTo>
                    <a:lnTo>
                      <a:pt x="500" y="48"/>
                    </a:lnTo>
                    <a:lnTo>
                      <a:pt x="496" y="48"/>
                    </a:lnTo>
                    <a:lnTo>
                      <a:pt x="496" y="52"/>
                    </a:lnTo>
                    <a:lnTo>
                      <a:pt x="488" y="52"/>
                    </a:lnTo>
                    <a:lnTo>
                      <a:pt x="484" y="52"/>
                    </a:lnTo>
                    <a:lnTo>
                      <a:pt x="480" y="52"/>
                    </a:lnTo>
                    <a:lnTo>
                      <a:pt x="476" y="52"/>
                    </a:lnTo>
                    <a:lnTo>
                      <a:pt x="476" y="48"/>
                    </a:lnTo>
                    <a:lnTo>
                      <a:pt x="472" y="48"/>
                    </a:lnTo>
                    <a:lnTo>
                      <a:pt x="472" y="52"/>
                    </a:lnTo>
                    <a:lnTo>
                      <a:pt x="468" y="52"/>
                    </a:lnTo>
                    <a:lnTo>
                      <a:pt x="464" y="52"/>
                    </a:lnTo>
                    <a:lnTo>
                      <a:pt x="460" y="48"/>
                    </a:lnTo>
                    <a:lnTo>
                      <a:pt x="456" y="44"/>
                    </a:lnTo>
                    <a:lnTo>
                      <a:pt x="452" y="44"/>
                    </a:lnTo>
                    <a:lnTo>
                      <a:pt x="448" y="40"/>
                    </a:lnTo>
                    <a:lnTo>
                      <a:pt x="444" y="40"/>
                    </a:lnTo>
                    <a:lnTo>
                      <a:pt x="440" y="40"/>
                    </a:lnTo>
                    <a:lnTo>
                      <a:pt x="436" y="40"/>
                    </a:lnTo>
                    <a:lnTo>
                      <a:pt x="432" y="40"/>
                    </a:lnTo>
                    <a:lnTo>
                      <a:pt x="428" y="40"/>
                    </a:lnTo>
                    <a:lnTo>
                      <a:pt x="428" y="36"/>
                    </a:lnTo>
                    <a:lnTo>
                      <a:pt x="424" y="36"/>
                    </a:lnTo>
                    <a:lnTo>
                      <a:pt x="420" y="36"/>
                    </a:lnTo>
                    <a:lnTo>
                      <a:pt x="420" y="40"/>
                    </a:lnTo>
                    <a:lnTo>
                      <a:pt x="416" y="40"/>
                    </a:lnTo>
                    <a:lnTo>
                      <a:pt x="412" y="36"/>
                    </a:lnTo>
                    <a:lnTo>
                      <a:pt x="408" y="32"/>
                    </a:lnTo>
                    <a:lnTo>
                      <a:pt x="404" y="24"/>
                    </a:lnTo>
                    <a:lnTo>
                      <a:pt x="400" y="20"/>
                    </a:lnTo>
                    <a:lnTo>
                      <a:pt x="392" y="16"/>
                    </a:lnTo>
                    <a:lnTo>
                      <a:pt x="388" y="12"/>
                    </a:lnTo>
                    <a:lnTo>
                      <a:pt x="388" y="8"/>
                    </a:lnTo>
                    <a:lnTo>
                      <a:pt x="384" y="8"/>
                    </a:lnTo>
                    <a:lnTo>
                      <a:pt x="380" y="12"/>
                    </a:lnTo>
                    <a:lnTo>
                      <a:pt x="376" y="12"/>
                    </a:lnTo>
                    <a:lnTo>
                      <a:pt x="372" y="12"/>
                    </a:lnTo>
                    <a:lnTo>
                      <a:pt x="368" y="16"/>
                    </a:lnTo>
                    <a:lnTo>
                      <a:pt x="364" y="16"/>
                    </a:lnTo>
                    <a:lnTo>
                      <a:pt x="360" y="16"/>
                    </a:lnTo>
                    <a:lnTo>
                      <a:pt x="360" y="12"/>
                    </a:lnTo>
                    <a:lnTo>
                      <a:pt x="364" y="12"/>
                    </a:lnTo>
                    <a:lnTo>
                      <a:pt x="360" y="12"/>
                    </a:lnTo>
                    <a:lnTo>
                      <a:pt x="356" y="12"/>
                    </a:lnTo>
                    <a:lnTo>
                      <a:pt x="352" y="12"/>
                    </a:lnTo>
                    <a:lnTo>
                      <a:pt x="348" y="8"/>
                    </a:lnTo>
                    <a:lnTo>
                      <a:pt x="348" y="12"/>
                    </a:lnTo>
                    <a:lnTo>
                      <a:pt x="344" y="12"/>
                    </a:lnTo>
                    <a:lnTo>
                      <a:pt x="340" y="12"/>
                    </a:lnTo>
                    <a:lnTo>
                      <a:pt x="340" y="8"/>
                    </a:lnTo>
                    <a:lnTo>
                      <a:pt x="340" y="4"/>
                    </a:lnTo>
                    <a:lnTo>
                      <a:pt x="336" y="0"/>
                    </a:lnTo>
                    <a:lnTo>
                      <a:pt x="332" y="0"/>
                    </a:lnTo>
                    <a:lnTo>
                      <a:pt x="328" y="0"/>
                    </a:lnTo>
                    <a:lnTo>
                      <a:pt x="324" y="0"/>
                    </a:lnTo>
                    <a:lnTo>
                      <a:pt x="320" y="0"/>
                    </a:lnTo>
                    <a:lnTo>
                      <a:pt x="316" y="0"/>
                    </a:lnTo>
                    <a:lnTo>
                      <a:pt x="316" y="4"/>
                    </a:lnTo>
                    <a:lnTo>
                      <a:pt x="312" y="4"/>
                    </a:lnTo>
                    <a:lnTo>
                      <a:pt x="304" y="4"/>
                    </a:lnTo>
                    <a:lnTo>
                      <a:pt x="296" y="8"/>
                    </a:lnTo>
                    <a:lnTo>
                      <a:pt x="292" y="8"/>
                    </a:lnTo>
                    <a:lnTo>
                      <a:pt x="288" y="8"/>
                    </a:lnTo>
                    <a:lnTo>
                      <a:pt x="284" y="8"/>
                    </a:lnTo>
                    <a:lnTo>
                      <a:pt x="280" y="8"/>
                    </a:lnTo>
                    <a:lnTo>
                      <a:pt x="276" y="12"/>
                    </a:lnTo>
                    <a:lnTo>
                      <a:pt x="272" y="12"/>
                    </a:lnTo>
                    <a:lnTo>
                      <a:pt x="268" y="12"/>
                    </a:lnTo>
                    <a:lnTo>
                      <a:pt x="264" y="12"/>
                    </a:lnTo>
                    <a:lnTo>
                      <a:pt x="260" y="12"/>
                    </a:lnTo>
                    <a:lnTo>
                      <a:pt x="256" y="12"/>
                    </a:lnTo>
                    <a:lnTo>
                      <a:pt x="256" y="16"/>
                    </a:lnTo>
                    <a:lnTo>
                      <a:pt x="256" y="20"/>
                    </a:lnTo>
                    <a:lnTo>
                      <a:pt x="260" y="20"/>
                    </a:lnTo>
                    <a:lnTo>
                      <a:pt x="264" y="20"/>
                    </a:lnTo>
                    <a:lnTo>
                      <a:pt x="260" y="20"/>
                    </a:lnTo>
                    <a:lnTo>
                      <a:pt x="256" y="20"/>
                    </a:lnTo>
                    <a:lnTo>
                      <a:pt x="252" y="20"/>
                    </a:lnTo>
                    <a:lnTo>
                      <a:pt x="252" y="24"/>
                    </a:lnTo>
                    <a:lnTo>
                      <a:pt x="252" y="28"/>
                    </a:lnTo>
                    <a:lnTo>
                      <a:pt x="248" y="28"/>
                    </a:lnTo>
                    <a:lnTo>
                      <a:pt x="244" y="28"/>
                    </a:lnTo>
                    <a:lnTo>
                      <a:pt x="244" y="32"/>
                    </a:lnTo>
                    <a:lnTo>
                      <a:pt x="248" y="32"/>
                    </a:lnTo>
                    <a:lnTo>
                      <a:pt x="252" y="32"/>
                    </a:lnTo>
                    <a:lnTo>
                      <a:pt x="256" y="36"/>
                    </a:lnTo>
                    <a:lnTo>
                      <a:pt x="256" y="40"/>
                    </a:lnTo>
                    <a:lnTo>
                      <a:pt x="252" y="40"/>
                    </a:lnTo>
                    <a:lnTo>
                      <a:pt x="248" y="40"/>
                    </a:lnTo>
                    <a:lnTo>
                      <a:pt x="244" y="40"/>
                    </a:lnTo>
                    <a:lnTo>
                      <a:pt x="240" y="40"/>
                    </a:lnTo>
                    <a:lnTo>
                      <a:pt x="236" y="40"/>
                    </a:lnTo>
                    <a:lnTo>
                      <a:pt x="232" y="40"/>
                    </a:lnTo>
                    <a:lnTo>
                      <a:pt x="232" y="36"/>
                    </a:lnTo>
                    <a:lnTo>
                      <a:pt x="228" y="36"/>
                    </a:lnTo>
                    <a:lnTo>
                      <a:pt x="224" y="36"/>
                    </a:lnTo>
                    <a:lnTo>
                      <a:pt x="224" y="40"/>
                    </a:lnTo>
                    <a:lnTo>
                      <a:pt x="220" y="36"/>
                    </a:lnTo>
                    <a:lnTo>
                      <a:pt x="216" y="36"/>
                    </a:lnTo>
                    <a:lnTo>
                      <a:pt x="212" y="40"/>
                    </a:lnTo>
                    <a:lnTo>
                      <a:pt x="208" y="40"/>
                    </a:lnTo>
                    <a:lnTo>
                      <a:pt x="204" y="40"/>
                    </a:lnTo>
                    <a:lnTo>
                      <a:pt x="200" y="40"/>
                    </a:lnTo>
                    <a:lnTo>
                      <a:pt x="196" y="36"/>
                    </a:lnTo>
                    <a:lnTo>
                      <a:pt x="196" y="40"/>
                    </a:lnTo>
                    <a:lnTo>
                      <a:pt x="200" y="40"/>
                    </a:lnTo>
                    <a:lnTo>
                      <a:pt x="196" y="40"/>
                    </a:lnTo>
                    <a:lnTo>
                      <a:pt x="196" y="36"/>
                    </a:lnTo>
                    <a:lnTo>
                      <a:pt x="192" y="36"/>
                    </a:lnTo>
                    <a:lnTo>
                      <a:pt x="188" y="36"/>
                    </a:lnTo>
                    <a:lnTo>
                      <a:pt x="184" y="32"/>
                    </a:lnTo>
                    <a:lnTo>
                      <a:pt x="184" y="36"/>
                    </a:lnTo>
                    <a:lnTo>
                      <a:pt x="180" y="32"/>
                    </a:lnTo>
                    <a:lnTo>
                      <a:pt x="176" y="32"/>
                    </a:lnTo>
                    <a:lnTo>
                      <a:pt x="172" y="32"/>
                    </a:lnTo>
                    <a:lnTo>
                      <a:pt x="168" y="32"/>
                    </a:lnTo>
                    <a:lnTo>
                      <a:pt x="164" y="32"/>
                    </a:lnTo>
                    <a:lnTo>
                      <a:pt x="160" y="36"/>
                    </a:lnTo>
                    <a:lnTo>
                      <a:pt x="156" y="36"/>
                    </a:lnTo>
                    <a:lnTo>
                      <a:pt x="152" y="40"/>
                    </a:lnTo>
                    <a:lnTo>
                      <a:pt x="148" y="40"/>
                    </a:lnTo>
                    <a:lnTo>
                      <a:pt x="148" y="44"/>
                    </a:lnTo>
                    <a:lnTo>
                      <a:pt x="148" y="48"/>
                    </a:lnTo>
                    <a:lnTo>
                      <a:pt x="144" y="48"/>
                    </a:lnTo>
                    <a:lnTo>
                      <a:pt x="140" y="48"/>
                    </a:lnTo>
                    <a:lnTo>
                      <a:pt x="140" y="44"/>
                    </a:lnTo>
                    <a:lnTo>
                      <a:pt x="136" y="44"/>
                    </a:lnTo>
                    <a:lnTo>
                      <a:pt x="136" y="48"/>
                    </a:lnTo>
                    <a:lnTo>
                      <a:pt x="132" y="48"/>
                    </a:lnTo>
                    <a:lnTo>
                      <a:pt x="132" y="52"/>
                    </a:lnTo>
                    <a:lnTo>
                      <a:pt x="132" y="56"/>
                    </a:lnTo>
                    <a:lnTo>
                      <a:pt x="128" y="56"/>
                    </a:lnTo>
                    <a:lnTo>
                      <a:pt x="128" y="60"/>
                    </a:lnTo>
                    <a:lnTo>
                      <a:pt x="132" y="60"/>
                    </a:lnTo>
                    <a:lnTo>
                      <a:pt x="132" y="64"/>
                    </a:lnTo>
                    <a:lnTo>
                      <a:pt x="136" y="68"/>
                    </a:lnTo>
                    <a:lnTo>
                      <a:pt x="136" y="64"/>
                    </a:lnTo>
                    <a:lnTo>
                      <a:pt x="140" y="64"/>
                    </a:lnTo>
                    <a:lnTo>
                      <a:pt x="144" y="68"/>
                    </a:lnTo>
                    <a:lnTo>
                      <a:pt x="148" y="72"/>
                    </a:lnTo>
                    <a:lnTo>
                      <a:pt x="148" y="76"/>
                    </a:lnTo>
                    <a:lnTo>
                      <a:pt x="144" y="76"/>
                    </a:lnTo>
                    <a:lnTo>
                      <a:pt x="148" y="76"/>
                    </a:lnTo>
                    <a:lnTo>
                      <a:pt x="152" y="80"/>
                    </a:lnTo>
                    <a:lnTo>
                      <a:pt x="148" y="80"/>
                    </a:lnTo>
                    <a:lnTo>
                      <a:pt x="148" y="84"/>
                    </a:lnTo>
                    <a:lnTo>
                      <a:pt x="144" y="80"/>
                    </a:lnTo>
                    <a:lnTo>
                      <a:pt x="144" y="84"/>
                    </a:lnTo>
                    <a:lnTo>
                      <a:pt x="140" y="84"/>
                    </a:lnTo>
                    <a:lnTo>
                      <a:pt x="136" y="84"/>
                    </a:lnTo>
                    <a:lnTo>
                      <a:pt x="136" y="88"/>
                    </a:lnTo>
                    <a:lnTo>
                      <a:pt x="132" y="88"/>
                    </a:lnTo>
                    <a:lnTo>
                      <a:pt x="132" y="92"/>
                    </a:lnTo>
                    <a:lnTo>
                      <a:pt x="128" y="92"/>
                    </a:lnTo>
                    <a:lnTo>
                      <a:pt x="128" y="96"/>
                    </a:lnTo>
                    <a:lnTo>
                      <a:pt x="132" y="96"/>
                    </a:lnTo>
                    <a:lnTo>
                      <a:pt x="136" y="100"/>
                    </a:lnTo>
                    <a:lnTo>
                      <a:pt x="136" y="104"/>
                    </a:lnTo>
                    <a:lnTo>
                      <a:pt x="136" y="100"/>
                    </a:lnTo>
                    <a:lnTo>
                      <a:pt x="136" y="104"/>
                    </a:lnTo>
                    <a:lnTo>
                      <a:pt x="136" y="108"/>
                    </a:lnTo>
                    <a:lnTo>
                      <a:pt x="140" y="112"/>
                    </a:lnTo>
                    <a:lnTo>
                      <a:pt x="144" y="116"/>
                    </a:lnTo>
                    <a:lnTo>
                      <a:pt x="144" y="120"/>
                    </a:lnTo>
                    <a:lnTo>
                      <a:pt x="140" y="120"/>
                    </a:lnTo>
                    <a:lnTo>
                      <a:pt x="140" y="124"/>
                    </a:lnTo>
                    <a:lnTo>
                      <a:pt x="136" y="124"/>
                    </a:lnTo>
                    <a:lnTo>
                      <a:pt x="136" y="120"/>
                    </a:lnTo>
                    <a:lnTo>
                      <a:pt x="132" y="120"/>
                    </a:lnTo>
                    <a:lnTo>
                      <a:pt x="132" y="116"/>
                    </a:lnTo>
                    <a:lnTo>
                      <a:pt x="128" y="116"/>
                    </a:lnTo>
                    <a:lnTo>
                      <a:pt x="124" y="116"/>
                    </a:lnTo>
                    <a:lnTo>
                      <a:pt x="120" y="116"/>
                    </a:lnTo>
                    <a:lnTo>
                      <a:pt x="120" y="112"/>
                    </a:lnTo>
                    <a:lnTo>
                      <a:pt x="116" y="112"/>
                    </a:lnTo>
                    <a:lnTo>
                      <a:pt x="116" y="108"/>
                    </a:lnTo>
                    <a:lnTo>
                      <a:pt x="112" y="108"/>
                    </a:lnTo>
                    <a:lnTo>
                      <a:pt x="108" y="108"/>
                    </a:lnTo>
                    <a:lnTo>
                      <a:pt x="108" y="112"/>
                    </a:lnTo>
                    <a:lnTo>
                      <a:pt x="104" y="112"/>
                    </a:lnTo>
                    <a:lnTo>
                      <a:pt x="104" y="108"/>
                    </a:lnTo>
                    <a:lnTo>
                      <a:pt x="100" y="108"/>
                    </a:lnTo>
                    <a:lnTo>
                      <a:pt x="96" y="108"/>
                    </a:lnTo>
                    <a:lnTo>
                      <a:pt x="96" y="104"/>
                    </a:lnTo>
                    <a:lnTo>
                      <a:pt x="92" y="104"/>
                    </a:lnTo>
                    <a:lnTo>
                      <a:pt x="88" y="104"/>
                    </a:lnTo>
                    <a:lnTo>
                      <a:pt x="84" y="104"/>
                    </a:lnTo>
                    <a:lnTo>
                      <a:pt x="80" y="104"/>
                    </a:lnTo>
                    <a:lnTo>
                      <a:pt x="76" y="104"/>
                    </a:lnTo>
                    <a:lnTo>
                      <a:pt x="72" y="100"/>
                    </a:lnTo>
                    <a:lnTo>
                      <a:pt x="72" y="104"/>
                    </a:lnTo>
                    <a:lnTo>
                      <a:pt x="68" y="100"/>
                    </a:lnTo>
                    <a:lnTo>
                      <a:pt x="60" y="96"/>
                    </a:lnTo>
                    <a:lnTo>
                      <a:pt x="56" y="96"/>
                    </a:lnTo>
                    <a:lnTo>
                      <a:pt x="52" y="92"/>
                    </a:lnTo>
                    <a:lnTo>
                      <a:pt x="48" y="92"/>
                    </a:lnTo>
                    <a:lnTo>
                      <a:pt x="44" y="88"/>
                    </a:lnTo>
                    <a:lnTo>
                      <a:pt x="48" y="88"/>
                    </a:lnTo>
                    <a:lnTo>
                      <a:pt x="52" y="88"/>
                    </a:lnTo>
                    <a:lnTo>
                      <a:pt x="52" y="84"/>
                    </a:lnTo>
                    <a:lnTo>
                      <a:pt x="52" y="80"/>
                    </a:lnTo>
                    <a:lnTo>
                      <a:pt x="56" y="80"/>
                    </a:lnTo>
                    <a:lnTo>
                      <a:pt x="52" y="76"/>
                    </a:lnTo>
                    <a:lnTo>
                      <a:pt x="56" y="76"/>
                    </a:lnTo>
                    <a:lnTo>
                      <a:pt x="60" y="72"/>
                    </a:lnTo>
                    <a:lnTo>
                      <a:pt x="64" y="72"/>
                    </a:lnTo>
                    <a:lnTo>
                      <a:pt x="60" y="72"/>
                    </a:lnTo>
                    <a:lnTo>
                      <a:pt x="56" y="72"/>
                    </a:lnTo>
                    <a:lnTo>
                      <a:pt x="56" y="68"/>
                    </a:lnTo>
                    <a:lnTo>
                      <a:pt x="60" y="68"/>
                    </a:lnTo>
                    <a:lnTo>
                      <a:pt x="60" y="64"/>
                    </a:lnTo>
                    <a:lnTo>
                      <a:pt x="64" y="64"/>
                    </a:lnTo>
                    <a:lnTo>
                      <a:pt x="68" y="64"/>
                    </a:lnTo>
                    <a:lnTo>
                      <a:pt x="68" y="60"/>
                    </a:lnTo>
                    <a:lnTo>
                      <a:pt x="68" y="56"/>
                    </a:lnTo>
                    <a:lnTo>
                      <a:pt x="72" y="56"/>
                    </a:lnTo>
                    <a:lnTo>
                      <a:pt x="68" y="56"/>
                    </a:lnTo>
                    <a:lnTo>
                      <a:pt x="72" y="56"/>
                    </a:lnTo>
                    <a:lnTo>
                      <a:pt x="72" y="52"/>
                    </a:lnTo>
                    <a:lnTo>
                      <a:pt x="68" y="52"/>
                    </a:lnTo>
                    <a:lnTo>
                      <a:pt x="68" y="48"/>
                    </a:lnTo>
                    <a:lnTo>
                      <a:pt x="64" y="48"/>
                    </a:lnTo>
                    <a:lnTo>
                      <a:pt x="60" y="48"/>
                    </a:lnTo>
                    <a:lnTo>
                      <a:pt x="56" y="48"/>
                    </a:lnTo>
                    <a:lnTo>
                      <a:pt x="52" y="48"/>
                    </a:lnTo>
                    <a:lnTo>
                      <a:pt x="52" y="44"/>
                    </a:lnTo>
                    <a:lnTo>
                      <a:pt x="48" y="44"/>
                    </a:lnTo>
                    <a:lnTo>
                      <a:pt x="44" y="44"/>
                    </a:lnTo>
                    <a:lnTo>
                      <a:pt x="40" y="44"/>
                    </a:lnTo>
                    <a:lnTo>
                      <a:pt x="36" y="44"/>
                    </a:lnTo>
                    <a:lnTo>
                      <a:pt x="32" y="44"/>
                    </a:lnTo>
                    <a:lnTo>
                      <a:pt x="32" y="40"/>
                    </a:lnTo>
                    <a:lnTo>
                      <a:pt x="32" y="36"/>
                    </a:lnTo>
                    <a:lnTo>
                      <a:pt x="28" y="36"/>
                    </a:lnTo>
                    <a:lnTo>
                      <a:pt x="24" y="36"/>
                    </a:lnTo>
                    <a:lnTo>
                      <a:pt x="20" y="36"/>
                    </a:lnTo>
                    <a:lnTo>
                      <a:pt x="20" y="32"/>
                    </a:lnTo>
                    <a:lnTo>
                      <a:pt x="24" y="32"/>
                    </a:lnTo>
                    <a:lnTo>
                      <a:pt x="20" y="32"/>
                    </a:lnTo>
                    <a:lnTo>
                      <a:pt x="20" y="28"/>
                    </a:lnTo>
                    <a:lnTo>
                      <a:pt x="16" y="28"/>
                    </a:lnTo>
                    <a:lnTo>
                      <a:pt x="12" y="28"/>
                    </a:lnTo>
                    <a:lnTo>
                      <a:pt x="8" y="28"/>
                    </a:lnTo>
                    <a:lnTo>
                      <a:pt x="4" y="28"/>
                    </a:lnTo>
                    <a:lnTo>
                      <a:pt x="0" y="28"/>
                    </a:lnTo>
                  </a:path>
                </a:pathLst>
              </a:custGeom>
              <a:solidFill>
                <a:srgbClr val="CCFFFF"/>
              </a:solidFill>
              <a:ln w="6350">
                <a:solidFill>
                  <a:srgbClr val="CCFFFF"/>
                </a:solidFill>
                <a:prstDash val="solid"/>
                <a:round/>
                <a:headEnd/>
                <a:tailEnd/>
              </a:ln>
            </p:spPr>
            <p:txBody>
              <a:bodyPr/>
              <a:lstStyle/>
              <a:p>
                <a:endParaRPr lang="it-IT"/>
              </a:p>
            </p:txBody>
          </p:sp>
        </p:grpSp>
        <p:sp>
          <p:nvSpPr>
            <p:cNvPr id="197822" name="Freeform 189">
              <a:extLst>
                <a:ext uri="{FF2B5EF4-FFF2-40B4-BE49-F238E27FC236}">
                  <a16:creationId xmlns:a16="http://schemas.microsoft.com/office/drawing/2014/main" id="{81EEAC9F-C827-150B-18E4-66DD17824476}"/>
                </a:ext>
              </a:extLst>
            </p:cNvPr>
            <p:cNvSpPr>
              <a:spLocks/>
            </p:cNvSpPr>
            <p:nvPr/>
          </p:nvSpPr>
          <p:spPr bwMode="auto">
            <a:xfrm>
              <a:off x="4113" y="1018"/>
              <a:ext cx="246" cy="73"/>
            </a:xfrm>
            <a:custGeom>
              <a:avLst/>
              <a:gdLst>
                <a:gd name="T0" fmla="*/ 2096389014 w 128"/>
                <a:gd name="T1" fmla="*/ 2147483646 h 28"/>
                <a:gd name="T2" fmla="*/ 1734927021 w 128"/>
                <a:gd name="T3" fmla="*/ 2147483646 h 28"/>
                <a:gd name="T4" fmla="*/ 1425763487 w 128"/>
                <a:gd name="T5" fmla="*/ 2147483646 h 28"/>
                <a:gd name="T6" fmla="*/ 1051006009 w 128"/>
                <a:gd name="T7" fmla="*/ 2147483646 h 28"/>
                <a:gd name="T8" fmla="*/ 698597048 w 128"/>
                <a:gd name="T9" fmla="*/ 2147483646 h 28"/>
                <a:gd name="T10" fmla="*/ 363497651 w 128"/>
                <a:gd name="T11" fmla="*/ 2147483646 h 28"/>
                <a:gd name="T12" fmla="*/ 0 w 128"/>
                <a:gd name="T13" fmla="*/ 2147483646 h 28"/>
                <a:gd name="T14" fmla="*/ 363497651 w 128"/>
                <a:gd name="T15" fmla="*/ 2147483646 h 28"/>
                <a:gd name="T16" fmla="*/ 698597048 w 128"/>
                <a:gd name="T17" fmla="*/ 2147483646 h 28"/>
                <a:gd name="T18" fmla="*/ 1425763487 w 128"/>
                <a:gd name="T19" fmla="*/ 2147483646 h 28"/>
                <a:gd name="T20" fmla="*/ 1425763487 w 128"/>
                <a:gd name="T21" fmla="*/ 2147483646 h 28"/>
                <a:gd name="T22" fmla="*/ 1051006009 w 128"/>
                <a:gd name="T23" fmla="*/ 2147483646 h 28"/>
                <a:gd name="T24" fmla="*/ 1425763487 w 128"/>
                <a:gd name="T25" fmla="*/ 2147483646 h 28"/>
                <a:gd name="T26" fmla="*/ 1734927021 w 128"/>
                <a:gd name="T27" fmla="*/ 2147483646 h 28"/>
                <a:gd name="T28" fmla="*/ 2096389014 w 128"/>
                <a:gd name="T29" fmla="*/ 2147483646 h 28"/>
                <a:gd name="T30" fmla="*/ 1734927021 w 128"/>
                <a:gd name="T31" fmla="*/ 2147483646 h 28"/>
                <a:gd name="T32" fmla="*/ 2096389014 w 128"/>
                <a:gd name="T33" fmla="*/ 2147483646 h 28"/>
                <a:gd name="T34" fmla="*/ 2147483646 w 128"/>
                <a:gd name="T35" fmla="*/ 2147483646 h 28"/>
                <a:gd name="T36" fmla="*/ 2147483646 w 128"/>
                <a:gd name="T37" fmla="*/ 2147483646 h 28"/>
                <a:gd name="T38" fmla="*/ 2147483646 w 128"/>
                <a:gd name="T39" fmla="*/ 2147483646 h 28"/>
                <a:gd name="T40" fmla="*/ 2147483646 w 128"/>
                <a:gd name="T41" fmla="*/ 2147483646 h 28"/>
                <a:gd name="T42" fmla="*/ 2147483646 w 128"/>
                <a:gd name="T43" fmla="*/ 2147483646 h 28"/>
                <a:gd name="T44" fmla="*/ 2147483646 w 128"/>
                <a:gd name="T45" fmla="*/ 2147483646 h 28"/>
                <a:gd name="T46" fmla="*/ 2147483646 w 128"/>
                <a:gd name="T47" fmla="*/ 2147483646 h 28"/>
                <a:gd name="T48" fmla="*/ 2147483646 w 128"/>
                <a:gd name="T49" fmla="*/ 2147483646 h 28"/>
                <a:gd name="T50" fmla="*/ 2147483646 w 128"/>
                <a:gd name="T51" fmla="*/ 2147483646 h 28"/>
                <a:gd name="T52" fmla="*/ 2147483646 w 128"/>
                <a:gd name="T53" fmla="*/ 2147483646 h 28"/>
                <a:gd name="T54" fmla="*/ 2147483646 w 128"/>
                <a:gd name="T55" fmla="*/ 2147483646 h 28"/>
                <a:gd name="T56" fmla="*/ 2147483646 w 128"/>
                <a:gd name="T57" fmla="*/ 2147483646 h 28"/>
                <a:gd name="T58" fmla="*/ 2147483646 w 128"/>
                <a:gd name="T59" fmla="*/ 2147483646 h 28"/>
                <a:gd name="T60" fmla="*/ 2147483646 w 128"/>
                <a:gd name="T61" fmla="*/ 2147483646 h 28"/>
                <a:gd name="T62" fmla="*/ 2147483646 w 128"/>
                <a:gd name="T63" fmla="*/ 2147483646 h 28"/>
                <a:gd name="T64" fmla="*/ 2147483646 w 128"/>
                <a:gd name="T65" fmla="*/ 2147483646 h 28"/>
                <a:gd name="T66" fmla="*/ 2147483646 w 128"/>
                <a:gd name="T67" fmla="*/ 2147483646 h 28"/>
                <a:gd name="T68" fmla="*/ 2147483646 w 128"/>
                <a:gd name="T69" fmla="*/ 0 h 28"/>
                <a:gd name="T70" fmla="*/ 2147483646 w 128"/>
                <a:gd name="T71" fmla="*/ 0 h 28"/>
                <a:gd name="T72" fmla="*/ 2147483646 w 128"/>
                <a:gd name="T73" fmla="*/ 0 h 28"/>
                <a:gd name="T74" fmla="*/ 2147483646 w 128"/>
                <a:gd name="T75" fmla="*/ 0 h 28"/>
                <a:gd name="T76" fmla="*/ 2147483646 w 128"/>
                <a:gd name="T77" fmla="*/ 0 h 28"/>
                <a:gd name="T78" fmla="*/ 2147483646 w 128"/>
                <a:gd name="T79" fmla="*/ 2147483646 h 28"/>
                <a:gd name="T80" fmla="*/ 2147483646 w 128"/>
                <a:gd name="T81" fmla="*/ 2147483646 h 28"/>
                <a:gd name="T82" fmla="*/ 2147483646 w 128"/>
                <a:gd name="T83" fmla="*/ 2147483646 h 28"/>
                <a:gd name="T84" fmla="*/ 2147483646 w 128"/>
                <a:gd name="T85" fmla="*/ 2147483646 h 28"/>
                <a:gd name="T86" fmla="*/ 2147483646 w 128"/>
                <a:gd name="T87" fmla="*/ 2147483646 h 28"/>
                <a:gd name="T88" fmla="*/ 2147483646 w 128"/>
                <a:gd name="T89" fmla="*/ 2147483646 h 28"/>
                <a:gd name="T90" fmla="*/ 2147483646 w 128"/>
                <a:gd name="T91" fmla="*/ 2147483646 h 28"/>
                <a:gd name="T92" fmla="*/ 2147483646 w 128"/>
                <a:gd name="T93" fmla="*/ 2147483646 h 28"/>
                <a:gd name="T94" fmla="*/ 2147483646 w 128"/>
                <a:gd name="T95" fmla="*/ 2147483646 h 28"/>
                <a:gd name="T96" fmla="*/ 2147483646 w 128"/>
                <a:gd name="T97" fmla="*/ 2147483646 h 28"/>
                <a:gd name="T98" fmla="*/ 2147483646 w 128"/>
                <a:gd name="T99" fmla="*/ 2147483646 h 28"/>
                <a:gd name="T100" fmla="*/ 2147483646 w 128"/>
                <a:gd name="T101" fmla="*/ 2147483646 h 28"/>
                <a:gd name="T102" fmla="*/ 2147483646 w 128"/>
                <a:gd name="T103" fmla="*/ 2147483646 h 28"/>
                <a:gd name="T104" fmla="*/ 2147483646 w 128"/>
                <a:gd name="T105" fmla="*/ 2147483646 h 28"/>
                <a:gd name="T106" fmla="*/ 2147483646 w 128"/>
                <a:gd name="T107" fmla="*/ 2147483646 h 28"/>
                <a:gd name="T108" fmla="*/ 2147483646 w 128"/>
                <a:gd name="T109" fmla="*/ 2147483646 h 28"/>
                <a:gd name="T110" fmla="*/ 2147483646 w 128"/>
                <a:gd name="T111" fmla="*/ 2147483646 h 28"/>
                <a:gd name="T112" fmla="*/ 2147483646 w 128"/>
                <a:gd name="T113" fmla="*/ 2147483646 h 28"/>
                <a:gd name="T114" fmla="*/ 2147483646 w 128"/>
                <a:gd name="T115" fmla="*/ 2147483646 h 28"/>
                <a:gd name="T116" fmla="*/ 2096389014 w 128"/>
                <a:gd name="T117" fmla="*/ 2147483646 h 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8"/>
                <a:gd name="T178" fmla="*/ 0 h 28"/>
                <a:gd name="T179" fmla="*/ 128 w 128"/>
                <a:gd name="T180" fmla="*/ 28 h 2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8" h="28">
                  <a:moveTo>
                    <a:pt x="24" y="28"/>
                  </a:moveTo>
                  <a:lnTo>
                    <a:pt x="20" y="28"/>
                  </a:lnTo>
                  <a:lnTo>
                    <a:pt x="16" y="28"/>
                  </a:lnTo>
                  <a:lnTo>
                    <a:pt x="12" y="28"/>
                  </a:lnTo>
                  <a:lnTo>
                    <a:pt x="8" y="28"/>
                  </a:lnTo>
                  <a:lnTo>
                    <a:pt x="4" y="28"/>
                  </a:lnTo>
                  <a:lnTo>
                    <a:pt x="0" y="28"/>
                  </a:lnTo>
                  <a:lnTo>
                    <a:pt x="4" y="24"/>
                  </a:lnTo>
                  <a:lnTo>
                    <a:pt x="8" y="24"/>
                  </a:lnTo>
                  <a:lnTo>
                    <a:pt x="16" y="24"/>
                  </a:lnTo>
                  <a:lnTo>
                    <a:pt x="16" y="20"/>
                  </a:lnTo>
                  <a:lnTo>
                    <a:pt x="12" y="20"/>
                  </a:lnTo>
                  <a:lnTo>
                    <a:pt x="16" y="20"/>
                  </a:lnTo>
                  <a:lnTo>
                    <a:pt x="20" y="20"/>
                  </a:lnTo>
                  <a:lnTo>
                    <a:pt x="24" y="16"/>
                  </a:lnTo>
                  <a:lnTo>
                    <a:pt x="20" y="16"/>
                  </a:lnTo>
                  <a:lnTo>
                    <a:pt x="24" y="12"/>
                  </a:lnTo>
                  <a:lnTo>
                    <a:pt x="28" y="12"/>
                  </a:lnTo>
                  <a:lnTo>
                    <a:pt x="32" y="12"/>
                  </a:lnTo>
                  <a:lnTo>
                    <a:pt x="36" y="12"/>
                  </a:lnTo>
                  <a:lnTo>
                    <a:pt x="40" y="8"/>
                  </a:lnTo>
                  <a:lnTo>
                    <a:pt x="44" y="8"/>
                  </a:lnTo>
                  <a:lnTo>
                    <a:pt x="48" y="8"/>
                  </a:lnTo>
                  <a:lnTo>
                    <a:pt x="52" y="8"/>
                  </a:lnTo>
                  <a:lnTo>
                    <a:pt x="56" y="8"/>
                  </a:lnTo>
                  <a:lnTo>
                    <a:pt x="60" y="8"/>
                  </a:lnTo>
                  <a:lnTo>
                    <a:pt x="64" y="4"/>
                  </a:lnTo>
                  <a:lnTo>
                    <a:pt x="68" y="4"/>
                  </a:lnTo>
                  <a:lnTo>
                    <a:pt x="72" y="4"/>
                  </a:lnTo>
                  <a:lnTo>
                    <a:pt x="76" y="4"/>
                  </a:lnTo>
                  <a:lnTo>
                    <a:pt x="84" y="4"/>
                  </a:lnTo>
                  <a:lnTo>
                    <a:pt x="88" y="4"/>
                  </a:lnTo>
                  <a:lnTo>
                    <a:pt x="96" y="4"/>
                  </a:lnTo>
                  <a:lnTo>
                    <a:pt x="104" y="4"/>
                  </a:lnTo>
                  <a:lnTo>
                    <a:pt x="104" y="0"/>
                  </a:lnTo>
                  <a:lnTo>
                    <a:pt x="108" y="0"/>
                  </a:lnTo>
                  <a:lnTo>
                    <a:pt x="116" y="0"/>
                  </a:lnTo>
                  <a:lnTo>
                    <a:pt x="124" y="0"/>
                  </a:lnTo>
                  <a:lnTo>
                    <a:pt x="128" y="0"/>
                  </a:lnTo>
                  <a:lnTo>
                    <a:pt x="124" y="4"/>
                  </a:lnTo>
                  <a:lnTo>
                    <a:pt x="116" y="4"/>
                  </a:lnTo>
                  <a:lnTo>
                    <a:pt x="108" y="8"/>
                  </a:lnTo>
                  <a:lnTo>
                    <a:pt x="92" y="8"/>
                  </a:lnTo>
                  <a:lnTo>
                    <a:pt x="84" y="8"/>
                  </a:lnTo>
                  <a:lnTo>
                    <a:pt x="76" y="12"/>
                  </a:lnTo>
                  <a:lnTo>
                    <a:pt x="68" y="12"/>
                  </a:lnTo>
                  <a:lnTo>
                    <a:pt x="60" y="12"/>
                  </a:lnTo>
                  <a:lnTo>
                    <a:pt x="56" y="12"/>
                  </a:lnTo>
                  <a:lnTo>
                    <a:pt x="56" y="16"/>
                  </a:lnTo>
                  <a:lnTo>
                    <a:pt x="52" y="16"/>
                  </a:lnTo>
                  <a:lnTo>
                    <a:pt x="48" y="20"/>
                  </a:lnTo>
                  <a:lnTo>
                    <a:pt x="40" y="16"/>
                  </a:lnTo>
                  <a:lnTo>
                    <a:pt x="40" y="20"/>
                  </a:lnTo>
                  <a:lnTo>
                    <a:pt x="36" y="24"/>
                  </a:lnTo>
                  <a:lnTo>
                    <a:pt x="32" y="24"/>
                  </a:lnTo>
                  <a:lnTo>
                    <a:pt x="28" y="24"/>
                  </a:lnTo>
                  <a:lnTo>
                    <a:pt x="32" y="24"/>
                  </a:lnTo>
                  <a:lnTo>
                    <a:pt x="28" y="28"/>
                  </a:lnTo>
                  <a:lnTo>
                    <a:pt x="24" y="28"/>
                  </a:lnTo>
                </a:path>
              </a:pathLst>
            </a:custGeom>
            <a:solidFill>
              <a:srgbClr val="CCFFFF"/>
            </a:solidFill>
            <a:ln w="6350">
              <a:solidFill>
                <a:srgbClr val="CCFFFF"/>
              </a:solidFill>
              <a:prstDash val="solid"/>
              <a:round/>
              <a:headEnd/>
              <a:tailEnd/>
            </a:ln>
          </p:spPr>
          <p:txBody>
            <a:bodyPr/>
            <a:lstStyle/>
            <a:p>
              <a:endParaRPr lang="it-IT"/>
            </a:p>
          </p:txBody>
        </p:sp>
        <p:sp>
          <p:nvSpPr>
            <p:cNvPr id="197823" name="Freeform 190">
              <a:extLst>
                <a:ext uri="{FF2B5EF4-FFF2-40B4-BE49-F238E27FC236}">
                  <a16:creationId xmlns:a16="http://schemas.microsoft.com/office/drawing/2014/main" id="{68C78FF6-2F35-391F-D76F-4025E171514B}"/>
                </a:ext>
              </a:extLst>
            </p:cNvPr>
            <p:cNvSpPr>
              <a:spLocks/>
            </p:cNvSpPr>
            <p:nvPr/>
          </p:nvSpPr>
          <p:spPr bwMode="auto">
            <a:xfrm>
              <a:off x="4068" y="1091"/>
              <a:ext cx="100" cy="62"/>
            </a:xfrm>
            <a:custGeom>
              <a:avLst/>
              <a:gdLst>
                <a:gd name="T0" fmla="*/ 1065877804 w 52"/>
                <a:gd name="T1" fmla="*/ 2147483646 h 24"/>
                <a:gd name="T2" fmla="*/ 1445818040 w 52"/>
                <a:gd name="T3" fmla="*/ 2147483646 h 24"/>
                <a:gd name="T4" fmla="*/ 1759593990 w 52"/>
                <a:gd name="T5" fmla="*/ 2147483646 h 24"/>
                <a:gd name="T6" fmla="*/ 2127621338 w 52"/>
                <a:gd name="T7" fmla="*/ 2147483646 h 24"/>
                <a:gd name="T8" fmla="*/ 2147483646 w 52"/>
                <a:gd name="T9" fmla="*/ 2147483646 h 24"/>
                <a:gd name="T10" fmla="*/ 2147483646 w 52"/>
                <a:gd name="T11" fmla="*/ 2147483646 h 24"/>
                <a:gd name="T12" fmla="*/ 2147483646 w 52"/>
                <a:gd name="T13" fmla="*/ 0 h 24"/>
                <a:gd name="T14" fmla="*/ 2147483646 w 52"/>
                <a:gd name="T15" fmla="*/ 2147483646 h 24"/>
                <a:gd name="T16" fmla="*/ 2147483646 w 52"/>
                <a:gd name="T17" fmla="*/ 2147483646 h 24"/>
                <a:gd name="T18" fmla="*/ 2147483646 w 52"/>
                <a:gd name="T19" fmla="*/ 2147483646 h 24"/>
                <a:gd name="T20" fmla="*/ 2147483646 w 52"/>
                <a:gd name="T21" fmla="*/ 2147483646 h 24"/>
                <a:gd name="T22" fmla="*/ 2147483646 w 52"/>
                <a:gd name="T23" fmla="*/ 2147483646 h 24"/>
                <a:gd name="T24" fmla="*/ 2147483646 w 52"/>
                <a:gd name="T25" fmla="*/ 2147483646 h 24"/>
                <a:gd name="T26" fmla="*/ 2147483646 w 52"/>
                <a:gd name="T27" fmla="*/ 2147483646 h 24"/>
                <a:gd name="T28" fmla="*/ 2147483646 w 52"/>
                <a:gd name="T29" fmla="*/ 2147483646 h 24"/>
                <a:gd name="T30" fmla="*/ 2147483646 w 52"/>
                <a:gd name="T31" fmla="*/ 2147483646 h 24"/>
                <a:gd name="T32" fmla="*/ 2147483646 w 52"/>
                <a:gd name="T33" fmla="*/ 2147483646 h 24"/>
                <a:gd name="T34" fmla="*/ 2147483646 w 52"/>
                <a:gd name="T35" fmla="*/ 2147483646 h 24"/>
                <a:gd name="T36" fmla="*/ 2147483646 w 52"/>
                <a:gd name="T37" fmla="*/ 2147483646 h 24"/>
                <a:gd name="T38" fmla="*/ 2127621338 w 52"/>
                <a:gd name="T39" fmla="*/ 2147483646 h 24"/>
                <a:gd name="T40" fmla="*/ 1759593990 w 52"/>
                <a:gd name="T41" fmla="*/ 2147483646 h 24"/>
                <a:gd name="T42" fmla="*/ 2147483646 w 52"/>
                <a:gd name="T43" fmla="*/ 2147483646 h 24"/>
                <a:gd name="T44" fmla="*/ 2127621338 w 52"/>
                <a:gd name="T45" fmla="*/ 2147483646 h 24"/>
                <a:gd name="T46" fmla="*/ 1445818040 w 52"/>
                <a:gd name="T47" fmla="*/ 2147483646 h 24"/>
                <a:gd name="T48" fmla="*/ 1065877804 w 52"/>
                <a:gd name="T49" fmla="*/ 2147483646 h 24"/>
                <a:gd name="T50" fmla="*/ 707670081 w 52"/>
                <a:gd name="T51" fmla="*/ 2147483646 h 24"/>
                <a:gd name="T52" fmla="*/ 367988442 w 52"/>
                <a:gd name="T53" fmla="*/ 2147483646 h 24"/>
                <a:gd name="T54" fmla="*/ 0 w 52"/>
                <a:gd name="T55" fmla="*/ 2147483646 h 24"/>
                <a:gd name="T56" fmla="*/ 367988442 w 52"/>
                <a:gd name="T57" fmla="*/ 2147483646 h 24"/>
                <a:gd name="T58" fmla="*/ 707670081 w 52"/>
                <a:gd name="T59" fmla="*/ 2147483646 h 24"/>
                <a:gd name="T60" fmla="*/ 1065877804 w 52"/>
                <a:gd name="T61" fmla="*/ 2147483646 h 24"/>
                <a:gd name="T62" fmla="*/ 1445818040 w 52"/>
                <a:gd name="T63" fmla="*/ 2147483646 h 24"/>
                <a:gd name="T64" fmla="*/ 1065877804 w 52"/>
                <a:gd name="T65" fmla="*/ 2147483646 h 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24"/>
                <a:gd name="T101" fmla="*/ 52 w 52"/>
                <a:gd name="T102" fmla="*/ 24 h 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24">
                  <a:moveTo>
                    <a:pt x="12" y="8"/>
                  </a:moveTo>
                  <a:lnTo>
                    <a:pt x="16" y="4"/>
                  </a:lnTo>
                  <a:lnTo>
                    <a:pt x="20" y="4"/>
                  </a:lnTo>
                  <a:lnTo>
                    <a:pt x="24" y="4"/>
                  </a:lnTo>
                  <a:lnTo>
                    <a:pt x="28" y="4"/>
                  </a:lnTo>
                  <a:lnTo>
                    <a:pt x="32" y="4"/>
                  </a:lnTo>
                  <a:lnTo>
                    <a:pt x="40" y="0"/>
                  </a:lnTo>
                  <a:lnTo>
                    <a:pt x="44" y="4"/>
                  </a:lnTo>
                  <a:lnTo>
                    <a:pt x="40" y="8"/>
                  </a:lnTo>
                  <a:lnTo>
                    <a:pt x="36" y="8"/>
                  </a:lnTo>
                  <a:lnTo>
                    <a:pt x="36" y="12"/>
                  </a:lnTo>
                  <a:lnTo>
                    <a:pt x="40" y="16"/>
                  </a:lnTo>
                  <a:lnTo>
                    <a:pt x="44" y="20"/>
                  </a:lnTo>
                  <a:lnTo>
                    <a:pt x="48" y="20"/>
                  </a:lnTo>
                  <a:lnTo>
                    <a:pt x="52" y="24"/>
                  </a:lnTo>
                  <a:lnTo>
                    <a:pt x="40" y="24"/>
                  </a:lnTo>
                  <a:lnTo>
                    <a:pt x="36" y="24"/>
                  </a:lnTo>
                  <a:lnTo>
                    <a:pt x="32" y="24"/>
                  </a:lnTo>
                  <a:lnTo>
                    <a:pt x="28" y="24"/>
                  </a:lnTo>
                  <a:lnTo>
                    <a:pt x="24" y="24"/>
                  </a:lnTo>
                  <a:lnTo>
                    <a:pt x="20" y="24"/>
                  </a:lnTo>
                  <a:lnTo>
                    <a:pt x="28" y="20"/>
                  </a:lnTo>
                  <a:lnTo>
                    <a:pt x="24" y="20"/>
                  </a:lnTo>
                  <a:lnTo>
                    <a:pt x="16" y="16"/>
                  </a:lnTo>
                  <a:lnTo>
                    <a:pt x="12" y="16"/>
                  </a:lnTo>
                  <a:lnTo>
                    <a:pt x="8" y="16"/>
                  </a:lnTo>
                  <a:lnTo>
                    <a:pt x="4" y="16"/>
                  </a:lnTo>
                  <a:lnTo>
                    <a:pt x="0" y="16"/>
                  </a:lnTo>
                  <a:lnTo>
                    <a:pt x="4" y="12"/>
                  </a:lnTo>
                  <a:lnTo>
                    <a:pt x="8" y="12"/>
                  </a:lnTo>
                  <a:lnTo>
                    <a:pt x="12" y="12"/>
                  </a:lnTo>
                  <a:lnTo>
                    <a:pt x="16" y="8"/>
                  </a:lnTo>
                  <a:lnTo>
                    <a:pt x="12" y="8"/>
                  </a:lnTo>
                </a:path>
              </a:pathLst>
            </a:custGeom>
            <a:solidFill>
              <a:srgbClr val="CCFFFF"/>
            </a:solidFill>
            <a:ln w="6350">
              <a:solidFill>
                <a:srgbClr val="CCFFFF"/>
              </a:solidFill>
              <a:prstDash val="solid"/>
              <a:round/>
              <a:headEnd/>
              <a:tailEnd/>
            </a:ln>
          </p:spPr>
          <p:txBody>
            <a:bodyPr/>
            <a:lstStyle/>
            <a:p>
              <a:endParaRPr lang="it-IT"/>
            </a:p>
          </p:txBody>
        </p:sp>
        <p:sp>
          <p:nvSpPr>
            <p:cNvPr id="197824" name="Freeform 191">
              <a:extLst>
                <a:ext uri="{FF2B5EF4-FFF2-40B4-BE49-F238E27FC236}">
                  <a16:creationId xmlns:a16="http://schemas.microsoft.com/office/drawing/2014/main" id="{2B1B72C5-429C-2C67-73E3-003154A26B1C}"/>
                </a:ext>
              </a:extLst>
            </p:cNvPr>
            <p:cNvSpPr>
              <a:spLocks/>
            </p:cNvSpPr>
            <p:nvPr/>
          </p:nvSpPr>
          <p:spPr bwMode="auto">
            <a:xfrm>
              <a:off x="240" y="1193"/>
              <a:ext cx="168" cy="103"/>
            </a:xfrm>
            <a:custGeom>
              <a:avLst/>
              <a:gdLst>
                <a:gd name="T0" fmla="*/ 0 w 88"/>
                <a:gd name="T1" fmla="*/ 2147483646 h 40"/>
                <a:gd name="T2" fmla="*/ 0 w 88"/>
                <a:gd name="T3" fmla="*/ 2147483646 h 40"/>
                <a:gd name="T4" fmla="*/ 0 w 88"/>
                <a:gd name="T5" fmla="*/ 2147483646 h 40"/>
                <a:gd name="T6" fmla="*/ 0 w 88"/>
                <a:gd name="T7" fmla="*/ 2147483646 h 40"/>
                <a:gd name="T8" fmla="*/ 0 w 88"/>
                <a:gd name="T9" fmla="*/ 2147483646 h 40"/>
                <a:gd name="T10" fmla="*/ 0 w 88"/>
                <a:gd name="T11" fmla="*/ 0 h 40"/>
                <a:gd name="T12" fmla="*/ 877094621 w 88"/>
                <a:gd name="T13" fmla="*/ 0 h 40"/>
                <a:gd name="T14" fmla="*/ 1185518198 w 88"/>
                <a:gd name="T15" fmla="*/ 2147483646 h 40"/>
                <a:gd name="T16" fmla="*/ 1455695052 w 88"/>
                <a:gd name="T17" fmla="*/ 2147483646 h 40"/>
                <a:gd name="T18" fmla="*/ 2147483646 w 88"/>
                <a:gd name="T19" fmla="*/ 2147483646 h 40"/>
                <a:gd name="T20" fmla="*/ 2147483646 w 88"/>
                <a:gd name="T21" fmla="*/ 2147483646 h 40"/>
                <a:gd name="T22" fmla="*/ 2147483646 w 88"/>
                <a:gd name="T23" fmla="*/ 2147483646 h 40"/>
                <a:gd name="T24" fmla="*/ 2147483646 w 88"/>
                <a:gd name="T25" fmla="*/ 2147483646 h 40"/>
                <a:gd name="T26" fmla="*/ 2147483646 w 88"/>
                <a:gd name="T27" fmla="*/ 2147483646 h 40"/>
                <a:gd name="T28" fmla="*/ 2147483646 w 88"/>
                <a:gd name="T29" fmla="*/ 2147483646 h 40"/>
                <a:gd name="T30" fmla="*/ 2147483646 w 88"/>
                <a:gd name="T31" fmla="*/ 2147483646 h 40"/>
                <a:gd name="T32" fmla="*/ 2147483646 w 88"/>
                <a:gd name="T33" fmla="*/ 2147483646 h 40"/>
                <a:gd name="T34" fmla="*/ 2147483646 w 88"/>
                <a:gd name="T35" fmla="*/ 2147483646 h 40"/>
                <a:gd name="T36" fmla="*/ 2147483646 w 88"/>
                <a:gd name="T37" fmla="*/ 2147483646 h 40"/>
                <a:gd name="T38" fmla="*/ 2147483646 w 88"/>
                <a:gd name="T39" fmla="*/ 2147483646 h 40"/>
                <a:gd name="T40" fmla="*/ 2147483646 w 88"/>
                <a:gd name="T41" fmla="*/ 2147483646 h 40"/>
                <a:gd name="T42" fmla="*/ 2147483646 w 88"/>
                <a:gd name="T43" fmla="*/ 2147483646 h 40"/>
                <a:gd name="T44" fmla="*/ 2147483646 w 88"/>
                <a:gd name="T45" fmla="*/ 2147483646 h 40"/>
                <a:gd name="T46" fmla="*/ 2147483646 w 88"/>
                <a:gd name="T47" fmla="*/ 2147483646 h 40"/>
                <a:gd name="T48" fmla="*/ 2147483646 w 88"/>
                <a:gd name="T49" fmla="*/ 2147483646 h 40"/>
                <a:gd name="T50" fmla="*/ 2147483646 w 88"/>
                <a:gd name="T51" fmla="*/ 2147483646 h 40"/>
                <a:gd name="T52" fmla="*/ 2147483646 w 88"/>
                <a:gd name="T53" fmla="*/ 2147483646 h 40"/>
                <a:gd name="T54" fmla="*/ 2147483646 w 88"/>
                <a:gd name="T55" fmla="*/ 2147483646 h 40"/>
                <a:gd name="T56" fmla="*/ 2147483646 w 88"/>
                <a:gd name="T57" fmla="*/ 2147483646 h 40"/>
                <a:gd name="T58" fmla="*/ 2147483646 w 88"/>
                <a:gd name="T59" fmla="*/ 2147483646 h 40"/>
                <a:gd name="T60" fmla="*/ 2147483646 w 88"/>
                <a:gd name="T61" fmla="*/ 2147483646 h 40"/>
                <a:gd name="T62" fmla="*/ 2147483646 w 88"/>
                <a:gd name="T63" fmla="*/ 2147483646 h 40"/>
                <a:gd name="T64" fmla="*/ 2147483646 w 88"/>
                <a:gd name="T65" fmla="*/ 2147483646 h 40"/>
                <a:gd name="T66" fmla="*/ 2147483646 w 88"/>
                <a:gd name="T67" fmla="*/ 2147483646 h 40"/>
                <a:gd name="T68" fmla="*/ 2147483646 w 88"/>
                <a:gd name="T69" fmla="*/ 2147483646 h 40"/>
                <a:gd name="T70" fmla="*/ 2147483646 w 88"/>
                <a:gd name="T71" fmla="*/ 2147483646 h 40"/>
                <a:gd name="T72" fmla="*/ 2147483646 w 88"/>
                <a:gd name="T73" fmla="*/ 2147483646 h 40"/>
                <a:gd name="T74" fmla="*/ 2147483646 w 88"/>
                <a:gd name="T75" fmla="*/ 2147483646 h 40"/>
                <a:gd name="T76" fmla="*/ 2147483646 w 88"/>
                <a:gd name="T77" fmla="*/ 2147483646 h 40"/>
                <a:gd name="T78" fmla="*/ 2147483646 w 88"/>
                <a:gd name="T79" fmla="*/ 2147483646 h 40"/>
                <a:gd name="T80" fmla="*/ 2147483646 w 88"/>
                <a:gd name="T81" fmla="*/ 2147483646 h 40"/>
                <a:gd name="T82" fmla="*/ 2147483646 w 88"/>
                <a:gd name="T83" fmla="*/ 2147483646 h 40"/>
                <a:gd name="T84" fmla="*/ 2147483646 w 88"/>
                <a:gd name="T85" fmla="*/ 2147483646 h 40"/>
                <a:gd name="T86" fmla="*/ 2147483646 w 88"/>
                <a:gd name="T87" fmla="*/ 2147483646 h 40"/>
                <a:gd name="T88" fmla="*/ 2147483646 w 88"/>
                <a:gd name="T89" fmla="*/ 2147483646 h 40"/>
                <a:gd name="T90" fmla="*/ 2147483646 w 88"/>
                <a:gd name="T91" fmla="*/ 2147483646 h 40"/>
                <a:gd name="T92" fmla="*/ 2022609311 w 88"/>
                <a:gd name="T93" fmla="*/ 2147483646 h 40"/>
                <a:gd name="T94" fmla="*/ 1763766963 w 88"/>
                <a:gd name="T95" fmla="*/ 2147483646 h 40"/>
                <a:gd name="T96" fmla="*/ 1455695052 w 88"/>
                <a:gd name="T97" fmla="*/ 2147483646 h 40"/>
                <a:gd name="T98" fmla="*/ 877094621 w 88"/>
                <a:gd name="T99" fmla="*/ 2147483646 h 40"/>
                <a:gd name="T100" fmla="*/ 877094621 w 88"/>
                <a:gd name="T101" fmla="*/ 2147483646 h 40"/>
                <a:gd name="T102" fmla="*/ 575525227 w 88"/>
                <a:gd name="T103" fmla="*/ 2147483646 h 40"/>
                <a:gd name="T104" fmla="*/ 301465595 w 88"/>
                <a:gd name="T105" fmla="*/ 2147483646 h 40"/>
                <a:gd name="T106" fmla="*/ 301465595 w 88"/>
                <a:gd name="T107" fmla="*/ 2147483646 h 40"/>
                <a:gd name="T108" fmla="*/ 0 w 88"/>
                <a:gd name="T109" fmla="*/ 2147483646 h 4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8"/>
                <a:gd name="T166" fmla="*/ 0 h 40"/>
                <a:gd name="T167" fmla="*/ 88 w 88"/>
                <a:gd name="T168" fmla="*/ 40 h 4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8" h="40">
                  <a:moveTo>
                    <a:pt x="0" y="36"/>
                  </a:moveTo>
                  <a:lnTo>
                    <a:pt x="0" y="32"/>
                  </a:lnTo>
                  <a:lnTo>
                    <a:pt x="0" y="24"/>
                  </a:lnTo>
                  <a:lnTo>
                    <a:pt x="0" y="16"/>
                  </a:lnTo>
                  <a:lnTo>
                    <a:pt x="0" y="8"/>
                  </a:lnTo>
                  <a:lnTo>
                    <a:pt x="0" y="0"/>
                  </a:lnTo>
                  <a:lnTo>
                    <a:pt x="12" y="0"/>
                  </a:lnTo>
                  <a:lnTo>
                    <a:pt x="16" y="4"/>
                  </a:lnTo>
                  <a:lnTo>
                    <a:pt x="20" y="4"/>
                  </a:lnTo>
                  <a:lnTo>
                    <a:pt x="36" y="8"/>
                  </a:lnTo>
                  <a:lnTo>
                    <a:pt x="40" y="12"/>
                  </a:lnTo>
                  <a:lnTo>
                    <a:pt x="44" y="12"/>
                  </a:lnTo>
                  <a:lnTo>
                    <a:pt x="44" y="16"/>
                  </a:lnTo>
                  <a:lnTo>
                    <a:pt x="44" y="20"/>
                  </a:lnTo>
                  <a:lnTo>
                    <a:pt x="48" y="20"/>
                  </a:lnTo>
                  <a:lnTo>
                    <a:pt x="52" y="24"/>
                  </a:lnTo>
                  <a:lnTo>
                    <a:pt x="52" y="20"/>
                  </a:lnTo>
                  <a:lnTo>
                    <a:pt x="52" y="16"/>
                  </a:lnTo>
                  <a:lnTo>
                    <a:pt x="56" y="16"/>
                  </a:lnTo>
                  <a:lnTo>
                    <a:pt x="60" y="16"/>
                  </a:lnTo>
                  <a:lnTo>
                    <a:pt x="64" y="16"/>
                  </a:lnTo>
                  <a:lnTo>
                    <a:pt x="68" y="16"/>
                  </a:lnTo>
                  <a:lnTo>
                    <a:pt x="72" y="16"/>
                  </a:lnTo>
                  <a:lnTo>
                    <a:pt x="76" y="20"/>
                  </a:lnTo>
                  <a:lnTo>
                    <a:pt x="84" y="24"/>
                  </a:lnTo>
                  <a:lnTo>
                    <a:pt x="88" y="24"/>
                  </a:lnTo>
                  <a:lnTo>
                    <a:pt x="84" y="24"/>
                  </a:lnTo>
                  <a:lnTo>
                    <a:pt x="80" y="28"/>
                  </a:lnTo>
                  <a:lnTo>
                    <a:pt x="72" y="24"/>
                  </a:lnTo>
                  <a:lnTo>
                    <a:pt x="76" y="28"/>
                  </a:lnTo>
                  <a:lnTo>
                    <a:pt x="72" y="28"/>
                  </a:lnTo>
                  <a:lnTo>
                    <a:pt x="68" y="28"/>
                  </a:lnTo>
                  <a:lnTo>
                    <a:pt x="64" y="28"/>
                  </a:lnTo>
                  <a:lnTo>
                    <a:pt x="60" y="28"/>
                  </a:lnTo>
                  <a:lnTo>
                    <a:pt x="64" y="28"/>
                  </a:lnTo>
                  <a:lnTo>
                    <a:pt x="68" y="32"/>
                  </a:lnTo>
                  <a:lnTo>
                    <a:pt x="64" y="32"/>
                  </a:lnTo>
                  <a:lnTo>
                    <a:pt x="60" y="32"/>
                  </a:lnTo>
                  <a:lnTo>
                    <a:pt x="60" y="36"/>
                  </a:lnTo>
                  <a:lnTo>
                    <a:pt x="60" y="40"/>
                  </a:lnTo>
                  <a:lnTo>
                    <a:pt x="56" y="40"/>
                  </a:lnTo>
                  <a:lnTo>
                    <a:pt x="52" y="36"/>
                  </a:lnTo>
                  <a:lnTo>
                    <a:pt x="44" y="36"/>
                  </a:lnTo>
                  <a:lnTo>
                    <a:pt x="36" y="32"/>
                  </a:lnTo>
                  <a:lnTo>
                    <a:pt x="36" y="28"/>
                  </a:lnTo>
                  <a:lnTo>
                    <a:pt x="32" y="28"/>
                  </a:lnTo>
                  <a:lnTo>
                    <a:pt x="28" y="28"/>
                  </a:lnTo>
                  <a:lnTo>
                    <a:pt x="24" y="28"/>
                  </a:lnTo>
                  <a:lnTo>
                    <a:pt x="20" y="28"/>
                  </a:lnTo>
                  <a:lnTo>
                    <a:pt x="12" y="28"/>
                  </a:lnTo>
                  <a:lnTo>
                    <a:pt x="12" y="24"/>
                  </a:lnTo>
                  <a:lnTo>
                    <a:pt x="8" y="24"/>
                  </a:lnTo>
                  <a:lnTo>
                    <a:pt x="4" y="28"/>
                  </a:lnTo>
                  <a:lnTo>
                    <a:pt x="4" y="32"/>
                  </a:lnTo>
                  <a:lnTo>
                    <a:pt x="0" y="36"/>
                  </a:lnTo>
                </a:path>
              </a:pathLst>
            </a:custGeom>
            <a:solidFill>
              <a:srgbClr val="CCFFFF"/>
            </a:solidFill>
            <a:ln w="6350">
              <a:solidFill>
                <a:srgbClr val="CCFFFF"/>
              </a:solidFill>
              <a:prstDash val="solid"/>
              <a:round/>
              <a:headEnd/>
              <a:tailEnd/>
            </a:ln>
          </p:spPr>
          <p:txBody>
            <a:bodyPr/>
            <a:lstStyle/>
            <a:p>
              <a:endParaRPr lang="it-IT"/>
            </a:p>
          </p:txBody>
        </p:sp>
        <p:sp>
          <p:nvSpPr>
            <p:cNvPr id="197825" name="Freeform 192">
              <a:extLst>
                <a:ext uri="{FF2B5EF4-FFF2-40B4-BE49-F238E27FC236}">
                  <a16:creationId xmlns:a16="http://schemas.microsoft.com/office/drawing/2014/main" id="{0AA857AD-CE51-B278-BF39-5B10EA268674}"/>
                </a:ext>
              </a:extLst>
            </p:cNvPr>
            <p:cNvSpPr>
              <a:spLocks noEditPoints="1"/>
            </p:cNvSpPr>
            <p:nvPr/>
          </p:nvSpPr>
          <p:spPr bwMode="auto">
            <a:xfrm>
              <a:off x="3301" y="936"/>
              <a:ext cx="429" cy="493"/>
            </a:xfrm>
            <a:custGeom>
              <a:avLst/>
              <a:gdLst>
                <a:gd name="T0" fmla="*/ 2147483646 w 224"/>
                <a:gd name="T1" fmla="*/ 2147483646 h 192"/>
                <a:gd name="T2" fmla="*/ 2147483646 w 224"/>
                <a:gd name="T3" fmla="*/ 0 h 192"/>
                <a:gd name="T4" fmla="*/ 2147483646 w 224"/>
                <a:gd name="T5" fmla="*/ 2147483646 h 192"/>
                <a:gd name="T6" fmla="*/ 2147483646 w 224"/>
                <a:gd name="T7" fmla="*/ 2147483646 h 192"/>
                <a:gd name="T8" fmla="*/ 2147483646 w 224"/>
                <a:gd name="T9" fmla="*/ 2147483646 h 192"/>
                <a:gd name="T10" fmla="*/ 2147483646 w 224"/>
                <a:gd name="T11" fmla="*/ 2147483646 h 192"/>
                <a:gd name="T12" fmla="*/ 2147483646 w 224"/>
                <a:gd name="T13" fmla="*/ 2147483646 h 192"/>
                <a:gd name="T14" fmla="*/ 2147483646 w 224"/>
                <a:gd name="T15" fmla="*/ 2147483646 h 192"/>
                <a:gd name="T16" fmla="*/ 2147483646 w 224"/>
                <a:gd name="T17" fmla="*/ 2147483646 h 192"/>
                <a:gd name="T18" fmla="*/ 2147483646 w 224"/>
                <a:gd name="T19" fmla="*/ 2147483646 h 192"/>
                <a:gd name="T20" fmla="*/ 2147483646 w 224"/>
                <a:gd name="T21" fmla="*/ 2147483646 h 192"/>
                <a:gd name="T22" fmla="*/ 2147483646 w 224"/>
                <a:gd name="T23" fmla="*/ 2147483646 h 192"/>
                <a:gd name="T24" fmla="*/ 2147483646 w 224"/>
                <a:gd name="T25" fmla="*/ 2147483646 h 192"/>
                <a:gd name="T26" fmla="*/ 2147483646 w 224"/>
                <a:gd name="T27" fmla="*/ 2147483646 h 192"/>
                <a:gd name="T28" fmla="*/ 2147483646 w 224"/>
                <a:gd name="T29" fmla="*/ 2147483646 h 192"/>
                <a:gd name="T30" fmla="*/ 2147483646 w 224"/>
                <a:gd name="T31" fmla="*/ 2147483646 h 192"/>
                <a:gd name="T32" fmla="*/ 2147483646 w 224"/>
                <a:gd name="T33" fmla="*/ 2147483646 h 192"/>
                <a:gd name="T34" fmla="*/ 2147483646 w 224"/>
                <a:gd name="T35" fmla="*/ 2147483646 h 192"/>
                <a:gd name="T36" fmla="*/ 2147483646 w 224"/>
                <a:gd name="T37" fmla="*/ 2147483646 h 192"/>
                <a:gd name="T38" fmla="*/ 2147483646 w 224"/>
                <a:gd name="T39" fmla="*/ 2147483646 h 192"/>
                <a:gd name="T40" fmla="*/ 2147483646 w 224"/>
                <a:gd name="T41" fmla="*/ 2147483646 h 192"/>
                <a:gd name="T42" fmla="*/ 2147483646 w 224"/>
                <a:gd name="T43" fmla="*/ 2147483646 h 192"/>
                <a:gd name="T44" fmla="*/ 953760288 w 224"/>
                <a:gd name="T45" fmla="*/ 2147483646 h 192"/>
                <a:gd name="T46" fmla="*/ 635642626 w 224"/>
                <a:gd name="T47" fmla="*/ 2147483646 h 192"/>
                <a:gd name="T48" fmla="*/ 953760288 w 224"/>
                <a:gd name="T49" fmla="*/ 2147483646 h 192"/>
                <a:gd name="T50" fmla="*/ 635642626 w 224"/>
                <a:gd name="T51" fmla="*/ 2147483646 h 192"/>
                <a:gd name="T52" fmla="*/ 331897315 w 224"/>
                <a:gd name="T53" fmla="*/ 2147483646 h 192"/>
                <a:gd name="T54" fmla="*/ 635642626 w 224"/>
                <a:gd name="T55" fmla="*/ 2147483646 h 192"/>
                <a:gd name="T56" fmla="*/ 331897315 w 224"/>
                <a:gd name="T57" fmla="*/ 2147483646 h 192"/>
                <a:gd name="T58" fmla="*/ 0 w 224"/>
                <a:gd name="T59" fmla="*/ 2147483646 h 192"/>
                <a:gd name="T60" fmla="*/ 331897315 w 224"/>
                <a:gd name="T61" fmla="*/ 2147483646 h 192"/>
                <a:gd name="T62" fmla="*/ 1587435606 w 224"/>
                <a:gd name="T63" fmla="*/ 2147483646 h 192"/>
                <a:gd name="T64" fmla="*/ 2147483646 w 224"/>
                <a:gd name="T65" fmla="*/ 2147483646 h 192"/>
                <a:gd name="T66" fmla="*/ 2147483646 w 224"/>
                <a:gd name="T67" fmla="*/ 2147483646 h 192"/>
                <a:gd name="T68" fmla="*/ 2147483646 w 224"/>
                <a:gd name="T69" fmla="*/ 2147483646 h 192"/>
                <a:gd name="T70" fmla="*/ 2147483646 w 224"/>
                <a:gd name="T71" fmla="*/ 2147483646 h 192"/>
                <a:gd name="T72" fmla="*/ 2147483646 w 224"/>
                <a:gd name="T73" fmla="*/ 2147483646 h 192"/>
                <a:gd name="T74" fmla="*/ 2147483646 w 224"/>
                <a:gd name="T75" fmla="*/ 2147483646 h 192"/>
                <a:gd name="T76" fmla="*/ 2147483646 w 224"/>
                <a:gd name="T77" fmla="*/ 2147483646 h 192"/>
                <a:gd name="T78" fmla="*/ 2147483646 w 224"/>
                <a:gd name="T79" fmla="*/ 2147483646 h 192"/>
                <a:gd name="T80" fmla="*/ 2147483646 w 224"/>
                <a:gd name="T81" fmla="*/ 2147483646 h 192"/>
                <a:gd name="T82" fmla="*/ 2147483646 w 224"/>
                <a:gd name="T83" fmla="*/ 2147483646 h 192"/>
                <a:gd name="T84" fmla="*/ 2147483646 w 224"/>
                <a:gd name="T85" fmla="*/ 2147483646 h 192"/>
                <a:gd name="T86" fmla="*/ 2147483646 w 224"/>
                <a:gd name="T87" fmla="*/ 2147483646 h 192"/>
                <a:gd name="T88" fmla="*/ 2147483646 w 224"/>
                <a:gd name="T89" fmla="*/ 2147483646 h 192"/>
                <a:gd name="T90" fmla="*/ 2147483646 w 224"/>
                <a:gd name="T91" fmla="*/ 2147483646 h 192"/>
                <a:gd name="T92" fmla="*/ 2147483646 w 224"/>
                <a:gd name="T93" fmla="*/ 2147483646 h 192"/>
                <a:gd name="T94" fmla="*/ 2147483646 w 224"/>
                <a:gd name="T95" fmla="*/ 2147483646 h 192"/>
                <a:gd name="T96" fmla="*/ 2147483646 w 224"/>
                <a:gd name="T97" fmla="*/ 2147483646 h 192"/>
                <a:gd name="T98" fmla="*/ 2147483646 w 224"/>
                <a:gd name="T99" fmla="*/ 2147483646 h 192"/>
                <a:gd name="T100" fmla="*/ 2147483646 w 224"/>
                <a:gd name="T101" fmla="*/ 2147483646 h 192"/>
                <a:gd name="T102" fmla="*/ 2147483646 w 224"/>
                <a:gd name="T103" fmla="*/ 2147483646 h 192"/>
                <a:gd name="T104" fmla="*/ 2147483646 w 224"/>
                <a:gd name="T105" fmla="*/ 2147483646 h 192"/>
                <a:gd name="T106" fmla="*/ 2147483646 w 224"/>
                <a:gd name="T107" fmla="*/ 2147483646 h 192"/>
                <a:gd name="T108" fmla="*/ 2147483646 w 224"/>
                <a:gd name="T109" fmla="*/ 2147483646 h 192"/>
                <a:gd name="T110" fmla="*/ 2147483646 w 224"/>
                <a:gd name="T111" fmla="*/ 2147483646 h 192"/>
                <a:gd name="T112" fmla="*/ 2147483646 w 224"/>
                <a:gd name="T113" fmla="*/ 2147483646 h 192"/>
                <a:gd name="T114" fmla="*/ 2147483646 w 224"/>
                <a:gd name="T115" fmla="*/ 2147483646 h 192"/>
                <a:gd name="T116" fmla="*/ 2147483646 w 224"/>
                <a:gd name="T117" fmla="*/ 2147483646 h 192"/>
                <a:gd name="T118" fmla="*/ 2147483646 w 224"/>
                <a:gd name="T119" fmla="*/ 2147483646 h 192"/>
                <a:gd name="T120" fmla="*/ 2147483646 w 224"/>
                <a:gd name="T121" fmla="*/ 2147483646 h 192"/>
                <a:gd name="T122" fmla="*/ 2147483646 w 224"/>
                <a:gd name="T123" fmla="*/ 2147483646 h 19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4"/>
                <a:gd name="T187" fmla="*/ 0 h 192"/>
                <a:gd name="T188" fmla="*/ 224 w 224"/>
                <a:gd name="T189" fmla="*/ 192 h 19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4" h="192">
                  <a:moveTo>
                    <a:pt x="148" y="4"/>
                  </a:moveTo>
                  <a:lnTo>
                    <a:pt x="140" y="4"/>
                  </a:lnTo>
                  <a:lnTo>
                    <a:pt x="132" y="4"/>
                  </a:lnTo>
                  <a:lnTo>
                    <a:pt x="128" y="8"/>
                  </a:lnTo>
                  <a:lnTo>
                    <a:pt x="124" y="8"/>
                  </a:lnTo>
                  <a:lnTo>
                    <a:pt x="116" y="4"/>
                  </a:lnTo>
                  <a:lnTo>
                    <a:pt x="120" y="4"/>
                  </a:lnTo>
                  <a:lnTo>
                    <a:pt x="124" y="4"/>
                  </a:lnTo>
                  <a:lnTo>
                    <a:pt x="124" y="0"/>
                  </a:lnTo>
                  <a:lnTo>
                    <a:pt x="128" y="0"/>
                  </a:lnTo>
                  <a:lnTo>
                    <a:pt x="136" y="0"/>
                  </a:lnTo>
                  <a:lnTo>
                    <a:pt x="140" y="0"/>
                  </a:lnTo>
                  <a:lnTo>
                    <a:pt x="144" y="0"/>
                  </a:lnTo>
                  <a:lnTo>
                    <a:pt x="148" y="0"/>
                  </a:lnTo>
                  <a:lnTo>
                    <a:pt x="148" y="4"/>
                  </a:lnTo>
                  <a:lnTo>
                    <a:pt x="152" y="0"/>
                  </a:lnTo>
                  <a:lnTo>
                    <a:pt x="156" y="0"/>
                  </a:lnTo>
                  <a:lnTo>
                    <a:pt x="160" y="0"/>
                  </a:lnTo>
                  <a:lnTo>
                    <a:pt x="156" y="0"/>
                  </a:lnTo>
                  <a:lnTo>
                    <a:pt x="156" y="4"/>
                  </a:lnTo>
                  <a:lnTo>
                    <a:pt x="160" y="4"/>
                  </a:lnTo>
                  <a:lnTo>
                    <a:pt x="164" y="0"/>
                  </a:lnTo>
                  <a:lnTo>
                    <a:pt x="168" y="0"/>
                  </a:lnTo>
                  <a:lnTo>
                    <a:pt x="172" y="0"/>
                  </a:lnTo>
                  <a:lnTo>
                    <a:pt x="172" y="4"/>
                  </a:lnTo>
                  <a:lnTo>
                    <a:pt x="176" y="4"/>
                  </a:lnTo>
                  <a:lnTo>
                    <a:pt x="184" y="4"/>
                  </a:lnTo>
                  <a:lnTo>
                    <a:pt x="192" y="4"/>
                  </a:lnTo>
                  <a:lnTo>
                    <a:pt x="184" y="8"/>
                  </a:lnTo>
                  <a:lnTo>
                    <a:pt x="176" y="8"/>
                  </a:lnTo>
                  <a:lnTo>
                    <a:pt x="172" y="8"/>
                  </a:lnTo>
                  <a:lnTo>
                    <a:pt x="168" y="8"/>
                  </a:lnTo>
                  <a:lnTo>
                    <a:pt x="164" y="12"/>
                  </a:lnTo>
                  <a:lnTo>
                    <a:pt x="140" y="12"/>
                  </a:lnTo>
                  <a:lnTo>
                    <a:pt x="140" y="8"/>
                  </a:lnTo>
                  <a:lnTo>
                    <a:pt x="144" y="8"/>
                  </a:lnTo>
                  <a:lnTo>
                    <a:pt x="148" y="4"/>
                  </a:lnTo>
                  <a:close/>
                  <a:moveTo>
                    <a:pt x="72" y="4"/>
                  </a:moveTo>
                  <a:lnTo>
                    <a:pt x="72" y="8"/>
                  </a:lnTo>
                  <a:lnTo>
                    <a:pt x="80" y="8"/>
                  </a:lnTo>
                  <a:lnTo>
                    <a:pt x="84" y="4"/>
                  </a:lnTo>
                  <a:lnTo>
                    <a:pt x="88" y="8"/>
                  </a:lnTo>
                  <a:lnTo>
                    <a:pt x="92" y="12"/>
                  </a:lnTo>
                  <a:lnTo>
                    <a:pt x="96" y="12"/>
                  </a:lnTo>
                  <a:lnTo>
                    <a:pt x="100" y="12"/>
                  </a:lnTo>
                  <a:lnTo>
                    <a:pt x="100" y="8"/>
                  </a:lnTo>
                  <a:lnTo>
                    <a:pt x="96" y="8"/>
                  </a:lnTo>
                  <a:lnTo>
                    <a:pt x="96" y="4"/>
                  </a:lnTo>
                  <a:lnTo>
                    <a:pt x="100" y="4"/>
                  </a:lnTo>
                  <a:lnTo>
                    <a:pt x="104" y="4"/>
                  </a:lnTo>
                  <a:lnTo>
                    <a:pt x="108" y="4"/>
                  </a:lnTo>
                  <a:lnTo>
                    <a:pt x="112" y="4"/>
                  </a:lnTo>
                  <a:lnTo>
                    <a:pt x="112" y="8"/>
                  </a:lnTo>
                  <a:lnTo>
                    <a:pt x="116" y="8"/>
                  </a:lnTo>
                  <a:lnTo>
                    <a:pt x="120" y="8"/>
                  </a:lnTo>
                  <a:lnTo>
                    <a:pt x="124" y="12"/>
                  </a:lnTo>
                  <a:lnTo>
                    <a:pt x="128" y="12"/>
                  </a:lnTo>
                  <a:lnTo>
                    <a:pt x="136" y="12"/>
                  </a:lnTo>
                  <a:lnTo>
                    <a:pt x="140" y="16"/>
                  </a:lnTo>
                  <a:lnTo>
                    <a:pt x="132" y="16"/>
                  </a:lnTo>
                  <a:lnTo>
                    <a:pt x="124" y="16"/>
                  </a:lnTo>
                  <a:lnTo>
                    <a:pt x="120" y="20"/>
                  </a:lnTo>
                  <a:lnTo>
                    <a:pt x="116" y="24"/>
                  </a:lnTo>
                  <a:lnTo>
                    <a:pt x="112" y="24"/>
                  </a:lnTo>
                  <a:lnTo>
                    <a:pt x="108" y="28"/>
                  </a:lnTo>
                  <a:lnTo>
                    <a:pt x="108" y="32"/>
                  </a:lnTo>
                  <a:lnTo>
                    <a:pt x="104" y="32"/>
                  </a:lnTo>
                  <a:lnTo>
                    <a:pt x="100" y="32"/>
                  </a:lnTo>
                  <a:lnTo>
                    <a:pt x="96" y="32"/>
                  </a:lnTo>
                  <a:lnTo>
                    <a:pt x="88" y="28"/>
                  </a:lnTo>
                  <a:lnTo>
                    <a:pt x="84" y="28"/>
                  </a:lnTo>
                  <a:lnTo>
                    <a:pt x="84" y="24"/>
                  </a:lnTo>
                  <a:lnTo>
                    <a:pt x="92" y="24"/>
                  </a:lnTo>
                  <a:lnTo>
                    <a:pt x="100" y="24"/>
                  </a:lnTo>
                  <a:lnTo>
                    <a:pt x="92" y="24"/>
                  </a:lnTo>
                  <a:lnTo>
                    <a:pt x="88" y="24"/>
                  </a:lnTo>
                  <a:lnTo>
                    <a:pt x="80" y="24"/>
                  </a:lnTo>
                  <a:lnTo>
                    <a:pt x="76" y="20"/>
                  </a:lnTo>
                  <a:lnTo>
                    <a:pt x="80" y="20"/>
                  </a:lnTo>
                  <a:lnTo>
                    <a:pt x="88" y="20"/>
                  </a:lnTo>
                  <a:lnTo>
                    <a:pt x="96" y="20"/>
                  </a:lnTo>
                  <a:lnTo>
                    <a:pt x="100" y="16"/>
                  </a:lnTo>
                  <a:lnTo>
                    <a:pt x="92" y="16"/>
                  </a:lnTo>
                  <a:lnTo>
                    <a:pt x="88" y="16"/>
                  </a:lnTo>
                  <a:lnTo>
                    <a:pt x="84" y="16"/>
                  </a:lnTo>
                  <a:lnTo>
                    <a:pt x="80" y="16"/>
                  </a:lnTo>
                  <a:lnTo>
                    <a:pt x="76" y="20"/>
                  </a:lnTo>
                  <a:lnTo>
                    <a:pt x="72" y="20"/>
                  </a:lnTo>
                  <a:lnTo>
                    <a:pt x="68" y="16"/>
                  </a:lnTo>
                  <a:lnTo>
                    <a:pt x="64" y="16"/>
                  </a:lnTo>
                  <a:lnTo>
                    <a:pt x="60" y="16"/>
                  </a:lnTo>
                  <a:lnTo>
                    <a:pt x="60" y="12"/>
                  </a:lnTo>
                  <a:lnTo>
                    <a:pt x="64" y="12"/>
                  </a:lnTo>
                  <a:lnTo>
                    <a:pt x="64" y="8"/>
                  </a:lnTo>
                  <a:lnTo>
                    <a:pt x="56" y="12"/>
                  </a:lnTo>
                  <a:lnTo>
                    <a:pt x="52" y="8"/>
                  </a:lnTo>
                  <a:lnTo>
                    <a:pt x="56" y="8"/>
                  </a:lnTo>
                  <a:lnTo>
                    <a:pt x="60" y="4"/>
                  </a:lnTo>
                  <a:lnTo>
                    <a:pt x="64" y="8"/>
                  </a:lnTo>
                  <a:lnTo>
                    <a:pt x="68" y="4"/>
                  </a:lnTo>
                  <a:lnTo>
                    <a:pt x="72" y="4"/>
                  </a:lnTo>
                  <a:close/>
                  <a:moveTo>
                    <a:pt x="56" y="184"/>
                  </a:moveTo>
                  <a:lnTo>
                    <a:pt x="52" y="184"/>
                  </a:lnTo>
                  <a:lnTo>
                    <a:pt x="48" y="184"/>
                  </a:lnTo>
                  <a:lnTo>
                    <a:pt x="48" y="180"/>
                  </a:lnTo>
                  <a:lnTo>
                    <a:pt x="48" y="184"/>
                  </a:lnTo>
                  <a:lnTo>
                    <a:pt x="44" y="184"/>
                  </a:lnTo>
                  <a:lnTo>
                    <a:pt x="40" y="184"/>
                  </a:lnTo>
                  <a:lnTo>
                    <a:pt x="40" y="188"/>
                  </a:lnTo>
                  <a:lnTo>
                    <a:pt x="36" y="188"/>
                  </a:lnTo>
                  <a:lnTo>
                    <a:pt x="28" y="192"/>
                  </a:lnTo>
                  <a:lnTo>
                    <a:pt x="16" y="192"/>
                  </a:lnTo>
                  <a:lnTo>
                    <a:pt x="12" y="192"/>
                  </a:lnTo>
                  <a:lnTo>
                    <a:pt x="16" y="192"/>
                  </a:lnTo>
                  <a:lnTo>
                    <a:pt x="12" y="192"/>
                  </a:lnTo>
                  <a:lnTo>
                    <a:pt x="8" y="188"/>
                  </a:lnTo>
                  <a:lnTo>
                    <a:pt x="4" y="188"/>
                  </a:lnTo>
                  <a:lnTo>
                    <a:pt x="4" y="184"/>
                  </a:lnTo>
                  <a:lnTo>
                    <a:pt x="8" y="184"/>
                  </a:lnTo>
                  <a:lnTo>
                    <a:pt x="8" y="188"/>
                  </a:lnTo>
                  <a:lnTo>
                    <a:pt x="8" y="184"/>
                  </a:lnTo>
                  <a:lnTo>
                    <a:pt x="12" y="188"/>
                  </a:lnTo>
                  <a:lnTo>
                    <a:pt x="8" y="188"/>
                  </a:lnTo>
                  <a:lnTo>
                    <a:pt x="8" y="184"/>
                  </a:lnTo>
                  <a:lnTo>
                    <a:pt x="12" y="184"/>
                  </a:lnTo>
                  <a:lnTo>
                    <a:pt x="8" y="184"/>
                  </a:lnTo>
                  <a:lnTo>
                    <a:pt x="12" y="184"/>
                  </a:lnTo>
                  <a:lnTo>
                    <a:pt x="8" y="184"/>
                  </a:lnTo>
                  <a:lnTo>
                    <a:pt x="12" y="180"/>
                  </a:lnTo>
                  <a:lnTo>
                    <a:pt x="8" y="184"/>
                  </a:lnTo>
                  <a:lnTo>
                    <a:pt x="8" y="180"/>
                  </a:lnTo>
                  <a:lnTo>
                    <a:pt x="8" y="184"/>
                  </a:lnTo>
                  <a:lnTo>
                    <a:pt x="4" y="184"/>
                  </a:lnTo>
                  <a:lnTo>
                    <a:pt x="4" y="180"/>
                  </a:lnTo>
                  <a:lnTo>
                    <a:pt x="4" y="184"/>
                  </a:lnTo>
                  <a:lnTo>
                    <a:pt x="0" y="180"/>
                  </a:lnTo>
                  <a:lnTo>
                    <a:pt x="4" y="180"/>
                  </a:lnTo>
                  <a:lnTo>
                    <a:pt x="8" y="180"/>
                  </a:lnTo>
                  <a:lnTo>
                    <a:pt x="12" y="176"/>
                  </a:lnTo>
                  <a:lnTo>
                    <a:pt x="8" y="180"/>
                  </a:lnTo>
                  <a:lnTo>
                    <a:pt x="4" y="176"/>
                  </a:lnTo>
                  <a:lnTo>
                    <a:pt x="8" y="176"/>
                  </a:lnTo>
                  <a:lnTo>
                    <a:pt x="4" y="176"/>
                  </a:lnTo>
                  <a:lnTo>
                    <a:pt x="0" y="176"/>
                  </a:lnTo>
                  <a:lnTo>
                    <a:pt x="4" y="172"/>
                  </a:lnTo>
                  <a:lnTo>
                    <a:pt x="0" y="172"/>
                  </a:lnTo>
                  <a:lnTo>
                    <a:pt x="0" y="168"/>
                  </a:lnTo>
                  <a:lnTo>
                    <a:pt x="4" y="168"/>
                  </a:lnTo>
                  <a:lnTo>
                    <a:pt x="0" y="168"/>
                  </a:lnTo>
                  <a:lnTo>
                    <a:pt x="0" y="164"/>
                  </a:lnTo>
                  <a:lnTo>
                    <a:pt x="4" y="164"/>
                  </a:lnTo>
                  <a:lnTo>
                    <a:pt x="0" y="160"/>
                  </a:lnTo>
                  <a:lnTo>
                    <a:pt x="4" y="160"/>
                  </a:lnTo>
                  <a:lnTo>
                    <a:pt x="8" y="160"/>
                  </a:lnTo>
                  <a:lnTo>
                    <a:pt x="4" y="160"/>
                  </a:lnTo>
                  <a:lnTo>
                    <a:pt x="4" y="156"/>
                  </a:lnTo>
                  <a:lnTo>
                    <a:pt x="8" y="156"/>
                  </a:lnTo>
                  <a:lnTo>
                    <a:pt x="12" y="156"/>
                  </a:lnTo>
                  <a:lnTo>
                    <a:pt x="16" y="156"/>
                  </a:lnTo>
                  <a:lnTo>
                    <a:pt x="20" y="156"/>
                  </a:lnTo>
                  <a:lnTo>
                    <a:pt x="24" y="156"/>
                  </a:lnTo>
                  <a:lnTo>
                    <a:pt x="20" y="152"/>
                  </a:lnTo>
                  <a:lnTo>
                    <a:pt x="24" y="152"/>
                  </a:lnTo>
                  <a:lnTo>
                    <a:pt x="28" y="152"/>
                  </a:lnTo>
                  <a:lnTo>
                    <a:pt x="32" y="148"/>
                  </a:lnTo>
                  <a:lnTo>
                    <a:pt x="36" y="148"/>
                  </a:lnTo>
                  <a:lnTo>
                    <a:pt x="40" y="148"/>
                  </a:lnTo>
                  <a:lnTo>
                    <a:pt x="44" y="144"/>
                  </a:lnTo>
                  <a:lnTo>
                    <a:pt x="44" y="140"/>
                  </a:lnTo>
                  <a:lnTo>
                    <a:pt x="52" y="140"/>
                  </a:lnTo>
                  <a:lnTo>
                    <a:pt x="52" y="136"/>
                  </a:lnTo>
                  <a:lnTo>
                    <a:pt x="56" y="140"/>
                  </a:lnTo>
                  <a:lnTo>
                    <a:pt x="56" y="136"/>
                  </a:lnTo>
                  <a:lnTo>
                    <a:pt x="60" y="136"/>
                  </a:lnTo>
                  <a:lnTo>
                    <a:pt x="64" y="132"/>
                  </a:lnTo>
                  <a:lnTo>
                    <a:pt x="64" y="128"/>
                  </a:lnTo>
                  <a:lnTo>
                    <a:pt x="68" y="124"/>
                  </a:lnTo>
                  <a:lnTo>
                    <a:pt x="72" y="124"/>
                  </a:lnTo>
                  <a:lnTo>
                    <a:pt x="76" y="124"/>
                  </a:lnTo>
                  <a:lnTo>
                    <a:pt x="72" y="120"/>
                  </a:lnTo>
                  <a:lnTo>
                    <a:pt x="76" y="120"/>
                  </a:lnTo>
                  <a:lnTo>
                    <a:pt x="80" y="120"/>
                  </a:lnTo>
                  <a:lnTo>
                    <a:pt x="76" y="116"/>
                  </a:lnTo>
                  <a:lnTo>
                    <a:pt x="80" y="116"/>
                  </a:lnTo>
                  <a:lnTo>
                    <a:pt x="84" y="116"/>
                  </a:lnTo>
                  <a:lnTo>
                    <a:pt x="84" y="112"/>
                  </a:lnTo>
                  <a:lnTo>
                    <a:pt x="88" y="112"/>
                  </a:lnTo>
                  <a:lnTo>
                    <a:pt x="92" y="112"/>
                  </a:lnTo>
                  <a:lnTo>
                    <a:pt x="92" y="108"/>
                  </a:lnTo>
                  <a:lnTo>
                    <a:pt x="96" y="108"/>
                  </a:lnTo>
                  <a:lnTo>
                    <a:pt x="100" y="108"/>
                  </a:lnTo>
                  <a:lnTo>
                    <a:pt x="100" y="104"/>
                  </a:lnTo>
                  <a:lnTo>
                    <a:pt x="104" y="104"/>
                  </a:lnTo>
                  <a:lnTo>
                    <a:pt x="104" y="100"/>
                  </a:lnTo>
                  <a:lnTo>
                    <a:pt x="108" y="100"/>
                  </a:lnTo>
                  <a:lnTo>
                    <a:pt x="112" y="100"/>
                  </a:lnTo>
                  <a:lnTo>
                    <a:pt x="116" y="96"/>
                  </a:lnTo>
                  <a:lnTo>
                    <a:pt x="120" y="96"/>
                  </a:lnTo>
                  <a:lnTo>
                    <a:pt x="124" y="96"/>
                  </a:lnTo>
                  <a:lnTo>
                    <a:pt x="128" y="96"/>
                  </a:lnTo>
                  <a:lnTo>
                    <a:pt x="132" y="92"/>
                  </a:lnTo>
                  <a:lnTo>
                    <a:pt x="132" y="96"/>
                  </a:lnTo>
                  <a:lnTo>
                    <a:pt x="136" y="96"/>
                  </a:lnTo>
                  <a:lnTo>
                    <a:pt x="136" y="92"/>
                  </a:lnTo>
                  <a:lnTo>
                    <a:pt x="140" y="92"/>
                  </a:lnTo>
                  <a:lnTo>
                    <a:pt x="144" y="92"/>
                  </a:lnTo>
                  <a:lnTo>
                    <a:pt x="148" y="92"/>
                  </a:lnTo>
                  <a:lnTo>
                    <a:pt x="148" y="88"/>
                  </a:lnTo>
                  <a:lnTo>
                    <a:pt x="152" y="88"/>
                  </a:lnTo>
                  <a:lnTo>
                    <a:pt x="156" y="92"/>
                  </a:lnTo>
                  <a:lnTo>
                    <a:pt x="160" y="92"/>
                  </a:lnTo>
                  <a:lnTo>
                    <a:pt x="160" y="88"/>
                  </a:lnTo>
                  <a:lnTo>
                    <a:pt x="164" y="88"/>
                  </a:lnTo>
                  <a:lnTo>
                    <a:pt x="164" y="84"/>
                  </a:lnTo>
                  <a:lnTo>
                    <a:pt x="168" y="88"/>
                  </a:lnTo>
                  <a:lnTo>
                    <a:pt x="168" y="84"/>
                  </a:lnTo>
                  <a:lnTo>
                    <a:pt x="172" y="84"/>
                  </a:lnTo>
                  <a:lnTo>
                    <a:pt x="176" y="84"/>
                  </a:lnTo>
                  <a:lnTo>
                    <a:pt x="180" y="84"/>
                  </a:lnTo>
                  <a:lnTo>
                    <a:pt x="176" y="84"/>
                  </a:lnTo>
                  <a:lnTo>
                    <a:pt x="176" y="88"/>
                  </a:lnTo>
                  <a:lnTo>
                    <a:pt x="180" y="88"/>
                  </a:lnTo>
                  <a:lnTo>
                    <a:pt x="184" y="84"/>
                  </a:lnTo>
                  <a:lnTo>
                    <a:pt x="188" y="84"/>
                  </a:lnTo>
                  <a:lnTo>
                    <a:pt x="188" y="88"/>
                  </a:lnTo>
                  <a:lnTo>
                    <a:pt x="192" y="88"/>
                  </a:lnTo>
                  <a:lnTo>
                    <a:pt x="192" y="84"/>
                  </a:lnTo>
                  <a:lnTo>
                    <a:pt x="196" y="80"/>
                  </a:lnTo>
                  <a:lnTo>
                    <a:pt x="200" y="80"/>
                  </a:lnTo>
                  <a:lnTo>
                    <a:pt x="200" y="84"/>
                  </a:lnTo>
                  <a:lnTo>
                    <a:pt x="200" y="88"/>
                  </a:lnTo>
                  <a:lnTo>
                    <a:pt x="204" y="84"/>
                  </a:lnTo>
                  <a:lnTo>
                    <a:pt x="208" y="84"/>
                  </a:lnTo>
                  <a:lnTo>
                    <a:pt x="216" y="84"/>
                  </a:lnTo>
                  <a:lnTo>
                    <a:pt x="220" y="84"/>
                  </a:lnTo>
                  <a:lnTo>
                    <a:pt x="224" y="88"/>
                  </a:lnTo>
                  <a:lnTo>
                    <a:pt x="220" y="88"/>
                  </a:lnTo>
                  <a:lnTo>
                    <a:pt x="216" y="88"/>
                  </a:lnTo>
                  <a:lnTo>
                    <a:pt x="204" y="88"/>
                  </a:lnTo>
                  <a:lnTo>
                    <a:pt x="208" y="88"/>
                  </a:lnTo>
                  <a:lnTo>
                    <a:pt x="208" y="92"/>
                  </a:lnTo>
                  <a:lnTo>
                    <a:pt x="212" y="92"/>
                  </a:lnTo>
                  <a:lnTo>
                    <a:pt x="216" y="92"/>
                  </a:lnTo>
                  <a:lnTo>
                    <a:pt x="220" y="92"/>
                  </a:lnTo>
                  <a:lnTo>
                    <a:pt x="224" y="92"/>
                  </a:lnTo>
                  <a:lnTo>
                    <a:pt x="224" y="96"/>
                  </a:lnTo>
                  <a:lnTo>
                    <a:pt x="220" y="96"/>
                  </a:lnTo>
                  <a:lnTo>
                    <a:pt x="216" y="96"/>
                  </a:lnTo>
                  <a:lnTo>
                    <a:pt x="212" y="96"/>
                  </a:lnTo>
                  <a:lnTo>
                    <a:pt x="208" y="100"/>
                  </a:lnTo>
                  <a:lnTo>
                    <a:pt x="204" y="100"/>
                  </a:lnTo>
                  <a:lnTo>
                    <a:pt x="208" y="96"/>
                  </a:lnTo>
                  <a:lnTo>
                    <a:pt x="204" y="92"/>
                  </a:lnTo>
                  <a:lnTo>
                    <a:pt x="200" y="92"/>
                  </a:lnTo>
                  <a:lnTo>
                    <a:pt x="196" y="92"/>
                  </a:lnTo>
                  <a:lnTo>
                    <a:pt x="188" y="92"/>
                  </a:lnTo>
                  <a:lnTo>
                    <a:pt x="184" y="92"/>
                  </a:lnTo>
                  <a:lnTo>
                    <a:pt x="180" y="96"/>
                  </a:lnTo>
                  <a:lnTo>
                    <a:pt x="180" y="100"/>
                  </a:lnTo>
                  <a:lnTo>
                    <a:pt x="172" y="104"/>
                  </a:lnTo>
                  <a:lnTo>
                    <a:pt x="164" y="100"/>
                  </a:lnTo>
                  <a:lnTo>
                    <a:pt x="160" y="104"/>
                  </a:lnTo>
                  <a:lnTo>
                    <a:pt x="152" y="104"/>
                  </a:lnTo>
                  <a:lnTo>
                    <a:pt x="152" y="100"/>
                  </a:lnTo>
                  <a:lnTo>
                    <a:pt x="148" y="100"/>
                  </a:lnTo>
                  <a:lnTo>
                    <a:pt x="144" y="96"/>
                  </a:lnTo>
                  <a:lnTo>
                    <a:pt x="140" y="96"/>
                  </a:lnTo>
                  <a:lnTo>
                    <a:pt x="136" y="100"/>
                  </a:lnTo>
                  <a:lnTo>
                    <a:pt x="132" y="100"/>
                  </a:lnTo>
                  <a:lnTo>
                    <a:pt x="132" y="104"/>
                  </a:lnTo>
                  <a:lnTo>
                    <a:pt x="128" y="104"/>
                  </a:lnTo>
                  <a:lnTo>
                    <a:pt x="128" y="108"/>
                  </a:lnTo>
                  <a:lnTo>
                    <a:pt x="124" y="104"/>
                  </a:lnTo>
                  <a:lnTo>
                    <a:pt x="120" y="104"/>
                  </a:lnTo>
                  <a:lnTo>
                    <a:pt x="116" y="104"/>
                  </a:lnTo>
                  <a:lnTo>
                    <a:pt x="112" y="104"/>
                  </a:lnTo>
                  <a:lnTo>
                    <a:pt x="112" y="108"/>
                  </a:lnTo>
                  <a:lnTo>
                    <a:pt x="108" y="108"/>
                  </a:lnTo>
                  <a:lnTo>
                    <a:pt x="104" y="108"/>
                  </a:lnTo>
                  <a:lnTo>
                    <a:pt x="96" y="112"/>
                  </a:lnTo>
                  <a:lnTo>
                    <a:pt x="96" y="116"/>
                  </a:lnTo>
                  <a:lnTo>
                    <a:pt x="100" y="116"/>
                  </a:lnTo>
                  <a:lnTo>
                    <a:pt x="96" y="116"/>
                  </a:lnTo>
                  <a:lnTo>
                    <a:pt x="96" y="120"/>
                  </a:lnTo>
                  <a:lnTo>
                    <a:pt x="92" y="124"/>
                  </a:lnTo>
                  <a:lnTo>
                    <a:pt x="88" y="124"/>
                  </a:lnTo>
                  <a:lnTo>
                    <a:pt x="84" y="124"/>
                  </a:lnTo>
                  <a:lnTo>
                    <a:pt x="84" y="128"/>
                  </a:lnTo>
                  <a:lnTo>
                    <a:pt x="80" y="132"/>
                  </a:lnTo>
                  <a:lnTo>
                    <a:pt x="80" y="136"/>
                  </a:lnTo>
                  <a:lnTo>
                    <a:pt x="76" y="136"/>
                  </a:lnTo>
                  <a:lnTo>
                    <a:pt x="80" y="140"/>
                  </a:lnTo>
                  <a:lnTo>
                    <a:pt x="76" y="144"/>
                  </a:lnTo>
                  <a:lnTo>
                    <a:pt x="72" y="144"/>
                  </a:lnTo>
                  <a:lnTo>
                    <a:pt x="68" y="144"/>
                  </a:lnTo>
                  <a:lnTo>
                    <a:pt x="64" y="144"/>
                  </a:lnTo>
                  <a:lnTo>
                    <a:pt x="64" y="148"/>
                  </a:lnTo>
                  <a:lnTo>
                    <a:pt x="64" y="152"/>
                  </a:lnTo>
                  <a:lnTo>
                    <a:pt x="60" y="156"/>
                  </a:lnTo>
                  <a:lnTo>
                    <a:pt x="64" y="156"/>
                  </a:lnTo>
                  <a:lnTo>
                    <a:pt x="60" y="160"/>
                  </a:lnTo>
                  <a:lnTo>
                    <a:pt x="64" y="164"/>
                  </a:lnTo>
                  <a:lnTo>
                    <a:pt x="68" y="164"/>
                  </a:lnTo>
                  <a:lnTo>
                    <a:pt x="68" y="168"/>
                  </a:lnTo>
                  <a:lnTo>
                    <a:pt x="64" y="168"/>
                  </a:lnTo>
                  <a:lnTo>
                    <a:pt x="64" y="172"/>
                  </a:lnTo>
                  <a:lnTo>
                    <a:pt x="68" y="172"/>
                  </a:lnTo>
                  <a:lnTo>
                    <a:pt x="64" y="176"/>
                  </a:lnTo>
                  <a:lnTo>
                    <a:pt x="60" y="176"/>
                  </a:lnTo>
                  <a:lnTo>
                    <a:pt x="60" y="180"/>
                  </a:lnTo>
                  <a:lnTo>
                    <a:pt x="56" y="180"/>
                  </a:lnTo>
                  <a:lnTo>
                    <a:pt x="60" y="184"/>
                  </a:lnTo>
                  <a:lnTo>
                    <a:pt x="56" y="188"/>
                  </a:lnTo>
                  <a:lnTo>
                    <a:pt x="56" y="184"/>
                  </a:lnTo>
                  <a:close/>
                </a:path>
              </a:pathLst>
            </a:custGeom>
            <a:solidFill>
              <a:srgbClr val="CCFFFF"/>
            </a:solidFill>
            <a:ln w="6350">
              <a:solidFill>
                <a:srgbClr val="CCFFFF"/>
              </a:solidFill>
              <a:prstDash val="solid"/>
              <a:round/>
              <a:headEnd/>
              <a:tailEnd/>
            </a:ln>
          </p:spPr>
          <p:txBody>
            <a:bodyPr/>
            <a:lstStyle/>
            <a:p>
              <a:endParaRPr lang="it-IT"/>
            </a:p>
          </p:txBody>
        </p:sp>
        <p:sp>
          <p:nvSpPr>
            <p:cNvPr id="197826" name="Freeform 193">
              <a:extLst>
                <a:ext uri="{FF2B5EF4-FFF2-40B4-BE49-F238E27FC236}">
                  <a16:creationId xmlns:a16="http://schemas.microsoft.com/office/drawing/2014/main" id="{2A5A1B30-1587-7334-20A8-3D4F0F97892B}"/>
                </a:ext>
              </a:extLst>
            </p:cNvPr>
            <p:cNvSpPr>
              <a:spLocks/>
            </p:cNvSpPr>
            <p:nvPr/>
          </p:nvSpPr>
          <p:spPr bwMode="auto">
            <a:xfrm>
              <a:off x="3561" y="1173"/>
              <a:ext cx="177" cy="224"/>
            </a:xfrm>
            <a:custGeom>
              <a:avLst/>
              <a:gdLst>
                <a:gd name="T0" fmla="*/ 2147483646 w 92"/>
                <a:gd name="T1" fmla="*/ 2147483646 h 88"/>
                <a:gd name="T2" fmla="*/ 2147483646 w 92"/>
                <a:gd name="T3" fmla="*/ 2147483646 h 88"/>
                <a:gd name="T4" fmla="*/ 2147483646 w 92"/>
                <a:gd name="T5" fmla="*/ 2147483646 h 88"/>
                <a:gd name="T6" fmla="*/ 2147483646 w 92"/>
                <a:gd name="T7" fmla="*/ 2147483646 h 88"/>
                <a:gd name="T8" fmla="*/ 2147483646 w 92"/>
                <a:gd name="T9" fmla="*/ 2147483646 h 88"/>
                <a:gd name="T10" fmla="*/ 2147483646 w 92"/>
                <a:gd name="T11" fmla="*/ 2147483646 h 88"/>
                <a:gd name="T12" fmla="*/ 2147483646 w 92"/>
                <a:gd name="T13" fmla="*/ 2147483646 h 88"/>
                <a:gd name="T14" fmla="*/ 2147483646 w 92"/>
                <a:gd name="T15" fmla="*/ 2147483646 h 88"/>
                <a:gd name="T16" fmla="*/ 2147483646 w 92"/>
                <a:gd name="T17" fmla="*/ 2147483646 h 88"/>
                <a:gd name="T18" fmla="*/ 2147483646 w 92"/>
                <a:gd name="T19" fmla="*/ 2147483646 h 88"/>
                <a:gd name="T20" fmla="*/ 2147483646 w 92"/>
                <a:gd name="T21" fmla="*/ 2147483646 h 88"/>
                <a:gd name="T22" fmla="*/ 2147483646 w 92"/>
                <a:gd name="T23" fmla="*/ 2147483646 h 88"/>
                <a:gd name="T24" fmla="*/ 2147483646 w 92"/>
                <a:gd name="T25" fmla="*/ 2147483646 h 88"/>
                <a:gd name="T26" fmla="*/ 2147483646 w 92"/>
                <a:gd name="T27" fmla="*/ 2147483646 h 88"/>
                <a:gd name="T28" fmla="*/ 2147483646 w 92"/>
                <a:gd name="T29" fmla="*/ 2147483646 h 88"/>
                <a:gd name="T30" fmla="*/ 2147483646 w 92"/>
                <a:gd name="T31" fmla="*/ 2147483646 h 88"/>
                <a:gd name="T32" fmla="*/ 2147483646 w 92"/>
                <a:gd name="T33" fmla="*/ 2147483646 h 88"/>
                <a:gd name="T34" fmla="*/ 2147483646 w 92"/>
                <a:gd name="T35" fmla="*/ 2147483646 h 88"/>
                <a:gd name="T36" fmla="*/ 1781271951 w 92"/>
                <a:gd name="T37" fmla="*/ 2147483646 h 88"/>
                <a:gd name="T38" fmla="*/ 1461837240 w 92"/>
                <a:gd name="T39" fmla="*/ 2147483646 h 88"/>
                <a:gd name="T40" fmla="*/ 1086627307 w 92"/>
                <a:gd name="T41" fmla="*/ 2147483646 h 88"/>
                <a:gd name="T42" fmla="*/ 714824814 w 92"/>
                <a:gd name="T43" fmla="*/ 2147483646 h 88"/>
                <a:gd name="T44" fmla="*/ 714824814 w 92"/>
                <a:gd name="T45" fmla="*/ 2147483646 h 88"/>
                <a:gd name="T46" fmla="*/ 371547361 w 92"/>
                <a:gd name="T47" fmla="*/ 2147483646 h 88"/>
                <a:gd name="T48" fmla="*/ 714824814 w 92"/>
                <a:gd name="T49" fmla="*/ 2147483646 h 88"/>
                <a:gd name="T50" fmla="*/ 1086627307 w 92"/>
                <a:gd name="T51" fmla="*/ 2147483646 h 88"/>
                <a:gd name="T52" fmla="*/ 1461837240 w 92"/>
                <a:gd name="T53" fmla="*/ 2147483646 h 88"/>
                <a:gd name="T54" fmla="*/ 2147483646 w 92"/>
                <a:gd name="T55" fmla="*/ 2147483646 h 88"/>
                <a:gd name="T56" fmla="*/ 2147483646 w 92"/>
                <a:gd name="T57" fmla="*/ 2147483646 h 88"/>
                <a:gd name="T58" fmla="*/ 2147483646 w 92"/>
                <a:gd name="T59" fmla="*/ 2147483646 h 88"/>
                <a:gd name="T60" fmla="*/ 2147483646 w 92"/>
                <a:gd name="T61" fmla="*/ 2147483646 h 88"/>
                <a:gd name="T62" fmla="*/ 2147483646 w 92"/>
                <a:gd name="T63" fmla="*/ 2147483646 h 88"/>
                <a:gd name="T64" fmla="*/ 2147483646 w 92"/>
                <a:gd name="T65" fmla="*/ 2147483646 h 88"/>
                <a:gd name="T66" fmla="*/ 2147483646 w 92"/>
                <a:gd name="T67" fmla="*/ 2147483646 h 88"/>
                <a:gd name="T68" fmla="*/ 2147483646 w 92"/>
                <a:gd name="T69" fmla="*/ 2147483646 h 88"/>
                <a:gd name="T70" fmla="*/ 1781271951 w 92"/>
                <a:gd name="T71" fmla="*/ 2147483646 h 88"/>
                <a:gd name="T72" fmla="*/ 714824814 w 92"/>
                <a:gd name="T73" fmla="*/ 2147483646 h 88"/>
                <a:gd name="T74" fmla="*/ 0 w 92"/>
                <a:gd name="T75" fmla="*/ 2147483646 h 88"/>
                <a:gd name="T76" fmla="*/ 714824814 w 92"/>
                <a:gd name="T77" fmla="*/ 2147483646 h 88"/>
                <a:gd name="T78" fmla="*/ 1461837240 w 92"/>
                <a:gd name="T79" fmla="*/ 2147483646 h 88"/>
                <a:gd name="T80" fmla="*/ 2147483646 w 92"/>
                <a:gd name="T81" fmla="*/ 2147483646 h 88"/>
                <a:gd name="T82" fmla="*/ 2147483646 w 92"/>
                <a:gd name="T83" fmla="*/ 2147483646 h 88"/>
                <a:gd name="T84" fmla="*/ 2147483646 w 92"/>
                <a:gd name="T85" fmla="*/ 2147483646 h 88"/>
                <a:gd name="T86" fmla="*/ 2147483646 w 92"/>
                <a:gd name="T87" fmla="*/ 0 h 88"/>
                <a:gd name="T88" fmla="*/ 2147483646 w 92"/>
                <a:gd name="T89" fmla="*/ 0 h 88"/>
                <a:gd name="T90" fmla="*/ 2147483646 w 92"/>
                <a:gd name="T91" fmla="*/ 2147483646 h 8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
                <a:gd name="T139" fmla="*/ 0 h 88"/>
                <a:gd name="T140" fmla="*/ 92 w 92"/>
                <a:gd name="T141" fmla="*/ 88 h 8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 h="88">
                  <a:moveTo>
                    <a:pt x="68" y="8"/>
                  </a:moveTo>
                  <a:lnTo>
                    <a:pt x="68" y="12"/>
                  </a:lnTo>
                  <a:lnTo>
                    <a:pt x="68" y="16"/>
                  </a:lnTo>
                  <a:lnTo>
                    <a:pt x="72" y="16"/>
                  </a:lnTo>
                  <a:lnTo>
                    <a:pt x="76" y="16"/>
                  </a:lnTo>
                  <a:lnTo>
                    <a:pt x="80" y="20"/>
                  </a:lnTo>
                  <a:lnTo>
                    <a:pt x="72" y="24"/>
                  </a:lnTo>
                  <a:lnTo>
                    <a:pt x="76" y="32"/>
                  </a:lnTo>
                  <a:lnTo>
                    <a:pt x="80" y="36"/>
                  </a:lnTo>
                  <a:lnTo>
                    <a:pt x="80" y="40"/>
                  </a:lnTo>
                  <a:lnTo>
                    <a:pt x="76" y="40"/>
                  </a:lnTo>
                  <a:lnTo>
                    <a:pt x="80" y="44"/>
                  </a:lnTo>
                  <a:lnTo>
                    <a:pt x="84" y="48"/>
                  </a:lnTo>
                  <a:lnTo>
                    <a:pt x="84" y="52"/>
                  </a:lnTo>
                  <a:lnTo>
                    <a:pt x="80" y="52"/>
                  </a:lnTo>
                  <a:lnTo>
                    <a:pt x="84" y="56"/>
                  </a:lnTo>
                  <a:lnTo>
                    <a:pt x="88" y="56"/>
                  </a:lnTo>
                  <a:lnTo>
                    <a:pt x="92" y="56"/>
                  </a:lnTo>
                  <a:lnTo>
                    <a:pt x="92" y="60"/>
                  </a:lnTo>
                  <a:lnTo>
                    <a:pt x="92" y="64"/>
                  </a:lnTo>
                  <a:lnTo>
                    <a:pt x="88" y="68"/>
                  </a:lnTo>
                  <a:lnTo>
                    <a:pt x="84" y="68"/>
                  </a:lnTo>
                  <a:lnTo>
                    <a:pt x="76" y="72"/>
                  </a:lnTo>
                  <a:lnTo>
                    <a:pt x="68" y="80"/>
                  </a:lnTo>
                  <a:lnTo>
                    <a:pt x="64" y="80"/>
                  </a:lnTo>
                  <a:lnTo>
                    <a:pt x="60" y="80"/>
                  </a:lnTo>
                  <a:lnTo>
                    <a:pt x="56" y="80"/>
                  </a:lnTo>
                  <a:lnTo>
                    <a:pt x="52" y="80"/>
                  </a:lnTo>
                  <a:lnTo>
                    <a:pt x="48" y="80"/>
                  </a:lnTo>
                  <a:lnTo>
                    <a:pt x="48" y="84"/>
                  </a:lnTo>
                  <a:lnTo>
                    <a:pt x="44" y="84"/>
                  </a:lnTo>
                  <a:lnTo>
                    <a:pt x="40" y="84"/>
                  </a:lnTo>
                  <a:lnTo>
                    <a:pt x="36" y="84"/>
                  </a:lnTo>
                  <a:lnTo>
                    <a:pt x="32" y="84"/>
                  </a:lnTo>
                  <a:lnTo>
                    <a:pt x="28" y="84"/>
                  </a:lnTo>
                  <a:lnTo>
                    <a:pt x="24" y="84"/>
                  </a:lnTo>
                  <a:lnTo>
                    <a:pt x="20" y="88"/>
                  </a:lnTo>
                  <a:lnTo>
                    <a:pt x="20" y="84"/>
                  </a:lnTo>
                  <a:lnTo>
                    <a:pt x="16" y="84"/>
                  </a:lnTo>
                  <a:lnTo>
                    <a:pt x="16" y="80"/>
                  </a:lnTo>
                  <a:lnTo>
                    <a:pt x="12" y="84"/>
                  </a:lnTo>
                  <a:lnTo>
                    <a:pt x="12" y="80"/>
                  </a:lnTo>
                  <a:lnTo>
                    <a:pt x="8" y="80"/>
                  </a:lnTo>
                  <a:lnTo>
                    <a:pt x="8" y="76"/>
                  </a:lnTo>
                  <a:lnTo>
                    <a:pt x="8" y="72"/>
                  </a:lnTo>
                  <a:lnTo>
                    <a:pt x="8" y="68"/>
                  </a:lnTo>
                  <a:lnTo>
                    <a:pt x="4" y="68"/>
                  </a:lnTo>
                  <a:lnTo>
                    <a:pt x="4" y="64"/>
                  </a:lnTo>
                  <a:lnTo>
                    <a:pt x="4" y="60"/>
                  </a:lnTo>
                  <a:lnTo>
                    <a:pt x="8" y="60"/>
                  </a:lnTo>
                  <a:lnTo>
                    <a:pt x="8" y="56"/>
                  </a:lnTo>
                  <a:lnTo>
                    <a:pt x="12" y="56"/>
                  </a:lnTo>
                  <a:lnTo>
                    <a:pt x="16" y="56"/>
                  </a:lnTo>
                  <a:lnTo>
                    <a:pt x="16" y="52"/>
                  </a:lnTo>
                  <a:lnTo>
                    <a:pt x="20" y="52"/>
                  </a:lnTo>
                  <a:lnTo>
                    <a:pt x="24" y="48"/>
                  </a:lnTo>
                  <a:lnTo>
                    <a:pt x="28" y="48"/>
                  </a:lnTo>
                  <a:lnTo>
                    <a:pt x="32" y="44"/>
                  </a:lnTo>
                  <a:lnTo>
                    <a:pt x="36" y="44"/>
                  </a:lnTo>
                  <a:lnTo>
                    <a:pt x="40" y="44"/>
                  </a:lnTo>
                  <a:lnTo>
                    <a:pt x="40" y="40"/>
                  </a:lnTo>
                  <a:lnTo>
                    <a:pt x="40" y="36"/>
                  </a:lnTo>
                  <a:lnTo>
                    <a:pt x="32" y="36"/>
                  </a:lnTo>
                  <a:lnTo>
                    <a:pt x="28" y="36"/>
                  </a:lnTo>
                  <a:lnTo>
                    <a:pt x="28" y="32"/>
                  </a:lnTo>
                  <a:lnTo>
                    <a:pt x="24" y="32"/>
                  </a:lnTo>
                  <a:lnTo>
                    <a:pt x="28" y="28"/>
                  </a:lnTo>
                  <a:lnTo>
                    <a:pt x="28" y="24"/>
                  </a:lnTo>
                  <a:lnTo>
                    <a:pt x="24" y="20"/>
                  </a:lnTo>
                  <a:lnTo>
                    <a:pt x="24" y="16"/>
                  </a:lnTo>
                  <a:lnTo>
                    <a:pt x="20" y="16"/>
                  </a:lnTo>
                  <a:lnTo>
                    <a:pt x="20" y="12"/>
                  </a:lnTo>
                  <a:lnTo>
                    <a:pt x="12" y="12"/>
                  </a:lnTo>
                  <a:lnTo>
                    <a:pt x="8" y="12"/>
                  </a:lnTo>
                  <a:lnTo>
                    <a:pt x="4" y="8"/>
                  </a:lnTo>
                  <a:lnTo>
                    <a:pt x="0" y="8"/>
                  </a:lnTo>
                  <a:lnTo>
                    <a:pt x="4" y="4"/>
                  </a:lnTo>
                  <a:lnTo>
                    <a:pt x="8" y="4"/>
                  </a:lnTo>
                  <a:lnTo>
                    <a:pt x="12" y="8"/>
                  </a:lnTo>
                  <a:lnTo>
                    <a:pt x="16" y="8"/>
                  </a:lnTo>
                  <a:lnTo>
                    <a:pt x="16" y="12"/>
                  </a:lnTo>
                  <a:lnTo>
                    <a:pt x="24" y="12"/>
                  </a:lnTo>
                  <a:lnTo>
                    <a:pt x="28" y="8"/>
                  </a:lnTo>
                  <a:lnTo>
                    <a:pt x="36" y="12"/>
                  </a:lnTo>
                  <a:lnTo>
                    <a:pt x="44" y="8"/>
                  </a:lnTo>
                  <a:lnTo>
                    <a:pt x="44" y="4"/>
                  </a:lnTo>
                  <a:lnTo>
                    <a:pt x="48" y="0"/>
                  </a:lnTo>
                  <a:lnTo>
                    <a:pt x="52" y="0"/>
                  </a:lnTo>
                  <a:lnTo>
                    <a:pt x="60" y="0"/>
                  </a:lnTo>
                  <a:lnTo>
                    <a:pt x="64" y="0"/>
                  </a:lnTo>
                  <a:lnTo>
                    <a:pt x="68" y="0"/>
                  </a:lnTo>
                  <a:lnTo>
                    <a:pt x="72" y="4"/>
                  </a:lnTo>
                  <a:lnTo>
                    <a:pt x="68" y="8"/>
                  </a:lnTo>
                  <a:close/>
                </a:path>
              </a:pathLst>
            </a:custGeom>
            <a:solidFill>
              <a:srgbClr val="CCFFFF"/>
            </a:solidFill>
            <a:ln w="6350">
              <a:solidFill>
                <a:srgbClr val="CCFFFF"/>
              </a:solidFill>
              <a:prstDash val="solid"/>
              <a:round/>
              <a:headEnd/>
              <a:tailEnd/>
            </a:ln>
          </p:spPr>
          <p:txBody>
            <a:bodyPr/>
            <a:lstStyle/>
            <a:p>
              <a:endParaRPr lang="it-IT"/>
            </a:p>
          </p:txBody>
        </p:sp>
        <p:sp>
          <p:nvSpPr>
            <p:cNvPr id="197827" name="Freeform 194">
              <a:extLst>
                <a:ext uri="{FF2B5EF4-FFF2-40B4-BE49-F238E27FC236}">
                  <a16:creationId xmlns:a16="http://schemas.microsoft.com/office/drawing/2014/main" id="{3EB96575-A845-301E-2EEB-F8DD87DF7D37}"/>
                </a:ext>
              </a:extLst>
            </p:cNvPr>
            <p:cNvSpPr>
              <a:spLocks/>
            </p:cNvSpPr>
            <p:nvPr/>
          </p:nvSpPr>
          <p:spPr bwMode="auto">
            <a:xfrm>
              <a:off x="3400" y="1193"/>
              <a:ext cx="215" cy="298"/>
            </a:xfrm>
            <a:custGeom>
              <a:avLst/>
              <a:gdLst>
                <a:gd name="T0" fmla="*/ 2147483646 w 112"/>
                <a:gd name="T1" fmla="*/ 2147483646 h 116"/>
                <a:gd name="T2" fmla="*/ 2147483646 w 112"/>
                <a:gd name="T3" fmla="*/ 2147483646 h 116"/>
                <a:gd name="T4" fmla="*/ 2147483646 w 112"/>
                <a:gd name="T5" fmla="*/ 2147483646 h 116"/>
                <a:gd name="T6" fmla="*/ 2147483646 w 112"/>
                <a:gd name="T7" fmla="*/ 2147483646 h 116"/>
                <a:gd name="T8" fmla="*/ 2147483646 w 112"/>
                <a:gd name="T9" fmla="*/ 2147483646 h 116"/>
                <a:gd name="T10" fmla="*/ 2147483646 w 112"/>
                <a:gd name="T11" fmla="*/ 2147483646 h 116"/>
                <a:gd name="T12" fmla="*/ 2147483646 w 112"/>
                <a:gd name="T13" fmla="*/ 2147483646 h 116"/>
                <a:gd name="T14" fmla="*/ 2147483646 w 112"/>
                <a:gd name="T15" fmla="*/ 2147483646 h 116"/>
                <a:gd name="T16" fmla="*/ 2147483646 w 112"/>
                <a:gd name="T17" fmla="*/ 2147483646 h 116"/>
                <a:gd name="T18" fmla="*/ 2147483646 w 112"/>
                <a:gd name="T19" fmla="*/ 2147483646 h 116"/>
                <a:gd name="T20" fmla="*/ 2147483646 w 112"/>
                <a:gd name="T21" fmla="*/ 2147483646 h 116"/>
                <a:gd name="T22" fmla="*/ 2147483646 w 112"/>
                <a:gd name="T23" fmla="*/ 2147483646 h 116"/>
                <a:gd name="T24" fmla="*/ 2147483646 w 112"/>
                <a:gd name="T25" fmla="*/ 2147483646 h 116"/>
                <a:gd name="T26" fmla="*/ 2147483646 w 112"/>
                <a:gd name="T27" fmla="*/ 2147483646 h 116"/>
                <a:gd name="T28" fmla="*/ 2147483646 w 112"/>
                <a:gd name="T29" fmla="*/ 2147483646 h 116"/>
                <a:gd name="T30" fmla="*/ 2147483646 w 112"/>
                <a:gd name="T31" fmla="*/ 2147483646 h 116"/>
                <a:gd name="T32" fmla="*/ 2147483646 w 112"/>
                <a:gd name="T33" fmla="*/ 2147483646 h 116"/>
                <a:gd name="T34" fmla="*/ 2147483646 w 112"/>
                <a:gd name="T35" fmla="*/ 2147483646 h 116"/>
                <a:gd name="T36" fmla="*/ 2147483646 w 112"/>
                <a:gd name="T37" fmla="*/ 2147483646 h 116"/>
                <a:gd name="T38" fmla="*/ 2147483646 w 112"/>
                <a:gd name="T39" fmla="*/ 2147483646 h 116"/>
                <a:gd name="T40" fmla="*/ 2147483646 w 112"/>
                <a:gd name="T41" fmla="*/ 2147483646 h 116"/>
                <a:gd name="T42" fmla="*/ 2147483646 w 112"/>
                <a:gd name="T43" fmla="*/ 2147483646 h 116"/>
                <a:gd name="T44" fmla="*/ 2147483646 w 112"/>
                <a:gd name="T45" fmla="*/ 2147483646 h 116"/>
                <a:gd name="T46" fmla="*/ 1385272699 w 112"/>
                <a:gd name="T47" fmla="*/ 2147483646 h 116"/>
                <a:gd name="T48" fmla="*/ 1385272699 w 112"/>
                <a:gd name="T49" fmla="*/ 2147483646 h 116"/>
                <a:gd name="T50" fmla="*/ 675417534 w 112"/>
                <a:gd name="T51" fmla="*/ 2147483646 h 116"/>
                <a:gd name="T52" fmla="*/ 675417534 w 112"/>
                <a:gd name="T53" fmla="*/ 2147483646 h 116"/>
                <a:gd name="T54" fmla="*/ 0 w 112"/>
                <a:gd name="T55" fmla="*/ 2147483646 h 116"/>
                <a:gd name="T56" fmla="*/ 675417534 w 112"/>
                <a:gd name="T57" fmla="*/ 2147483646 h 116"/>
                <a:gd name="T58" fmla="*/ 675417534 w 112"/>
                <a:gd name="T59" fmla="*/ 2147483646 h 116"/>
                <a:gd name="T60" fmla="*/ 1008829266 w 112"/>
                <a:gd name="T61" fmla="*/ 2147483646 h 116"/>
                <a:gd name="T62" fmla="*/ 1385272699 w 112"/>
                <a:gd name="T63" fmla="*/ 2147483646 h 116"/>
                <a:gd name="T64" fmla="*/ 1008829266 w 112"/>
                <a:gd name="T65" fmla="*/ 2147483646 h 116"/>
                <a:gd name="T66" fmla="*/ 1008829266 w 112"/>
                <a:gd name="T67" fmla="*/ 2147483646 h 116"/>
                <a:gd name="T68" fmla="*/ 1685983852 w 112"/>
                <a:gd name="T69" fmla="*/ 2147483646 h 116"/>
                <a:gd name="T70" fmla="*/ 2031553878 w 112"/>
                <a:gd name="T71" fmla="*/ 2147483646 h 116"/>
                <a:gd name="T72" fmla="*/ 2147483646 w 112"/>
                <a:gd name="T73" fmla="*/ 2147483646 h 116"/>
                <a:gd name="T74" fmla="*/ 2147483646 w 112"/>
                <a:gd name="T75" fmla="*/ 2147483646 h 116"/>
                <a:gd name="T76" fmla="*/ 2147483646 w 112"/>
                <a:gd name="T77" fmla="*/ 2147483646 h 116"/>
                <a:gd name="T78" fmla="*/ 2147483646 w 112"/>
                <a:gd name="T79" fmla="*/ 2147483646 h 116"/>
                <a:gd name="T80" fmla="*/ 2147483646 w 112"/>
                <a:gd name="T81" fmla="*/ 2147483646 h 116"/>
                <a:gd name="T82" fmla="*/ 2147483646 w 112"/>
                <a:gd name="T83" fmla="*/ 2147483646 h 116"/>
                <a:gd name="T84" fmla="*/ 2147483646 w 112"/>
                <a:gd name="T85" fmla="*/ 2147483646 h 116"/>
                <a:gd name="T86" fmla="*/ 2147483646 w 112"/>
                <a:gd name="T87" fmla="*/ 0 h 116"/>
                <a:gd name="T88" fmla="*/ 2147483646 w 112"/>
                <a:gd name="T89" fmla="*/ 2147483646 h 116"/>
                <a:gd name="T90" fmla="*/ 2147483646 w 112"/>
                <a:gd name="T91" fmla="*/ 2147483646 h 116"/>
                <a:gd name="T92" fmla="*/ 2147483646 w 112"/>
                <a:gd name="T93" fmla="*/ 2147483646 h 1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2"/>
                <a:gd name="T142" fmla="*/ 0 h 116"/>
                <a:gd name="T143" fmla="*/ 112 w 112"/>
                <a:gd name="T144" fmla="*/ 116 h 11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2" h="116">
                  <a:moveTo>
                    <a:pt x="112" y="28"/>
                  </a:moveTo>
                  <a:lnTo>
                    <a:pt x="108" y="28"/>
                  </a:lnTo>
                  <a:lnTo>
                    <a:pt x="104" y="28"/>
                  </a:lnTo>
                  <a:lnTo>
                    <a:pt x="104" y="24"/>
                  </a:lnTo>
                  <a:lnTo>
                    <a:pt x="100" y="24"/>
                  </a:lnTo>
                  <a:lnTo>
                    <a:pt x="96" y="28"/>
                  </a:lnTo>
                  <a:lnTo>
                    <a:pt x="92" y="32"/>
                  </a:lnTo>
                  <a:lnTo>
                    <a:pt x="88" y="32"/>
                  </a:lnTo>
                  <a:lnTo>
                    <a:pt x="92" y="32"/>
                  </a:lnTo>
                  <a:lnTo>
                    <a:pt x="88" y="36"/>
                  </a:lnTo>
                  <a:lnTo>
                    <a:pt x="92" y="40"/>
                  </a:lnTo>
                  <a:lnTo>
                    <a:pt x="88" y="40"/>
                  </a:lnTo>
                  <a:lnTo>
                    <a:pt x="84" y="40"/>
                  </a:lnTo>
                  <a:lnTo>
                    <a:pt x="84" y="44"/>
                  </a:lnTo>
                  <a:lnTo>
                    <a:pt x="80" y="48"/>
                  </a:lnTo>
                  <a:lnTo>
                    <a:pt x="76" y="48"/>
                  </a:lnTo>
                  <a:lnTo>
                    <a:pt x="72" y="48"/>
                  </a:lnTo>
                  <a:lnTo>
                    <a:pt x="68" y="48"/>
                  </a:lnTo>
                  <a:lnTo>
                    <a:pt x="64" y="52"/>
                  </a:lnTo>
                  <a:lnTo>
                    <a:pt x="60" y="52"/>
                  </a:lnTo>
                  <a:lnTo>
                    <a:pt x="60" y="56"/>
                  </a:lnTo>
                  <a:lnTo>
                    <a:pt x="56" y="56"/>
                  </a:lnTo>
                  <a:lnTo>
                    <a:pt x="56" y="60"/>
                  </a:lnTo>
                  <a:lnTo>
                    <a:pt x="56" y="64"/>
                  </a:lnTo>
                  <a:lnTo>
                    <a:pt x="52" y="64"/>
                  </a:lnTo>
                  <a:lnTo>
                    <a:pt x="52" y="68"/>
                  </a:lnTo>
                  <a:lnTo>
                    <a:pt x="56" y="68"/>
                  </a:lnTo>
                  <a:lnTo>
                    <a:pt x="56" y="72"/>
                  </a:lnTo>
                  <a:lnTo>
                    <a:pt x="60" y="72"/>
                  </a:lnTo>
                  <a:lnTo>
                    <a:pt x="64" y="72"/>
                  </a:lnTo>
                  <a:lnTo>
                    <a:pt x="64" y="76"/>
                  </a:lnTo>
                  <a:lnTo>
                    <a:pt x="68" y="76"/>
                  </a:lnTo>
                  <a:lnTo>
                    <a:pt x="72" y="80"/>
                  </a:lnTo>
                  <a:lnTo>
                    <a:pt x="68" y="80"/>
                  </a:lnTo>
                  <a:lnTo>
                    <a:pt x="64" y="80"/>
                  </a:lnTo>
                  <a:lnTo>
                    <a:pt x="60" y="80"/>
                  </a:lnTo>
                  <a:lnTo>
                    <a:pt x="56" y="80"/>
                  </a:lnTo>
                  <a:lnTo>
                    <a:pt x="52" y="80"/>
                  </a:lnTo>
                  <a:lnTo>
                    <a:pt x="48" y="80"/>
                  </a:lnTo>
                  <a:lnTo>
                    <a:pt x="52" y="80"/>
                  </a:lnTo>
                  <a:lnTo>
                    <a:pt x="56" y="84"/>
                  </a:lnTo>
                  <a:lnTo>
                    <a:pt x="60" y="84"/>
                  </a:lnTo>
                  <a:lnTo>
                    <a:pt x="64" y="84"/>
                  </a:lnTo>
                  <a:lnTo>
                    <a:pt x="64" y="80"/>
                  </a:lnTo>
                  <a:lnTo>
                    <a:pt x="64" y="84"/>
                  </a:lnTo>
                  <a:lnTo>
                    <a:pt x="64" y="80"/>
                  </a:lnTo>
                  <a:lnTo>
                    <a:pt x="68" y="84"/>
                  </a:lnTo>
                  <a:lnTo>
                    <a:pt x="64" y="84"/>
                  </a:lnTo>
                  <a:lnTo>
                    <a:pt x="60" y="84"/>
                  </a:lnTo>
                  <a:lnTo>
                    <a:pt x="60" y="88"/>
                  </a:lnTo>
                  <a:lnTo>
                    <a:pt x="60" y="84"/>
                  </a:lnTo>
                  <a:lnTo>
                    <a:pt x="56" y="84"/>
                  </a:lnTo>
                  <a:lnTo>
                    <a:pt x="56" y="88"/>
                  </a:lnTo>
                  <a:lnTo>
                    <a:pt x="52" y="88"/>
                  </a:lnTo>
                  <a:lnTo>
                    <a:pt x="48" y="88"/>
                  </a:lnTo>
                  <a:lnTo>
                    <a:pt x="48" y="92"/>
                  </a:lnTo>
                  <a:lnTo>
                    <a:pt x="52" y="92"/>
                  </a:lnTo>
                  <a:lnTo>
                    <a:pt x="52" y="96"/>
                  </a:lnTo>
                  <a:lnTo>
                    <a:pt x="48" y="96"/>
                  </a:lnTo>
                  <a:lnTo>
                    <a:pt x="48" y="100"/>
                  </a:lnTo>
                  <a:lnTo>
                    <a:pt x="48" y="104"/>
                  </a:lnTo>
                  <a:lnTo>
                    <a:pt x="44" y="108"/>
                  </a:lnTo>
                  <a:lnTo>
                    <a:pt x="40" y="112"/>
                  </a:lnTo>
                  <a:lnTo>
                    <a:pt x="40" y="108"/>
                  </a:lnTo>
                  <a:lnTo>
                    <a:pt x="36" y="112"/>
                  </a:lnTo>
                  <a:lnTo>
                    <a:pt x="32" y="108"/>
                  </a:lnTo>
                  <a:lnTo>
                    <a:pt x="32" y="112"/>
                  </a:lnTo>
                  <a:lnTo>
                    <a:pt x="28" y="112"/>
                  </a:lnTo>
                  <a:lnTo>
                    <a:pt x="28" y="116"/>
                  </a:lnTo>
                  <a:lnTo>
                    <a:pt x="24" y="116"/>
                  </a:lnTo>
                  <a:lnTo>
                    <a:pt x="20" y="116"/>
                  </a:lnTo>
                  <a:lnTo>
                    <a:pt x="16" y="116"/>
                  </a:lnTo>
                  <a:lnTo>
                    <a:pt x="16" y="112"/>
                  </a:lnTo>
                  <a:lnTo>
                    <a:pt x="12" y="108"/>
                  </a:lnTo>
                  <a:lnTo>
                    <a:pt x="16" y="108"/>
                  </a:lnTo>
                  <a:lnTo>
                    <a:pt x="16" y="104"/>
                  </a:lnTo>
                  <a:lnTo>
                    <a:pt x="12" y="104"/>
                  </a:lnTo>
                  <a:lnTo>
                    <a:pt x="8" y="100"/>
                  </a:lnTo>
                  <a:lnTo>
                    <a:pt x="8" y="96"/>
                  </a:lnTo>
                  <a:lnTo>
                    <a:pt x="4" y="96"/>
                  </a:lnTo>
                  <a:lnTo>
                    <a:pt x="8" y="92"/>
                  </a:lnTo>
                  <a:lnTo>
                    <a:pt x="4" y="92"/>
                  </a:lnTo>
                  <a:lnTo>
                    <a:pt x="0" y="88"/>
                  </a:lnTo>
                  <a:lnTo>
                    <a:pt x="0" y="84"/>
                  </a:lnTo>
                  <a:lnTo>
                    <a:pt x="4" y="84"/>
                  </a:lnTo>
                  <a:lnTo>
                    <a:pt x="4" y="88"/>
                  </a:lnTo>
                  <a:lnTo>
                    <a:pt x="8" y="84"/>
                  </a:lnTo>
                  <a:lnTo>
                    <a:pt x="4" y="80"/>
                  </a:lnTo>
                  <a:lnTo>
                    <a:pt x="8" y="80"/>
                  </a:lnTo>
                  <a:lnTo>
                    <a:pt x="8" y="76"/>
                  </a:lnTo>
                  <a:lnTo>
                    <a:pt x="12" y="76"/>
                  </a:lnTo>
                  <a:lnTo>
                    <a:pt x="16" y="72"/>
                  </a:lnTo>
                  <a:lnTo>
                    <a:pt x="12" y="72"/>
                  </a:lnTo>
                  <a:lnTo>
                    <a:pt x="12" y="68"/>
                  </a:lnTo>
                  <a:lnTo>
                    <a:pt x="16" y="68"/>
                  </a:lnTo>
                  <a:lnTo>
                    <a:pt x="16" y="64"/>
                  </a:lnTo>
                  <a:lnTo>
                    <a:pt x="12" y="64"/>
                  </a:lnTo>
                  <a:lnTo>
                    <a:pt x="8" y="60"/>
                  </a:lnTo>
                  <a:lnTo>
                    <a:pt x="12" y="56"/>
                  </a:lnTo>
                  <a:lnTo>
                    <a:pt x="8" y="56"/>
                  </a:lnTo>
                  <a:lnTo>
                    <a:pt x="12" y="52"/>
                  </a:lnTo>
                  <a:lnTo>
                    <a:pt x="12" y="48"/>
                  </a:lnTo>
                  <a:lnTo>
                    <a:pt x="12" y="44"/>
                  </a:lnTo>
                  <a:lnTo>
                    <a:pt x="16" y="44"/>
                  </a:lnTo>
                  <a:lnTo>
                    <a:pt x="20" y="44"/>
                  </a:lnTo>
                  <a:lnTo>
                    <a:pt x="24" y="44"/>
                  </a:lnTo>
                  <a:lnTo>
                    <a:pt x="28" y="40"/>
                  </a:lnTo>
                  <a:lnTo>
                    <a:pt x="24" y="36"/>
                  </a:lnTo>
                  <a:lnTo>
                    <a:pt x="28" y="36"/>
                  </a:lnTo>
                  <a:lnTo>
                    <a:pt x="28" y="32"/>
                  </a:lnTo>
                  <a:lnTo>
                    <a:pt x="32" y="28"/>
                  </a:lnTo>
                  <a:lnTo>
                    <a:pt x="32" y="24"/>
                  </a:lnTo>
                  <a:lnTo>
                    <a:pt x="36" y="24"/>
                  </a:lnTo>
                  <a:lnTo>
                    <a:pt x="40" y="24"/>
                  </a:lnTo>
                  <a:lnTo>
                    <a:pt x="44" y="20"/>
                  </a:lnTo>
                  <a:lnTo>
                    <a:pt x="44" y="16"/>
                  </a:lnTo>
                  <a:lnTo>
                    <a:pt x="48" y="16"/>
                  </a:lnTo>
                  <a:lnTo>
                    <a:pt x="44" y="16"/>
                  </a:lnTo>
                  <a:lnTo>
                    <a:pt x="44" y="12"/>
                  </a:lnTo>
                  <a:lnTo>
                    <a:pt x="52" y="8"/>
                  </a:lnTo>
                  <a:lnTo>
                    <a:pt x="56" y="8"/>
                  </a:lnTo>
                  <a:lnTo>
                    <a:pt x="60" y="8"/>
                  </a:lnTo>
                  <a:lnTo>
                    <a:pt x="60" y="4"/>
                  </a:lnTo>
                  <a:lnTo>
                    <a:pt x="64" y="4"/>
                  </a:lnTo>
                  <a:lnTo>
                    <a:pt x="68" y="4"/>
                  </a:lnTo>
                  <a:lnTo>
                    <a:pt x="72" y="4"/>
                  </a:lnTo>
                  <a:lnTo>
                    <a:pt x="76" y="8"/>
                  </a:lnTo>
                  <a:lnTo>
                    <a:pt x="76" y="4"/>
                  </a:lnTo>
                  <a:lnTo>
                    <a:pt x="80" y="4"/>
                  </a:lnTo>
                  <a:lnTo>
                    <a:pt x="80" y="0"/>
                  </a:lnTo>
                  <a:lnTo>
                    <a:pt x="84" y="0"/>
                  </a:lnTo>
                  <a:lnTo>
                    <a:pt x="88" y="0"/>
                  </a:lnTo>
                  <a:lnTo>
                    <a:pt x="92" y="4"/>
                  </a:lnTo>
                  <a:lnTo>
                    <a:pt x="96" y="4"/>
                  </a:lnTo>
                  <a:lnTo>
                    <a:pt x="104" y="4"/>
                  </a:lnTo>
                  <a:lnTo>
                    <a:pt x="104" y="8"/>
                  </a:lnTo>
                  <a:lnTo>
                    <a:pt x="108" y="8"/>
                  </a:lnTo>
                  <a:lnTo>
                    <a:pt x="108" y="12"/>
                  </a:lnTo>
                  <a:lnTo>
                    <a:pt x="112" y="16"/>
                  </a:lnTo>
                  <a:lnTo>
                    <a:pt x="112" y="20"/>
                  </a:lnTo>
                  <a:lnTo>
                    <a:pt x="108" y="24"/>
                  </a:lnTo>
                  <a:lnTo>
                    <a:pt x="112" y="24"/>
                  </a:lnTo>
                  <a:lnTo>
                    <a:pt x="112" y="28"/>
                  </a:lnTo>
                  <a:close/>
                </a:path>
              </a:pathLst>
            </a:custGeom>
            <a:solidFill>
              <a:srgbClr val="CCFFFF"/>
            </a:solidFill>
            <a:ln w="6350">
              <a:solidFill>
                <a:srgbClr val="CCFFFF"/>
              </a:solidFill>
              <a:prstDash val="solid"/>
              <a:round/>
              <a:headEnd/>
              <a:tailEnd/>
            </a:ln>
          </p:spPr>
          <p:txBody>
            <a:bodyPr/>
            <a:lstStyle/>
            <a:p>
              <a:endParaRPr lang="it-IT"/>
            </a:p>
          </p:txBody>
        </p:sp>
        <p:sp>
          <p:nvSpPr>
            <p:cNvPr id="197828" name="Freeform 195">
              <a:extLst>
                <a:ext uri="{FF2B5EF4-FFF2-40B4-BE49-F238E27FC236}">
                  <a16:creationId xmlns:a16="http://schemas.microsoft.com/office/drawing/2014/main" id="{52F13A30-D5D7-B073-57CE-F0775F25B1EB}"/>
                </a:ext>
              </a:extLst>
            </p:cNvPr>
            <p:cNvSpPr>
              <a:spLocks/>
            </p:cNvSpPr>
            <p:nvPr/>
          </p:nvSpPr>
          <p:spPr bwMode="auto">
            <a:xfrm>
              <a:off x="3990" y="1491"/>
              <a:ext cx="676" cy="329"/>
            </a:xfrm>
            <a:custGeom>
              <a:avLst/>
              <a:gdLst>
                <a:gd name="T0" fmla="*/ 2147483646 w 352"/>
                <a:gd name="T1" fmla="*/ 2147483646 h 128"/>
                <a:gd name="T2" fmla="*/ 2147483646 w 352"/>
                <a:gd name="T3" fmla="*/ 2147483646 h 128"/>
                <a:gd name="T4" fmla="*/ 2147483646 w 352"/>
                <a:gd name="T5" fmla="*/ 2147483646 h 128"/>
                <a:gd name="T6" fmla="*/ 2147483646 w 352"/>
                <a:gd name="T7" fmla="*/ 2147483646 h 128"/>
                <a:gd name="T8" fmla="*/ 2147483646 w 352"/>
                <a:gd name="T9" fmla="*/ 2147483646 h 128"/>
                <a:gd name="T10" fmla="*/ 2147483646 w 352"/>
                <a:gd name="T11" fmla="*/ 2147483646 h 128"/>
                <a:gd name="T12" fmla="*/ 2147483646 w 352"/>
                <a:gd name="T13" fmla="*/ 2147483646 h 128"/>
                <a:gd name="T14" fmla="*/ 2147483646 w 352"/>
                <a:gd name="T15" fmla="*/ 2147483646 h 128"/>
                <a:gd name="T16" fmla="*/ 2147483646 w 352"/>
                <a:gd name="T17" fmla="*/ 2147483646 h 128"/>
                <a:gd name="T18" fmla="*/ 2147483646 w 352"/>
                <a:gd name="T19" fmla="*/ 2147483646 h 128"/>
                <a:gd name="T20" fmla="*/ 2147483646 w 352"/>
                <a:gd name="T21" fmla="*/ 2147483646 h 128"/>
                <a:gd name="T22" fmla="*/ 2147483646 w 352"/>
                <a:gd name="T23" fmla="*/ 2147483646 h 128"/>
                <a:gd name="T24" fmla="*/ 2147483646 w 352"/>
                <a:gd name="T25" fmla="*/ 2147483646 h 128"/>
                <a:gd name="T26" fmla="*/ 2147483646 w 352"/>
                <a:gd name="T27" fmla="*/ 2147483646 h 128"/>
                <a:gd name="T28" fmla="*/ 2147483646 w 352"/>
                <a:gd name="T29" fmla="*/ 2147483646 h 128"/>
                <a:gd name="T30" fmla="*/ 2147483646 w 352"/>
                <a:gd name="T31" fmla="*/ 2147483646 h 128"/>
                <a:gd name="T32" fmla="*/ 2147483646 w 352"/>
                <a:gd name="T33" fmla="*/ 2147483646 h 128"/>
                <a:gd name="T34" fmla="*/ 2147483646 w 352"/>
                <a:gd name="T35" fmla="*/ 2147483646 h 128"/>
                <a:gd name="T36" fmla="*/ 2057702132 w 352"/>
                <a:gd name="T37" fmla="*/ 2147483646 h 128"/>
                <a:gd name="T38" fmla="*/ 1397831673 w 352"/>
                <a:gd name="T39" fmla="*/ 2147483646 h 128"/>
                <a:gd name="T40" fmla="*/ 355709460 w 352"/>
                <a:gd name="T41" fmla="*/ 2147483646 h 128"/>
                <a:gd name="T42" fmla="*/ 355709460 w 352"/>
                <a:gd name="T43" fmla="*/ 2147483646 h 128"/>
                <a:gd name="T44" fmla="*/ 1397831673 w 352"/>
                <a:gd name="T45" fmla="*/ 2147483646 h 128"/>
                <a:gd name="T46" fmla="*/ 2147483646 w 352"/>
                <a:gd name="T47" fmla="*/ 2147483646 h 128"/>
                <a:gd name="T48" fmla="*/ 2147483646 w 352"/>
                <a:gd name="T49" fmla="*/ 2147483646 h 128"/>
                <a:gd name="T50" fmla="*/ 2147483646 w 352"/>
                <a:gd name="T51" fmla="*/ 2147483646 h 128"/>
                <a:gd name="T52" fmla="*/ 2147483646 w 352"/>
                <a:gd name="T53" fmla="*/ 2147483646 h 128"/>
                <a:gd name="T54" fmla="*/ 2147483646 w 352"/>
                <a:gd name="T55" fmla="*/ 2147483646 h 128"/>
                <a:gd name="T56" fmla="*/ 2147483646 w 352"/>
                <a:gd name="T57" fmla="*/ 2147483646 h 128"/>
                <a:gd name="T58" fmla="*/ 2147483646 w 352"/>
                <a:gd name="T59" fmla="*/ 2147483646 h 128"/>
                <a:gd name="T60" fmla="*/ 2147483646 w 352"/>
                <a:gd name="T61" fmla="*/ 2147483646 h 128"/>
                <a:gd name="T62" fmla="*/ 2147483646 w 352"/>
                <a:gd name="T63" fmla="*/ 2147483646 h 128"/>
                <a:gd name="T64" fmla="*/ 2147483646 w 352"/>
                <a:gd name="T65" fmla="*/ 2147483646 h 128"/>
                <a:gd name="T66" fmla="*/ 2147483646 w 352"/>
                <a:gd name="T67" fmla="*/ 2147483646 h 128"/>
                <a:gd name="T68" fmla="*/ 2147483646 w 352"/>
                <a:gd name="T69" fmla="*/ 2147483646 h 128"/>
                <a:gd name="T70" fmla="*/ 2147483646 w 352"/>
                <a:gd name="T71" fmla="*/ 2147483646 h 128"/>
                <a:gd name="T72" fmla="*/ 2147483646 w 352"/>
                <a:gd name="T73" fmla="*/ 0 h 128"/>
                <a:gd name="T74" fmla="*/ 2147483646 w 352"/>
                <a:gd name="T75" fmla="*/ 2147483646 h 128"/>
                <a:gd name="T76" fmla="*/ 2147483646 w 352"/>
                <a:gd name="T77" fmla="*/ 2147483646 h 128"/>
                <a:gd name="T78" fmla="*/ 2147483646 w 352"/>
                <a:gd name="T79" fmla="*/ 2147483646 h 128"/>
                <a:gd name="T80" fmla="*/ 2147483646 w 352"/>
                <a:gd name="T81" fmla="*/ 2147483646 h 128"/>
                <a:gd name="T82" fmla="*/ 2147483646 w 352"/>
                <a:gd name="T83" fmla="*/ 2147483646 h 128"/>
                <a:gd name="T84" fmla="*/ 2147483646 w 352"/>
                <a:gd name="T85" fmla="*/ 2147483646 h 128"/>
                <a:gd name="T86" fmla="*/ 2147483646 w 352"/>
                <a:gd name="T87" fmla="*/ 2147483646 h 128"/>
                <a:gd name="T88" fmla="*/ 2147483646 w 352"/>
                <a:gd name="T89" fmla="*/ 2147483646 h 128"/>
                <a:gd name="T90" fmla="*/ 2147483646 w 352"/>
                <a:gd name="T91" fmla="*/ 2147483646 h 128"/>
                <a:gd name="T92" fmla="*/ 2147483646 w 352"/>
                <a:gd name="T93" fmla="*/ 2147483646 h 128"/>
                <a:gd name="T94" fmla="*/ 2147483646 w 352"/>
                <a:gd name="T95" fmla="*/ 2147483646 h 128"/>
                <a:gd name="T96" fmla="*/ 2147483646 w 352"/>
                <a:gd name="T97" fmla="*/ 2147483646 h 128"/>
                <a:gd name="T98" fmla="*/ 2147483646 w 352"/>
                <a:gd name="T99" fmla="*/ 2147483646 h 128"/>
                <a:gd name="T100" fmla="*/ 2147483646 w 352"/>
                <a:gd name="T101" fmla="*/ 2147483646 h 128"/>
                <a:gd name="T102" fmla="*/ 2147483646 w 352"/>
                <a:gd name="T103" fmla="*/ 2147483646 h 128"/>
                <a:gd name="T104" fmla="*/ 2147483646 w 352"/>
                <a:gd name="T105" fmla="*/ 2147483646 h 12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52"/>
                <a:gd name="T160" fmla="*/ 0 h 128"/>
                <a:gd name="T161" fmla="*/ 352 w 352"/>
                <a:gd name="T162" fmla="*/ 128 h 12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52" h="128">
                  <a:moveTo>
                    <a:pt x="288" y="112"/>
                  </a:moveTo>
                  <a:lnTo>
                    <a:pt x="284" y="112"/>
                  </a:lnTo>
                  <a:lnTo>
                    <a:pt x="280" y="108"/>
                  </a:lnTo>
                  <a:lnTo>
                    <a:pt x="276" y="108"/>
                  </a:lnTo>
                  <a:lnTo>
                    <a:pt x="272" y="108"/>
                  </a:lnTo>
                  <a:lnTo>
                    <a:pt x="268" y="108"/>
                  </a:lnTo>
                  <a:lnTo>
                    <a:pt x="264" y="108"/>
                  </a:lnTo>
                  <a:lnTo>
                    <a:pt x="260" y="108"/>
                  </a:lnTo>
                  <a:lnTo>
                    <a:pt x="256" y="108"/>
                  </a:lnTo>
                  <a:lnTo>
                    <a:pt x="252" y="108"/>
                  </a:lnTo>
                  <a:lnTo>
                    <a:pt x="248" y="108"/>
                  </a:lnTo>
                  <a:lnTo>
                    <a:pt x="244" y="108"/>
                  </a:lnTo>
                  <a:lnTo>
                    <a:pt x="240" y="104"/>
                  </a:lnTo>
                  <a:lnTo>
                    <a:pt x="236" y="104"/>
                  </a:lnTo>
                  <a:lnTo>
                    <a:pt x="232" y="108"/>
                  </a:lnTo>
                  <a:lnTo>
                    <a:pt x="232" y="112"/>
                  </a:lnTo>
                  <a:lnTo>
                    <a:pt x="228" y="112"/>
                  </a:lnTo>
                  <a:lnTo>
                    <a:pt x="224" y="112"/>
                  </a:lnTo>
                  <a:lnTo>
                    <a:pt x="220" y="108"/>
                  </a:lnTo>
                  <a:lnTo>
                    <a:pt x="216" y="108"/>
                  </a:lnTo>
                  <a:lnTo>
                    <a:pt x="212" y="108"/>
                  </a:lnTo>
                  <a:lnTo>
                    <a:pt x="212" y="112"/>
                  </a:lnTo>
                  <a:lnTo>
                    <a:pt x="208" y="112"/>
                  </a:lnTo>
                  <a:lnTo>
                    <a:pt x="208" y="116"/>
                  </a:lnTo>
                  <a:lnTo>
                    <a:pt x="204" y="116"/>
                  </a:lnTo>
                  <a:lnTo>
                    <a:pt x="200" y="120"/>
                  </a:lnTo>
                  <a:lnTo>
                    <a:pt x="196" y="120"/>
                  </a:lnTo>
                  <a:lnTo>
                    <a:pt x="192" y="124"/>
                  </a:lnTo>
                  <a:lnTo>
                    <a:pt x="192" y="128"/>
                  </a:lnTo>
                  <a:lnTo>
                    <a:pt x="188" y="128"/>
                  </a:lnTo>
                  <a:lnTo>
                    <a:pt x="184" y="128"/>
                  </a:lnTo>
                  <a:lnTo>
                    <a:pt x="188" y="124"/>
                  </a:lnTo>
                  <a:lnTo>
                    <a:pt x="184" y="124"/>
                  </a:lnTo>
                  <a:lnTo>
                    <a:pt x="180" y="124"/>
                  </a:lnTo>
                  <a:lnTo>
                    <a:pt x="176" y="124"/>
                  </a:lnTo>
                  <a:lnTo>
                    <a:pt x="172" y="120"/>
                  </a:lnTo>
                  <a:lnTo>
                    <a:pt x="172" y="116"/>
                  </a:lnTo>
                  <a:lnTo>
                    <a:pt x="168" y="116"/>
                  </a:lnTo>
                  <a:lnTo>
                    <a:pt x="168" y="112"/>
                  </a:lnTo>
                  <a:lnTo>
                    <a:pt x="168" y="108"/>
                  </a:lnTo>
                  <a:lnTo>
                    <a:pt x="164" y="104"/>
                  </a:lnTo>
                  <a:lnTo>
                    <a:pt x="160" y="104"/>
                  </a:lnTo>
                  <a:lnTo>
                    <a:pt x="160" y="100"/>
                  </a:lnTo>
                  <a:lnTo>
                    <a:pt x="156" y="104"/>
                  </a:lnTo>
                  <a:lnTo>
                    <a:pt x="144" y="100"/>
                  </a:lnTo>
                  <a:lnTo>
                    <a:pt x="132" y="104"/>
                  </a:lnTo>
                  <a:lnTo>
                    <a:pt x="124" y="96"/>
                  </a:lnTo>
                  <a:lnTo>
                    <a:pt x="104" y="84"/>
                  </a:lnTo>
                  <a:lnTo>
                    <a:pt x="80" y="88"/>
                  </a:lnTo>
                  <a:lnTo>
                    <a:pt x="80" y="120"/>
                  </a:lnTo>
                  <a:lnTo>
                    <a:pt x="76" y="124"/>
                  </a:lnTo>
                  <a:lnTo>
                    <a:pt x="76" y="120"/>
                  </a:lnTo>
                  <a:lnTo>
                    <a:pt x="72" y="120"/>
                  </a:lnTo>
                  <a:lnTo>
                    <a:pt x="72" y="116"/>
                  </a:lnTo>
                  <a:lnTo>
                    <a:pt x="68" y="112"/>
                  </a:lnTo>
                  <a:lnTo>
                    <a:pt x="64" y="112"/>
                  </a:lnTo>
                  <a:lnTo>
                    <a:pt x="60" y="112"/>
                  </a:lnTo>
                  <a:lnTo>
                    <a:pt x="56" y="112"/>
                  </a:lnTo>
                  <a:lnTo>
                    <a:pt x="52" y="116"/>
                  </a:lnTo>
                  <a:lnTo>
                    <a:pt x="52" y="112"/>
                  </a:lnTo>
                  <a:lnTo>
                    <a:pt x="52" y="108"/>
                  </a:lnTo>
                  <a:lnTo>
                    <a:pt x="48" y="108"/>
                  </a:lnTo>
                  <a:lnTo>
                    <a:pt x="44" y="108"/>
                  </a:lnTo>
                  <a:lnTo>
                    <a:pt x="44" y="104"/>
                  </a:lnTo>
                  <a:lnTo>
                    <a:pt x="40" y="104"/>
                  </a:lnTo>
                  <a:lnTo>
                    <a:pt x="40" y="100"/>
                  </a:lnTo>
                  <a:lnTo>
                    <a:pt x="36" y="96"/>
                  </a:lnTo>
                  <a:lnTo>
                    <a:pt x="32" y="96"/>
                  </a:lnTo>
                  <a:lnTo>
                    <a:pt x="32" y="92"/>
                  </a:lnTo>
                  <a:lnTo>
                    <a:pt x="36" y="92"/>
                  </a:lnTo>
                  <a:lnTo>
                    <a:pt x="40" y="92"/>
                  </a:lnTo>
                  <a:lnTo>
                    <a:pt x="40" y="96"/>
                  </a:lnTo>
                  <a:lnTo>
                    <a:pt x="40" y="92"/>
                  </a:lnTo>
                  <a:lnTo>
                    <a:pt x="44" y="92"/>
                  </a:lnTo>
                  <a:lnTo>
                    <a:pt x="40" y="92"/>
                  </a:lnTo>
                  <a:lnTo>
                    <a:pt x="40" y="88"/>
                  </a:lnTo>
                  <a:lnTo>
                    <a:pt x="44" y="88"/>
                  </a:lnTo>
                  <a:lnTo>
                    <a:pt x="48" y="88"/>
                  </a:lnTo>
                  <a:lnTo>
                    <a:pt x="52" y="88"/>
                  </a:lnTo>
                  <a:lnTo>
                    <a:pt x="56" y="88"/>
                  </a:lnTo>
                  <a:lnTo>
                    <a:pt x="56" y="84"/>
                  </a:lnTo>
                  <a:lnTo>
                    <a:pt x="52" y="84"/>
                  </a:lnTo>
                  <a:lnTo>
                    <a:pt x="56" y="84"/>
                  </a:lnTo>
                  <a:lnTo>
                    <a:pt x="56" y="80"/>
                  </a:lnTo>
                  <a:lnTo>
                    <a:pt x="56" y="76"/>
                  </a:lnTo>
                  <a:lnTo>
                    <a:pt x="56" y="72"/>
                  </a:lnTo>
                  <a:lnTo>
                    <a:pt x="52" y="72"/>
                  </a:lnTo>
                  <a:lnTo>
                    <a:pt x="48" y="72"/>
                  </a:lnTo>
                  <a:lnTo>
                    <a:pt x="44" y="72"/>
                  </a:lnTo>
                  <a:lnTo>
                    <a:pt x="40" y="72"/>
                  </a:lnTo>
                  <a:lnTo>
                    <a:pt x="36" y="72"/>
                  </a:lnTo>
                  <a:lnTo>
                    <a:pt x="32" y="76"/>
                  </a:lnTo>
                  <a:lnTo>
                    <a:pt x="28" y="76"/>
                  </a:lnTo>
                  <a:lnTo>
                    <a:pt x="24" y="76"/>
                  </a:lnTo>
                  <a:lnTo>
                    <a:pt x="24" y="80"/>
                  </a:lnTo>
                  <a:lnTo>
                    <a:pt x="20" y="76"/>
                  </a:lnTo>
                  <a:lnTo>
                    <a:pt x="16" y="76"/>
                  </a:lnTo>
                  <a:lnTo>
                    <a:pt x="20" y="76"/>
                  </a:lnTo>
                  <a:lnTo>
                    <a:pt x="20" y="72"/>
                  </a:lnTo>
                  <a:lnTo>
                    <a:pt x="16" y="68"/>
                  </a:lnTo>
                  <a:lnTo>
                    <a:pt x="12" y="64"/>
                  </a:lnTo>
                  <a:lnTo>
                    <a:pt x="8" y="64"/>
                  </a:lnTo>
                  <a:lnTo>
                    <a:pt x="8" y="68"/>
                  </a:lnTo>
                  <a:lnTo>
                    <a:pt x="4" y="64"/>
                  </a:lnTo>
                  <a:lnTo>
                    <a:pt x="4" y="60"/>
                  </a:lnTo>
                  <a:lnTo>
                    <a:pt x="0" y="60"/>
                  </a:lnTo>
                  <a:lnTo>
                    <a:pt x="0" y="56"/>
                  </a:lnTo>
                  <a:lnTo>
                    <a:pt x="4" y="56"/>
                  </a:lnTo>
                  <a:lnTo>
                    <a:pt x="4" y="52"/>
                  </a:lnTo>
                  <a:lnTo>
                    <a:pt x="4" y="48"/>
                  </a:lnTo>
                  <a:lnTo>
                    <a:pt x="8" y="48"/>
                  </a:lnTo>
                  <a:lnTo>
                    <a:pt x="8" y="44"/>
                  </a:lnTo>
                  <a:lnTo>
                    <a:pt x="12" y="44"/>
                  </a:lnTo>
                  <a:lnTo>
                    <a:pt x="12" y="48"/>
                  </a:lnTo>
                  <a:lnTo>
                    <a:pt x="16" y="48"/>
                  </a:lnTo>
                  <a:lnTo>
                    <a:pt x="20" y="48"/>
                  </a:lnTo>
                  <a:lnTo>
                    <a:pt x="20" y="44"/>
                  </a:lnTo>
                  <a:lnTo>
                    <a:pt x="20" y="40"/>
                  </a:lnTo>
                  <a:lnTo>
                    <a:pt x="24" y="40"/>
                  </a:lnTo>
                  <a:lnTo>
                    <a:pt x="28" y="36"/>
                  </a:lnTo>
                  <a:lnTo>
                    <a:pt x="32" y="36"/>
                  </a:lnTo>
                  <a:lnTo>
                    <a:pt x="36" y="32"/>
                  </a:lnTo>
                  <a:lnTo>
                    <a:pt x="40" y="32"/>
                  </a:lnTo>
                  <a:lnTo>
                    <a:pt x="44" y="32"/>
                  </a:lnTo>
                  <a:lnTo>
                    <a:pt x="48" y="32"/>
                  </a:lnTo>
                  <a:lnTo>
                    <a:pt x="52" y="32"/>
                  </a:lnTo>
                  <a:lnTo>
                    <a:pt x="56" y="36"/>
                  </a:lnTo>
                  <a:lnTo>
                    <a:pt x="56" y="32"/>
                  </a:lnTo>
                  <a:lnTo>
                    <a:pt x="60" y="36"/>
                  </a:lnTo>
                  <a:lnTo>
                    <a:pt x="64" y="36"/>
                  </a:lnTo>
                  <a:lnTo>
                    <a:pt x="68" y="36"/>
                  </a:lnTo>
                  <a:lnTo>
                    <a:pt x="68" y="40"/>
                  </a:lnTo>
                  <a:lnTo>
                    <a:pt x="72" y="40"/>
                  </a:lnTo>
                  <a:lnTo>
                    <a:pt x="68" y="40"/>
                  </a:lnTo>
                  <a:lnTo>
                    <a:pt x="68" y="36"/>
                  </a:lnTo>
                  <a:lnTo>
                    <a:pt x="72" y="40"/>
                  </a:lnTo>
                  <a:lnTo>
                    <a:pt x="76" y="40"/>
                  </a:lnTo>
                  <a:lnTo>
                    <a:pt x="80" y="40"/>
                  </a:lnTo>
                  <a:lnTo>
                    <a:pt x="84" y="40"/>
                  </a:lnTo>
                  <a:lnTo>
                    <a:pt x="88" y="36"/>
                  </a:lnTo>
                  <a:lnTo>
                    <a:pt x="92" y="36"/>
                  </a:lnTo>
                  <a:lnTo>
                    <a:pt x="96" y="40"/>
                  </a:lnTo>
                  <a:lnTo>
                    <a:pt x="96" y="36"/>
                  </a:lnTo>
                  <a:lnTo>
                    <a:pt x="100" y="36"/>
                  </a:lnTo>
                  <a:lnTo>
                    <a:pt x="104" y="36"/>
                  </a:lnTo>
                  <a:lnTo>
                    <a:pt x="104" y="40"/>
                  </a:lnTo>
                  <a:lnTo>
                    <a:pt x="108" y="40"/>
                  </a:lnTo>
                  <a:lnTo>
                    <a:pt x="112" y="40"/>
                  </a:lnTo>
                  <a:lnTo>
                    <a:pt x="116" y="40"/>
                  </a:lnTo>
                  <a:lnTo>
                    <a:pt x="120" y="40"/>
                  </a:lnTo>
                  <a:lnTo>
                    <a:pt x="124" y="40"/>
                  </a:lnTo>
                  <a:lnTo>
                    <a:pt x="128" y="40"/>
                  </a:lnTo>
                  <a:lnTo>
                    <a:pt x="128" y="36"/>
                  </a:lnTo>
                  <a:lnTo>
                    <a:pt x="124" y="32"/>
                  </a:lnTo>
                  <a:lnTo>
                    <a:pt x="120" y="32"/>
                  </a:lnTo>
                  <a:lnTo>
                    <a:pt x="116" y="32"/>
                  </a:lnTo>
                  <a:lnTo>
                    <a:pt x="116" y="28"/>
                  </a:lnTo>
                  <a:lnTo>
                    <a:pt x="120" y="28"/>
                  </a:lnTo>
                  <a:lnTo>
                    <a:pt x="124" y="28"/>
                  </a:lnTo>
                  <a:lnTo>
                    <a:pt x="124" y="24"/>
                  </a:lnTo>
                  <a:lnTo>
                    <a:pt x="124" y="20"/>
                  </a:lnTo>
                  <a:lnTo>
                    <a:pt x="128" y="20"/>
                  </a:lnTo>
                  <a:lnTo>
                    <a:pt x="132" y="20"/>
                  </a:lnTo>
                  <a:lnTo>
                    <a:pt x="136" y="20"/>
                  </a:lnTo>
                  <a:lnTo>
                    <a:pt x="132" y="20"/>
                  </a:lnTo>
                  <a:lnTo>
                    <a:pt x="128" y="20"/>
                  </a:lnTo>
                  <a:lnTo>
                    <a:pt x="128" y="16"/>
                  </a:lnTo>
                  <a:lnTo>
                    <a:pt x="128" y="12"/>
                  </a:lnTo>
                  <a:lnTo>
                    <a:pt x="132" y="12"/>
                  </a:lnTo>
                  <a:lnTo>
                    <a:pt x="136" y="12"/>
                  </a:lnTo>
                  <a:lnTo>
                    <a:pt x="140" y="12"/>
                  </a:lnTo>
                  <a:lnTo>
                    <a:pt x="144" y="12"/>
                  </a:lnTo>
                  <a:lnTo>
                    <a:pt x="148" y="12"/>
                  </a:lnTo>
                  <a:lnTo>
                    <a:pt x="152" y="8"/>
                  </a:lnTo>
                  <a:lnTo>
                    <a:pt x="156" y="8"/>
                  </a:lnTo>
                  <a:lnTo>
                    <a:pt x="160" y="8"/>
                  </a:lnTo>
                  <a:lnTo>
                    <a:pt x="164" y="8"/>
                  </a:lnTo>
                  <a:lnTo>
                    <a:pt x="168" y="8"/>
                  </a:lnTo>
                  <a:lnTo>
                    <a:pt x="176" y="4"/>
                  </a:lnTo>
                  <a:lnTo>
                    <a:pt x="184" y="4"/>
                  </a:lnTo>
                  <a:lnTo>
                    <a:pt x="188" y="4"/>
                  </a:lnTo>
                  <a:lnTo>
                    <a:pt x="188" y="0"/>
                  </a:lnTo>
                  <a:lnTo>
                    <a:pt x="192" y="0"/>
                  </a:lnTo>
                  <a:lnTo>
                    <a:pt x="196" y="0"/>
                  </a:lnTo>
                  <a:lnTo>
                    <a:pt x="200" y="0"/>
                  </a:lnTo>
                  <a:lnTo>
                    <a:pt x="204" y="0"/>
                  </a:lnTo>
                  <a:lnTo>
                    <a:pt x="208" y="0"/>
                  </a:lnTo>
                  <a:lnTo>
                    <a:pt x="212" y="4"/>
                  </a:lnTo>
                  <a:lnTo>
                    <a:pt x="212" y="8"/>
                  </a:lnTo>
                  <a:lnTo>
                    <a:pt x="212" y="12"/>
                  </a:lnTo>
                  <a:lnTo>
                    <a:pt x="216" y="12"/>
                  </a:lnTo>
                  <a:lnTo>
                    <a:pt x="220" y="12"/>
                  </a:lnTo>
                  <a:lnTo>
                    <a:pt x="220" y="8"/>
                  </a:lnTo>
                  <a:lnTo>
                    <a:pt x="224" y="12"/>
                  </a:lnTo>
                  <a:lnTo>
                    <a:pt x="228" y="12"/>
                  </a:lnTo>
                  <a:lnTo>
                    <a:pt x="232" y="12"/>
                  </a:lnTo>
                  <a:lnTo>
                    <a:pt x="236" y="12"/>
                  </a:lnTo>
                  <a:lnTo>
                    <a:pt x="232" y="12"/>
                  </a:lnTo>
                  <a:lnTo>
                    <a:pt x="232" y="16"/>
                  </a:lnTo>
                  <a:lnTo>
                    <a:pt x="236" y="16"/>
                  </a:lnTo>
                  <a:lnTo>
                    <a:pt x="240" y="16"/>
                  </a:lnTo>
                  <a:lnTo>
                    <a:pt x="244" y="12"/>
                  </a:lnTo>
                  <a:lnTo>
                    <a:pt x="248" y="12"/>
                  </a:lnTo>
                  <a:lnTo>
                    <a:pt x="252" y="12"/>
                  </a:lnTo>
                  <a:lnTo>
                    <a:pt x="256" y="8"/>
                  </a:lnTo>
                  <a:lnTo>
                    <a:pt x="260" y="8"/>
                  </a:lnTo>
                  <a:lnTo>
                    <a:pt x="260" y="12"/>
                  </a:lnTo>
                  <a:lnTo>
                    <a:pt x="264" y="16"/>
                  </a:lnTo>
                  <a:lnTo>
                    <a:pt x="272" y="20"/>
                  </a:lnTo>
                  <a:lnTo>
                    <a:pt x="276" y="24"/>
                  </a:lnTo>
                  <a:lnTo>
                    <a:pt x="280" y="32"/>
                  </a:lnTo>
                  <a:lnTo>
                    <a:pt x="284" y="36"/>
                  </a:lnTo>
                  <a:lnTo>
                    <a:pt x="288" y="40"/>
                  </a:lnTo>
                  <a:lnTo>
                    <a:pt x="292" y="40"/>
                  </a:lnTo>
                  <a:lnTo>
                    <a:pt x="292" y="36"/>
                  </a:lnTo>
                  <a:lnTo>
                    <a:pt x="296" y="36"/>
                  </a:lnTo>
                  <a:lnTo>
                    <a:pt x="300" y="36"/>
                  </a:lnTo>
                  <a:lnTo>
                    <a:pt x="300" y="40"/>
                  </a:lnTo>
                  <a:lnTo>
                    <a:pt x="304" y="40"/>
                  </a:lnTo>
                  <a:lnTo>
                    <a:pt x="308" y="40"/>
                  </a:lnTo>
                  <a:lnTo>
                    <a:pt x="312" y="40"/>
                  </a:lnTo>
                  <a:lnTo>
                    <a:pt x="316" y="40"/>
                  </a:lnTo>
                  <a:lnTo>
                    <a:pt x="320" y="40"/>
                  </a:lnTo>
                  <a:lnTo>
                    <a:pt x="324" y="44"/>
                  </a:lnTo>
                  <a:lnTo>
                    <a:pt x="328" y="44"/>
                  </a:lnTo>
                  <a:lnTo>
                    <a:pt x="332" y="48"/>
                  </a:lnTo>
                  <a:lnTo>
                    <a:pt x="336" y="52"/>
                  </a:lnTo>
                  <a:lnTo>
                    <a:pt x="340" y="52"/>
                  </a:lnTo>
                  <a:lnTo>
                    <a:pt x="344" y="52"/>
                  </a:lnTo>
                  <a:lnTo>
                    <a:pt x="344" y="48"/>
                  </a:lnTo>
                  <a:lnTo>
                    <a:pt x="348" y="48"/>
                  </a:lnTo>
                  <a:lnTo>
                    <a:pt x="348" y="52"/>
                  </a:lnTo>
                  <a:lnTo>
                    <a:pt x="352" y="52"/>
                  </a:lnTo>
                  <a:lnTo>
                    <a:pt x="348" y="52"/>
                  </a:lnTo>
                  <a:lnTo>
                    <a:pt x="348" y="56"/>
                  </a:lnTo>
                  <a:lnTo>
                    <a:pt x="344" y="60"/>
                  </a:lnTo>
                  <a:lnTo>
                    <a:pt x="340" y="60"/>
                  </a:lnTo>
                  <a:lnTo>
                    <a:pt x="336" y="60"/>
                  </a:lnTo>
                  <a:lnTo>
                    <a:pt x="336" y="64"/>
                  </a:lnTo>
                  <a:lnTo>
                    <a:pt x="336" y="68"/>
                  </a:lnTo>
                  <a:lnTo>
                    <a:pt x="336" y="72"/>
                  </a:lnTo>
                  <a:lnTo>
                    <a:pt x="332" y="72"/>
                  </a:lnTo>
                  <a:lnTo>
                    <a:pt x="324" y="72"/>
                  </a:lnTo>
                  <a:lnTo>
                    <a:pt x="320" y="72"/>
                  </a:lnTo>
                  <a:lnTo>
                    <a:pt x="316" y="72"/>
                  </a:lnTo>
                  <a:lnTo>
                    <a:pt x="312" y="76"/>
                  </a:lnTo>
                  <a:lnTo>
                    <a:pt x="312" y="80"/>
                  </a:lnTo>
                  <a:lnTo>
                    <a:pt x="308" y="80"/>
                  </a:lnTo>
                  <a:lnTo>
                    <a:pt x="308" y="84"/>
                  </a:lnTo>
                  <a:lnTo>
                    <a:pt x="312" y="84"/>
                  </a:lnTo>
                  <a:lnTo>
                    <a:pt x="312" y="88"/>
                  </a:lnTo>
                  <a:lnTo>
                    <a:pt x="308" y="88"/>
                  </a:lnTo>
                  <a:lnTo>
                    <a:pt x="304" y="88"/>
                  </a:lnTo>
                  <a:lnTo>
                    <a:pt x="300" y="88"/>
                  </a:lnTo>
                  <a:lnTo>
                    <a:pt x="296" y="88"/>
                  </a:lnTo>
                  <a:lnTo>
                    <a:pt x="288" y="88"/>
                  </a:lnTo>
                  <a:lnTo>
                    <a:pt x="288" y="92"/>
                  </a:lnTo>
                  <a:lnTo>
                    <a:pt x="292" y="92"/>
                  </a:lnTo>
                  <a:lnTo>
                    <a:pt x="292" y="96"/>
                  </a:lnTo>
                  <a:lnTo>
                    <a:pt x="292" y="100"/>
                  </a:lnTo>
                  <a:lnTo>
                    <a:pt x="296" y="104"/>
                  </a:lnTo>
                  <a:lnTo>
                    <a:pt x="292" y="104"/>
                  </a:lnTo>
                  <a:lnTo>
                    <a:pt x="292" y="108"/>
                  </a:lnTo>
                  <a:lnTo>
                    <a:pt x="288" y="108"/>
                  </a:lnTo>
                  <a:lnTo>
                    <a:pt x="288" y="112"/>
                  </a:lnTo>
                  <a:close/>
                </a:path>
              </a:pathLst>
            </a:custGeom>
            <a:solidFill>
              <a:srgbClr val="CCFFFF"/>
            </a:solidFill>
            <a:ln w="6350">
              <a:solidFill>
                <a:srgbClr val="CCFFFF"/>
              </a:solidFill>
              <a:prstDash val="solid"/>
              <a:round/>
              <a:headEnd/>
              <a:tailEnd/>
            </a:ln>
          </p:spPr>
          <p:txBody>
            <a:bodyPr/>
            <a:lstStyle/>
            <a:p>
              <a:endParaRPr lang="it-IT"/>
            </a:p>
          </p:txBody>
        </p:sp>
      </p:grpSp>
      <p:sp>
        <p:nvSpPr>
          <p:cNvPr id="197634" name="Text Box 206">
            <a:extLst>
              <a:ext uri="{FF2B5EF4-FFF2-40B4-BE49-F238E27FC236}">
                <a16:creationId xmlns:a16="http://schemas.microsoft.com/office/drawing/2014/main" id="{1018F806-6ED7-E239-CC1A-BAA31F9FC454}"/>
              </a:ext>
            </a:extLst>
          </p:cNvPr>
          <p:cNvSpPr txBox="1">
            <a:spLocks noChangeArrowheads="1"/>
          </p:cNvSpPr>
          <p:nvPr/>
        </p:nvSpPr>
        <p:spPr bwMode="auto">
          <a:xfrm>
            <a:off x="477838" y="679450"/>
            <a:ext cx="810895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305" tIns="41153" rIns="82305" bIns="41153">
            <a:spAutoFit/>
          </a:bodyPr>
          <a:lstStyle>
            <a:lvl1pPr defTabSz="8223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82232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82232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8223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8223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8223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8223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8223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8223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spcAft>
                <a:spcPct val="15000"/>
              </a:spcAft>
              <a:buFontTx/>
              <a:buNone/>
            </a:pPr>
            <a:r>
              <a:rPr lang="en-GB" altLang="it-IT" sz="2400" b="1">
                <a:latin typeface="Arial" panose="020B0604020202020204" pitchFamily="34" charset="0"/>
                <a:cs typeface="Arial" panose="020B0604020202020204" pitchFamily="34" charset="0"/>
              </a:rPr>
              <a:t>ORGANIZZAZIONE MONDIALE DELLA SANITÀ</a:t>
            </a:r>
          </a:p>
          <a:p>
            <a:pPr algn="ctr">
              <a:lnSpc>
                <a:spcPct val="100000"/>
              </a:lnSpc>
              <a:spcBef>
                <a:spcPct val="0"/>
              </a:spcBef>
              <a:spcAft>
                <a:spcPct val="15000"/>
              </a:spcAft>
              <a:buFontTx/>
              <a:buNone/>
            </a:pPr>
            <a:endParaRPr lang="en-GB" altLang="it-IT" sz="2400" b="1">
              <a:latin typeface="Arial" panose="020B0604020202020204" pitchFamily="34" charset="0"/>
              <a:cs typeface="Arial" panose="020B0604020202020204" pitchFamily="34" charset="0"/>
            </a:endParaRPr>
          </a:p>
        </p:txBody>
      </p:sp>
      <p:cxnSp>
        <p:nvCxnSpPr>
          <p:cNvPr id="7" name="Connettore 1 6">
            <a:extLst>
              <a:ext uri="{FF2B5EF4-FFF2-40B4-BE49-F238E27FC236}">
                <a16:creationId xmlns:a16="http://schemas.microsoft.com/office/drawing/2014/main" id="{94DA5017-4FDC-D82D-01E7-D47D3B282873}"/>
              </a:ext>
            </a:extLst>
          </p:cNvPr>
          <p:cNvCxnSpPr/>
          <p:nvPr/>
        </p:nvCxnSpPr>
        <p:spPr>
          <a:xfrm flipV="1">
            <a:off x="468313" y="1182688"/>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7636" name="CasellaDiTesto 208">
            <a:extLst>
              <a:ext uri="{FF2B5EF4-FFF2-40B4-BE49-F238E27FC236}">
                <a16:creationId xmlns:a16="http://schemas.microsoft.com/office/drawing/2014/main" id="{1B711048-A4DC-CFC0-B1AD-FD11A7C15B6A}"/>
              </a:ext>
            </a:extLst>
          </p:cNvPr>
          <p:cNvSpPr txBox="1">
            <a:spLocks noChangeArrowheads="1"/>
          </p:cNvSpPr>
          <p:nvPr/>
        </p:nvSpPr>
        <p:spPr bwMode="auto">
          <a:xfrm>
            <a:off x="755650" y="2425700"/>
            <a:ext cx="783113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 typeface="Wingdings" pitchFamily="2" charset="2"/>
              <a:buChar char="v"/>
            </a:pPr>
            <a:endParaRPr lang="it-IT" altLang="en-US" sz="2000">
              <a:latin typeface="Arial" panose="020B0604020202020204" pitchFamily="34" charset="0"/>
            </a:endParaRPr>
          </a:p>
          <a:p>
            <a:pPr algn="just">
              <a:lnSpc>
                <a:spcPct val="100000"/>
              </a:lnSpc>
              <a:spcBef>
                <a:spcPct val="0"/>
              </a:spcBef>
              <a:buFont typeface="Wingdings" pitchFamily="2" charset="2"/>
              <a:buChar char="v"/>
            </a:pPr>
            <a:r>
              <a:rPr lang="it-IT" altLang="en-US" sz="2000" b="1">
                <a:solidFill>
                  <a:srgbClr val="FF0000"/>
                </a:solidFill>
                <a:latin typeface="Arial" panose="020B0604020202020204" pitchFamily="34" charset="0"/>
              </a:rPr>
              <a:t>Le malattie sessualmente trasmissibili hanno un impatto diretto sulla salute sessuale e riproduttiva attraverso la stigmatizzazione, l'infertilità, i tumori e le complicazioni della gravidanza e possono aumentare il rischio di HIV. </a:t>
            </a:r>
          </a:p>
          <a:p>
            <a:pPr algn="just">
              <a:lnSpc>
                <a:spcPct val="100000"/>
              </a:lnSpc>
              <a:spcBef>
                <a:spcPct val="0"/>
              </a:spcBef>
              <a:buFont typeface="Wingdings" pitchFamily="2" charset="2"/>
              <a:buChar char="v"/>
            </a:pPr>
            <a:endParaRPr lang="it-IT" altLang="en-US" sz="2000">
              <a:latin typeface="Arial" panose="020B0604020202020204" pitchFamily="34" charset="0"/>
            </a:endParaRPr>
          </a:p>
        </p:txBody>
      </p:sp>
      <p:sp>
        <p:nvSpPr>
          <p:cNvPr id="199" name="Rectangle 198">
            <a:extLst>
              <a:ext uri="{FF2B5EF4-FFF2-40B4-BE49-F238E27FC236}">
                <a16:creationId xmlns:a16="http://schemas.microsoft.com/office/drawing/2014/main" id="{AF0310F5-2CE8-3625-9B16-E860EE851672}"/>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3" name="Rectangle 3">
            <a:extLst>
              <a:ext uri="{FF2B5EF4-FFF2-40B4-BE49-F238E27FC236}">
                <a16:creationId xmlns:a16="http://schemas.microsoft.com/office/drawing/2014/main" id="{E6C91AE7-3C20-0BA9-A3FD-F964FBB3DDE0}"/>
              </a:ext>
            </a:extLst>
          </p:cNvPr>
          <p:cNvSpPr>
            <a:spLocks noGrp="1"/>
          </p:cNvSpPr>
          <p:nvPr>
            <p:ph idx="1"/>
          </p:nvPr>
        </p:nvSpPr>
        <p:spPr>
          <a:xfrm>
            <a:off x="496888" y="1557338"/>
            <a:ext cx="6246812" cy="4351337"/>
          </a:xfrm>
        </p:spPr>
        <p:txBody>
          <a:bodyPr/>
          <a:lstStyle/>
          <a:p>
            <a:pPr eaLnBrk="1" hangingPunct="1"/>
            <a:endParaRPr lang="it-IT" altLang="it-IT">
              <a:solidFill>
                <a:srgbClr val="000000"/>
              </a:solidFill>
            </a:endParaRPr>
          </a:p>
          <a:p>
            <a:pPr algn="ctr" eaLnBrk="1" hangingPunct="1">
              <a:buFont typeface="Arial" panose="020B0604020202020204" pitchFamily="34" charset="0"/>
              <a:buNone/>
            </a:pPr>
            <a:r>
              <a:rPr lang="it-IT" altLang="it-IT" b="1">
                <a:solidFill>
                  <a:srgbClr val="000000"/>
                </a:solidFill>
                <a:latin typeface="Arial" panose="020B0604020202020204" pitchFamily="34" charset="0"/>
                <a:cs typeface="Arial" panose="020B0604020202020204" pitchFamily="34" charset="0"/>
              </a:rPr>
              <a:t>                                </a:t>
            </a:r>
            <a:endParaRPr lang="it-IT" altLang="it-IT">
              <a:solidFill>
                <a:srgbClr val="000000"/>
              </a:solidFill>
              <a:latin typeface="Arial" panose="020B0604020202020204" pitchFamily="34" charset="0"/>
              <a:cs typeface="Arial" panose="020B0604020202020204" pitchFamily="34" charset="0"/>
            </a:endParaRPr>
          </a:p>
          <a:p>
            <a:pPr eaLnBrk="1" hangingPunct="1">
              <a:buFont typeface="Arial" panose="020B0604020202020204" pitchFamily="34" charset="0"/>
              <a:buNone/>
            </a:pPr>
            <a:endParaRPr lang="it-IT" altLang="it-IT">
              <a:solidFill>
                <a:srgbClr val="000000"/>
              </a:solidFill>
              <a:latin typeface="Arial" panose="020B0604020202020204" pitchFamily="34" charset="0"/>
              <a:cs typeface="Arial" panose="020B0604020202020204" pitchFamily="34" charset="0"/>
            </a:endParaRPr>
          </a:p>
          <a:p>
            <a:pPr eaLnBrk="1" hangingPunct="1">
              <a:buFont typeface="Arial" panose="020B0604020202020204" pitchFamily="34" charset="0"/>
              <a:buNone/>
            </a:pPr>
            <a:r>
              <a:rPr lang="it-IT" altLang="it-IT" sz="4000" b="1">
                <a:solidFill>
                  <a:srgbClr val="C00000"/>
                </a:solidFill>
                <a:latin typeface="Arial" panose="020B0604020202020204" pitchFamily="34" charset="0"/>
                <a:cs typeface="Arial" panose="020B0604020202020204" pitchFamily="34" charset="0"/>
              </a:rPr>
              <a:t>   SIFILIDE</a:t>
            </a:r>
            <a:endParaRPr lang="it-IT" altLang="it-IT" sz="4800" b="1">
              <a:solidFill>
                <a:srgbClr val="C00000"/>
              </a:solidFill>
              <a:latin typeface="Arial" panose="020B0604020202020204" pitchFamily="34" charset="0"/>
              <a:cs typeface="Arial" panose="020B0604020202020204" pitchFamily="34" charset="0"/>
            </a:endParaRPr>
          </a:p>
          <a:p>
            <a:pPr algn="ctr" eaLnBrk="1" hangingPunct="1">
              <a:buFont typeface="Arial" panose="020B0604020202020204" pitchFamily="34" charset="0"/>
              <a:buNone/>
            </a:pPr>
            <a:endParaRPr lang="it-IT" altLang="it-IT">
              <a:solidFill>
                <a:srgbClr val="000000"/>
              </a:solidFill>
              <a:latin typeface="Arial" panose="020B0604020202020204" pitchFamily="34" charset="0"/>
              <a:cs typeface="Arial" panose="020B0604020202020204" pitchFamily="34" charset="0"/>
            </a:endParaRPr>
          </a:p>
          <a:p>
            <a:pPr algn="ctr" eaLnBrk="1" hangingPunct="1">
              <a:buFont typeface="Arial" panose="020B0604020202020204" pitchFamily="34" charset="0"/>
              <a:buNone/>
            </a:pPr>
            <a:r>
              <a:rPr lang="it-IT" altLang="it-IT">
                <a:solidFill>
                  <a:srgbClr val="000000"/>
                </a:solidFill>
                <a:latin typeface="Arial" panose="020B0604020202020204" pitchFamily="34" charset="0"/>
                <a:cs typeface="Arial" panose="020B0604020202020204" pitchFamily="34" charset="0"/>
              </a:rPr>
              <a:t>                     </a:t>
            </a:r>
          </a:p>
        </p:txBody>
      </p:sp>
      <p:cxnSp>
        <p:nvCxnSpPr>
          <p:cNvPr id="3" name="Connettore 2 2">
            <a:extLst>
              <a:ext uri="{FF2B5EF4-FFF2-40B4-BE49-F238E27FC236}">
                <a16:creationId xmlns:a16="http://schemas.microsoft.com/office/drawing/2014/main" id="{39E899F8-9D77-79EA-DD4D-52D327441441}"/>
              </a:ext>
            </a:extLst>
          </p:cNvPr>
          <p:cNvCxnSpPr>
            <a:cxnSpLocks/>
          </p:cNvCxnSpPr>
          <p:nvPr/>
        </p:nvCxnSpPr>
        <p:spPr>
          <a:xfrm flipV="1">
            <a:off x="3327400" y="2251075"/>
            <a:ext cx="936625" cy="1008063"/>
          </a:xfrm>
          <a:prstGeom prst="straightConnector1">
            <a:avLst/>
          </a:prstGeom>
          <a:ln w="158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id="{85B1B928-72D1-4094-BDA6-82ADFC1F5022}"/>
              </a:ext>
            </a:extLst>
          </p:cNvPr>
          <p:cNvCxnSpPr/>
          <p:nvPr/>
        </p:nvCxnSpPr>
        <p:spPr>
          <a:xfrm>
            <a:off x="3311525" y="3619500"/>
            <a:ext cx="1023938" cy="863600"/>
          </a:xfrm>
          <a:prstGeom prst="straightConnector1">
            <a:avLst/>
          </a:prstGeom>
          <a:ln w="155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92EF5691-B7BE-5957-C1E9-9E47C18E6B1C}"/>
              </a:ext>
            </a:extLst>
          </p:cNvPr>
          <p:cNvCxnSpPr/>
          <p:nvPr/>
        </p:nvCxnSpPr>
        <p:spPr>
          <a:xfrm>
            <a:off x="6396038" y="4598988"/>
            <a:ext cx="696912" cy="55880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14D62429-46D7-C3C5-A7B9-AD775E8FF971}"/>
              </a:ext>
            </a:extLst>
          </p:cNvPr>
          <p:cNvCxnSpPr/>
          <p:nvPr/>
        </p:nvCxnSpPr>
        <p:spPr>
          <a:xfrm>
            <a:off x="6396038" y="4629150"/>
            <a:ext cx="696912" cy="3333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F51787C1-DA02-5833-6A1F-B47D8811C7CF}"/>
              </a:ext>
            </a:extLst>
          </p:cNvPr>
          <p:cNvCxnSpPr/>
          <p:nvPr/>
        </p:nvCxnSpPr>
        <p:spPr>
          <a:xfrm flipV="1">
            <a:off x="6396038" y="4078288"/>
            <a:ext cx="696912" cy="58420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9159" name="CasellaDiTesto 16">
            <a:extLst>
              <a:ext uri="{FF2B5EF4-FFF2-40B4-BE49-F238E27FC236}">
                <a16:creationId xmlns:a16="http://schemas.microsoft.com/office/drawing/2014/main" id="{D79AA677-D3A1-2AA9-FD72-C145604186D1}"/>
              </a:ext>
            </a:extLst>
          </p:cNvPr>
          <p:cNvSpPr txBox="1">
            <a:spLocks noChangeArrowheads="1"/>
          </p:cNvSpPr>
          <p:nvPr/>
        </p:nvSpPr>
        <p:spPr bwMode="auto">
          <a:xfrm>
            <a:off x="7148513" y="3794125"/>
            <a:ext cx="1960562" cy="1631950"/>
          </a:xfrm>
          <a:prstGeom prst="rect">
            <a:avLst/>
          </a:prstGeom>
          <a:solidFill>
            <a:schemeClr val="bg1"/>
          </a:solidFill>
          <a:ln w="9525">
            <a:solidFill>
              <a:schemeClr val="bg1"/>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2000">
                <a:latin typeface="Arial" panose="020B0604020202020204" pitchFamily="34" charset="0"/>
              </a:rPr>
              <a:t>PRIMARIA</a:t>
            </a:r>
          </a:p>
          <a:p>
            <a:pPr>
              <a:lnSpc>
                <a:spcPct val="100000"/>
              </a:lnSpc>
              <a:spcBef>
                <a:spcPct val="0"/>
              </a:spcBef>
              <a:buFontTx/>
              <a:buNone/>
            </a:pPr>
            <a:endParaRPr lang="it-IT" altLang="it-IT" sz="2000">
              <a:latin typeface="Arial" panose="020B0604020202020204" pitchFamily="34" charset="0"/>
            </a:endParaRPr>
          </a:p>
          <a:p>
            <a:pPr>
              <a:lnSpc>
                <a:spcPct val="100000"/>
              </a:lnSpc>
              <a:spcBef>
                <a:spcPct val="0"/>
              </a:spcBef>
              <a:buFontTx/>
              <a:buNone/>
            </a:pPr>
            <a:r>
              <a:rPr lang="it-IT" altLang="it-IT" sz="2000">
                <a:latin typeface="Arial" panose="020B0604020202020204" pitchFamily="34" charset="0"/>
              </a:rPr>
              <a:t>SECONDARIA</a:t>
            </a:r>
          </a:p>
          <a:p>
            <a:pPr>
              <a:lnSpc>
                <a:spcPct val="100000"/>
              </a:lnSpc>
              <a:spcBef>
                <a:spcPct val="0"/>
              </a:spcBef>
              <a:buFontTx/>
              <a:buNone/>
            </a:pPr>
            <a:endParaRPr lang="it-IT" altLang="it-IT" sz="2000">
              <a:latin typeface="Arial" panose="020B0604020202020204" pitchFamily="34" charset="0"/>
            </a:endParaRPr>
          </a:p>
          <a:p>
            <a:pPr>
              <a:lnSpc>
                <a:spcPct val="100000"/>
              </a:lnSpc>
              <a:spcBef>
                <a:spcPct val="0"/>
              </a:spcBef>
              <a:buFontTx/>
              <a:buNone/>
            </a:pPr>
            <a:r>
              <a:rPr lang="it-IT" altLang="it-IT" sz="2000">
                <a:latin typeface="Arial" panose="020B0604020202020204" pitchFamily="34" charset="0"/>
              </a:rPr>
              <a:t>TERZIARIA</a:t>
            </a:r>
          </a:p>
        </p:txBody>
      </p:sp>
      <p:sp>
        <p:nvSpPr>
          <p:cNvPr id="12" name="Rectangle 11">
            <a:extLst>
              <a:ext uri="{FF2B5EF4-FFF2-40B4-BE49-F238E27FC236}">
                <a16:creationId xmlns:a16="http://schemas.microsoft.com/office/drawing/2014/main" id="{8A253EF1-07A4-B133-2051-9F546523D1F9}"/>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161" name="TextBox 12">
            <a:extLst>
              <a:ext uri="{FF2B5EF4-FFF2-40B4-BE49-F238E27FC236}">
                <a16:creationId xmlns:a16="http://schemas.microsoft.com/office/drawing/2014/main" id="{0C2CDDBC-3D19-04E1-EF61-CF5D2D4A8CE4}"/>
              </a:ext>
            </a:extLst>
          </p:cNvPr>
          <p:cNvSpPr txBox="1">
            <a:spLocks noChangeArrowheads="1"/>
          </p:cNvSpPr>
          <p:nvPr/>
        </p:nvSpPr>
        <p:spPr bwMode="auto">
          <a:xfrm>
            <a:off x="3203575" y="1963738"/>
            <a:ext cx="457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it-IT" altLang="it-IT" sz="2400" b="1">
                <a:solidFill>
                  <a:srgbClr val="000000"/>
                </a:solidFill>
                <a:latin typeface="Arial" panose="020B0604020202020204" pitchFamily="34" charset="0"/>
                <a:cs typeface="Arial" panose="020B0604020202020204" pitchFamily="34" charset="0"/>
              </a:rPr>
              <a:t>CONGENITA</a:t>
            </a:r>
          </a:p>
        </p:txBody>
      </p:sp>
      <p:sp>
        <p:nvSpPr>
          <p:cNvPr id="49162" name="TextBox 14">
            <a:extLst>
              <a:ext uri="{FF2B5EF4-FFF2-40B4-BE49-F238E27FC236}">
                <a16:creationId xmlns:a16="http://schemas.microsoft.com/office/drawing/2014/main" id="{99842C4C-0989-393E-BC96-175226F34933}"/>
              </a:ext>
            </a:extLst>
          </p:cNvPr>
          <p:cNvSpPr txBox="1">
            <a:spLocks noChangeArrowheads="1"/>
          </p:cNvSpPr>
          <p:nvPr/>
        </p:nvSpPr>
        <p:spPr bwMode="auto">
          <a:xfrm>
            <a:off x="4391025" y="4362450"/>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2400" b="1">
                <a:solidFill>
                  <a:srgbClr val="000000"/>
                </a:solidFill>
                <a:latin typeface="Arial" panose="020B0604020202020204" pitchFamily="34" charset="0"/>
                <a:cs typeface="Arial" panose="020B0604020202020204" pitchFamily="34" charset="0"/>
              </a:rPr>
              <a:t> ACQUISITA</a:t>
            </a:r>
            <a:endParaRPr lang="en-US" altLang="it-IT" sz="24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86723">
                                            <p:txEl>
                                              <p:pRg st="3" end="3"/>
                                            </p:txEl>
                                          </p:spTgt>
                                        </p:tgtEl>
                                        <p:attrNameLst>
                                          <p:attrName>style.visibility</p:attrName>
                                        </p:attrNameLst>
                                      </p:cBhvr>
                                      <p:to>
                                        <p:strVal val="visible"/>
                                      </p:to>
                                    </p:set>
                                    <p:anim calcmode="lin" valueType="num">
                                      <p:cBhvr additive="base">
                                        <p:cTn id="7" dur="500" fill="hold"/>
                                        <p:tgtEl>
                                          <p:spTgt spid="286723">
                                            <p:txEl>
                                              <p:pRg st="3" end="3"/>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86723">
                                            <p:txEl>
                                              <p:pRg st="3" end="3"/>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286723">
                                            <p:txEl>
                                              <p:pRg st="5" end="5"/>
                                            </p:txEl>
                                          </p:spTgt>
                                        </p:tgtEl>
                                        <p:attrNameLst>
                                          <p:attrName>style.visibility</p:attrName>
                                        </p:attrNameLst>
                                      </p:cBhvr>
                                      <p:to>
                                        <p:strVal val="visible"/>
                                      </p:to>
                                    </p:set>
                                    <p:anim calcmode="lin" valueType="num">
                                      <p:cBhvr additive="base">
                                        <p:cTn id="12" dur="500" fill="hold"/>
                                        <p:tgtEl>
                                          <p:spTgt spid="286723">
                                            <p:txEl>
                                              <p:pRg st="5" end="5"/>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28672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3" grpId="0" build="p"/>
    </p:bld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1826" name="Rectangle 2">
            <a:extLst>
              <a:ext uri="{FF2B5EF4-FFF2-40B4-BE49-F238E27FC236}">
                <a16:creationId xmlns:a16="http://schemas.microsoft.com/office/drawing/2014/main" id="{0CDAE005-E2E6-B3EF-5E49-6827E0A25E78}"/>
              </a:ext>
            </a:extLst>
          </p:cNvPr>
          <p:cNvSpPr>
            <a:spLocks noGrp="1"/>
          </p:cNvSpPr>
          <p:nvPr>
            <p:ph type="title"/>
          </p:nvPr>
        </p:nvSpPr>
        <p:spPr>
          <a:xfrm>
            <a:off x="468313" y="260350"/>
            <a:ext cx="8229600" cy="1143000"/>
          </a:xfrm>
        </p:spPr>
        <p:txBody>
          <a:bodyPr/>
          <a:lstStyle/>
          <a:p>
            <a:r>
              <a:rPr lang="it-IT" altLang="it-IT"/>
              <a:t>Caso Clinico</a:t>
            </a:r>
          </a:p>
        </p:txBody>
      </p:sp>
      <p:cxnSp>
        <p:nvCxnSpPr>
          <p:cNvPr id="7" name="Connettore 1 6">
            <a:extLst>
              <a:ext uri="{FF2B5EF4-FFF2-40B4-BE49-F238E27FC236}">
                <a16:creationId xmlns:a16="http://schemas.microsoft.com/office/drawing/2014/main" id="{7CCCEACD-CB31-B794-E1DA-D15EE14B481E}"/>
              </a:ext>
            </a:extLst>
          </p:cNvPr>
          <p:cNvCxnSpPr/>
          <p:nvPr/>
        </p:nvCxnSpPr>
        <p:spPr>
          <a:xfrm flipV="1">
            <a:off x="611188" y="14843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9683" name="Rectangle 4">
            <a:extLst>
              <a:ext uri="{FF2B5EF4-FFF2-40B4-BE49-F238E27FC236}">
                <a16:creationId xmlns:a16="http://schemas.microsoft.com/office/drawing/2014/main" id="{C0985B83-E793-27EE-548D-A8274C745A4E}"/>
              </a:ext>
            </a:extLst>
          </p:cNvPr>
          <p:cNvSpPr>
            <a:spLocks noGrp="1"/>
          </p:cNvSpPr>
          <p:nvPr>
            <p:ph type="body" idx="1"/>
          </p:nvPr>
        </p:nvSpPr>
        <p:spPr/>
        <p:txBody>
          <a:bodyPr/>
          <a:lstStyle/>
          <a:p>
            <a:pPr>
              <a:lnSpc>
                <a:spcPct val="80000"/>
              </a:lnSpc>
              <a:buFont typeface="Arial" panose="020B0604020202020204" pitchFamily="34" charset="0"/>
              <a:buNone/>
            </a:pPr>
            <a:r>
              <a:rPr lang="it-IT" altLang="it-IT" sz="2000"/>
              <a:t>	</a:t>
            </a:r>
            <a:r>
              <a:rPr lang="it-IT" altLang="it-IT" sz="2000">
                <a:latin typeface="Goudy Old Style" panose="02020502050305020303" pitchFamily="18" charset="77"/>
              </a:rPr>
              <a:t>Uomo di 25 anni</a:t>
            </a:r>
          </a:p>
          <a:p>
            <a:pPr>
              <a:lnSpc>
                <a:spcPct val="80000"/>
              </a:lnSpc>
              <a:buFont typeface="Arial" panose="020B0604020202020204" pitchFamily="34" charset="0"/>
              <a:buNone/>
            </a:pPr>
            <a:endParaRPr lang="it-IT" altLang="it-IT" sz="2000">
              <a:latin typeface="Goudy Old Style" panose="02020502050305020303" pitchFamily="18" charset="77"/>
            </a:endParaRPr>
          </a:p>
          <a:p>
            <a:pPr>
              <a:lnSpc>
                <a:spcPct val="80000"/>
              </a:lnSpc>
              <a:buFont typeface="Arial" panose="020B0604020202020204" pitchFamily="34" charset="0"/>
              <a:buNone/>
            </a:pPr>
            <a:r>
              <a:rPr lang="it-IT" altLang="it-IT" sz="2000">
                <a:latin typeface="Goudy Old Style" panose="02020502050305020303" pitchFamily="18" charset="77"/>
              </a:rPr>
              <a:t>	Nel 2021 si presenta alla nostra osservazione per esantema localizzato dapprima al tronco e successivamente diffuso agli arti  superiori e inferiori 	</a:t>
            </a:r>
          </a:p>
        </p:txBody>
      </p:sp>
      <p:sp>
        <p:nvSpPr>
          <p:cNvPr id="5" name="Rectangle 4">
            <a:extLst>
              <a:ext uri="{FF2B5EF4-FFF2-40B4-BE49-F238E27FC236}">
                <a16:creationId xmlns:a16="http://schemas.microsoft.com/office/drawing/2014/main" id="{574124D2-0229-CC1A-2ADE-3F599497D1F8}"/>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9685" name="Immagine 2">
            <a:extLst>
              <a:ext uri="{FF2B5EF4-FFF2-40B4-BE49-F238E27FC236}">
                <a16:creationId xmlns:a16="http://schemas.microsoft.com/office/drawing/2014/main" id="{2C7FFD83-A7D1-9B3D-FD66-667EC6F5C2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0038" y="3716338"/>
            <a:ext cx="3752850"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461826"/>
                                        </p:tgtEl>
                                        <p:attrNameLst>
                                          <p:attrName>style.visibility</p:attrName>
                                        </p:attrNameLst>
                                      </p:cBhvr>
                                      <p:to>
                                        <p:strVal val="visible"/>
                                      </p:to>
                                    </p:set>
                                    <p:anim calcmode="lin" valueType="num">
                                      <p:cBhvr>
                                        <p:cTn id="7" dur="1000" fill="hold"/>
                                        <p:tgtEl>
                                          <p:spTgt spid="461826"/>
                                        </p:tgtEl>
                                        <p:attrNameLst>
                                          <p:attrName>ppt_x</p:attrName>
                                        </p:attrNameLst>
                                      </p:cBhvr>
                                      <p:tavLst>
                                        <p:tav tm="0">
                                          <p:val>
                                            <p:strVal val="#ppt_x-.2"/>
                                          </p:val>
                                        </p:tav>
                                        <p:tav tm="100000">
                                          <p:val>
                                            <p:strVal val="#ppt_x"/>
                                          </p:val>
                                        </p:tav>
                                      </p:tavLst>
                                    </p:anim>
                                    <p:anim calcmode="lin" valueType="num">
                                      <p:cBhvr>
                                        <p:cTn id="8" dur="1000" fill="hold"/>
                                        <p:tgtEl>
                                          <p:spTgt spid="4618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461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26"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CCC08D-AAD9-4A32-5463-86B4A77A7D32}"/>
              </a:ext>
            </a:extLst>
          </p:cNvPr>
          <p:cNvSpPr>
            <a:spLocks noGrp="1"/>
          </p:cNvSpPr>
          <p:nvPr>
            <p:ph type="title"/>
          </p:nvPr>
        </p:nvSpPr>
        <p:spPr/>
        <p:txBody>
          <a:bodyPr/>
          <a:lstStyle/>
          <a:p>
            <a:r>
              <a:rPr lang="it-IT" dirty="0"/>
              <a:t>Quali domande faresti?</a:t>
            </a:r>
          </a:p>
        </p:txBody>
      </p:sp>
    </p:spTree>
    <p:extLst>
      <p:ext uri="{BB962C8B-B14F-4D97-AF65-F5344CB8AC3E}">
        <p14:creationId xmlns:p14="http://schemas.microsoft.com/office/powerpoint/2010/main" val="308974099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olo 1">
            <a:extLst>
              <a:ext uri="{FF2B5EF4-FFF2-40B4-BE49-F238E27FC236}">
                <a16:creationId xmlns:a16="http://schemas.microsoft.com/office/drawing/2014/main" id="{0B773E07-73AD-978E-F416-58916A51EEA6}"/>
              </a:ext>
            </a:extLst>
          </p:cNvPr>
          <p:cNvSpPr>
            <a:spLocks noGrp="1"/>
          </p:cNvSpPr>
          <p:nvPr>
            <p:ph type="title"/>
          </p:nvPr>
        </p:nvSpPr>
        <p:spPr/>
        <p:txBody>
          <a:bodyPr/>
          <a:lstStyle/>
          <a:p>
            <a:pPr algn="ctr"/>
            <a:r>
              <a:rPr lang="it-IT" altLang="it-IT"/>
              <a:t>Quali domande fare?</a:t>
            </a:r>
          </a:p>
        </p:txBody>
      </p:sp>
      <p:sp>
        <p:nvSpPr>
          <p:cNvPr id="3" name="CasellaDiTesto 2">
            <a:extLst>
              <a:ext uri="{FF2B5EF4-FFF2-40B4-BE49-F238E27FC236}">
                <a16:creationId xmlns:a16="http://schemas.microsoft.com/office/drawing/2014/main" id="{3AB4E2E4-CE48-2861-2AB7-77D9E21476F8}"/>
              </a:ext>
            </a:extLst>
          </p:cNvPr>
          <p:cNvSpPr txBox="1">
            <a:spLocks noChangeArrowheads="1"/>
          </p:cNvSpPr>
          <p:nvPr/>
        </p:nvSpPr>
        <p:spPr bwMode="auto">
          <a:xfrm>
            <a:off x="1187450" y="2420938"/>
            <a:ext cx="6411913"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2000">
                <a:latin typeface="Arial" panose="020B0604020202020204" pitchFamily="34" charset="0"/>
              </a:rPr>
              <a:t>Da quanto tempo è comparso?</a:t>
            </a:r>
          </a:p>
          <a:p>
            <a:pPr>
              <a:lnSpc>
                <a:spcPct val="100000"/>
              </a:lnSpc>
              <a:spcBef>
                <a:spcPct val="0"/>
              </a:spcBef>
              <a:buFontTx/>
              <a:buNone/>
            </a:pPr>
            <a:endParaRPr lang="it-IT" altLang="it-IT" sz="2000">
              <a:latin typeface="Arial" panose="020B0604020202020204" pitchFamily="34" charset="0"/>
            </a:endParaRPr>
          </a:p>
          <a:p>
            <a:pPr>
              <a:lnSpc>
                <a:spcPct val="100000"/>
              </a:lnSpc>
              <a:spcBef>
                <a:spcPct val="0"/>
              </a:spcBef>
              <a:buFontTx/>
              <a:buNone/>
            </a:pPr>
            <a:r>
              <a:rPr lang="it-IT" altLang="it-IT" sz="2000">
                <a:latin typeface="Arial" panose="020B0604020202020204" pitchFamily="34" charset="0"/>
              </a:rPr>
              <a:t>Che tipo di distribuzione ha presentato?</a:t>
            </a:r>
          </a:p>
          <a:p>
            <a:pPr>
              <a:lnSpc>
                <a:spcPct val="100000"/>
              </a:lnSpc>
              <a:spcBef>
                <a:spcPct val="0"/>
              </a:spcBef>
              <a:buFontTx/>
              <a:buNone/>
            </a:pPr>
            <a:endParaRPr lang="it-IT" altLang="it-IT" sz="2000">
              <a:latin typeface="Arial" panose="020B0604020202020204" pitchFamily="34" charset="0"/>
            </a:endParaRPr>
          </a:p>
          <a:p>
            <a:pPr>
              <a:lnSpc>
                <a:spcPct val="100000"/>
              </a:lnSpc>
              <a:spcBef>
                <a:spcPct val="0"/>
              </a:spcBef>
              <a:buFontTx/>
              <a:buNone/>
            </a:pPr>
            <a:r>
              <a:rPr lang="it-IT" altLang="it-IT" sz="2000">
                <a:latin typeface="Arial" panose="020B0604020202020204" pitchFamily="34" charset="0"/>
              </a:rPr>
              <a:t>E’ pruriginoso?</a:t>
            </a:r>
          </a:p>
          <a:p>
            <a:pPr>
              <a:lnSpc>
                <a:spcPct val="100000"/>
              </a:lnSpc>
              <a:spcBef>
                <a:spcPct val="0"/>
              </a:spcBef>
              <a:buFontTx/>
              <a:buNone/>
            </a:pPr>
            <a:endParaRPr lang="it-IT" altLang="it-IT" sz="2000">
              <a:latin typeface="Arial" panose="020B0604020202020204" pitchFamily="34" charset="0"/>
            </a:endParaRPr>
          </a:p>
          <a:p>
            <a:pPr>
              <a:lnSpc>
                <a:spcPct val="100000"/>
              </a:lnSpc>
              <a:spcBef>
                <a:spcPct val="0"/>
              </a:spcBef>
              <a:buFontTx/>
              <a:buNone/>
            </a:pPr>
            <a:r>
              <a:rPr lang="it-IT" altLang="it-IT" sz="2000">
                <a:latin typeface="Arial" panose="020B0604020202020204" pitchFamily="34" charset="0"/>
              </a:rPr>
              <a:t>Che cosa di nuovo si è verificato negli ultimi due mesi?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2850" name="Rectangle 2">
            <a:extLst>
              <a:ext uri="{FF2B5EF4-FFF2-40B4-BE49-F238E27FC236}">
                <a16:creationId xmlns:a16="http://schemas.microsoft.com/office/drawing/2014/main" id="{1D866C36-990B-7913-BC76-CBA3B88520CC}"/>
              </a:ext>
            </a:extLst>
          </p:cNvPr>
          <p:cNvSpPr>
            <a:spLocks noGrp="1"/>
          </p:cNvSpPr>
          <p:nvPr>
            <p:ph type="title"/>
          </p:nvPr>
        </p:nvSpPr>
        <p:spPr/>
        <p:txBody>
          <a:bodyPr/>
          <a:lstStyle/>
          <a:p>
            <a:r>
              <a:rPr lang="it-IT" altLang="it-IT"/>
              <a:t>Caso Clinico</a:t>
            </a:r>
          </a:p>
        </p:txBody>
      </p:sp>
      <p:cxnSp>
        <p:nvCxnSpPr>
          <p:cNvPr id="7" name="Connettore 1 6">
            <a:extLst>
              <a:ext uri="{FF2B5EF4-FFF2-40B4-BE49-F238E27FC236}">
                <a16:creationId xmlns:a16="http://schemas.microsoft.com/office/drawing/2014/main" id="{0A58ED1A-9AD0-11B9-94C4-B6310548972D}"/>
              </a:ext>
            </a:extLst>
          </p:cNvPr>
          <p:cNvCxnSpPr/>
          <p:nvPr/>
        </p:nvCxnSpPr>
        <p:spPr>
          <a:xfrm flipV="1">
            <a:off x="611188" y="14843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1731" name="Rectangle 5">
            <a:extLst>
              <a:ext uri="{FF2B5EF4-FFF2-40B4-BE49-F238E27FC236}">
                <a16:creationId xmlns:a16="http://schemas.microsoft.com/office/drawing/2014/main" id="{4CFBB3BF-B7FB-C1ED-ACFE-1CF1476EE7CE}"/>
              </a:ext>
            </a:extLst>
          </p:cNvPr>
          <p:cNvSpPr>
            <a:spLocks noGrp="1"/>
          </p:cNvSpPr>
          <p:nvPr>
            <p:ph type="body" idx="1"/>
          </p:nvPr>
        </p:nvSpPr>
        <p:spPr>
          <a:xfrm>
            <a:off x="468313" y="1628775"/>
            <a:ext cx="8229600" cy="4525963"/>
          </a:xfrm>
        </p:spPr>
        <p:txBody>
          <a:bodyPr/>
          <a:lstStyle/>
          <a:p>
            <a:pPr algn="ctr">
              <a:buFont typeface="Arial" panose="020B0604020202020204" pitchFamily="34" charset="0"/>
              <a:buNone/>
            </a:pPr>
            <a:endParaRPr lang="it-IT" altLang="it-IT" sz="4400">
              <a:latin typeface="Goudy Old Style" panose="02020502050305020303" pitchFamily="18" charset="77"/>
            </a:endParaRPr>
          </a:p>
          <a:p>
            <a:pPr algn="ctr">
              <a:buFont typeface="Arial" panose="020B0604020202020204" pitchFamily="34" charset="0"/>
              <a:buNone/>
            </a:pPr>
            <a:endParaRPr lang="it-IT" altLang="it-IT" sz="4400">
              <a:latin typeface="Goudy Old Style" panose="02020502050305020303" pitchFamily="18" charset="77"/>
            </a:endParaRPr>
          </a:p>
          <a:p>
            <a:pPr>
              <a:buFont typeface="Arial" panose="020B0604020202020204" pitchFamily="34" charset="0"/>
              <a:buNone/>
            </a:pPr>
            <a:r>
              <a:rPr lang="it-IT" altLang="it-IT">
                <a:latin typeface="Goudy Old Style" panose="02020502050305020303" pitchFamily="18" charset="77"/>
              </a:rPr>
              <a:t>Il paziente riferisce di essersi svegliato due giorni addietro con tale manifestazione al tronco e arti superiori, in assenza di prurito</a:t>
            </a:r>
          </a:p>
        </p:txBody>
      </p:sp>
      <p:sp>
        <p:nvSpPr>
          <p:cNvPr id="5" name="Rectangle 4">
            <a:extLst>
              <a:ext uri="{FF2B5EF4-FFF2-40B4-BE49-F238E27FC236}">
                <a16:creationId xmlns:a16="http://schemas.microsoft.com/office/drawing/2014/main" id="{0183AF09-7656-64DD-3225-CEDB43F047B6}"/>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462850"/>
                                        </p:tgtEl>
                                        <p:attrNameLst>
                                          <p:attrName>style.visibility</p:attrName>
                                        </p:attrNameLst>
                                      </p:cBhvr>
                                      <p:to>
                                        <p:strVal val="visible"/>
                                      </p:to>
                                    </p:set>
                                    <p:anim calcmode="lin" valueType="num">
                                      <p:cBhvr>
                                        <p:cTn id="7" dur="1000" fill="hold"/>
                                        <p:tgtEl>
                                          <p:spTgt spid="462850"/>
                                        </p:tgtEl>
                                        <p:attrNameLst>
                                          <p:attrName>ppt_x</p:attrName>
                                        </p:attrNameLst>
                                      </p:cBhvr>
                                      <p:tavLst>
                                        <p:tav tm="0">
                                          <p:val>
                                            <p:strVal val="#ppt_x-.2"/>
                                          </p:val>
                                        </p:tav>
                                        <p:tav tm="100000">
                                          <p:val>
                                            <p:strVal val="#ppt_x"/>
                                          </p:val>
                                        </p:tav>
                                      </p:tavLst>
                                    </p:anim>
                                    <p:anim calcmode="lin" valueType="num">
                                      <p:cBhvr>
                                        <p:cTn id="8" dur="1000" fill="hold"/>
                                        <p:tgtEl>
                                          <p:spTgt spid="462850"/>
                                        </p:tgtEl>
                                        <p:attrNameLst>
                                          <p:attrName>ppt_y</p:attrName>
                                        </p:attrNameLst>
                                      </p:cBhvr>
                                      <p:tavLst>
                                        <p:tav tm="0">
                                          <p:val>
                                            <p:strVal val="#ppt_y"/>
                                          </p:val>
                                        </p:tav>
                                        <p:tav tm="100000">
                                          <p:val>
                                            <p:strVal val="#ppt_y"/>
                                          </p:val>
                                        </p:tav>
                                      </p:tavLst>
                                    </p:anim>
                                    <p:animEffect transition="in" filter="wipe(right)" prLst="gradientSize: 0.1">
                                      <p:cBhvr>
                                        <p:cTn id="9" dur="1000"/>
                                        <p:tgtEl>
                                          <p:spTgt spid="462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50" grpId="0"/>
    </p:bld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3874" name="Rectangle 2">
            <a:extLst>
              <a:ext uri="{FF2B5EF4-FFF2-40B4-BE49-F238E27FC236}">
                <a16:creationId xmlns:a16="http://schemas.microsoft.com/office/drawing/2014/main" id="{F209D8E3-418E-F5D2-7EED-1BE949D94C7F}"/>
              </a:ext>
            </a:extLst>
          </p:cNvPr>
          <p:cNvSpPr>
            <a:spLocks noGrp="1"/>
          </p:cNvSpPr>
          <p:nvPr>
            <p:ph type="title"/>
          </p:nvPr>
        </p:nvSpPr>
        <p:spPr/>
        <p:txBody>
          <a:bodyPr/>
          <a:lstStyle/>
          <a:p>
            <a:r>
              <a:rPr lang="it-IT" altLang="it-IT"/>
              <a:t>Caso Clinico</a:t>
            </a:r>
          </a:p>
        </p:txBody>
      </p:sp>
      <p:cxnSp>
        <p:nvCxnSpPr>
          <p:cNvPr id="7" name="Connettore 1 6">
            <a:extLst>
              <a:ext uri="{FF2B5EF4-FFF2-40B4-BE49-F238E27FC236}">
                <a16:creationId xmlns:a16="http://schemas.microsoft.com/office/drawing/2014/main" id="{7392FFCD-A4E3-666C-8F4D-3B9D416A7777}"/>
              </a:ext>
            </a:extLst>
          </p:cNvPr>
          <p:cNvCxnSpPr/>
          <p:nvPr/>
        </p:nvCxnSpPr>
        <p:spPr>
          <a:xfrm flipV="1">
            <a:off x="611188" y="14843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2755" name="Rectangle 5">
            <a:extLst>
              <a:ext uri="{FF2B5EF4-FFF2-40B4-BE49-F238E27FC236}">
                <a16:creationId xmlns:a16="http://schemas.microsoft.com/office/drawing/2014/main" id="{06FBBFD0-E7A2-1C5B-FD44-4182D18CFFA6}"/>
              </a:ext>
            </a:extLst>
          </p:cNvPr>
          <p:cNvSpPr>
            <a:spLocks noGrp="1"/>
          </p:cNvSpPr>
          <p:nvPr>
            <p:ph type="body" idx="1"/>
          </p:nvPr>
        </p:nvSpPr>
        <p:spPr/>
        <p:txBody>
          <a:bodyPr/>
          <a:lstStyle/>
          <a:p>
            <a:pPr>
              <a:lnSpc>
                <a:spcPct val="80000"/>
              </a:lnSpc>
              <a:buFont typeface="Arial" panose="020B0604020202020204" pitchFamily="34" charset="0"/>
              <a:buNone/>
            </a:pPr>
            <a:r>
              <a:rPr lang="it-IT" altLang="it-IT" sz="2000"/>
              <a:t>	</a:t>
            </a:r>
            <a:r>
              <a:rPr lang="it-IT" altLang="it-IT" sz="2000">
                <a:latin typeface="Goudy Old Style" panose="02020502050305020303" pitchFamily="18" charset="77"/>
              </a:rPr>
              <a:t>Esame obiettivo:</a:t>
            </a:r>
          </a:p>
          <a:p>
            <a:pPr>
              <a:lnSpc>
                <a:spcPct val="80000"/>
              </a:lnSpc>
              <a:buFont typeface="Arial" panose="020B0604020202020204" pitchFamily="34" charset="0"/>
              <a:buNone/>
            </a:pPr>
            <a:r>
              <a:rPr lang="it-IT" altLang="it-IT" sz="2000">
                <a:latin typeface="Goudy Old Style" panose="02020502050305020303" pitchFamily="18" charset="77"/>
              </a:rPr>
              <a:t>	</a:t>
            </a:r>
          </a:p>
          <a:p>
            <a:pPr>
              <a:lnSpc>
                <a:spcPct val="80000"/>
              </a:lnSpc>
              <a:buFont typeface="Arial" panose="020B0604020202020204" pitchFamily="34" charset="0"/>
              <a:buNone/>
            </a:pPr>
            <a:r>
              <a:rPr lang="it-IT" altLang="it-IT" sz="2000">
                <a:latin typeface="Goudy Old Style" panose="02020502050305020303" pitchFamily="18" charset="77"/>
              </a:rPr>
              <a:t>	1) lesioni cutanee  circolari di tipo papulo-squamoso  sul tronco e arti con coinvolgimento del palmo delle mani e della pianta dei piedi</a:t>
            </a:r>
          </a:p>
          <a:p>
            <a:pPr>
              <a:lnSpc>
                <a:spcPct val="80000"/>
              </a:lnSpc>
              <a:buFont typeface="Arial" panose="020B0604020202020204" pitchFamily="34" charset="0"/>
              <a:buNone/>
            </a:pPr>
            <a:r>
              <a:rPr lang="it-IT" altLang="it-IT" sz="2000">
                <a:latin typeface="Goudy Old Style" panose="02020502050305020303" pitchFamily="18" charset="77"/>
              </a:rPr>
              <a:t>	</a:t>
            </a:r>
          </a:p>
          <a:p>
            <a:pPr>
              <a:lnSpc>
                <a:spcPct val="80000"/>
              </a:lnSpc>
              <a:buFont typeface="Arial" panose="020B0604020202020204" pitchFamily="34" charset="0"/>
              <a:buNone/>
            </a:pPr>
            <a:r>
              <a:rPr lang="it-IT" altLang="it-IT" sz="2000">
                <a:latin typeface="Goudy Old Style" panose="02020502050305020303" pitchFamily="18" charset="77"/>
              </a:rPr>
              <a:t>	 2) linfadenopatia molle laterocervicale, sovraclaveare ed inguinale</a:t>
            </a:r>
          </a:p>
          <a:p>
            <a:pPr>
              <a:lnSpc>
                <a:spcPct val="80000"/>
              </a:lnSpc>
              <a:buFont typeface="Arial" panose="020B0604020202020204" pitchFamily="34" charset="0"/>
              <a:buNone/>
            </a:pPr>
            <a:r>
              <a:rPr lang="it-IT" altLang="it-IT" sz="2000">
                <a:latin typeface="Goudy Old Style" panose="02020502050305020303" pitchFamily="18" charset="77"/>
              </a:rPr>
              <a:t>	</a:t>
            </a:r>
          </a:p>
          <a:p>
            <a:pPr>
              <a:lnSpc>
                <a:spcPct val="80000"/>
              </a:lnSpc>
              <a:buFont typeface="Arial" panose="020B0604020202020204" pitchFamily="34" charset="0"/>
              <a:buNone/>
            </a:pPr>
            <a:r>
              <a:rPr lang="it-IT" altLang="it-IT" sz="2000">
                <a:latin typeface="Goudy Old Style" panose="02020502050305020303" pitchFamily="18" charset="77"/>
              </a:rPr>
              <a:t>	</a:t>
            </a:r>
          </a:p>
          <a:p>
            <a:pPr>
              <a:lnSpc>
                <a:spcPct val="80000"/>
              </a:lnSpc>
              <a:buFont typeface="Arial" panose="020B0604020202020204" pitchFamily="34" charset="0"/>
              <a:buNone/>
            </a:pPr>
            <a:r>
              <a:rPr lang="it-IT" altLang="it-IT" sz="2000">
                <a:latin typeface="Goudy Old Style" panose="02020502050305020303" pitchFamily="18" charset="77"/>
              </a:rPr>
              <a:t>	</a:t>
            </a:r>
          </a:p>
        </p:txBody>
      </p:sp>
      <p:sp>
        <p:nvSpPr>
          <p:cNvPr id="5" name="Rectangle 4">
            <a:extLst>
              <a:ext uri="{FF2B5EF4-FFF2-40B4-BE49-F238E27FC236}">
                <a16:creationId xmlns:a16="http://schemas.microsoft.com/office/drawing/2014/main" id="{14043CCA-3984-36C9-16D0-48C19FA8CF81}"/>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463874"/>
                                        </p:tgtEl>
                                        <p:attrNameLst>
                                          <p:attrName>style.visibility</p:attrName>
                                        </p:attrNameLst>
                                      </p:cBhvr>
                                      <p:to>
                                        <p:strVal val="visible"/>
                                      </p:to>
                                    </p:set>
                                    <p:anim calcmode="lin" valueType="num">
                                      <p:cBhvr>
                                        <p:cTn id="7" dur="1000" fill="hold"/>
                                        <p:tgtEl>
                                          <p:spTgt spid="463874"/>
                                        </p:tgtEl>
                                        <p:attrNameLst>
                                          <p:attrName>ppt_x</p:attrName>
                                        </p:attrNameLst>
                                      </p:cBhvr>
                                      <p:tavLst>
                                        <p:tav tm="0">
                                          <p:val>
                                            <p:strVal val="#ppt_x-.2"/>
                                          </p:val>
                                        </p:tav>
                                        <p:tav tm="100000">
                                          <p:val>
                                            <p:strVal val="#ppt_x"/>
                                          </p:val>
                                        </p:tav>
                                      </p:tavLst>
                                    </p:anim>
                                    <p:anim calcmode="lin" valueType="num">
                                      <p:cBhvr>
                                        <p:cTn id="8" dur="1000" fill="hold"/>
                                        <p:tgtEl>
                                          <p:spTgt spid="46387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63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74"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CDF32A-B00E-02A7-B1F6-7231E1A4827C}"/>
              </a:ext>
            </a:extLst>
          </p:cNvPr>
          <p:cNvSpPr>
            <a:spLocks noGrp="1"/>
          </p:cNvSpPr>
          <p:nvPr>
            <p:ph type="title"/>
          </p:nvPr>
        </p:nvSpPr>
        <p:spPr/>
        <p:txBody>
          <a:bodyPr/>
          <a:lstStyle/>
          <a:p>
            <a:r>
              <a:rPr lang="it-IT" dirty="0"/>
              <a:t>Quali indagini richiederesti?</a:t>
            </a:r>
          </a:p>
        </p:txBody>
      </p:sp>
    </p:spTree>
    <p:extLst>
      <p:ext uri="{BB962C8B-B14F-4D97-AF65-F5344CB8AC3E}">
        <p14:creationId xmlns:p14="http://schemas.microsoft.com/office/powerpoint/2010/main" val="310700386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0018" name="Rectangle 2">
            <a:extLst>
              <a:ext uri="{FF2B5EF4-FFF2-40B4-BE49-F238E27FC236}">
                <a16:creationId xmlns:a16="http://schemas.microsoft.com/office/drawing/2014/main" id="{CCD1624B-C3DA-8A57-4E58-17CD533748B7}"/>
              </a:ext>
            </a:extLst>
          </p:cNvPr>
          <p:cNvSpPr>
            <a:spLocks noGrp="1"/>
          </p:cNvSpPr>
          <p:nvPr>
            <p:ph type="title"/>
          </p:nvPr>
        </p:nvSpPr>
        <p:spPr/>
        <p:txBody>
          <a:bodyPr/>
          <a:lstStyle/>
          <a:p>
            <a:r>
              <a:rPr lang="it-IT" altLang="it-IT"/>
              <a:t>Quali indagini richiedere?</a:t>
            </a:r>
          </a:p>
        </p:txBody>
      </p:sp>
      <p:cxnSp>
        <p:nvCxnSpPr>
          <p:cNvPr id="7" name="Connettore 1 6">
            <a:extLst>
              <a:ext uri="{FF2B5EF4-FFF2-40B4-BE49-F238E27FC236}">
                <a16:creationId xmlns:a16="http://schemas.microsoft.com/office/drawing/2014/main" id="{E07E1777-DE3A-80A3-23E3-6400CC250705}"/>
              </a:ext>
            </a:extLst>
          </p:cNvPr>
          <p:cNvCxnSpPr/>
          <p:nvPr/>
        </p:nvCxnSpPr>
        <p:spPr>
          <a:xfrm flipV="1">
            <a:off x="611188" y="14843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0468" name="Rectangle 4">
            <a:extLst>
              <a:ext uri="{FF2B5EF4-FFF2-40B4-BE49-F238E27FC236}">
                <a16:creationId xmlns:a16="http://schemas.microsoft.com/office/drawing/2014/main" id="{A0B88B5B-D0C4-78DD-2EA5-4C3F5CA10AEC}"/>
              </a:ext>
            </a:extLst>
          </p:cNvPr>
          <p:cNvSpPr>
            <a:spLocks noGrp="1"/>
          </p:cNvSpPr>
          <p:nvPr>
            <p:ph type="body" idx="1"/>
          </p:nvPr>
        </p:nvSpPr>
        <p:spPr>
          <a:xfrm>
            <a:off x="468313" y="1628775"/>
            <a:ext cx="8229600" cy="4525963"/>
          </a:xfrm>
        </p:spPr>
        <p:txBody>
          <a:bodyPr/>
          <a:lstStyle/>
          <a:p>
            <a:pPr algn="ctr">
              <a:buFont typeface="Arial" panose="020B0604020202020204" pitchFamily="34" charset="0"/>
              <a:buNone/>
            </a:pPr>
            <a:endParaRPr lang="it-IT" altLang="it-IT" sz="4400">
              <a:latin typeface="Goudy Old Style" panose="02020502050305020303" pitchFamily="18" charset="77"/>
            </a:endParaRPr>
          </a:p>
          <a:p>
            <a:pPr>
              <a:buFont typeface="Arial" panose="020B0604020202020204" pitchFamily="34" charset="0"/>
              <a:buNone/>
            </a:pPr>
            <a:r>
              <a:rPr lang="it-IT" altLang="it-IT">
                <a:latin typeface="Goudy Old Style" panose="02020502050305020303" pitchFamily="18" charset="77"/>
              </a:rPr>
              <a:t>Emocromo con formula</a:t>
            </a:r>
          </a:p>
          <a:p>
            <a:pPr>
              <a:buFont typeface="Arial" panose="020B0604020202020204" pitchFamily="34" charset="0"/>
              <a:buNone/>
            </a:pPr>
            <a:r>
              <a:rPr lang="it-IT" altLang="it-IT">
                <a:latin typeface="Goudy Old Style" panose="02020502050305020303" pitchFamily="18" charset="77"/>
              </a:rPr>
              <a:t>Funzionalità epatica</a:t>
            </a:r>
          </a:p>
          <a:p>
            <a:pPr>
              <a:buFont typeface="Arial" panose="020B0604020202020204" pitchFamily="34" charset="0"/>
              <a:buNone/>
            </a:pPr>
            <a:r>
              <a:rPr lang="it-IT" altLang="it-IT">
                <a:latin typeface="Goudy Old Style" panose="02020502050305020303" pitchFamily="18" charset="77"/>
              </a:rPr>
              <a:t>Sierologia per HSV1  e 2, EBV, HIV,RPR</a:t>
            </a:r>
          </a:p>
          <a:p>
            <a:pPr algn="ctr">
              <a:buFont typeface="Arial" panose="020B0604020202020204" pitchFamily="34" charset="0"/>
              <a:buNone/>
            </a:pPr>
            <a:endParaRPr lang="it-IT" altLang="it-IT" sz="4400">
              <a:latin typeface="Goudy Old Style" panose="02020502050305020303" pitchFamily="18" charset="77"/>
            </a:endParaRPr>
          </a:p>
        </p:txBody>
      </p:sp>
      <p:sp>
        <p:nvSpPr>
          <p:cNvPr id="5" name="Rectangle 4">
            <a:extLst>
              <a:ext uri="{FF2B5EF4-FFF2-40B4-BE49-F238E27FC236}">
                <a16:creationId xmlns:a16="http://schemas.microsoft.com/office/drawing/2014/main" id="{E0E231E1-9B81-2C74-8844-4602538D868B}"/>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470018"/>
                                        </p:tgtEl>
                                        <p:attrNameLst>
                                          <p:attrName>style.visibility</p:attrName>
                                        </p:attrNameLst>
                                      </p:cBhvr>
                                      <p:to>
                                        <p:strVal val="visible"/>
                                      </p:to>
                                    </p:set>
                                    <p:anim calcmode="lin" valueType="num">
                                      <p:cBhvr>
                                        <p:cTn id="7" dur="1000" fill="hold"/>
                                        <p:tgtEl>
                                          <p:spTgt spid="470018"/>
                                        </p:tgtEl>
                                        <p:attrNameLst>
                                          <p:attrName>ppt_x</p:attrName>
                                        </p:attrNameLst>
                                      </p:cBhvr>
                                      <p:tavLst>
                                        <p:tav tm="0">
                                          <p:val>
                                            <p:strVal val="#ppt_x-.2"/>
                                          </p:val>
                                        </p:tav>
                                        <p:tav tm="100000">
                                          <p:val>
                                            <p:strVal val="#ppt_x"/>
                                          </p:val>
                                        </p:tav>
                                      </p:tavLst>
                                    </p:anim>
                                    <p:anim calcmode="lin" valueType="num">
                                      <p:cBhvr>
                                        <p:cTn id="8" dur="1000" fill="hold"/>
                                        <p:tgtEl>
                                          <p:spTgt spid="4700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47001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nodeType="clickEffect">
                                  <p:stCondLst>
                                    <p:cond delay="0"/>
                                  </p:stCondLst>
                                  <p:childTnLst>
                                    <p:set>
                                      <p:cBhvr>
                                        <p:cTn id="13" dur="1" fill="hold">
                                          <p:stCondLst>
                                            <p:cond delay="0"/>
                                          </p:stCondLst>
                                        </p:cTn>
                                        <p:tgtEl>
                                          <p:spTgt spid="190468">
                                            <p:txEl>
                                              <p:pRg st="1" end="1"/>
                                            </p:txEl>
                                          </p:spTgt>
                                        </p:tgtEl>
                                        <p:attrNameLst>
                                          <p:attrName>style.visibility</p:attrName>
                                        </p:attrNameLst>
                                      </p:cBhvr>
                                      <p:to>
                                        <p:strVal val="visible"/>
                                      </p:to>
                                    </p:set>
                                    <p:animEffect transition="in" filter="blinds(horizontal)">
                                      <p:cBhvr>
                                        <p:cTn id="14" dur="500"/>
                                        <p:tgtEl>
                                          <p:spTgt spid="190468">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190468">
                                            <p:txEl>
                                              <p:pRg st="2" end="2"/>
                                            </p:txEl>
                                          </p:spTgt>
                                        </p:tgtEl>
                                        <p:attrNameLst>
                                          <p:attrName>style.visibility</p:attrName>
                                        </p:attrNameLst>
                                      </p:cBhvr>
                                      <p:to>
                                        <p:strVal val="visible"/>
                                      </p:to>
                                    </p:set>
                                    <p:animEffect transition="in" filter="blinds(horizontal)">
                                      <p:cBhvr>
                                        <p:cTn id="19" dur="500"/>
                                        <p:tgtEl>
                                          <p:spTgt spid="190468">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nodeType="clickEffect">
                                  <p:stCondLst>
                                    <p:cond delay="0"/>
                                  </p:stCondLst>
                                  <p:childTnLst>
                                    <p:set>
                                      <p:cBhvr>
                                        <p:cTn id="23" dur="1" fill="hold">
                                          <p:stCondLst>
                                            <p:cond delay="0"/>
                                          </p:stCondLst>
                                        </p:cTn>
                                        <p:tgtEl>
                                          <p:spTgt spid="190468">
                                            <p:txEl>
                                              <p:pRg st="3" end="3"/>
                                            </p:txEl>
                                          </p:spTgt>
                                        </p:tgtEl>
                                        <p:attrNameLst>
                                          <p:attrName>style.visibility</p:attrName>
                                        </p:attrNameLst>
                                      </p:cBhvr>
                                      <p:to>
                                        <p:strVal val="visible"/>
                                      </p:to>
                                    </p:set>
                                    <p:animEffect transition="in" filter="blinds(horizontal)">
                                      <p:cBhvr>
                                        <p:cTn id="24" dur="500"/>
                                        <p:tgtEl>
                                          <p:spTgt spid="19046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8" grpId="0"/>
      <p:bldP spid="190468" grpId="0" build="p"/>
    </p:bld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4898" name="Rectangle 2">
            <a:extLst>
              <a:ext uri="{FF2B5EF4-FFF2-40B4-BE49-F238E27FC236}">
                <a16:creationId xmlns:a16="http://schemas.microsoft.com/office/drawing/2014/main" id="{E67A8CAD-6E96-60F9-058F-8CB9E49B5C91}"/>
              </a:ext>
            </a:extLst>
          </p:cNvPr>
          <p:cNvSpPr>
            <a:spLocks noGrp="1"/>
          </p:cNvSpPr>
          <p:nvPr>
            <p:ph type="title"/>
          </p:nvPr>
        </p:nvSpPr>
        <p:spPr/>
        <p:txBody>
          <a:bodyPr/>
          <a:lstStyle/>
          <a:p>
            <a:r>
              <a:rPr lang="it-IT" altLang="it-IT"/>
              <a:t>Caso Clinico</a:t>
            </a:r>
          </a:p>
        </p:txBody>
      </p:sp>
      <p:cxnSp>
        <p:nvCxnSpPr>
          <p:cNvPr id="7" name="Connettore 1 6">
            <a:extLst>
              <a:ext uri="{FF2B5EF4-FFF2-40B4-BE49-F238E27FC236}">
                <a16:creationId xmlns:a16="http://schemas.microsoft.com/office/drawing/2014/main" id="{8B411D27-5567-6938-451D-61C9921424AF}"/>
              </a:ext>
            </a:extLst>
          </p:cNvPr>
          <p:cNvCxnSpPr/>
          <p:nvPr/>
        </p:nvCxnSpPr>
        <p:spPr>
          <a:xfrm flipV="1">
            <a:off x="611188" y="14843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4803" name="Rectangle 5">
            <a:extLst>
              <a:ext uri="{FF2B5EF4-FFF2-40B4-BE49-F238E27FC236}">
                <a16:creationId xmlns:a16="http://schemas.microsoft.com/office/drawing/2014/main" id="{3D932541-6E63-95D7-BA36-541BCA3F13FD}"/>
              </a:ext>
            </a:extLst>
          </p:cNvPr>
          <p:cNvSpPr>
            <a:spLocks noGrp="1"/>
          </p:cNvSpPr>
          <p:nvPr>
            <p:ph type="body" idx="1"/>
          </p:nvPr>
        </p:nvSpPr>
        <p:spPr/>
        <p:txBody>
          <a:bodyPr/>
          <a:lstStyle/>
          <a:p>
            <a:pPr>
              <a:lnSpc>
                <a:spcPct val="80000"/>
              </a:lnSpc>
              <a:buFont typeface="Arial" panose="020B0604020202020204" pitchFamily="34" charset="0"/>
              <a:buNone/>
            </a:pPr>
            <a:r>
              <a:rPr lang="it-IT" altLang="it-IT" sz="2400">
                <a:latin typeface="Goudy Old Style" panose="02020502050305020303" pitchFamily="18" charset="77"/>
              </a:rPr>
              <a:t>L’esame emocromocitometrico, la  funzionalità renale ed epatica, la glicemia risultavano nella norma</a:t>
            </a:r>
          </a:p>
          <a:p>
            <a:pPr>
              <a:lnSpc>
                <a:spcPct val="80000"/>
              </a:lnSpc>
              <a:buFont typeface="Arial" panose="020B0604020202020204" pitchFamily="34" charset="0"/>
              <a:buNone/>
            </a:pPr>
            <a:endParaRPr lang="it-IT" altLang="it-IT" sz="2400">
              <a:latin typeface="Goudy Old Style" panose="02020502050305020303" pitchFamily="18" charset="77"/>
            </a:endParaRPr>
          </a:p>
          <a:p>
            <a:pPr>
              <a:lnSpc>
                <a:spcPct val="80000"/>
              </a:lnSpc>
              <a:buFont typeface="Arial" panose="020B0604020202020204" pitchFamily="34" charset="0"/>
              <a:buNone/>
            </a:pPr>
            <a:r>
              <a:rPr lang="it-IT" altLang="it-IT" sz="2400">
                <a:latin typeface="Goudy Old Style" panose="02020502050305020303" pitchFamily="18" charset="77"/>
              </a:rPr>
              <a:t>	VDRL positivo ad una diluizione di 1:32 </a:t>
            </a:r>
          </a:p>
          <a:p>
            <a:pPr>
              <a:lnSpc>
                <a:spcPct val="80000"/>
              </a:lnSpc>
              <a:buFont typeface="Arial" panose="020B0604020202020204" pitchFamily="34" charset="0"/>
              <a:buNone/>
            </a:pPr>
            <a:endParaRPr lang="it-IT" altLang="it-IT" sz="2400">
              <a:latin typeface="Goudy Old Style" panose="02020502050305020303" pitchFamily="18" charset="77"/>
            </a:endParaRPr>
          </a:p>
          <a:p>
            <a:pPr>
              <a:lnSpc>
                <a:spcPct val="80000"/>
              </a:lnSpc>
              <a:buFont typeface="Arial" panose="020B0604020202020204" pitchFamily="34" charset="0"/>
              <a:buNone/>
            </a:pPr>
            <a:r>
              <a:rPr lang="it-IT" altLang="it-IT" sz="2400">
                <a:latin typeface="Goudy Old Style" panose="02020502050305020303" pitchFamily="18" charset="77"/>
              </a:rPr>
              <a:t>	La sierologia per TPHA 1:2560</a:t>
            </a:r>
          </a:p>
          <a:p>
            <a:pPr>
              <a:lnSpc>
                <a:spcPct val="80000"/>
              </a:lnSpc>
              <a:buFont typeface="Arial" panose="020B0604020202020204" pitchFamily="34" charset="0"/>
              <a:buNone/>
            </a:pPr>
            <a:endParaRPr lang="it-IT" altLang="it-IT" sz="2400">
              <a:latin typeface="Goudy Old Style" panose="02020502050305020303" pitchFamily="18" charset="77"/>
            </a:endParaRPr>
          </a:p>
          <a:p>
            <a:pPr>
              <a:lnSpc>
                <a:spcPct val="80000"/>
              </a:lnSpc>
              <a:buFont typeface="Arial" panose="020B0604020202020204" pitchFamily="34" charset="0"/>
              <a:buNone/>
            </a:pPr>
            <a:r>
              <a:rPr lang="it-IT" altLang="it-IT" sz="2400">
                <a:latin typeface="Goudy Old Style" panose="02020502050305020303" pitchFamily="18" charset="77"/>
              </a:rPr>
              <a:t>	RPR IgM positivi, RPR IgG positivi  </a:t>
            </a:r>
          </a:p>
          <a:p>
            <a:pPr>
              <a:lnSpc>
                <a:spcPct val="80000"/>
              </a:lnSpc>
              <a:buFont typeface="Arial" panose="020B0604020202020204" pitchFamily="34" charset="0"/>
              <a:buNone/>
            </a:pPr>
            <a:endParaRPr lang="it-IT" altLang="it-IT" sz="2400">
              <a:latin typeface="Goudy Old Style" panose="02020502050305020303" pitchFamily="18" charset="77"/>
            </a:endParaRPr>
          </a:p>
          <a:p>
            <a:pPr>
              <a:lnSpc>
                <a:spcPct val="80000"/>
              </a:lnSpc>
              <a:buFont typeface="Arial" panose="020B0604020202020204" pitchFamily="34" charset="0"/>
              <a:buNone/>
            </a:pPr>
            <a:r>
              <a:rPr lang="it-IT" altLang="it-IT" sz="2400">
                <a:latin typeface="Goudy Old Style" panose="02020502050305020303" pitchFamily="18" charset="77"/>
              </a:rPr>
              <a:t>	HIV-Ab positivo</a:t>
            </a:r>
          </a:p>
        </p:txBody>
      </p:sp>
      <p:sp>
        <p:nvSpPr>
          <p:cNvPr id="5" name="Rectangle 4">
            <a:extLst>
              <a:ext uri="{FF2B5EF4-FFF2-40B4-BE49-F238E27FC236}">
                <a16:creationId xmlns:a16="http://schemas.microsoft.com/office/drawing/2014/main" id="{C2F334EE-EBC3-92AF-7A03-D9E2E2CB2966}"/>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464898"/>
                                        </p:tgtEl>
                                        <p:attrNameLst>
                                          <p:attrName>style.visibility</p:attrName>
                                        </p:attrNameLst>
                                      </p:cBhvr>
                                      <p:to>
                                        <p:strVal val="visible"/>
                                      </p:to>
                                    </p:set>
                                    <p:anim calcmode="lin" valueType="num">
                                      <p:cBhvr>
                                        <p:cTn id="7" dur="1000" fill="hold"/>
                                        <p:tgtEl>
                                          <p:spTgt spid="464898"/>
                                        </p:tgtEl>
                                        <p:attrNameLst>
                                          <p:attrName>ppt_x</p:attrName>
                                        </p:attrNameLst>
                                      </p:cBhvr>
                                      <p:tavLst>
                                        <p:tav tm="0">
                                          <p:val>
                                            <p:strVal val="#ppt_x-.2"/>
                                          </p:val>
                                        </p:tav>
                                        <p:tav tm="100000">
                                          <p:val>
                                            <p:strVal val="#ppt_x"/>
                                          </p:val>
                                        </p:tav>
                                      </p:tavLst>
                                    </p:anim>
                                    <p:anim calcmode="lin" valueType="num">
                                      <p:cBhvr>
                                        <p:cTn id="8" dur="1000" fill="hold"/>
                                        <p:tgtEl>
                                          <p:spTgt spid="464898"/>
                                        </p:tgtEl>
                                        <p:attrNameLst>
                                          <p:attrName>ppt_y</p:attrName>
                                        </p:attrNameLst>
                                      </p:cBhvr>
                                      <p:tavLst>
                                        <p:tav tm="0">
                                          <p:val>
                                            <p:strVal val="#ppt_y"/>
                                          </p:val>
                                        </p:tav>
                                        <p:tav tm="100000">
                                          <p:val>
                                            <p:strVal val="#ppt_y"/>
                                          </p:val>
                                        </p:tav>
                                      </p:tavLst>
                                    </p:anim>
                                    <p:animEffect transition="in" filter="wipe(right)" prLst="gradientSize: 0.1">
                                      <p:cBhvr>
                                        <p:cTn id="9" dur="1000"/>
                                        <p:tgtEl>
                                          <p:spTgt spid="464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898" grpId="0"/>
    </p:bldLst>
  </p:timing>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2066" name="Rectangle 2">
            <a:extLst>
              <a:ext uri="{FF2B5EF4-FFF2-40B4-BE49-F238E27FC236}">
                <a16:creationId xmlns:a16="http://schemas.microsoft.com/office/drawing/2014/main" id="{3333D19C-1CB3-04CE-8A9B-038A80E6876A}"/>
              </a:ext>
            </a:extLst>
          </p:cNvPr>
          <p:cNvSpPr>
            <a:spLocks noGrp="1"/>
          </p:cNvSpPr>
          <p:nvPr>
            <p:ph type="title"/>
          </p:nvPr>
        </p:nvSpPr>
        <p:spPr/>
        <p:txBody>
          <a:bodyPr/>
          <a:lstStyle/>
          <a:p>
            <a:r>
              <a:rPr lang="it-IT" altLang="it-IT"/>
              <a:t>Caso Clinico</a:t>
            </a:r>
          </a:p>
        </p:txBody>
      </p:sp>
      <p:cxnSp>
        <p:nvCxnSpPr>
          <p:cNvPr id="7" name="Connettore 1 6">
            <a:extLst>
              <a:ext uri="{FF2B5EF4-FFF2-40B4-BE49-F238E27FC236}">
                <a16:creationId xmlns:a16="http://schemas.microsoft.com/office/drawing/2014/main" id="{AF52C9AD-286C-9056-20DA-E463BA7EA6AA}"/>
              </a:ext>
            </a:extLst>
          </p:cNvPr>
          <p:cNvCxnSpPr/>
          <p:nvPr/>
        </p:nvCxnSpPr>
        <p:spPr>
          <a:xfrm flipV="1">
            <a:off x="611188" y="14843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5827" name="Rectangle 4">
            <a:extLst>
              <a:ext uri="{FF2B5EF4-FFF2-40B4-BE49-F238E27FC236}">
                <a16:creationId xmlns:a16="http://schemas.microsoft.com/office/drawing/2014/main" id="{76692923-DD0E-3AD9-38EA-E25A09B2BBE0}"/>
              </a:ext>
            </a:extLst>
          </p:cNvPr>
          <p:cNvSpPr>
            <a:spLocks noGrp="1"/>
          </p:cNvSpPr>
          <p:nvPr>
            <p:ph type="body" idx="1"/>
          </p:nvPr>
        </p:nvSpPr>
        <p:spPr>
          <a:xfrm>
            <a:off x="468313" y="1628775"/>
            <a:ext cx="8229600" cy="4525963"/>
          </a:xfrm>
        </p:spPr>
        <p:txBody>
          <a:bodyPr/>
          <a:lstStyle/>
          <a:p>
            <a:pPr algn="ctr">
              <a:buFont typeface="Arial" panose="020B0604020202020204" pitchFamily="34" charset="0"/>
              <a:buNone/>
            </a:pPr>
            <a:endParaRPr lang="it-IT" altLang="it-IT" sz="4400">
              <a:latin typeface="Goudy Old Style" panose="02020502050305020303" pitchFamily="18" charset="77"/>
            </a:endParaRPr>
          </a:p>
          <a:p>
            <a:pPr algn="ctr">
              <a:buFont typeface="Arial" panose="020B0604020202020204" pitchFamily="34" charset="0"/>
              <a:buNone/>
            </a:pPr>
            <a:endParaRPr lang="it-IT" altLang="it-IT" sz="4400">
              <a:latin typeface="Goudy Old Style" panose="02020502050305020303" pitchFamily="18" charset="77"/>
            </a:endParaRPr>
          </a:p>
        </p:txBody>
      </p:sp>
      <p:sp>
        <p:nvSpPr>
          <p:cNvPr id="205828" name="Rectangle 6">
            <a:extLst>
              <a:ext uri="{FF2B5EF4-FFF2-40B4-BE49-F238E27FC236}">
                <a16:creationId xmlns:a16="http://schemas.microsoft.com/office/drawing/2014/main" id="{C49EDFEF-A197-D222-71B8-CBE788FD6D0D}"/>
              </a:ext>
            </a:extLst>
          </p:cNvPr>
          <p:cNvSpPr>
            <a:spLocks noChangeArrowheads="1"/>
          </p:cNvSpPr>
          <p:nvPr/>
        </p:nvSpPr>
        <p:spPr bwMode="auto">
          <a:xfrm>
            <a:off x="971550" y="2127250"/>
            <a:ext cx="7345363"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a:latin typeface="Goudy Old Style" panose="02020502050305020303" pitchFamily="18" charset="77"/>
              </a:rPr>
              <a:t>Il paziente ha ricevuto 2.4 milioni di unità di benzatin-penicillina per via intramuscolare in unica somministrazione </a:t>
            </a:r>
          </a:p>
          <a:p>
            <a:pPr>
              <a:lnSpc>
                <a:spcPct val="100000"/>
              </a:lnSpc>
              <a:spcBef>
                <a:spcPct val="0"/>
              </a:spcBef>
              <a:buFontTx/>
              <a:buNone/>
            </a:pPr>
            <a:endParaRPr lang="it-IT" altLang="it-IT">
              <a:latin typeface="Goudy Old Style" panose="02020502050305020303" pitchFamily="18" charset="77"/>
            </a:endParaRPr>
          </a:p>
          <a:p>
            <a:pPr>
              <a:lnSpc>
                <a:spcPct val="100000"/>
              </a:lnSpc>
              <a:spcBef>
                <a:spcPct val="0"/>
              </a:spcBef>
              <a:buFontTx/>
              <a:buNone/>
            </a:pPr>
            <a:r>
              <a:rPr lang="it-IT" altLang="it-IT">
                <a:latin typeface="Goudy Old Style" panose="02020502050305020303" pitchFamily="18" charset="77"/>
              </a:rPr>
              <a:t>il 90% delle lesioni cutanee sono scomparse entro 10 giorni  dal trattamento</a:t>
            </a:r>
          </a:p>
          <a:p>
            <a:pPr>
              <a:lnSpc>
                <a:spcPct val="100000"/>
              </a:lnSpc>
              <a:spcBef>
                <a:spcPct val="0"/>
              </a:spcBef>
              <a:buFontTx/>
              <a:buNone/>
            </a:pPr>
            <a:endParaRPr lang="it-IT" altLang="it-IT">
              <a:latin typeface="Goudy Old Style" panose="02020502050305020303" pitchFamily="18" charset="77"/>
            </a:endParaRPr>
          </a:p>
          <a:p>
            <a:pPr>
              <a:lnSpc>
                <a:spcPct val="100000"/>
              </a:lnSpc>
              <a:spcBef>
                <a:spcPct val="0"/>
              </a:spcBef>
              <a:buFontTx/>
              <a:buNone/>
            </a:pPr>
            <a:r>
              <a:rPr lang="it-IT" altLang="it-IT">
                <a:latin typeface="Goudy Old Style" panose="02020502050305020303" pitchFamily="18" charset="77"/>
              </a:rPr>
              <a:t>il follow-up sierologico a distanza di 3 e 6 mesi ha mostrato una riduzione di 2 log. di RPR</a:t>
            </a:r>
          </a:p>
        </p:txBody>
      </p:sp>
      <p:sp>
        <p:nvSpPr>
          <p:cNvPr id="6" name="Rectangle 5">
            <a:extLst>
              <a:ext uri="{FF2B5EF4-FFF2-40B4-BE49-F238E27FC236}">
                <a16:creationId xmlns:a16="http://schemas.microsoft.com/office/drawing/2014/main" id="{9205169C-F19E-EF43-C2F5-359F94E7BBB9}"/>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472066"/>
                                        </p:tgtEl>
                                        <p:attrNameLst>
                                          <p:attrName>style.visibility</p:attrName>
                                        </p:attrNameLst>
                                      </p:cBhvr>
                                      <p:to>
                                        <p:strVal val="visible"/>
                                      </p:to>
                                    </p:set>
                                    <p:anim calcmode="lin" valueType="num">
                                      <p:cBhvr>
                                        <p:cTn id="7" dur="1000" fill="hold"/>
                                        <p:tgtEl>
                                          <p:spTgt spid="472066"/>
                                        </p:tgtEl>
                                        <p:attrNameLst>
                                          <p:attrName>ppt_x</p:attrName>
                                        </p:attrNameLst>
                                      </p:cBhvr>
                                      <p:tavLst>
                                        <p:tav tm="0">
                                          <p:val>
                                            <p:strVal val="#ppt_x-.2"/>
                                          </p:val>
                                        </p:tav>
                                        <p:tav tm="100000">
                                          <p:val>
                                            <p:strVal val="#ppt_x"/>
                                          </p:val>
                                        </p:tav>
                                      </p:tavLst>
                                    </p:anim>
                                    <p:anim calcmode="lin" valueType="num">
                                      <p:cBhvr>
                                        <p:cTn id="8" dur="1000" fill="hold"/>
                                        <p:tgtEl>
                                          <p:spTgt spid="472066"/>
                                        </p:tgtEl>
                                        <p:attrNameLst>
                                          <p:attrName>ppt_y</p:attrName>
                                        </p:attrNameLst>
                                      </p:cBhvr>
                                      <p:tavLst>
                                        <p:tav tm="0">
                                          <p:val>
                                            <p:strVal val="#ppt_y"/>
                                          </p:val>
                                        </p:tav>
                                        <p:tav tm="100000">
                                          <p:val>
                                            <p:strVal val="#ppt_y"/>
                                          </p:val>
                                        </p:tav>
                                      </p:tavLst>
                                    </p:anim>
                                    <p:animEffect transition="in" filter="wipe(right)" prLst="gradientSize: 0.1">
                                      <p:cBhvr>
                                        <p:cTn id="9" dur="1000"/>
                                        <p:tgtEl>
                                          <p:spTgt spid="472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6" grpId="0"/>
    </p:bldLst>
  </p:timing>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3090" name="Rectangle 2">
            <a:extLst>
              <a:ext uri="{FF2B5EF4-FFF2-40B4-BE49-F238E27FC236}">
                <a16:creationId xmlns:a16="http://schemas.microsoft.com/office/drawing/2014/main" id="{AE1CBB9A-E2A6-7642-BDDB-6B4847997409}"/>
              </a:ext>
            </a:extLst>
          </p:cNvPr>
          <p:cNvSpPr>
            <a:spLocks noGrp="1"/>
          </p:cNvSpPr>
          <p:nvPr>
            <p:ph type="title"/>
          </p:nvPr>
        </p:nvSpPr>
        <p:spPr/>
        <p:txBody>
          <a:bodyPr/>
          <a:lstStyle/>
          <a:p>
            <a:r>
              <a:rPr lang="it-IT" altLang="it-IT"/>
              <a:t>Caso Clinico</a:t>
            </a:r>
          </a:p>
        </p:txBody>
      </p:sp>
      <p:cxnSp>
        <p:nvCxnSpPr>
          <p:cNvPr id="7" name="Connettore 1 6">
            <a:extLst>
              <a:ext uri="{FF2B5EF4-FFF2-40B4-BE49-F238E27FC236}">
                <a16:creationId xmlns:a16="http://schemas.microsoft.com/office/drawing/2014/main" id="{5A14D2FA-097E-EA5D-F502-192646D065F1}"/>
              </a:ext>
            </a:extLst>
          </p:cNvPr>
          <p:cNvCxnSpPr/>
          <p:nvPr/>
        </p:nvCxnSpPr>
        <p:spPr>
          <a:xfrm flipV="1">
            <a:off x="611188" y="14843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6851" name="Rectangle 4">
            <a:extLst>
              <a:ext uri="{FF2B5EF4-FFF2-40B4-BE49-F238E27FC236}">
                <a16:creationId xmlns:a16="http://schemas.microsoft.com/office/drawing/2014/main" id="{5B3D3BF2-C979-C50F-C1B9-98DE5FBDD44C}"/>
              </a:ext>
            </a:extLst>
          </p:cNvPr>
          <p:cNvSpPr>
            <a:spLocks noGrp="1"/>
          </p:cNvSpPr>
          <p:nvPr>
            <p:ph type="body" idx="1"/>
          </p:nvPr>
        </p:nvSpPr>
        <p:spPr>
          <a:xfrm>
            <a:off x="468313" y="1628775"/>
            <a:ext cx="8229600" cy="4525963"/>
          </a:xfrm>
        </p:spPr>
        <p:txBody>
          <a:bodyPr/>
          <a:lstStyle/>
          <a:p>
            <a:pPr algn="ctr">
              <a:buFont typeface="Arial" panose="020B0604020202020204" pitchFamily="34" charset="0"/>
              <a:buNone/>
            </a:pPr>
            <a:endParaRPr lang="it-IT" altLang="it-IT" sz="4400">
              <a:latin typeface="Goudy Old Style" panose="02020502050305020303" pitchFamily="18" charset="77"/>
            </a:endParaRPr>
          </a:p>
          <a:p>
            <a:pPr algn="ctr">
              <a:buFont typeface="Arial" panose="020B0604020202020204" pitchFamily="34" charset="0"/>
              <a:buNone/>
            </a:pPr>
            <a:endParaRPr lang="it-IT" altLang="it-IT" sz="4400">
              <a:latin typeface="Goudy Old Style" panose="02020502050305020303" pitchFamily="18" charset="77"/>
            </a:endParaRPr>
          </a:p>
        </p:txBody>
      </p:sp>
      <p:sp>
        <p:nvSpPr>
          <p:cNvPr id="206852" name="Rectangle 5">
            <a:extLst>
              <a:ext uri="{FF2B5EF4-FFF2-40B4-BE49-F238E27FC236}">
                <a16:creationId xmlns:a16="http://schemas.microsoft.com/office/drawing/2014/main" id="{BD0A54E3-B3DF-5C9F-B736-5C055541BFF2}"/>
              </a:ext>
            </a:extLst>
          </p:cNvPr>
          <p:cNvSpPr>
            <a:spLocks noChangeArrowheads="1"/>
          </p:cNvSpPr>
          <p:nvPr/>
        </p:nvSpPr>
        <p:spPr bwMode="auto">
          <a:xfrm>
            <a:off x="971550" y="1489075"/>
            <a:ext cx="7345363"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a:latin typeface="Goudy Old Style" panose="02020502050305020303" pitchFamily="18" charset="77"/>
              </a:rPr>
              <a:t>Giorgio di 45 anni nel 2021 si presenta al DEA del nostro Policlinico  per la comparsa di febbre, cefalea ed alterazioni dello stato di coscienza</a:t>
            </a:r>
          </a:p>
          <a:p>
            <a:pPr>
              <a:lnSpc>
                <a:spcPct val="100000"/>
              </a:lnSpc>
              <a:spcBef>
                <a:spcPct val="0"/>
              </a:spcBef>
              <a:buFontTx/>
              <a:buNone/>
            </a:pPr>
            <a:endParaRPr lang="it-IT" altLang="it-IT">
              <a:latin typeface="Goudy Old Style" panose="02020502050305020303" pitchFamily="18" charset="77"/>
            </a:endParaRPr>
          </a:p>
          <a:p>
            <a:pPr>
              <a:lnSpc>
                <a:spcPct val="100000"/>
              </a:lnSpc>
              <a:spcBef>
                <a:spcPct val="0"/>
              </a:spcBef>
              <a:buFontTx/>
              <a:buNone/>
            </a:pPr>
            <a:r>
              <a:rPr lang="it-IT" altLang="it-IT">
                <a:latin typeface="Goudy Old Style" panose="02020502050305020303" pitchFamily="18" charset="77"/>
              </a:rPr>
              <a:t>Al  pronto soccorso venivano eseguiti gli esami di routine ed una TC cranio che risultavano negativi</a:t>
            </a:r>
          </a:p>
          <a:p>
            <a:pPr>
              <a:lnSpc>
                <a:spcPct val="100000"/>
              </a:lnSpc>
              <a:spcBef>
                <a:spcPct val="0"/>
              </a:spcBef>
              <a:buFontTx/>
              <a:buNone/>
            </a:pPr>
            <a:endParaRPr lang="it-IT" altLang="it-IT">
              <a:latin typeface="Goudy Old Style" panose="02020502050305020303" pitchFamily="18" charset="77"/>
            </a:endParaRPr>
          </a:p>
          <a:p>
            <a:pPr>
              <a:lnSpc>
                <a:spcPct val="100000"/>
              </a:lnSpc>
              <a:spcBef>
                <a:spcPct val="0"/>
              </a:spcBef>
              <a:buFontTx/>
              <a:buNone/>
            </a:pPr>
            <a:r>
              <a:rPr lang="it-IT" altLang="it-IT">
                <a:latin typeface="Goudy Old Style" panose="02020502050305020303" pitchFamily="18" charset="77"/>
              </a:rPr>
              <a:t>Veniva ricoverato presso il nostro reparto</a:t>
            </a:r>
          </a:p>
          <a:p>
            <a:pPr>
              <a:lnSpc>
                <a:spcPct val="100000"/>
              </a:lnSpc>
              <a:spcBef>
                <a:spcPct val="0"/>
              </a:spcBef>
              <a:buFontTx/>
              <a:buNone/>
            </a:pPr>
            <a:r>
              <a:rPr lang="it-IT" altLang="it-IT">
                <a:latin typeface="Goudy Old Style" panose="02020502050305020303" pitchFamily="18" charset="77"/>
              </a:rPr>
              <a:t>Gli esami ematochimici risultavano nella norma</a:t>
            </a:r>
          </a:p>
          <a:p>
            <a:pPr>
              <a:lnSpc>
                <a:spcPct val="100000"/>
              </a:lnSpc>
              <a:spcBef>
                <a:spcPct val="0"/>
              </a:spcBef>
              <a:buFontTx/>
              <a:buNone/>
            </a:pPr>
            <a:endParaRPr lang="it-IT" altLang="it-IT">
              <a:latin typeface="Goudy Old Style" panose="02020502050305020303" pitchFamily="18" charset="77"/>
            </a:endParaRPr>
          </a:p>
          <a:p>
            <a:pPr>
              <a:lnSpc>
                <a:spcPct val="100000"/>
              </a:lnSpc>
              <a:spcBef>
                <a:spcPct val="0"/>
              </a:spcBef>
              <a:buFontTx/>
              <a:buNone/>
            </a:pPr>
            <a:endParaRPr lang="it-IT" altLang="it-IT">
              <a:latin typeface="Goudy Old Style" panose="02020502050305020303" pitchFamily="18" charset="77"/>
            </a:endParaRPr>
          </a:p>
          <a:p>
            <a:pPr>
              <a:lnSpc>
                <a:spcPct val="100000"/>
              </a:lnSpc>
              <a:spcBef>
                <a:spcPct val="0"/>
              </a:spcBef>
              <a:buFontTx/>
              <a:buNone/>
            </a:pPr>
            <a:endParaRPr lang="it-IT" altLang="it-IT">
              <a:latin typeface="Goudy Old Style" panose="02020502050305020303" pitchFamily="18" charset="77"/>
            </a:endParaRPr>
          </a:p>
        </p:txBody>
      </p:sp>
      <p:sp>
        <p:nvSpPr>
          <p:cNvPr id="6" name="Rectangle 5">
            <a:extLst>
              <a:ext uri="{FF2B5EF4-FFF2-40B4-BE49-F238E27FC236}">
                <a16:creationId xmlns:a16="http://schemas.microsoft.com/office/drawing/2014/main" id="{87E69822-E97F-EAB3-009B-6A5A2F03A111}"/>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473090"/>
                                        </p:tgtEl>
                                        <p:attrNameLst>
                                          <p:attrName>style.visibility</p:attrName>
                                        </p:attrNameLst>
                                      </p:cBhvr>
                                      <p:to>
                                        <p:strVal val="visible"/>
                                      </p:to>
                                    </p:set>
                                    <p:anim calcmode="lin" valueType="num">
                                      <p:cBhvr>
                                        <p:cTn id="7" dur="1000" fill="hold"/>
                                        <p:tgtEl>
                                          <p:spTgt spid="473090"/>
                                        </p:tgtEl>
                                        <p:attrNameLst>
                                          <p:attrName>ppt_x</p:attrName>
                                        </p:attrNameLst>
                                      </p:cBhvr>
                                      <p:tavLst>
                                        <p:tav tm="0">
                                          <p:val>
                                            <p:strVal val="#ppt_x-.2"/>
                                          </p:val>
                                        </p:tav>
                                        <p:tav tm="100000">
                                          <p:val>
                                            <p:strVal val="#ppt_x"/>
                                          </p:val>
                                        </p:tav>
                                      </p:tavLst>
                                    </p:anim>
                                    <p:anim calcmode="lin" valueType="num">
                                      <p:cBhvr>
                                        <p:cTn id="8" dur="1000" fill="hold"/>
                                        <p:tgtEl>
                                          <p:spTgt spid="473090"/>
                                        </p:tgtEl>
                                        <p:attrNameLst>
                                          <p:attrName>ppt_y</p:attrName>
                                        </p:attrNameLst>
                                      </p:cBhvr>
                                      <p:tavLst>
                                        <p:tav tm="0">
                                          <p:val>
                                            <p:strVal val="#ppt_y"/>
                                          </p:val>
                                        </p:tav>
                                        <p:tav tm="100000">
                                          <p:val>
                                            <p:strVal val="#ppt_y"/>
                                          </p:val>
                                        </p:tav>
                                      </p:tavLst>
                                    </p:anim>
                                    <p:animEffect transition="in" filter="wipe(right)" prLst="gradientSize: 0.1">
                                      <p:cBhvr>
                                        <p:cTn id="9" dur="1000"/>
                                        <p:tgtEl>
                                          <p:spTgt spid="473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9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a:extLst>
              <a:ext uri="{FF2B5EF4-FFF2-40B4-BE49-F238E27FC236}">
                <a16:creationId xmlns:a16="http://schemas.microsoft.com/office/drawing/2014/main" id="{1F1BA078-B292-0A10-5510-1B84264412AD}"/>
              </a:ext>
            </a:extLst>
          </p:cNvPr>
          <p:cNvSpPr>
            <a:spLocks noGrp="1"/>
          </p:cNvSpPr>
          <p:nvPr>
            <p:ph type="title"/>
          </p:nvPr>
        </p:nvSpPr>
        <p:spPr>
          <a:xfrm>
            <a:off x="431800" y="163513"/>
            <a:ext cx="8229600" cy="758825"/>
          </a:xfrm>
        </p:spPr>
        <p:txBody>
          <a:bodyPr/>
          <a:lstStyle/>
          <a:p>
            <a:pPr algn="ctr" eaLnBrk="1" hangingPunct="1"/>
            <a:r>
              <a:rPr lang="it-IT" altLang="it-IT" sz="4800" b="1">
                <a:latin typeface="Arial" panose="020B0604020202020204" pitchFamily="34" charset="0"/>
                <a:cs typeface="Arial" panose="020B0604020202020204" pitchFamily="34" charset="0"/>
              </a:rPr>
              <a:t>SIFILIDE</a:t>
            </a:r>
          </a:p>
        </p:txBody>
      </p:sp>
      <p:pic>
        <p:nvPicPr>
          <p:cNvPr id="280579" name="Picture 3" descr="agente eziologico1">
            <a:extLst>
              <a:ext uri="{FF2B5EF4-FFF2-40B4-BE49-F238E27FC236}">
                <a16:creationId xmlns:a16="http://schemas.microsoft.com/office/drawing/2014/main" id="{F45C5EAD-60D4-5961-4252-B9FAED755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065213"/>
            <a:ext cx="2706688" cy="2278062"/>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ttangolo 1">
            <a:extLst>
              <a:ext uri="{FF2B5EF4-FFF2-40B4-BE49-F238E27FC236}">
                <a16:creationId xmlns:a16="http://schemas.microsoft.com/office/drawing/2014/main" id="{4490F422-B35F-46F2-31B8-C936586A011C}"/>
              </a:ext>
            </a:extLst>
          </p:cNvPr>
          <p:cNvSpPr>
            <a:spLocks noChangeArrowheads="1"/>
          </p:cNvSpPr>
          <p:nvPr/>
        </p:nvSpPr>
        <p:spPr bwMode="auto">
          <a:xfrm>
            <a:off x="3203575" y="1125538"/>
            <a:ext cx="5383213"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2000">
                <a:solidFill>
                  <a:srgbClr val="222222"/>
                </a:solidFill>
                <a:latin typeface="Arial" panose="020B0604020202020204" pitchFamily="34" charset="0"/>
              </a:rPr>
              <a:t>L'origine esatta della sifilide nota come  </a:t>
            </a:r>
            <a:r>
              <a:rPr lang="it-IT" altLang="it-IT" sz="2000" i="1">
                <a:solidFill>
                  <a:srgbClr val="C00000"/>
                </a:solidFill>
                <a:latin typeface="Arial" panose="020B0604020202020204" pitchFamily="34" charset="0"/>
              </a:rPr>
              <a:t>mal dei francesi o mal di Napoli, </a:t>
            </a:r>
            <a:r>
              <a:rPr lang="it-IT" altLang="it-IT" sz="2000">
                <a:solidFill>
                  <a:srgbClr val="222222"/>
                </a:solidFill>
                <a:latin typeface="Arial" panose="020B0604020202020204" pitchFamily="34" charset="0"/>
              </a:rPr>
              <a:t>non è ben definita. </a:t>
            </a:r>
          </a:p>
          <a:p>
            <a:pPr>
              <a:lnSpc>
                <a:spcPct val="100000"/>
              </a:lnSpc>
              <a:spcBef>
                <a:spcPct val="0"/>
              </a:spcBef>
              <a:buFontTx/>
              <a:buNone/>
            </a:pPr>
            <a:r>
              <a:rPr lang="it-IT" altLang="it-IT" sz="2000">
                <a:solidFill>
                  <a:srgbClr val="222222"/>
                </a:solidFill>
                <a:latin typeface="Arial" panose="020B0604020202020204" pitchFamily="34" charset="0"/>
              </a:rPr>
              <a:t>A lungo la storiografia europea ha sostenuto che la malattia si fosse diffusa dalle </a:t>
            </a:r>
            <a:r>
              <a:rPr lang="it-IT" altLang="it-IT" sz="2000">
                <a:solidFill>
                  <a:srgbClr val="C00000"/>
                </a:solidFill>
                <a:latin typeface="Arial" panose="020B0604020202020204" pitchFamily="34" charset="0"/>
              </a:rPr>
              <a:t>Americhe al Vecchio Continente </a:t>
            </a:r>
            <a:r>
              <a:rPr lang="it-IT" altLang="it-IT" sz="2000">
                <a:solidFill>
                  <a:srgbClr val="222222"/>
                </a:solidFill>
                <a:latin typeface="Arial" panose="020B0604020202020204" pitchFamily="34" charset="0"/>
              </a:rPr>
              <a:t>per il tramite dei marinai di </a:t>
            </a:r>
            <a:r>
              <a:rPr lang="it-IT" altLang="it-IT" sz="2000">
                <a:solidFill>
                  <a:srgbClr val="C00000"/>
                </a:solidFill>
                <a:latin typeface="Arial" panose="020B0604020202020204" pitchFamily="34" charset="0"/>
              </a:rPr>
              <a:t>Cristoforo Colombo</a:t>
            </a:r>
            <a:r>
              <a:rPr lang="it-IT" altLang="it-IT" sz="2000">
                <a:solidFill>
                  <a:srgbClr val="222222"/>
                </a:solidFill>
                <a:latin typeface="Arial" panose="020B0604020202020204" pitchFamily="34" charset="0"/>
              </a:rPr>
              <a:t>.</a:t>
            </a:r>
          </a:p>
          <a:p>
            <a:pPr>
              <a:lnSpc>
                <a:spcPct val="100000"/>
              </a:lnSpc>
              <a:spcBef>
                <a:spcPct val="0"/>
              </a:spcBef>
              <a:buFontTx/>
              <a:buNone/>
            </a:pPr>
            <a:endParaRPr lang="it-IT" altLang="it-IT" sz="2000">
              <a:latin typeface="Arial" panose="020B0604020202020204" pitchFamily="34" charset="0"/>
            </a:endParaRPr>
          </a:p>
        </p:txBody>
      </p:sp>
      <p:sp>
        <p:nvSpPr>
          <p:cNvPr id="36868" name="Rettangolo 2">
            <a:extLst>
              <a:ext uri="{FF2B5EF4-FFF2-40B4-BE49-F238E27FC236}">
                <a16:creationId xmlns:a16="http://schemas.microsoft.com/office/drawing/2014/main" id="{D921EEB2-1A18-78FC-0878-41A3526DAB1C}"/>
              </a:ext>
            </a:extLst>
          </p:cNvPr>
          <p:cNvSpPr>
            <a:spLocks noChangeArrowheads="1"/>
          </p:cNvSpPr>
          <p:nvPr/>
        </p:nvSpPr>
        <p:spPr bwMode="auto">
          <a:xfrm>
            <a:off x="250825" y="5129213"/>
            <a:ext cx="84105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2000">
                <a:solidFill>
                  <a:srgbClr val="C00000"/>
                </a:solidFill>
                <a:latin typeface="Arial" panose="020B0604020202020204" pitchFamily="34" charset="0"/>
              </a:rPr>
              <a:t>Napoli 1495</a:t>
            </a:r>
            <a:r>
              <a:rPr lang="it-IT" altLang="it-IT" sz="2000">
                <a:solidFill>
                  <a:srgbClr val="222222"/>
                </a:solidFill>
                <a:latin typeface="Arial" panose="020B0604020202020204" pitchFamily="34" charset="0"/>
              </a:rPr>
              <a:t>: prima epidemia di sifilide, a seguito della discesa nella penisola del re francese </a:t>
            </a:r>
            <a:r>
              <a:rPr lang="it-IT" altLang="it-IT" sz="2000">
                <a:solidFill>
                  <a:srgbClr val="0B0080"/>
                </a:solidFill>
                <a:latin typeface="Arial" panose="020B0604020202020204" pitchFamily="34" charset="0"/>
              </a:rPr>
              <a:t>Carlo VIII con successiva diffusione in tutta la penisola;</a:t>
            </a:r>
          </a:p>
          <a:p>
            <a:pPr>
              <a:lnSpc>
                <a:spcPct val="100000"/>
              </a:lnSpc>
              <a:spcBef>
                <a:spcPct val="0"/>
              </a:spcBef>
              <a:buFontTx/>
              <a:buNone/>
            </a:pPr>
            <a:endParaRPr lang="it-IT" altLang="it-IT" sz="2000">
              <a:latin typeface="Arial" panose="020B0604020202020204" pitchFamily="34" charset="0"/>
            </a:endParaRPr>
          </a:p>
        </p:txBody>
      </p:sp>
      <p:sp>
        <p:nvSpPr>
          <p:cNvPr id="36869" name="Rettangolo 3">
            <a:extLst>
              <a:ext uri="{FF2B5EF4-FFF2-40B4-BE49-F238E27FC236}">
                <a16:creationId xmlns:a16="http://schemas.microsoft.com/office/drawing/2014/main" id="{D6A8D487-CFC2-C75B-57E1-A0EA1B62215F}"/>
              </a:ext>
            </a:extLst>
          </p:cNvPr>
          <p:cNvSpPr>
            <a:spLocks noChangeArrowheads="1"/>
          </p:cNvSpPr>
          <p:nvPr/>
        </p:nvSpPr>
        <p:spPr bwMode="auto">
          <a:xfrm>
            <a:off x="250825" y="3546475"/>
            <a:ext cx="841057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2000">
                <a:solidFill>
                  <a:srgbClr val="222222"/>
                </a:solidFill>
                <a:latin typeface="Arial" panose="020B0604020202020204" pitchFamily="34" charset="0"/>
              </a:rPr>
              <a:t>Oltre agli scambi mercantili con l’importazione di nuovi prodotti agricoli, l’apporto più evidente fu quello delle </a:t>
            </a:r>
            <a:r>
              <a:rPr lang="it-IT" altLang="it-IT" sz="2000">
                <a:solidFill>
                  <a:srgbClr val="0B0080"/>
                </a:solidFill>
                <a:latin typeface="Arial" panose="020B0604020202020204" pitchFamily="34" charset="0"/>
              </a:rPr>
              <a:t>malattie. </a:t>
            </a:r>
            <a:r>
              <a:rPr lang="it-IT" altLang="it-IT" sz="2000">
                <a:solidFill>
                  <a:srgbClr val="222222"/>
                </a:solidFill>
                <a:latin typeface="Arial" panose="020B0604020202020204" pitchFamily="34" charset="0"/>
              </a:rPr>
              <a:t>Le pratiche sessuali molto libere, lì diffuse, favorirono la diffusione del batterio fra i marinai  di Colombo, completamente spogli di difese immunitarie nei suoi confronti</a:t>
            </a:r>
            <a:endParaRPr lang="it-IT" altLang="it-IT" sz="2000">
              <a:latin typeface="Arial" panose="020B0604020202020204" pitchFamily="34" charset="0"/>
            </a:endParaRPr>
          </a:p>
        </p:txBody>
      </p:sp>
      <p:sp>
        <p:nvSpPr>
          <p:cNvPr id="7" name="Rectangle 6">
            <a:extLst>
              <a:ext uri="{FF2B5EF4-FFF2-40B4-BE49-F238E27FC236}">
                <a16:creationId xmlns:a16="http://schemas.microsoft.com/office/drawing/2014/main" id="{142D9388-D95E-8E34-3A0B-3C657D59FC5B}"/>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80578"/>
                                        </p:tgtEl>
                                        <p:attrNameLst>
                                          <p:attrName>style.visibility</p:attrName>
                                        </p:attrNameLst>
                                      </p:cBhvr>
                                      <p:to>
                                        <p:strVal val="visible"/>
                                      </p:to>
                                    </p:set>
                                    <p:animEffect transition="in" filter="dissolve">
                                      <p:cBhvr>
                                        <p:cTn id="7" dur="500"/>
                                        <p:tgtEl>
                                          <p:spTgt spid="280578"/>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80579"/>
                                        </p:tgtEl>
                                        <p:attrNameLst>
                                          <p:attrName>style.visibility</p:attrName>
                                        </p:attrNameLst>
                                      </p:cBhvr>
                                      <p:to>
                                        <p:strVal val="visible"/>
                                      </p:to>
                                    </p:set>
                                    <p:animEffect transition="in" filter="dissolve">
                                      <p:cBhvr>
                                        <p:cTn id="11" dur="500"/>
                                        <p:tgtEl>
                                          <p:spTgt spid="280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78"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318C99-E9F4-35D5-BD6B-9C29D12F0963}"/>
              </a:ext>
            </a:extLst>
          </p:cNvPr>
          <p:cNvSpPr>
            <a:spLocks noGrp="1"/>
          </p:cNvSpPr>
          <p:nvPr>
            <p:ph type="title"/>
          </p:nvPr>
        </p:nvSpPr>
        <p:spPr/>
        <p:txBody>
          <a:bodyPr/>
          <a:lstStyle/>
          <a:p>
            <a:r>
              <a:rPr lang="it-IT" dirty="0"/>
              <a:t>Quali indagini faresti?</a:t>
            </a:r>
          </a:p>
        </p:txBody>
      </p:sp>
    </p:spTree>
    <p:extLst>
      <p:ext uri="{BB962C8B-B14F-4D97-AF65-F5344CB8AC3E}">
        <p14:creationId xmlns:p14="http://schemas.microsoft.com/office/powerpoint/2010/main" val="49349282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5138" name="Rectangle 2">
            <a:extLst>
              <a:ext uri="{FF2B5EF4-FFF2-40B4-BE49-F238E27FC236}">
                <a16:creationId xmlns:a16="http://schemas.microsoft.com/office/drawing/2014/main" id="{C7B32CEB-965F-0D00-1FFE-684007245C59}"/>
              </a:ext>
            </a:extLst>
          </p:cNvPr>
          <p:cNvSpPr>
            <a:spLocks noGrp="1"/>
          </p:cNvSpPr>
          <p:nvPr>
            <p:ph type="title"/>
          </p:nvPr>
        </p:nvSpPr>
        <p:spPr/>
        <p:txBody>
          <a:bodyPr/>
          <a:lstStyle/>
          <a:p>
            <a:pPr algn="ctr"/>
            <a:r>
              <a:rPr lang="it-IT" altLang="it-IT"/>
              <a:t>Quali indagini fareste?</a:t>
            </a:r>
          </a:p>
        </p:txBody>
      </p:sp>
      <p:cxnSp>
        <p:nvCxnSpPr>
          <p:cNvPr id="7" name="Connettore 1 6">
            <a:extLst>
              <a:ext uri="{FF2B5EF4-FFF2-40B4-BE49-F238E27FC236}">
                <a16:creationId xmlns:a16="http://schemas.microsoft.com/office/drawing/2014/main" id="{8F4483A2-2FD1-1627-5755-C0FF7CD67EE1}"/>
              </a:ext>
            </a:extLst>
          </p:cNvPr>
          <p:cNvCxnSpPr/>
          <p:nvPr/>
        </p:nvCxnSpPr>
        <p:spPr>
          <a:xfrm flipV="1">
            <a:off x="611188" y="14843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7875" name="Rectangle 4">
            <a:extLst>
              <a:ext uri="{FF2B5EF4-FFF2-40B4-BE49-F238E27FC236}">
                <a16:creationId xmlns:a16="http://schemas.microsoft.com/office/drawing/2014/main" id="{B1615BB2-C6CC-5D55-2E0D-20A76DDF6BA3}"/>
              </a:ext>
            </a:extLst>
          </p:cNvPr>
          <p:cNvSpPr>
            <a:spLocks noGrp="1"/>
          </p:cNvSpPr>
          <p:nvPr>
            <p:ph type="body" idx="1"/>
          </p:nvPr>
        </p:nvSpPr>
        <p:spPr>
          <a:xfrm>
            <a:off x="468313" y="1628775"/>
            <a:ext cx="8229600" cy="4525963"/>
          </a:xfrm>
        </p:spPr>
        <p:txBody>
          <a:bodyPr/>
          <a:lstStyle/>
          <a:p>
            <a:pPr algn="ctr">
              <a:buFont typeface="Arial" panose="020B0604020202020204" pitchFamily="34" charset="0"/>
              <a:buNone/>
            </a:pPr>
            <a:endParaRPr lang="it-IT" altLang="it-IT" sz="4400">
              <a:latin typeface="Goudy Old Style" panose="02020502050305020303" pitchFamily="18" charset="77"/>
            </a:endParaRPr>
          </a:p>
          <a:p>
            <a:pPr algn="ctr">
              <a:buFont typeface="Arial" panose="020B0604020202020204" pitchFamily="34" charset="0"/>
              <a:buNone/>
            </a:pPr>
            <a:endParaRPr lang="it-IT" altLang="it-IT" sz="4400">
              <a:latin typeface="Goudy Old Style" panose="02020502050305020303" pitchFamily="18" charset="77"/>
            </a:endParaRPr>
          </a:p>
        </p:txBody>
      </p:sp>
      <p:sp>
        <p:nvSpPr>
          <p:cNvPr id="94213" name="Rectangle 5">
            <a:extLst>
              <a:ext uri="{FF2B5EF4-FFF2-40B4-BE49-F238E27FC236}">
                <a16:creationId xmlns:a16="http://schemas.microsoft.com/office/drawing/2014/main" id="{359E2711-CF2A-2F29-5463-CBA205A915FD}"/>
              </a:ext>
            </a:extLst>
          </p:cNvPr>
          <p:cNvSpPr>
            <a:spLocks noChangeArrowheads="1"/>
          </p:cNvSpPr>
          <p:nvPr/>
        </p:nvSpPr>
        <p:spPr bwMode="auto">
          <a:xfrm>
            <a:off x="971550" y="3068638"/>
            <a:ext cx="73453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5400">
                <a:latin typeface="Goudy Old Style" panose="02020502050305020303" pitchFamily="18" charset="77"/>
              </a:rPr>
              <a:t>Rachicentesi</a:t>
            </a:r>
          </a:p>
        </p:txBody>
      </p:sp>
      <p:sp>
        <p:nvSpPr>
          <p:cNvPr id="6" name="Rectangle 5">
            <a:extLst>
              <a:ext uri="{FF2B5EF4-FFF2-40B4-BE49-F238E27FC236}">
                <a16:creationId xmlns:a16="http://schemas.microsoft.com/office/drawing/2014/main" id="{011CDA0D-FD0B-F515-88E1-7FCBA3F9F42A}"/>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475138"/>
                                        </p:tgtEl>
                                        <p:attrNameLst>
                                          <p:attrName>style.visibility</p:attrName>
                                        </p:attrNameLst>
                                      </p:cBhvr>
                                      <p:to>
                                        <p:strVal val="visible"/>
                                      </p:to>
                                    </p:set>
                                    <p:anim calcmode="lin" valueType="num">
                                      <p:cBhvr>
                                        <p:cTn id="7" dur="1000" fill="hold"/>
                                        <p:tgtEl>
                                          <p:spTgt spid="475138"/>
                                        </p:tgtEl>
                                        <p:attrNameLst>
                                          <p:attrName>ppt_x</p:attrName>
                                        </p:attrNameLst>
                                      </p:cBhvr>
                                      <p:tavLst>
                                        <p:tav tm="0">
                                          <p:val>
                                            <p:strVal val="#ppt_x-.2"/>
                                          </p:val>
                                        </p:tav>
                                        <p:tav tm="100000">
                                          <p:val>
                                            <p:strVal val="#ppt_x"/>
                                          </p:val>
                                        </p:tav>
                                      </p:tavLst>
                                    </p:anim>
                                    <p:anim calcmode="lin" valueType="num">
                                      <p:cBhvr>
                                        <p:cTn id="8" dur="1000" fill="hold"/>
                                        <p:tgtEl>
                                          <p:spTgt spid="475138"/>
                                        </p:tgtEl>
                                        <p:attrNameLst>
                                          <p:attrName>ppt_y</p:attrName>
                                        </p:attrNameLst>
                                      </p:cBhvr>
                                      <p:tavLst>
                                        <p:tav tm="0">
                                          <p:val>
                                            <p:strVal val="#ppt_y"/>
                                          </p:val>
                                        </p:tav>
                                        <p:tav tm="100000">
                                          <p:val>
                                            <p:strVal val="#ppt_y"/>
                                          </p:val>
                                        </p:tav>
                                      </p:tavLst>
                                    </p:anim>
                                    <p:animEffect transition="in" filter="wipe(right)" prLst="gradientSize: 0.1">
                                      <p:cBhvr>
                                        <p:cTn id="9" dur="1000"/>
                                        <p:tgtEl>
                                          <p:spTgt spid="47513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childTnLst>
                                    <p:set>
                                      <p:cBhvr>
                                        <p:cTn id="13" dur="1" fill="hold">
                                          <p:stCondLst>
                                            <p:cond delay="0"/>
                                          </p:stCondLst>
                                        </p:cTn>
                                        <p:tgtEl>
                                          <p:spTgt spid="94213"/>
                                        </p:tgtEl>
                                        <p:attrNameLst>
                                          <p:attrName>style.visibility</p:attrName>
                                        </p:attrNameLst>
                                      </p:cBhvr>
                                      <p:to>
                                        <p:strVal val="visible"/>
                                      </p:to>
                                    </p:set>
                                    <p:anim calcmode="lin" valueType="num">
                                      <p:cBhvr>
                                        <p:cTn id="14" dur="1000" fill="hold"/>
                                        <p:tgtEl>
                                          <p:spTgt spid="94213"/>
                                        </p:tgtEl>
                                        <p:attrNameLst>
                                          <p:attrName>ppt_w</p:attrName>
                                        </p:attrNameLst>
                                      </p:cBhvr>
                                      <p:tavLst>
                                        <p:tav tm="0">
                                          <p:val>
                                            <p:fltVal val="0"/>
                                          </p:val>
                                        </p:tav>
                                        <p:tav tm="100000">
                                          <p:val>
                                            <p:strVal val="#ppt_w"/>
                                          </p:val>
                                        </p:tav>
                                      </p:tavLst>
                                    </p:anim>
                                    <p:anim calcmode="lin" valueType="num">
                                      <p:cBhvr>
                                        <p:cTn id="15" dur="1000" fill="hold"/>
                                        <p:tgtEl>
                                          <p:spTgt spid="94213"/>
                                        </p:tgtEl>
                                        <p:attrNameLst>
                                          <p:attrName>ppt_h</p:attrName>
                                        </p:attrNameLst>
                                      </p:cBhvr>
                                      <p:tavLst>
                                        <p:tav tm="0">
                                          <p:val>
                                            <p:fltVal val="0"/>
                                          </p:val>
                                        </p:tav>
                                        <p:tav tm="100000">
                                          <p:val>
                                            <p:strVal val="#ppt_h"/>
                                          </p:val>
                                        </p:tav>
                                      </p:tavLst>
                                    </p:anim>
                                    <p:anim calcmode="lin" valueType="num">
                                      <p:cBhvr>
                                        <p:cTn id="16" dur="1000" fill="hold"/>
                                        <p:tgtEl>
                                          <p:spTgt spid="94213"/>
                                        </p:tgtEl>
                                        <p:attrNameLst>
                                          <p:attrName>style.rotation</p:attrName>
                                        </p:attrNameLst>
                                      </p:cBhvr>
                                      <p:tavLst>
                                        <p:tav tm="0">
                                          <p:val>
                                            <p:fltVal val="90"/>
                                          </p:val>
                                        </p:tav>
                                        <p:tav tm="100000">
                                          <p:val>
                                            <p:fltVal val="0"/>
                                          </p:val>
                                        </p:tav>
                                      </p:tavLst>
                                    </p:anim>
                                    <p:animEffect transition="in" filter="fade">
                                      <p:cBhvr>
                                        <p:cTn id="17" dur="1000"/>
                                        <p:tgtEl>
                                          <p:spTgt spid="94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38" grpId="0"/>
      <p:bldP spid="94213" grpId="0"/>
    </p:bldLst>
  </p:timing>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4114" name="Rectangle 2">
            <a:extLst>
              <a:ext uri="{FF2B5EF4-FFF2-40B4-BE49-F238E27FC236}">
                <a16:creationId xmlns:a16="http://schemas.microsoft.com/office/drawing/2014/main" id="{F0565BD1-B57E-935E-A775-CD06C350C569}"/>
              </a:ext>
            </a:extLst>
          </p:cNvPr>
          <p:cNvSpPr>
            <a:spLocks noGrp="1"/>
          </p:cNvSpPr>
          <p:nvPr>
            <p:ph type="title"/>
          </p:nvPr>
        </p:nvSpPr>
        <p:spPr/>
        <p:txBody>
          <a:bodyPr/>
          <a:lstStyle/>
          <a:p>
            <a:r>
              <a:rPr lang="it-IT" altLang="it-IT"/>
              <a:t>Caso Clinico</a:t>
            </a:r>
          </a:p>
        </p:txBody>
      </p:sp>
      <p:cxnSp>
        <p:nvCxnSpPr>
          <p:cNvPr id="7" name="Connettore 1 6">
            <a:extLst>
              <a:ext uri="{FF2B5EF4-FFF2-40B4-BE49-F238E27FC236}">
                <a16:creationId xmlns:a16="http://schemas.microsoft.com/office/drawing/2014/main" id="{B68ACCAD-105A-E0F2-BA5B-41810441E715}"/>
              </a:ext>
            </a:extLst>
          </p:cNvPr>
          <p:cNvCxnSpPr/>
          <p:nvPr/>
        </p:nvCxnSpPr>
        <p:spPr>
          <a:xfrm flipV="1">
            <a:off x="611188" y="14843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8899" name="Rectangle 4">
            <a:extLst>
              <a:ext uri="{FF2B5EF4-FFF2-40B4-BE49-F238E27FC236}">
                <a16:creationId xmlns:a16="http://schemas.microsoft.com/office/drawing/2014/main" id="{D55A9360-E290-A436-54FA-E35A5D4D56E8}"/>
              </a:ext>
            </a:extLst>
          </p:cNvPr>
          <p:cNvSpPr>
            <a:spLocks noGrp="1"/>
          </p:cNvSpPr>
          <p:nvPr>
            <p:ph type="body" idx="1"/>
          </p:nvPr>
        </p:nvSpPr>
        <p:spPr>
          <a:xfrm>
            <a:off x="468313" y="1628775"/>
            <a:ext cx="8229600" cy="4525963"/>
          </a:xfrm>
        </p:spPr>
        <p:txBody>
          <a:bodyPr/>
          <a:lstStyle/>
          <a:p>
            <a:pPr algn="ctr">
              <a:buFont typeface="Arial" panose="020B0604020202020204" pitchFamily="34" charset="0"/>
              <a:buNone/>
            </a:pPr>
            <a:endParaRPr lang="it-IT" altLang="it-IT" sz="4400">
              <a:latin typeface="Goudy Old Style" panose="02020502050305020303" pitchFamily="18" charset="77"/>
            </a:endParaRPr>
          </a:p>
          <a:p>
            <a:pPr algn="ctr">
              <a:buFont typeface="Arial" panose="020B0604020202020204" pitchFamily="34" charset="0"/>
              <a:buNone/>
            </a:pPr>
            <a:endParaRPr lang="it-IT" altLang="it-IT" sz="4400">
              <a:latin typeface="Goudy Old Style" panose="02020502050305020303" pitchFamily="18" charset="77"/>
            </a:endParaRPr>
          </a:p>
        </p:txBody>
      </p:sp>
      <p:sp>
        <p:nvSpPr>
          <p:cNvPr id="208900" name="Rectangle 5">
            <a:extLst>
              <a:ext uri="{FF2B5EF4-FFF2-40B4-BE49-F238E27FC236}">
                <a16:creationId xmlns:a16="http://schemas.microsoft.com/office/drawing/2014/main" id="{1445F024-DE39-3DE4-E94C-0A443980601B}"/>
              </a:ext>
            </a:extLst>
          </p:cNvPr>
          <p:cNvSpPr>
            <a:spLocks noChangeArrowheads="1"/>
          </p:cNvSpPr>
          <p:nvPr/>
        </p:nvSpPr>
        <p:spPr bwMode="auto">
          <a:xfrm>
            <a:off x="971550" y="1924050"/>
            <a:ext cx="7345363"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a:latin typeface="Goudy Old Style" panose="02020502050305020303" pitchFamily="18" charset="77"/>
              </a:rPr>
              <a:t>L’analisi del liquido cefalorachidiano mostrava:</a:t>
            </a:r>
          </a:p>
          <a:p>
            <a:pPr>
              <a:lnSpc>
                <a:spcPct val="100000"/>
              </a:lnSpc>
              <a:spcBef>
                <a:spcPct val="0"/>
              </a:spcBef>
              <a:buFontTx/>
              <a:buNone/>
            </a:pPr>
            <a:endParaRPr lang="it-IT" altLang="it-IT">
              <a:latin typeface="Goudy Old Style" panose="02020502050305020303" pitchFamily="18" charset="77"/>
            </a:endParaRPr>
          </a:p>
          <a:p>
            <a:pPr>
              <a:lnSpc>
                <a:spcPct val="100000"/>
              </a:lnSpc>
              <a:spcBef>
                <a:spcPct val="0"/>
              </a:spcBef>
              <a:buFontTx/>
              <a:buChar char="-"/>
            </a:pPr>
            <a:r>
              <a:rPr lang="it-IT" altLang="it-IT">
                <a:latin typeface="Goudy Old Style" panose="02020502050305020303" pitchFamily="18" charset="77"/>
              </a:rPr>
              <a:t>Liquor limpido </a:t>
            </a:r>
          </a:p>
          <a:p>
            <a:pPr>
              <a:lnSpc>
                <a:spcPct val="100000"/>
              </a:lnSpc>
              <a:spcBef>
                <a:spcPct val="0"/>
              </a:spcBef>
              <a:buFontTx/>
              <a:buChar char="-"/>
            </a:pPr>
            <a:r>
              <a:rPr lang="it-IT" altLang="it-IT">
                <a:latin typeface="Goudy Old Style" panose="02020502050305020303" pitchFamily="18" charset="77"/>
              </a:rPr>
              <a:t>Circa 90 cellule, linfomonociti</a:t>
            </a:r>
          </a:p>
          <a:p>
            <a:pPr>
              <a:lnSpc>
                <a:spcPct val="100000"/>
              </a:lnSpc>
              <a:spcBef>
                <a:spcPct val="0"/>
              </a:spcBef>
              <a:buFontTx/>
              <a:buChar char="-"/>
            </a:pPr>
            <a:r>
              <a:rPr lang="it-IT" altLang="it-IT">
                <a:latin typeface="Goudy Old Style" panose="02020502050305020303" pitchFamily="18" charset="77"/>
              </a:rPr>
              <a:t>Glicorrachia normale e protidorrachia aumentata</a:t>
            </a:r>
          </a:p>
          <a:p>
            <a:pPr>
              <a:lnSpc>
                <a:spcPct val="100000"/>
              </a:lnSpc>
              <a:spcBef>
                <a:spcPct val="0"/>
              </a:spcBef>
              <a:buFontTx/>
              <a:buChar char="-"/>
            </a:pPr>
            <a:r>
              <a:rPr lang="it-IT" altLang="it-IT">
                <a:latin typeface="Goudy Old Style" panose="02020502050305020303" pitchFamily="18" charset="77"/>
              </a:rPr>
              <a:t>La ricerca di germi comuni e virus neurotropi risultava negativa</a:t>
            </a:r>
          </a:p>
          <a:p>
            <a:pPr>
              <a:lnSpc>
                <a:spcPct val="100000"/>
              </a:lnSpc>
              <a:spcBef>
                <a:spcPct val="0"/>
              </a:spcBef>
              <a:buFontTx/>
              <a:buChar char="-"/>
            </a:pPr>
            <a:endParaRPr lang="it-IT" altLang="it-IT">
              <a:latin typeface="Goudy Old Style" panose="02020502050305020303" pitchFamily="18" charset="77"/>
            </a:endParaRPr>
          </a:p>
          <a:p>
            <a:pPr>
              <a:lnSpc>
                <a:spcPct val="100000"/>
              </a:lnSpc>
              <a:spcBef>
                <a:spcPct val="0"/>
              </a:spcBef>
              <a:buFontTx/>
              <a:buNone/>
            </a:pPr>
            <a:endParaRPr lang="it-IT" altLang="it-IT">
              <a:latin typeface="Goudy Old Style" panose="02020502050305020303" pitchFamily="18" charset="77"/>
            </a:endParaRPr>
          </a:p>
          <a:p>
            <a:pPr>
              <a:lnSpc>
                <a:spcPct val="100000"/>
              </a:lnSpc>
              <a:spcBef>
                <a:spcPct val="0"/>
              </a:spcBef>
              <a:buFontTx/>
              <a:buNone/>
            </a:pPr>
            <a:endParaRPr lang="it-IT" altLang="it-IT">
              <a:latin typeface="Goudy Old Style" panose="02020502050305020303" pitchFamily="18" charset="77"/>
            </a:endParaRPr>
          </a:p>
        </p:txBody>
      </p:sp>
      <p:sp>
        <p:nvSpPr>
          <p:cNvPr id="6" name="Rectangle 5">
            <a:extLst>
              <a:ext uri="{FF2B5EF4-FFF2-40B4-BE49-F238E27FC236}">
                <a16:creationId xmlns:a16="http://schemas.microsoft.com/office/drawing/2014/main" id="{D994D2DC-957F-9010-E4D6-8BDA547C47CE}"/>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474114"/>
                                        </p:tgtEl>
                                        <p:attrNameLst>
                                          <p:attrName>style.visibility</p:attrName>
                                        </p:attrNameLst>
                                      </p:cBhvr>
                                      <p:to>
                                        <p:strVal val="visible"/>
                                      </p:to>
                                    </p:set>
                                    <p:anim calcmode="lin" valueType="num">
                                      <p:cBhvr>
                                        <p:cTn id="7" dur="1000" fill="hold"/>
                                        <p:tgtEl>
                                          <p:spTgt spid="474114"/>
                                        </p:tgtEl>
                                        <p:attrNameLst>
                                          <p:attrName>ppt_x</p:attrName>
                                        </p:attrNameLst>
                                      </p:cBhvr>
                                      <p:tavLst>
                                        <p:tav tm="0">
                                          <p:val>
                                            <p:strVal val="#ppt_x-.2"/>
                                          </p:val>
                                        </p:tav>
                                        <p:tav tm="100000">
                                          <p:val>
                                            <p:strVal val="#ppt_x"/>
                                          </p:val>
                                        </p:tav>
                                      </p:tavLst>
                                    </p:anim>
                                    <p:anim calcmode="lin" valueType="num">
                                      <p:cBhvr>
                                        <p:cTn id="8" dur="1000" fill="hold"/>
                                        <p:tgtEl>
                                          <p:spTgt spid="4741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74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4" grpId="0"/>
    </p:bldLst>
  </p:timing>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6162" name="Rectangle 2">
            <a:extLst>
              <a:ext uri="{FF2B5EF4-FFF2-40B4-BE49-F238E27FC236}">
                <a16:creationId xmlns:a16="http://schemas.microsoft.com/office/drawing/2014/main" id="{B1CE1A68-040D-FCC1-D29A-46FC55835129}"/>
              </a:ext>
            </a:extLst>
          </p:cNvPr>
          <p:cNvSpPr>
            <a:spLocks noGrp="1"/>
          </p:cNvSpPr>
          <p:nvPr>
            <p:ph type="title"/>
          </p:nvPr>
        </p:nvSpPr>
        <p:spPr/>
        <p:txBody>
          <a:bodyPr/>
          <a:lstStyle/>
          <a:p>
            <a:r>
              <a:rPr lang="it-IT" altLang="it-IT"/>
              <a:t>Caso Clinico</a:t>
            </a:r>
          </a:p>
        </p:txBody>
      </p:sp>
      <p:cxnSp>
        <p:nvCxnSpPr>
          <p:cNvPr id="7" name="Connettore 1 6">
            <a:extLst>
              <a:ext uri="{FF2B5EF4-FFF2-40B4-BE49-F238E27FC236}">
                <a16:creationId xmlns:a16="http://schemas.microsoft.com/office/drawing/2014/main" id="{7BEFF20B-7D72-5BA1-5F16-7A2A5B3D80B3}"/>
              </a:ext>
            </a:extLst>
          </p:cNvPr>
          <p:cNvCxnSpPr/>
          <p:nvPr/>
        </p:nvCxnSpPr>
        <p:spPr>
          <a:xfrm flipV="1">
            <a:off x="611188" y="14843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9923" name="Rectangle 4">
            <a:extLst>
              <a:ext uri="{FF2B5EF4-FFF2-40B4-BE49-F238E27FC236}">
                <a16:creationId xmlns:a16="http://schemas.microsoft.com/office/drawing/2014/main" id="{1D143931-6FE4-6FA8-AB0D-2F11F896AC7C}"/>
              </a:ext>
            </a:extLst>
          </p:cNvPr>
          <p:cNvSpPr>
            <a:spLocks noGrp="1"/>
          </p:cNvSpPr>
          <p:nvPr>
            <p:ph type="body" idx="1"/>
          </p:nvPr>
        </p:nvSpPr>
        <p:spPr>
          <a:xfrm>
            <a:off x="468313" y="1628775"/>
            <a:ext cx="8229600" cy="4525963"/>
          </a:xfrm>
        </p:spPr>
        <p:txBody>
          <a:bodyPr/>
          <a:lstStyle/>
          <a:p>
            <a:pPr algn="ctr">
              <a:buFont typeface="Arial" panose="020B0604020202020204" pitchFamily="34" charset="0"/>
              <a:buNone/>
            </a:pPr>
            <a:endParaRPr lang="it-IT" altLang="it-IT" sz="4400">
              <a:latin typeface="Goudy Old Style" panose="02020502050305020303" pitchFamily="18" charset="77"/>
            </a:endParaRPr>
          </a:p>
          <a:p>
            <a:pPr algn="ctr">
              <a:buFont typeface="Arial" panose="020B0604020202020204" pitchFamily="34" charset="0"/>
              <a:buNone/>
            </a:pPr>
            <a:endParaRPr lang="it-IT" altLang="it-IT" sz="4400">
              <a:latin typeface="Goudy Old Style" panose="02020502050305020303" pitchFamily="18" charset="77"/>
            </a:endParaRPr>
          </a:p>
        </p:txBody>
      </p:sp>
      <p:sp>
        <p:nvSpPr>
          <p:cNvPr id="209924" name="Text Box 6">
            <a:extLst>
              <a:ext uri="{FF2B5EF4-FFF2-40B4-BE49-F238E27FC236}">
                <a16:creationId xmlns:a16="http://schemas.microsoft.com/office/drawing/2014/main" id="{67E899B8-0BC1-7A53-8ECA-42E1FC590911}"/>
              </a:ext>
            </a:extLst>
          </p:cNvPr>
          <p:cNvSpPr txBox="1">
            <a:spLocks noChangeArrowheads="1"/>
          </p:cNvSpPr>
          <p:nvPr/>
        </p:nvSpPr>
        <p:spPr bwMode="auto">
          <a:xfrm>
            <a:off x="395288" y="2349500"/>
            <a:ext cx="83534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2400">
                <a:latin typeface="Goudy Old Style" panose="02020502050305020303" pitchFamily="18" charset="77"/>
              </a:rPr>
              <a:t>Viene impostata una terapia empirica per sospetta meningite virale</a:t>
            </a:r>
          </a:p>
          <a:p>
            <a:pPr eaLnBrk="1" hangingPunct="1">
              <a:lnSpc>
                <a:spcPct val="100000"/>
              </a:lnSpc>
              <a:spcBef>
                <a:spcPct val="0"/>
              </a:spcBef>
              <a:buFontTx/>
              <a:buNone/>
            </a:pPr>
            <a:endParaRPr lang="it-IT" altLang="it-IT" sz="2400">
              <a:latin typeface="Goudy Old Style" panose="02020502050305020303" pitchFamily="18" charset="77"/>
            </a:endParaRPr>
          </a:p>
          <a:p>
            <a:pPr eaLnBrk="1" hangingPunct="1">
              <a:lnSpc>
                <a:spcPct val="100000"/>
              </a:lnSpc>
              <a:spcBef>
                <a:spcPct val="0"/>
              </a:spcBef>
              <a:buFontTx/>
              <a:buNone/>
            </a:pPr>
            <a:r>
              <a:rPr lang="it-IT" altLang="it-IT" sz="2400">
                <a:latin typeface="Goudy Old Style" panose="02020502050305020303" pitchFamily="18" charset="77"/>
              </a:rPr>
              <a:t>Dopo circa cinque giorni veniamo contattati dal laboratorio per una positività sul liquor per </a:t>
            </a:r>
            <a:r>
              <a:rPr lang="it-IT" altLang="it-IT" sz="2400" i="1">
                <a:latin typeface="Goudy Old Style" panose="02020502050305020303" pitchFamily="18" charset="77"/>
              </a:rPr>
              <a:t>Treponema pallidum</a:t>
            </a:r>
          </a:p>
          <a:p>
            <a:pPr eaLnBrk="1" hangingPunct="1">
              <a:lnSpc>
                <a:spcPct val="100000"/>
              </a:lnSpc>
              <a:spcBef>
                <a:spcPct val="0"/>
              </a:spcBef>
              <a:buFontTx/>
              <a:buNone/>
            </a:pPr>
            <a:endParaRPr lang="it-IT" altLang="it-IT" sz="2400">
              <a:latin typeface="Goudy Old Style" panose="02020502050305020303" pitchFamily="18" charset="77"/>
            </a:endParaRPr>
          </a:p>
          <a:p>
            <a:pPr eaLnBrk="1" hangingPunct="1">
              <a:lnSpc>
                <a:spcPct val="100000"/>
              </a:lnSpc>
              <a:spcBef>
                <a:spcPct val="0"/>
              </a:spcBef>
              <a:buFontTx/>
              <a:buNone/>
            </a:pPr>
            <a:r>
              <a:rPr lang="it-IT" altLang="it-IT" sz="2400">
                <a:latin typeface="Goudy Old Style" panose="02020502050305020303" pitchFamily="18" charset="77"/>
              </a:rPr>
              <a:t>Veniva pertanto impostata una terapia con Penicillina G 24 MUI ev per 15 giorni con regressione della sintomatologia</a:t>
            </a:r>
          </a:p>
          <a:p>
            <a:pPr eaLnBrk="1" hangingPunct="1">
              <a:lnSpc>
                <a:spcPct val="100000"/>
              </a:lnSpc>
              <a:spcBef>
                <a:spcPct val="0"/>
              </a:spcBef>
              <a:buFontTx/>
              <a:buNone/>
            </a:pPr>
            <a:endParaRPr lang="it-IT" altLang="it-IT" sz="2400">
              <a:latin typeface="Goudy Old Style" panose="02020502050305020303" pitchFamily="18" charset="77"/>
            </a:endParaRPr>
          </a:p>
          <a:p>
            <a:pPr eaLnBrk="1" hangingPunct="1">
              <a:lnSpc>
                <a:spcPct val="100000"/>
              </a:lnSpc>
              <a:spcBef>
                <a:spcPct val="0"/>
              </a:spcBef>
              <a:buFontTx/>
              <a:buNone/>
            </a:pPr>
            <a:r>
              <a:rPr lang="it-IT" altLang="it-IT" sz="2400">
                <a:latin typeface="Goudy Old Style" panose="02020502050305020303" pitchFamily="18" charset="77"/>
              </a:rPr>
              <a:t>Follow up ad 1 anno test sierologici negativi</a:t>
            </a:r>
          </a:p>
        </p:txBody>
      </p:sp>
      <p:sp>
        <p:nvSpPr>
          <p:cNvPr id="6" name="Rectangle 5">
            <a:extLst>
              <a:ext uri="{FF2B5EF4-FFF2-40B4-BE49-F238E27FC236}">
                <a16:creationId xmlns:a16="http://schemas.microsoft.com/office/drawing/2014/main" id="{D9CA4E34-BE71-C912-03E9-923902DA79C1}"/>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476162"/>
                                        </p:tgtEl>
                                        <p:attrNameLst>
                                          <p:attrName>style.visibility</p:attrName>
                                        </p:attrNameLst>
                                      </p:cBhvr>
                                      <p:to>
                                        <p:strVal val="visible"/>
                                      </p:to>
                                    </p:set>
                                    <p:anim calcmode="lin" valueType="num">
                                      <p:cBhvr>
                                        <p:cTn id="7" dur="1000" fill="hold"/>
                                        <p:tgtEl>
                                          <p:spTgt spid="476162"/>
                                        </p:tgtEl>
                                        <p:attrNameLst>
                                          <p:attrName>ppt_x</p:attrName>
                                        </p:attrNameLst>
                                      </p:cBhvr>
                                      <p:tavLst>
                                        <p:tav tm="0">
                                          <p:val>
                                            <p:strVal val="#ppt_x-.2"/>
                                          </p:val>
                                        </p:tav>
                                        <p:tav tm="100000">
                                          <p:val>
                                            <p:strVal val="#ppt_x"/>
                                          </p:val>
                                        </p:tav>
                                      </p:tavLst>
                                    </p:anim>
                                    <p:anim calcmode="lin" valueType="num">
                                      <p:cBhvr>
                                        <p:cTn id="8" dur="1000" fill="hold"/>
                                        <p:tgtEl>
                                          <p:spTgt spid="476162"/>
                                        </p:tgtEl>
                                        <p:attrNameLst>
                                          <p:attrName>ppt_y</p:attrName>
                                        </p:attrNameLst>
                                      </p:cBhvr>
                                      <p:tavLst>
                                        <p:tav tm="0">
                                          <p:val>
                                            <p:strVal val="#ppt_y"/>
                                          </p:val>
                                        </p:tav>
                                        <p:tav tm="100000">
                                          <p:val>
                                            <p:strVal val="#ppt_y"/>
                                          </p:val>
                                        </p:tav>
                                      </p:tavLst>
                                    </p:anim>
                                    <p:animEffect transition="in" filter="wipe(right)" prLst="gradientSize: 0.1">
                                      <p:cBhvr>
                                        <p:cTn id="9" dur="1000"/>
                                        <p:tgtEl>
                                          <p:spTgt spid="476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16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78D0CE-23A4-B461-9DB2-DD84D00D1A11}"/>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8914" name="Picture 2">
            <a:extLst>
              <a:ext uri="{FF2B5EF4-FFF2-40B4-BE49-F238E27FC236}">
                <a16:creationId xmlns:a16="http://schemas.microsoft.com/office/drawing/2014/main" id="{90020440-A5BD-DB5C-E9AC-BF7620B3D4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260350"/>
            <a:ext cx="779145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E33A3E8-1B83-80E3-D016-37F85518A73A}"/>
              </a:ext>
            </a:extLst>
          </p:cNvPr>
          <p:cNvSpPr txBox="1"/>
          <p:nvPr/>
        </p:nvSpPr>
        <p:spPr>
          <a:xfrm>
            <a:off x="61913" y="5581650"/>
            <a:ext cx="8902700" cy="1016000"/>
          </a:xfrm>
          <a:prstGeom prst="rect">
            <a:avLst/>
          </a:prstGeom>
          <a:noFill/>
        </p:spPr>
        <p:txBody>
          <a:bodyPr>
            <a:spAutoFit/>
          </a:bodyPr>
          <a:lstStyle/>
          <a:p>
            <a:pPr algn="ctr">
              <a:defRPr/>
            </a:pPr>
            <a:r>
              <a:rPr lang="it-IT" b="1" dirty="0">
                <a:latin typeface="+mn-lt"/>
              </a:rPr>
              <a:t>PER QUASI CINQUECENTO ANNI LA SIFILIDE E’ STATA LA REGINA DELLE </a:t>
            </a:r>
          </a:p>
          <a:p>
            <a:pPr algn="ctr">
              <a:defRPr/>
            </a:pPr>
            <a:r>
              <a:rPr lang="it-IT" b="1" dirty="0">
                <a:latin typeface="+mn-lt"/>
              </a:rPr>
              <a:t>MALATTIE VENEREE PRIMA DI ESSERE DETRONIZZATA DALL’AIDS </a:t>
            </a:r>
          </a:p>
          <a:p>
            <a:pPr algn="ctr">
              <a:defRPr/>
            </a:pPr>
            <a:r>
              <a:rPr lang="it-IT" b="1" dirty="0">
                <a:latin typeface="+mn-lt"/>
              </a:rPr>
              <a:t>(Claude Quètal)</a:t>
            </a:r>
            <a:endParaRPr lang="en-US" b="1" dirty="0">
              <a:latin typeface="+mn-l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2626" name="Rectangle 2">
            <a:extLst>
              <a:ext uri="{FF2B5EF4-FFF2-40B4-BE49-F238E27FC236}">
                <a16:creationId xmlns:a16="http://schemas.microsoft.com/office/drawing/2014/main" id="{0D7256ED-2D6C-6213-1D8B-85786F9ADB09}"/>
              </a:ext>
            </a:extLst>
          </p:cNvPr>
          <p:cNvSpPr>
            <a:spLocks noGrp="1"/>
          </p:cNvSpPr>
          <p:nvPr>
            <p:ph type="title"/>
          </p:nvPr>
        </p:nvSpPr>
        <p:spPr>
          <a:xfrm>
            <a:off x="468313" y="125413"/>
            <a:ext cx="8229600" cy="1143000"/>
          </a:xfrm>
        </p:spPr>
        <p:txBody>
          <a:bodyPr/>
          <a:lstStyle/>
          <a:p>
            <a:pPr algn="ctr" eaLnBrk="1" hangingPunct="1"/>
            <a:r>
              <a:rPr lang="it-IT" altLang="it-IT" sz="3200" b="1">
                <a:solidFill>
                  <a:srgbClr val="C00000"/>
                </a:solidFill>
                <a:latin typeface="Arial" panose="020B0604020202020204" pitchFamily="34" charset="0"/>
                <a:cs typeface="Arial" panose="020B0604020202020204" pitchFamily="34" charset="0"/>
              </a:rPr>
              <a:t>Epidemiologia</a:t>
            </a:r>
          </a:p>
        </p:txBody>
      </p:sp>
      <p:sp>
        <p:nvSpPr>
          <p:cNvPr id="282627" name="Rectangle 3">
            <a:extLst>
              <a:ext uri="{FF2B5EF4-FFF2-40B4-BE49-F238E27FC236}">
                <a16:creationId xmlns:a16="http://schemas.microsoft.com/office/drawing/2014/main" id="{F669BFE3-3A08-A85C-D797-F89536B654AA}"/>
              </a:ext>
            </a:extLst>
          </p:cNvPr>
          <p:cNvSpPr>
            <a:spLocks noGrp="1"/>
          </p:cNvSpPr>
          <p:nvPr>
            <p:ph idx="1"/>
          </p:nvPr>
        </p:nvSpPr>
        <p:spPr>
          <a:xfrm>
            <a:off x="539750" y="1603375"/>
            <a:ext cx="8229600" cy="5111750"/>
          </a:xfrm>
        </p:spPr>
        <p:txBody>
          <a:bodyPr/>
          <a:lstStyle/>
          <a:p>
            <a:pPr algn="just" eaLnBrk="1" hangingPunct="1">
              <a:buFont typeface="Arial" panose="020B0604020202020204" pitchFamily="34" charset="0"/>
              <a:buNone/>
            </a:pPr>
            <a:r>
              <a:rPr lang="it-IT" altLang="it-IT" sz="2400">
                <a:latin typeface="Arial" panose="020B0604020202020204" pitchFamily="34" charset="0"/>
                <a:cs typeface="Arial" panose="020B0604020202020204" pitchFamily="34" charset="0"/>
              </a:rPr>
              <a:t>Negli ultimi cinque anni si è assistito ad un considerevole aumento dell’incidenza, pari al 73%, da relazionare soprattutto  a:</a:t>
            </a:r>
          </a:p>
          <a:p>
            <a:pPr algn="just" eaLnBrk="1" hangingPunct="1">
              <a:buFont typeface="Arial" panose="020B0604020202020204" pitchFamily="34" charset="0"/>
              <a:buNone/>
            </a:pPr>
            <a:endParaRPr lang="it-IT" altLang="it-IT" sz="1100">
              <a:latin typeface="Arial" panose="020B0604020202020204" pitchFamily="34" charset="0"/>
              <a:cs typeface="Arial" panose="020B0604020202020204" pitchFamily="34" charset="0"/>
            </a:endParaRPr>
          </a:p>
          <a:p>
            <a:pPr lvl="1" eaLnBrk="1" hangingPunct="1"/>
            <a:r>
              <a:rPr lang="it-IT" altLang="it-IT" u="sng">
                <a:latin typeface="Arial" panose="020B0604020202020204" pitchFamily="34" charset="0"/>
                <a:cs typeface="Arial" panose="020B0604020202020204" pitchFamily="34" charset="0"/>
              </a:rPr>
              <a:t>flussi migratori</a:t>
            </a:r>
          </a:p>
          <a:p>
            <a:pPr lvl="1" eaLnBrk="1" hangingPunct="1"/>
            <a:r>
              <a:rPr lang="it-IT" altLang="it-IT">
                <a:latin typeface="Arial" panose="020B0604020202020204" pitchFamily="34" charset="0"/>
                <a:cs typeface="Arial" panose="020B0604020202020204" pitchFamily="34" charset="0"/>
              </a:rPr>
              <a:t>promiscuità sessuale </a:t>
            </a:r>
          </a:p>
          <a:p>
            <a:pPr lvl="1" eaLnBrk="1" hangingPunct="1"/>
            <a:r>
              <a:rPr lang="it-IT" altLang="it-IT">
                <a:latin typeface="Arial" panose="020B0604020202020204" pitchFamily="34" charset="0"/>
                <a:cs typeface="Arial" panose="020B0604020202020204" pitchFamily="34" charset="0"/>
              </a:rPr>
              <a:t>scarsa informazione</a:t>
            </a:r>
          </a:p>
          <a:p>
            <a:pPr lvl="1" eaLnBrk="1" hangingPunct="1"/>
            <a:r>
              <a:rPr lang="it-IT" altLang="it-IT">
                <a:latin typeface="Arial" panose="020B0604020202020204" pitchFamily="34" charset="0"/>
                <a:cs typeface="Arial" panose="020B0604020202020204" pitchFamily="34" charset="0"/>
              </a:rPr>
              <a:t>deficitario e/o non corretto uso di metodi preventivi</a:t>
            </a:r>
          </a:p>
          <a:p>
            <a:pPr lvl="1" eaLnBrk="1" hangingPunct="1"/>
            <a:r>
              <a:rPr lang="it-IT" altLang="it-IT">
                <a:latin typeface="Arial" panose="020B0604020202020204" pitchFamily="34" charset="0"/>
                <a:cs typeface="Arial" panose="020B0604020202020204" pitchFamily="34" charset="0"/>
              </a:rPr>
              <a:t>inadeguata preparazione clinico-scientifica del personale medico-sanitario</a:t>
            </a:r>
          </a:p>
          <a:p>
            <a:pPr lvl="1" eaLnBrk="1" hangingPunct="1"/>
            <a:r>
              <a:rPr lang="it-IT" altLang="it-IT">
                <a:latin typeface="Arial" panose="020B0604020202020204" pitchFamily="34" charset="0"/>
                <a:cs typeface="Arial" panose="020B0604020202020204" pitchFamily="34" charset="0"/>
              </a:rPr>
              <a:t>PrEP; some day in HIV</a:t>
            </a:r>
          </a:p>
        </p:txBody>
      </p:sp>
      <p:cxnSp>
        <p:nvCxnSpPr>
          <p:cNvPr id="7" name="Connettore 1 6">
            <a:extLst>
              <a:ext uri="{FF2B5EF4-FFF2-40B4-BE49-F238E27FC236}">
                <a16:creationId xmlns:a16="http://schemas.microsoft.com/office/drawing/2014/main" id="{51FD3A4D-1681-38B8-19E3-9550BEB4FFDA}"/>
              </a:ext>
            </a:extLst>
          </p:cNvPr>
          <p:cNvCxnSpPr>
            <a:cxnSpLocks/>
          </p:cNvCxnSpPr>
          <p:nvPr/>
        </p:nvCxnSpPr>
        <p:spPr>
          <a:xfrm>
            <a:off x="469900" y="1125538"/>
            <a:ext cx="8207375" cy="2222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C01FC24-D6B7-518D-BFDE-9A7D639D1ED3}"/>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282626"/>
                                        </p:tgtEl>
                                        <p:attrNameLst>
                                          <p:attrName>style.visibility</p:attrName>
                                        </p:attrNameLst>
                                      </p:cBhvr>
                                      <p:to>
                                        <p:strVal val="visible"/>
                                      </p:to>
                                    </p:set>
                                    <p:anim calcmode="lin" valueType="num">
                                      <p:cBhvr>
                                        <p:cTn id="7" dur="1000" fill="hold"/>
                                        <p:tgtEl>
                                          <p:spTgt spid="282626"/>
                                        </p:tgtEl>
                                        <p:attrNameLst>
                                          <p:attrName>ppt_x</p:attrName>
                                        </p:attrNameLst>
                                      </p:cBhvr>
                                      <p:tavLst>
                                        <p:tav tm="0">
                                          <p:val>
                                            <p:strVal val="#ppt_x-.2"/>
                                          </p:val>
                                        </p:tav>
                                        <p:tav tm="100000">
                                          <p:val>
                                            <p:strVal val="#ppt_x"/>
                                          </p:val>
                                        </p:tav>
                                      </p:tavLst>
                                    </p:anim>
                                    <p:anim calcmode="lin" valueType="num">
                                      <p:cBhvr>
                                        <p:cTn id="8" dur="1000" fill="hold"/>
                                        <p:tgtEl>
                                          <p:spTgt spid="2826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282626"/>
                                        </p:tgtEl>
                                      </p:cBhvr>
                                    </p:animEffect>
                                  </p:childTnLst>
                                </p:cTn>
                              </p:par>
                            </p:childTnLst>
                          </p:cTn>
                        </p:par>
                        <p:par>
                          <p:cTn id="10" fill="hold" nodeType="afterGroup">
                            <p:stCondLst>
                              <p:cond delay="1000"/>
                            </p:stCondLst>
                            <p:childTnLst>
                              <p:par>
                                <p:cTn id="11" presetID="44" presetClass="entr" presetSubtype="0" fill="hold" nodeType="afterEffect">
                                  <p:stCondLst>
                                    <p:cond delay="0"/>
                                  </p:stCondLst>
                                  <p:childTnLst>
                                    <p:set>
                                      <p:cBhvr>
                                        <p:cTn id="12" dur="1" fill="hold">
                                          <p:stCondLst>
                                            <p:cond delay="0"/>
                                          </p:stCondLst>
                                        </p:cTn>
                                        <p:tgtEl>
                                          <p:spTgt spid="282627">
                                            <p:txEl>
                                              <p:pRg st="0" end="0"/>
                                            </p:txEl>
                                          </p:spTgt>
                                        </p:tgtEl>
                                        <p:attrNameLst>
                                          <p:attrName>style.visibility</p:attrName>
                                        </p:attrNameLst>
                                      </p:cBhvr>
                                      <p:to>
                                        <p:strVal val="visible"/>
                                      </p:to>
                                    </p:set>
                                    <p:animEffect transition="in" filter="fade">
                                      <p:cBhvr>
                                        <p:cTn id="13" dur="500"/>
                                        <p:tgtEl>
                                          <p:spTgt spid="282627">
                                            <p:txEl>
                                              <p:pRg st="0" end="0"/>
                                            </p:txEl>
                                          </p:spTgt>
                                        </p:tgtEl>
                                      </p:cBhvr>
                                    </p:animEffect>
                                    <p:anim calcmode="lin" valueType="num">
                                      <p:cBhvr>
                                        <p:cTn id="14" dur="500" fill="hold"/>
                                        <p:tgtEl>
                                          <p:spTgt spid="282627">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282627">
                                            <p:txEl>
                                              <p:pRg st="0" end="0"/>
                                            </p:txEl>
                                          </p:spTgt>
                                        </p:tgtEl>
                                        <p:attrNameLst>
                                          <p:attrName>ppt_y</p:attrName>
                                        </p:attrNameLst>
                                      </p:cBhvr>
                                      <p:tavLst>
                                        <p:tav tm="0">
                                          <p:val>
                                            <p:strVal val="#ppt_y+.05"/>
                                          </p:val>
                                        </p:tav>
                                        <p:tav tm="100000">
                                          <p:val>
                                            <p:strVal val="#ppt_y"/>
                                          </p:val>
                                        </p:tav>
                                      </p:tavLst>
                                    </p:anim>
                                  </p:childTnLst>
                                </p:cTn>
                              </p:par>
                              <p:par>
                                <p:cTn id="16" presetID="44" presetClass="entr" presetSubtype="0" fill="hold" nodeType="withEffect">
                                  <p:stCondLst>
                                    <p:cond delay="0"/>
                                  </p:stCondLst>
                                  <p:childTnLst>
                                    <p:set>
                                      <p:cBhvr>
                                        <p:cTn id="17" dur="1" fill="hold">
                                          <p:stCondLst>
                                            <p:cond delay="0"/>
                                          </p:stCondLst>
                                        </p:cTn>
                                        <p:tgtEl>
                                          <p:spTgt spid="282627">
                                            <p:txEl>
                                              <p:pRg st="2" end="2"/>
                                            </p:txEl>
                                          </p:spTgt>
                                        </p:tgtEl>
                                        <p:attrNameLst>
                                          <p:attrName>style.visibility</p:attrName>
                                        </p:attrNameLst>
                                      </p:cBhvr>
                                      <p:to>
                                        <p:strVal val="visible"/>
                                      </p:to>
                                    </p:set>
                                    <p:animEffect transition="in" filter="fade">
                                      <p:cBhvr>
                                        <p:cTn id="18" dur="500"/>
                                        <p:tgtEl>
                                          <p:spTgt spid="282627">
                                            <p:txEl>
                                              <p:pRg st="2" end="2"/>
                                            </p:txEl>
                                          </p:spTgt>
                                        </p:tgtEl>
                                      </p:cBhvr>
                                    </p:animEffect>
                                    <p:anim calcmode="lin" valueType="num">
                                      <p:cBhvr>
                                        <p:cTn id="19" dur="500" fill="hold"/>
                                        <p:tgtEl>
                                          <p:spTgt spid="282627">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282627">
                                            <p:txEl>
                                              <p:pRg st="2" end="2"/>
                                            </p:txEl>
                                          </p:spTgt>
                                        </p:tgtEl>
                                        <p:attrNameLst>
                                          <p:attrName>ppt_y</p:attrName>
                                        </p:attrNameLst>
                                      </p:cBhvr>
                                      <p:tavLst>
                                        <p:tav tm="0">
                                          <p:val>
                                            <p:strVal val="#ppt_y+.05"/>
                                          </p:val>
                                        </p:tav>
                                        <p:tav tm="100000">
                                          <p:val>
                                            <p:strVal val="#ppt_y"/>
                                          </p:val>
                                        </p:tav>
                                      </p:tavLst>
                                    </p:anim>
                                  </p:childTnLst>
                                </p:cTn>
                              </p:par>
                              <p:par>
                                <p:cTn id="21" presetID="44" presetClass="entr" presetSubtype="0" fill="hold" nodeType="withEffect">
                                  <p:stCondLst>
                                    <p:cond delay="0"/>
                                  </p:stCondLst>
                                  <p:childTnLst>
                                    <p:set>
                                      <p:cBhvr>
                                        <p:cTn id="22" dur="1" fill="hold">
                                          <p:stCondLst>
                                            <p:cond delay="0"/>
                                          </p:stCondLst>
                                        </p:cTn>
                                        <p:tgtEl>
                                          <p:spTgt spid="282627">
                                            <p:txEl>
                                              <p:pRg st="3" end="3"/>
                                            </p:txEl>
                                          </p:spTgt>
                                        </p:tgtEl>
                                        <p:attrNameLst>
                                          <p:attrName>style.visibility</p:attrName>
                                        </p:attrNameLst>
                                      </p:cBhvr>
                                      <p:to>
                                        <p:strVal val="visible"/>
                                      </p:to>
                                    </p:set>
                                    <p:animEffect transition="in" filter="fade">
                                      <p:cBhvr>
                                        <p:cTn id="23" dur="500"/>
                                        <p:tgtEl>
                                          <p:spTgt spid="282627">
                                            <p:txEl>
                                              <p:pRg st="3" end="3"/>
                                            </p:txEl>
                                          </p:spTgt>
                                        </p:tgtEl>
                                      </p:cBhvr>
                                    </p:animEffect>
                                    <p:anim calcmode="lin" valueType="num">
                                      <p:cBhvr>
                                        <p:cTn id="24" dur="500" fill="hold"/>
                                        <p:tgtEl>
                                          <p:spTgt spid="282627">
                                            <p:txEl>
                                              <p:pRg st="3" end="3"/>
                                            </p:txEl>
                                          </p:spTgt>
                                        </p:tgtEl>
                                        <p:attrNameLst>
                                          <p:attrName>ppt_x</p:attrName>
                                        </p:attrNameLst>
                                      </p:cBhvr>
                                      <p:tavLst>
                                        <p:tav tm="0">
                                          <p:val>
                                            <p:strVal val="#ppt_x"/>
                                          </p:val>
                                        </p:tav>
                                        <p:tav tm="100000">
                                          <p:val>
                                            <p:strVal val="#ppt_x"/>
                                          </p:val>
                                        </p:tav>
                                      </p:tavLst>
                                    </p:anim>
                                    <p:anim calcmode="lin" valueType="num">
                                      <p:cBhvr>
                                        <p:cTn id="25" dur="500" fill="hold"/>
                                        <p:tgtEl>
                                          <p:spTgt spid="282627">
                                            <p:txEl>
                                              <p:pRg st="3" end="3"/>
                                            </p:txEl>
                                          </p:spTgt>
                                        </p:tgtEl>
                                        <p:attrNameLst>
                                          <p:attrName>ppt_y</p:attrName>
                                        </p:attrNameLst>
                                      </p:cBhvr>
                                      <p:tavLst>
                                        <p:tav tm="0">
                                          <p:val>
                                            <p:strVal val="#ppt_y+.05"/>
                                          </p:val>
                                        </p:tav>
                                        <p:tav tm="100000">
                                          <p:val>
                                            <p:strVal val="#ppt_y"/>
                                          </p:val>
                                        </p:tav>
                                      </p:tavLst>
                                    </p:anim>
                                  </p:childTnLst>
                                </p:cTn>
                              </p:par>
                              <p:par>
                                <p:cTn id="26" presetID="44" presetClass="entr" presetSubtype="0" fill="hold" nodeType="withEffect">
                                  <p:stCondLst>
                                    <p:cond delay="0"/>
                                  </p:stCondLst>
                                  <p:childTnLst>
                                    <p:set>
                                      <p:cBhvr>
                                        <p:cTn id="27" dur="1" fill="hold">
                                          <p:stCondLst>
                                            <p:cond delay="0"/>
                                          </p:stCondLst>
                                        </p:cTn>
                                        <p:tgtEl>
                                          <p:spTgt spid="282627">
                                            <p:txEl>
                                              <p:pRg st="4" end="4"/>
                                            </p:txEl>
                                          </p:spTgt>
                                        </p:tgtEl>
                                        <p:attrNameLst>
                                          <p:attrName>style.visibility</p:attrName>
                                        </p:attrNameLst>
                                      </p:cBhvr>
                                      <p:to>
                                        <p:strVal val="visible"/>
                                      </p:to>
                                    </p:set>
                                    <p:animEffect transition="in" filter="fade">
                                      <p:cBhvr>
                                        <p:cTn id="28" dur="500"/>
                                        <p:tgtEl>
                                          <p:spTgt spid="282627">
                                            <p:txEl>
                                              <p:pRg st="4" end="4"/>
                                            </p:txEl>
                                          </p:spTgt>
                                        </p:tgtEl>
                                      </p:cBhvr>
                                    </p:animEffect>
                                    <p:anim calcmode="lin" valueType="num">
                                      <p:cBhvr>
                                        <p:cTn id="29" dur="500" fill="hold"/>
                                        <p:tgtEl>
                                          <p:spTgt spid="282627">
                                            <p:txEl>
                                              <p:pRg st="4" end="4"/>
                                            </p:txEl>
                                          </p:spTgt>
                                        </p:tgtEl>
                                        <p:attrNameLst>
                                          <p:attrName>ppt_x</p:attrName>
                                        </p:attrNameLst>
                                      </p:cBhvr>
                                      <p:tavLst>
                                        <p:tav tm="0">
                                          <p:val>
                                            <p:strVal val="#ppt_x"/>
                                          </p:val>
                                        </p:tav>
                                        <p:tav tm="100000">
                                          <p:val>
                                            <p:strVal val="#ppt_x"/>
                                          </p:val>
                                        </p:tav>
                                      </p:tavLst>
                                    </p:anim>
                                    <p:anim calcmode="lin" valueType="num">
                                      <p:cBhvr>
                                        <p:cTn id="30" dur="500" fill="hold"/>
                                        <p:tgtEl>
                                          <p:spTgt spid="282627">
                                            <p:txEl>
                                              <p:pRg st="4" end="4"/>
                                            </p:txEl>
                                          </p:spTgt>
                                        </p:tgtEl>
                                        <p:attrNameLst>
                                          <p:attrName>ppt_y</p:attrName>
                                        </p:attrNameLst>
                                      </p:cBhvr>
                                      <p:tavLst>
                                        <p:tav tm="0">
                                          <p:val>
                                            <p:strVal val="#ppt_y+.05"/>
                                          </p:val>
                                        </p:tav>
                                        <p:tav tm="100000">
                                          <p:val>
                                            <p:strVal val="#ppt_y"/>
                                          </p:val>
                                        </p:tav>
                                      </p:tavLst>
                                    </p:anim>
                                  </p:childTnLst>
                                </p:cTn>
                              </p:par>
                              <p:par>
                                <p:cTn id="31" presetID="44" presetClass="entr" presetSubtype="0" fill="hold" nodeType="withEffect">
                                  <p:stCondLst>
                                    <p:cond delay="0"/>
                                  </p:stCondLst>
                                  <p:childTnLst>
                                    <p:set>
                                      <p:cBhvr>
                                        <p:cTn id="32" dur="1" fill="hold">
                                          <p:stCondLst>
                                            <p:cond delay="0"/>
                                          </p:stCondLst>
                                        </p:cTn>
                                        <p:tgtEl>
                                          <p:spTgt spid="282627">
                                            <p:txEl>
                                              <p:pRg st="5" end="5"/>
                                            </p:txEl>
                                          </p:spTgt>
                                        </p:tgtEl>
                                        <p:attrNameLst>
                                          <p:attrName>style.visibility</p:attrName>
                                        </p:attrNameLst>
                                      </p:cBhvr>
                                      <p:to>
                                        <p:strVal val="visible"/>
                                      </p:to>
                                    </p:set>
                                    <p:animEffect transition="in" filter="fade">
                                      <p:cBhvr>
                                        <p:cTn id="33" dur="500"/>
                                        <p:tgtEl>
                                          <p:spTgt spid="282627">
                                            <p:txEl>
                                              <p:pRg st="5" end="5"/>
                                            </p:txEl>
                                          </p:spTgt>
                                        </p:tgtEl>
                                      </p:cBhvr>
                                    </p:animEffect>
                                    <p:anim calcmode="lin" valueType="num">
                                      <p:cBhvr>
                                        <p:cTn id="34" dur="500" fill="hold"/>
                                        <p:tgtEl>
                                          <p:spTgt spid="282627">
                                            <p:txEl>
                                              <p:pRg st="5" end="5"/>
                                            </p:txEl>
                                          </p:spTgt>
                                        </p:tgtEl>
                                        <p:attrNameLst>
                                          <p:attrName>ppt_x</p:attrName>
                                        </p:attrNameLst>
                                      </p:cBhvr>
                                      <p:tavLst>
                                        <p:tav tm="0">
                                          <p:val>
                                            <p:strVal val="#ppt_x"/>
                                          </p:val>
                                        </p:tav>
                                        <p:tav tm="100000">
                                          <p:val>
                                            <p:strVal val="#ppt_x"/>
                                          </p:val>
                                        </p:tav>
                                      </p:tavLst>
                                    </p:anim>
                                    <p:anim calcmode="lin" valueType="num">
                                      <p:cBhvr>
                                        <p:cTn id="35" dur="500" fill="hold"/>
                                        <p:tgtEl>
                                          <p:spTgt spid="282627">
                                            <p:txEl>
                                              <p:pRg st="5" end="5"/>
                                            </p:txEl>
                                          </p:spTgt>
                                        </p:tgtEl>
                                        <p:attrNameLst>
                                          <p:attrName>ppt_y</p:attrName>
                                        </p:attrNameLst>
                                      </p:cBhvr>
                                      <p:tavLst>
                                        <p:tav tm="0">
                                          <p:val>
                                            <p:strVal val="#ppt_y+.05"/>
                                          </p:val>
                                        </p:tav>
                                        <p:tav tm="100000">
                                          <p:val>
                                            <p:strVal val="#ppt_y"/>
                                          </p:val>
                                        </p:tav>
                                      </p:tavLst>
                                    </p:anim>
                                  </p:childTnLst>
                                </p:cTn>
                              </p:par>
                              <p:par>
                                <p:cTn id="36" presetID="44" presetClass="entr" presetSubtype="0" fill="hold" nodeType="withEffect">
                                  <p:stCondLst>
                                    <p:cond delay="0"/>
                                  </p:stCondLst>
                                  <p:childTnLst>
                                    <p:set>
                                      <p:cBhvr>
                                        <p:cTn id="37" dur="1" fill="hold">
                                          <p:stCondLst>
                                            <p:cond delay="0"/>
                                          </p:stCondLst>
                                        </p:cTn>
                                        <p:tgtEl>
                                          <p:spTgt spid="282627">
                                            <p:txEl>
                                              <p:pRg st="6" end="6"/>
                                            </p:txEl>
                                          </p:spTgt>
                                        </p:tgtEl>
                                        <p:attrNameLst>
                                          <p:attrName>style.visibility</p:attrName>
                                        </p:attrNameLst>
                                      </p:cBhvr>
                                      <p:to>
                                        <p:strVal val="visible"/>
                                      </p:to>
                                    </p:set>
                                    <p:animEffect transition="in" filter="fade">
                                      <p:cBhvr>
                                        <p:cTn id="38" dur="500"/>
                                        <p:tgtEl>
                                          <p:spTgt spid="282627">
                                            <p:txEl>
                                              <p:pRg st="6" end="6"/>
                                            </p:txEl>
                                          </p:spTgt>
                                        </p:tgtEl>
                                      </p:cBhvr>
                                    </p:animEffect>
                                    <p:anim calcmode="lin" valueType="num">
                                      <p:cBhvr>
                                        <p:cTn id="39" dur="500" fill="hold"/>
                                        <p:tgtEl>
                                          <p:spTgt spid="282627">
                                            <p:txEl>
                                              <p:pRg st="6" end="6"/>
                                            </p:txEl>
                                          </p:spTgt>
                                        </p:tgtEl>
                                        <p:attrNameLst>
                                          <p:attrName>ppt_x</p:attrName>
                                        </p:attrNameLst>
                                      </p:cBhvr>
                                      <p:tavLst>
                                        <p:tav tm="0">
                                          <p:val>
                                            <p:strVal val="#ppt_x"/>
                                          </p:val>
                                        </p:tav>
                                        <p:tav tm="100000">
                                          <p:val>
                                            <p:strVal val="#ppt_x"/>
                                          </p:val>
                                        </p:tav>
                                      </p:tavLst>
                                    </p:anim>
                                    <p:anim calcmode="lin" valueType="num">
                                      <p:cBhvr>
                                        <p:cTn id="40" dur="500" fill="hold"/>
                                        <p:tgtEl>
                                          <p:spTgt spid="282627">
                                            <p:txEl>
                                              <p:pRg st="6" end="6"/>
                                            </p:txEl>
                                          </p:spTgt>
                                        </p:tgtEl>
                                        <p:attrNameLst>
                                          <p:attrName>ppt_y</p:attrName>
                                        </p:attrNameLst>
                                      </p:cBhvr>
                                      <p:tavLst>
                                        <p:tav tm="0">
                                          <p:val>
                                            <p:strVal val="#ppt_y+.05"/>
                                          </p:val>
                                        </p:tav>
                                        <p:tav tm="100000">
                                          <p:val>
                                            <p:strVal val="#ppt_y"/>
                                          </p:val>
                                        </p:tav>
                                      </p:tavLst>
                                    </p:anim>
                                  </p:childTnLst>
                                </p:cTn>
                              </p:par>
                              <p:par>
                                <p:cTn id="41" presetID="44" presetClass="entr" presetSubtype="0" fill="hold" nodeType="withEffect">
                                  <p:stCondLst>
                                    <p:cond delay="0"/>
                                  </p:stCondLst>
                                  <p:childTnLst>
                                    <p:set>
                                      <p:cBhvr>
                                        <p:cTn id="42" dur="1" fill="hold">
                                          <p:stCondLst>
                                            <p:cond delay="0"/>
                                          </p:stCondLst>
                                        </p:cTn>
                                        <p:tgtEl>
                                          <p:spTgt spid="282627">
                                            <p:txEl>
                                              <p:pRg st="7" end="7"/>
                                            </p:txEl>
                                          </p:spTgt>
                                        </p:tgtEl>
                                        <p:attrNameLst>
                                          <p:attrName>style.visibility</p:attrName>
                                        </p:attrNameLst>
                                      </p:cBhvr>
                                      <p:to>
                                        <p:strVal val="visible"/>
                                      </p:to>
                                    </p:set>
                                    <p:animEffect transition="in" filter="fade">
                                      <p:cBhvr>
                                        <p:cTn id="43" dur="500"/>
                                        <p:tgtEl>
                                          <p:spTgt spid="282627">
                                            <p:txEl>
                                              <p:pRg st="7" end="7"/>
                                            </p:txEl>
                                          </p:spTgt>
                                        </p:tgtEl>
                                      </p:cBhvr>
                                    </p:animEffect>
                                    <p:anim calcmode="lin" valueType="num">
                                      <p:cBhvr>
                                        <p:cTn id="44" dur="500" fill="hold"/>
                                        <p:tgtEl>
                                          <p:spTgt spid="282627">
                                            <p:txEl>
                                              <p:pRg st="7" end="7"/>
                                            </p:txEl>
                                          </p:spTgt>
                                        </p:tgtEl>
                                        <p:attrNameLst>
                                          <p:attrName>ppt_x</p:attrName>
                                        </p:attrNameLst>
                                      </p:cBhvr>
                                      <p:tavLst>
                                        <p:tav tm="0">
                                          <p:val>
                                            <p:strVal val="#ppt_x"/>
                                          </p:val>
                                        </p:tav>
                                        <p:tav tm="100000">
                                          <p:val>
                                            <p:strVal val="#ppt_x"/>
                                          </p:val>
                                        </p:tav>
                                      </p:tavLst>
                                    </p:anim>
                                    <p:anim calcmode="lin" valueType="num">
                                      <p:cBhvr>
                                        <p:cTn id="45" dur="500" fill="hold"/>
                                        <p:tgtEl>
                                          <p:spTgt spid="282627">
                                            <p:txEl>
                                              <p:pRg st="7" end="7"/>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6" grpId="0"/>
      <p:bldP spid="28262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Immagine 3">
            <a:extLst>
              <a:ext uri="{FF2B5EF4-FFF2-40B4-BE49-F238E27FC236}">
                <a16:creationId xmlns:a16="http://schemas.microsoft.com/office/drawing/2014/main" id="{1364EAC6-18F2-E1F7-BBB8-4186C8A9FDEB}"/>
              </a:ext>
            </a:extLst>
          </p:cNvPr>
          <p:cNvPicPr>
            <a:picLocks noChangeAspect="1"/>
          </p:cNvPicPr>
          <p:nvPr/>
        </p:nvPicPr>
        <p:blipFill>
          <a:blip r:embed="rId2">
            <a:extLst>
              <a:ext uri="{28A0092B-C50C-407E-A947-70E740481C1C}">
                <a14:useLocalDpi xmlns:a14="http://schemas.microsoft.com/office/drawing/2010/main" val="0"/>
              </a:ext>
            </a:extLst>
          </a:blip>
          <a:srcRect l="7336" t="6999" r="1834" b="12482"/>
          <a:stretch>
            <a:fillRect/>
          </a:stretch>
        </p:blipFill>
        <p:spPr bwMode="auto">
          <a:xfrm>
            <a:off x="755650" y="1390650"/>
            <a:ext cx="7812088"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Rettangolo 1">
            <a:extLst>
              <a:ext uri="{FF2B5EF4-FFF2-40B4-BE49-F238E27FC236}">
                <a16:creationId xmlns:a16="http://schemas.microsoft.com/office/drawing/2014/main" id="{A92CE59B-E292-8D77-31BF-686B15BA2C44}"/>
              </a:ext>
            </a:extLst>
          </p:cNvPr>
          <p:cNvSpPr>
            <a:spLocks noChangeArrowheads="1"/>
          </p:cNvSpPr>
          <p:nvPr/>
        </p:nvSpPr>
        <p:spPr bwMode="auto">
          <a:xfrm>
            <a:off x="755650" y="188913"/>
            <a:ext cx="78120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2400">
                <a:latin typeface="Arial" panose="020B0604020202020204" pitchFamily="34" charset="0"/>
              </a:rPr>
              <a:t>Distribution of confirmed syphilis cases per 100 000 population by age and gender, EU/EEA, 2017</a:t>
            </a:r>
          </a:p>
        </p:txBody>
      </p:sp>
      <p:sp>
        <p:nvSpPr>
          <p:cNvPr id="4" name="Rectangle 3">
            <a:extLst>
              <a:ext uri="{FF2B5EF4-FFF2-40B4-BE49-F238E27FC236}">
                <a16:creationId xmlns:a16="http://schemas.microsoft.com/office/drawing/2014/main" id="{BD6CEB8D-ED7F-7529-2E07-7D9A34F81464}"/>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Immagine 3">
            <a:extLst>
              <a:ext uri="{FF2B5EF4-FFF2-40B4-BE49-F238E27FC236}">
                <a16:creationId xmlns:a16="http://schemas.microsoft.com/office/drawing/2014/main" id="{0CD0D1A9-2A78-4CD7-62DB-7B0C503209FE}"/>
              </a:ext>
            </a:extLst>
          </p:cNvPr>
          <p:cNvPicPr>
            <a:picLocks noChangeAspect="1"/>
          </p:cNvPicPr>
          <p:nvPr/>
        </p:nvPicPr>
        <p:blipFill>
          <a:blip r:embed="rId2">
            <a:extLst>
              <a:ext uri="{28A0092B-C50C-407E-A947-70E740481C1C}">
                <a14:useLocalDpi xmlns:a14="http://schemas.microsoft.com/office/drawing/2010/main" val="0"/>
              </a:ext>
            </a:extLst>
          </a:blip>
          <a:srcRect l="13618" t="15375" b="11549"/>
          <a:stretch>
            <a:fillRect/>
          </a:stretch>
        </p:blipFill>
        <p:spPr bwMode="auto">
          <a:xfrm>
            <a:off x="846138" y="1412875"/>
            <a:ext cx="7631112"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Rettangolo 2">
            <a:extLst>
              <a:ext uri="{FF2B5EF4-FFF2-40B4-BE49-F238E27FC236}">
                <a16:creationId xmlns:a16="http://schemas.microsoft.com/office/drawing/2014/main" id="{C3D45E11-2F85-0DA4-710A-B9367721836F}"/>
              </a:ext>
            </a:extLst>
          </p:cNvPr>
          <p:cNvSpPr>
            <a:spLocks noChangeArrowheads="1"/>
          </p:cNvSpPr>
          <p:nvPr/>
        </p:nvSpPr>
        <p:spPr bwMode="auto">
          <a:xfrm>
            <a:off x="755650" y="260350"/>
            <a:ext cx="78120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2400">
                <a:latin typeface="Arial" panose="020B0604020202020204" pitchFamily="34" charset="0"/>
              </a:rPr>
              <a:t>Percentage of syphilis infections by transmission category and gender (n = 22 745), EU/EEA, 2017</a:t>
            </a:r>
          </a:p>
        </p:txBody>
      </p:sp>
      <p:sp>
        <p:nvSpPr>
          <p:cNvPr id="4" name="Rectangle 3">
            <a:extLst>
              <a:ext uri="{FF2B5EF4-FFF2-40B4-BE49-F238E27FC236}">
                <a16:creationId xmlns:a16="http://schemas.microsoft.com/office/drawing/2014/main" id="{BF720D73-A6CF-A419-C6A3-2ACF7CA2EFA1}"/>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1906" name="Rectangle 2">
            <a:extLst>
              <a:ext uri="{FF2B5EF4-FFF2-40B4-BE49-F238E27FC236}">
                <a16:creationId xmlns:a16="http://schemas.microsoft.com/office/drawing/2014/main" id="{9D0F88A6-B646-9CC4-FB7F-C0438494468C}"/>
              </a:ext>
            </a:extLst>
          </p:cNvPr>
          <p:cNvSpPr>
            <a:spLocks noGrp="1"/>
          </p:cNvSpPr>
          <p:nvPr>
            <p:ph type="title"/>
          </p:nvPr>
        </p:nvSpPr>
        <p:spPr>
          <a:xfrm>
            <a:off x="628650" y="-26988"/>
            <a:ext cx="7886700" cy="1325563"/>
          </a:xfrm>
        </p:spPr>
        <p:txBody>
          <a:bodyPr/>
          <a:lstStyle/>
          <a:p>
            <a:pPr algn="ctr" eaLnBrk="1" hangingPunct="1"/>
            <a:r>
              <a:rPr lang="it-IT" altLang="it-IT" sz="3200" b="1">
                <a:latin typeface="Arial" panose="020B0604020202020204" pitchFamily="34" charset="0"/>
                <a:cs typeface="Arial" panose="020B0604020202020204" pitchFamily="34" charset="0"/>
              </a:rPr>
              <a:t>Definizione</a:t>
            </a:r>
            <a:br>
              <a:rPr lang="it-IT" altLang="it-IT" sz="3200" b="1">
                <a:latin typeface="Arial" panose="020B0604020202020204" pitchFamily="34" charset="0"/>
                <a:cs typeface="Arial" panose="020B0604020202020204" pitchFamily="34" charset="0"/>
              </a:rPr>
            </a:br>
            <a:r>
              <a:rPr lang="it-IT" altLang="it-IT" sz="3200" b="1">
                <a:latin typeface="Arial" panose="020B0604020202020204" pitchFamily="34" charset="0"/>
                <a:cs typeface="Arial" panose="020B0604020202020204" pitchFamily="34" charset="0"/>
              </a:rPr>
              <a:t>Infezioni a trasmissione sessuale</a:t>
            </a:r>
          </a:p>
        </p:txBody>
      </p:sp>
      <p:sp>
        <p:nvSpPr>
          <p:cNvPr id="251907" name="Rectangle 3">
            <a:extLst>
              <a:ext uri="{FF2B5EF4-FFF2-40B4-BE49-F238E27FC236}">
                <a16:creationId xmlns:a16="http://schemas.microsoft.com/office/drawing/2014/main" id="{AEEA6679-1A5C-2A13-67DD-B3A9D68E2681}"/>
              </a:ext>
            </a:extLst>
          </p:cNvPr>
          <p:cNvSpPr>
            <a:spLocks noGrp="1"/>
          </p:cNvSpPr>
          <p:nvPr>
            <p:ph idx="1"/>
          </p:nvPr>
        </p:nvSpPr>
        <p:spPr>
          <a:xfrm>
            <a:off x="628650" y="1825625"/>
            <a:ext cx="7886700" cy="2755900"/>
          </a:xfrm>
        </p:spPr>
        <p:txBody>
          <a:bodyPr/>
          <a:lstStyle/>
          <a:p>
            <a:pPr algn="ctr" eaLnBrk="1" hangingPunct="1">
              <a:buFont typeface="Arial" panose="020B0604020202020204" pitchFamily="34" charset="0"/>
              <a:buNone/>
            </a:pPr>
            <a:endParaRPr lang="it-IT" altLang="it-IT" dirty="0"/>
          </a:p>
          <a:p>
            <a:pPr algn="ctr" eaLnBrk="1" hangingPunct="1">
              <a:buFont typeface="Arial" panose="020B0604020202020204" pitchFamily="34" charset="0"/>
              <a:buNone/>
            </a:pPr>
            <a:r>
              <a:rPr lang="it-IT" altLang="it-IT" sz="3200" dirty="0">
                <a:latin typeface="Arial" panose="020B0604020202020204" pitchFamily="34" charset="0"/>
                <a:cs typeface="Arial" panose="020B0604020202020204" pitchFamily="34" charset="0"/>
              </a:rPr>
              <a:t>Patogeni che causano infezioni tramite contatto sessuale </a:t>
            </a:r>
          </a:p>
          <a:p>
            <a:pPr algn="ctr" eaLnBrk="1" hangingPunct="1">
              <a:buFont typeface="Arial" panose="020B0604020202020204" pitchFamily="34" charset="0"/>
              <a:buNone/>
            </a:pPr>
            <a:r>
              <a:rPr lang="it-IT" altLang="en-US" dirty="0"/>
              <a:t>“</a:t>
            </a:r>
            <a:r>
              <a:rPr lang="it-IT" altLang="en-US" b="1" dirty="0" err="1"/>
              <a:t>sexually</a:t>
            </a:r>
            <a:r>
              <a:rPr lang="it-IT" altLang="en-US" b="1" dirty="0"/>
              <a:t> </a:t>
            </a:r>
            <a:r>
              <a:rPr lang="it-IT" altLang="en-US" b="1" dirty="0" err="1"/>
              <a:t>transmitted</a:t>
            </a:r>
            <a:r>
              <a:rPr lang="it-IT" altLang="en-US" b="1" dirty="0"/>
              <a:t> </a:t>
            </a:r>
            <a:r>
              <a:rPr lang="it-IT" altLang="en-US" b="1" dirty="0" err="1"/>
              <a:t>infection</a:t>
            </a:r>
            <a:r>
              <a:rPr lang="it-IT" altLang="en-US" b="1" dirty="0"/>
              <a:t>” </a:t>
            </a:r>
            <a:endParaRPr lang="it-IT" altLang="en-US" sz="4400" b="1" dirty="0"/>
          </a:p>
          <a:p>
            <a:pPr algn="ctr" eaLnBrk="1" hangingPunct="1">
              <a:buFont typeface="Arial" panose="020B0604020202020204" pitchFamily="34" charset="0"/>
              <a:buNone/>
            </a:pPr>
            <a:r>
              <a:rPr lang="it-IT" altLang="it-IT" sz="3200" dirty="0">
                <a:latin typeface="Arial" panose="020B0604020202020204" pitchFamily="34" charset="0"/>
                <a:cs typeface="Arial" panose="020B0604020202020204" pitchFamily="34" charset="0"/>
              </a:rPr>
              <a:t>(STI)</a:t>
            </a:r>
          </a:p>
        </p:txBody>
      </p:sp>
      <p:sp>
        <p:nvSpPr>
          <p:cNvPr id="6" name="Rettangolo 5">
            <a:extLst>
              <a:ext uri="{FF2B5EF4-FFF2-40B4-BE49-F238E27FC236}">
                <a16:creationId xmlns:a16="http://schemas.microsoft.com/office/drawing/2014/main" id="{29812B7D-BD82-FF4D-F05F-8BD0F9978BC8}"/>
              </a:ext>
            </a:extLst>
          </p:cNvPr>
          <p:cNvSpPr/>
          <p:nvPr/>
        </p:nvSpPr>
        <p:spPr>
          <a:xfrm>
            <a:off x="323850" y="1700213"/>
            <a:ext cx="8532813" cy="3168650"/>
          </a:xfrm>
          <a:prstGeom prst="rect">
            <a:avLst/>
          </a:prstGeom>
          <a:noFill/>
          <a:ln w="603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withEffect">
                                  <p:stCondLst>
                                    <p:cond delay="0"/>
                                  </p:stCondLst>
                                  <p:childTnLst>
                                    <p:set>
                                      <p:cBhvr>
                                        <p:cTn id="6" dur="1" fill="hold">
                                          <p:stCondLst>
                                            <p:cond delay="0"/>
                                          </p:stCondLst>
                                        </p:cTn>
                                        <p:tgtEl>
                                          <p:spTgt spid="251906"/>
                                        </p:tgtEl>
                                        <p:attrNameLst>
                                          <p:attrName>style.visibility</p:attrName>
                                        </p:attrNameLst>
                                      </p:cBhvr>
                                      <p:to>
                                        <p:strVal val="visible"/>
                                      </p:to>
                                    </p:set>
                                    <p:animEffect transition="in" filter="slide(fromBottom)">
                                      <p:cBhvr>
                                        <p:cTn id="7" dur="500"/>
                                        <p:tgtEl>
                                          <p:spTgt spid="251906"/>
                                        </p:tgtEl>
                                      </p:cBhvr>
                                    </p:animEffect>
                                  </p:childTnLst>
                                </p:cTn>
                              </p:par>
                            </p:childTnLst>
                          </p:cTn>
                        </p:par>
                        <p:par>
                          <p:cTn id="8" fill="hold" nodeType="afterGroup">
                            <p:stCondLst>
                              <p:cond delay="500"/>
                            </p:stCondLst>
                            <p:childTnLst>
                              <p:par>
                                <p:cTn id="9" presetID="2" presetClass="entr" presetSubtype="4" fill="hold" nodeType="afterEffect">
                                  <p:stCondLst>
                                    <p:cond delay="0"/>
                                  </p:stCondLst>
                                  <p:childTnLst>
                                    <p:set>
                                      <p:cBhvr>
                                        <p:cTn id="10" dur="1" fill="hold">
                                          <p:stCondLst>
                                            <p:cond delay="0"/>
                                          </p:stCondLst>
                                        </p:cTn>
                                        <p:tgtEl>
                                          <p:spTgt spid="251907">
                                            <p:txEl>
                                              <p:pRg st="1" end="1"/>
                                            </p:txEl>
                                          </p:spTgt>
                                        </p:tgtEl>
                                        <p:attrNameLst>
                                          <p:attrName>style.visibility</p:attrName>
                                        </p:attrNameLst>
                                      </p:cBhvr>
                                      <p:to>
                                        <p:strVal val="visible"/>
                                      </p:to>
                                    </p:set>
                                    <p:anim calcmode="lin" valueType="num">
                                      <p:cBhvr additive="base">
                                        <p:cTn id="11" dur="500" fill="hold"/>
                                        <p:tgtEl>
                                          <p:spTgt spid="25190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19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51907">
                                            <p:txEl>
                                              <p:pRg st="2" end="2"/>
                                            </p:txEl>
                                          </p:spTgt>
                                        </p:tgtEl>
                                        <p:attrNameLst>
                                          <p:attrName>style.visibility</p:attrName>
                                        </p:attrNameLst>
                                      </p:cBhvr>
                                      <p:to>
                                        <p:strVal val="visible"/>
                                      </p:to>
                                    </p:set>
                                    <p:anim calcmode="lin" valueType="num">
                                      <p:cBhvr additive="base">
                                        <p:cTn id="17" dur="500" fill="hold"/>
                                        <p:tgtEl>
                                          <p:spTgt spid="25190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5190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500"/>
                            </p:stCondLst>
                            <p:childTnLst>
                              <p:par>
                                <p:cTn id="20" presetID="2" presetClass="entr" presetSubtype="4" fill="hold" nodeType="afterEffect">
                                  <p:stCondLst>
                                    <p:cond delay="0"/>
                                  </p:stCondLst>
                                  <p:childTnLst>
                                    <p:set>
                                      <p:cBhvr>
                                        <p:cTn id="21" dur="1" fill="hold">
                                          <p:stCondLst>
                                            <p:cond delay="0"/>
                                          </p:stCondLst>
                                        </p:cTn>
                                        <p:tgtEl>
                                          <p:spTgt spid="251907">
                                            <p:txEl>
                                              <p:pRg st="3" end="3"/>
                                            </p:txEl>
                                          </p:spTgt>
                                        </p:tgtEl>
                                        <p:attrNameLst>
                                          <p:attrName>style.visibility</p:attrName>
                                        </p:attrNameLst>
                                      </p:cBhvr>
                                      <p:to>
                                        <p:strVal val="visible"/>
                                      </p:to>
                                    </p:set>
                                    <p:anim calcmode="lin" valueType="num">
                                      <p:cBhvr additive="base">
                                        <p:cTn id="22" dur="500" fill="hold"/>
                                        <p:tgtEl>
                                          <p:spTgt spid="251907">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5190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6" grpId="0"/>
      <p:bldP spid="25190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Immagine 1">
            <a:extLst>
              <a:ext uri="{FF2B5EF4-FFF2-40B4-BE49-F238E27FC236}">
                <a16:creationId xmlns:a16="http://schemas.microsoft.com/office/drawing/2014/main" id="{FFA73643-FF01-C110-057B-ADC92F60D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1700"/>
            <a:ext cx="91440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AC75909-6BA0-4F9A-40FD-00E58871C0DC}"/>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011" name="CasellaDiTesto 1">
            <a:extLst>
              <a:ext uri="{FF2B5EF4-FFF2-40B4-BE49-F238E27FC236}">
                <a16:creationId xmlns:a16="http://schemas.microsoft.com/office/drawing/2014/main" id="{C45E507D-E217-F002-ABF9-1A9FEB38181D}"/>
              </a:ext>
            </a:extLst>
          </p:cNvPr>
          <p:cNvSpPr txBox="1">
            <a:spLocks noChangeArrowheads="1"/>
          </p:cNvSpPr>
          <p:nvPr/>
        </p:nvSpPr>
        <p:spPr bwMode="auto">
          <a:xfrm>
            <a:off x="323850" y="6308725"/>
            <a:ext cx="1309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2000">
                <a:latin typeface="Arial" panose="020B0604020202020204" pitchFamily="34" charset="0"/>
              </a:rPr>
              <a:t>ISS, 2021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Immagine 1">
            <a:extLst>
              <a:ext uri="{FF2B5EF4-FFF2-40B4-BE49-F238E27FC236}">
                <a16:creationId xmlns:a16="http://schemas.microsoft.com/office/drawing/2014/main" id="{4D508DEF-FE58-192A-BF3D-701660BF49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7575"/>
            <a:ext cx="914400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2E04C70-2AB0-57EC-3D51-8C4CD86290AF}"/>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035" name="CasellaDiTesto 3">
            <a:extLst>
              <a:ext uri="{FF2B5EF4-FFF2-40B4-BE49-F238E27FC236}">
                <a16:creationId xmlns:a16="http://schemas.microsoft.com/office/drawing/2014/main" id="{A5E2ADDF-97B6-51E6-3BF7-32913549A7B0}"/>
              </a:ext>
            </a:extLst>
          </p:cNvPr>
          <p:cNvSpPr txBox="1">
            <a:spLocks noChangeArrowheads="1"/>
          </p:cNvSpPr>
          <p:nvPr/>
        </p:nvSpPr>
        <p:spPr bwMode="auto">
          <a:xfrm>
            <a:off x="323850" y="6308725"/>
            <a:ext cx="1309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2000">
                <a:latin typeface="Arial" panose="020B0604020202020204" pitchFamily="34" charset="0"/>
              </a:rPr>
              <a:t>ISS, 2021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Immagine 1">
            <a:extLst>
              <a:ext uri="{FF2B5EF4-FFF2-40B4-BE49-F238E27FC236}">
                <a16:creationId xmlns:a16="http://schemas.microsoft.com/office/drawing/2014/main" id="{6562F639-6B10-D4A0-17D2-B5B65DDAB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4288"/>
            <a:ext cx="9144000"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C3D25FDC-4A8B-5DA0-94D2-DF78C0FFCEF2}"/>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059" name="CasellaDiTesto 3">
            <a:extLst>
              <a:ext uri="{FF2B5EF4-FFF2-40B4-BE49-F238E27FC236}">
                <a16:creationId xmlns:a16="http://schemas.microsoft.com/office/drawing/2014/main" id="{4D3BD730-0764-A5C4-80D1-A51858192728}"/>
              </a:ext>
            </a:extLst>
          </p:cNvPr>
          <p:cNvSpPr txBox="1">
            <a:spLocks noChangeArrowheads="1"/>
          </p:cNvSpPr>
          <p:nvPr/>
        </p:nvSpPr>
        <p:spPr bwMode="auto">
          <a:xfrm>
            <a:off x="323850" y="6308725"/>
            <a:ext cx="1309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2000">
                <a:latin typeface="Arial" panose="020B0604020202020204" pitchFamily="34" charset="0"/>
              </a:rPr>
              <a:t>ISS, 2021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3650" name="Rectangle 2">
            <a:extLst>
              <a:ext uri="{FF2B5EF4-FFF2-40B4-BE49-F238E27FC236}">
                <a16:creationId xmlns:a16="http://schemas.microsoft.com/office/drawing/2014/main" id="{FCF90BF6-4708-4625-9699-8157B6FD7CDB}"/>
              </a:ext>
            </a:extLst>
          </p:cNvPr>
          <p:cNvSpPr>
            <a:spLocks noGrp="1"/>
          </p:cNvSpPr>
          <p:nvPr>
            <p:ph type="title"/>
          </p:nvPr>
        </p:nvSpPr>
        <p:spPr>
          <a:xfrm>
            <a:off x="457200" y="274638"/>
            <a:ext cx="8229600" cy="704850"/>
          </a:xfrm>
        </p:spPr>
        <p:txBody>
          <a:bodyPr/>
          <a:lstStyle/>
          <a:p>
            <a:pPr algn="ctr" eaLnBrk="1" hangingPunct="1"/>
            <a:r>
              <a:rPr lang="it-IT" altLang="it-IT" sz="3600" b="1">
                <a:solidFill>
                  <a:srgbClr val="C00000"/>
                </a:solidFill>
                <a:latin typeface="Arial" panose="020B0604020202020204" pitchFamily="34" charset="0"/>
                <a:cs typeface="Arial" panose="020B0604020202020204" pitchFamily="34" charset="0"/>
              </a:rPr>
              <a:t>Eziologia</a:t>
            </a:r>
          </a:p>
        </p:txBody>
      </p:sp>
      <p:sp>
        <p:nvSpPr>
          <p:cNvPr id="283651" name="Rectangle 3">
            <a:extLst>
              <a:ext uri="{FF2B5EF4-FFF2-40B4-BE49-F238E27FC236}">
                <a16:creationId xmlns:a16="http://schemas.microsoft.com/office/drawing/2014/main" id="{E7F57542-2FF3-53E9-9C35-D5C67F47C50D}"/>
              </a:ext>
            </a:extLst>
          </p:cNvPr>
          <p:cNvSpPr>
            <a:spLocks noGrp="1"/>
          </p:cNvSpPr>
          <p:nvPr>
            <p:ph idx="1"/>
          </p:nvPr>
        </p:nvSpPr>
        <p:spPr>
          <a:xfrm>
            <a:off x="630238" y="1268413"/>
            <a:ext cx="8229600" cy="4972050"/>
          </a:xfrm>
        </p:spPr>
        <p:txBody>
          <a:bodyPr/>
          <a:lstStyle/>
          <a:p>
            <a:pPr algn="ctr" eaLnBrk="1" hangingPunct="1">
              <a:buFont typeface="Arial" panose="020B0604020202020204" pitchFamily="34" charset="0"/>
              <a:buNone/>
            </a:pPr>
            <a:r>
              <a:rPr lang="it-IT" altLang="it-IT">
                <a:latin typeface="Arial" panose="020B0604020202020204" pitchFamily="34" charset="0"/>
                <a:cs typeface="Arial" panose="020B0604020202020204" pitchFamily="34" charset="0"/>
              </a:rPr>
              <a:t> </a:t>
            </a:r>
            <a:r>
              <a:rPr lang="it-IT" altLang="it-IT" i="1">
                <a:solidFill>
                  <a:srgbClr val="000000"/>
                </a:solidFill>
                <a:latin typeface="Arial" panose="020B0604020202020204" pitchFamily="34" charset="0"/>
                <a:cs typeface="Arial" panose="020B0604020202020204" pitchFamily="34" charset="0"/>
              </a:rPr>
              <a:t>Treponema pallidum</a:t>
            </a:r>
            <a:r>
              <a:rPr lang="it-IT" altLang="it-IT">
                <a:solidFill>
                  <a:srgbClr val="000000"/>
                </a:solidFill>
                <a:latin typeface="Arial" panose="020B0604020202020204" pitchFamily="34" charset="0"/>
                <a:cs typeface="Arial" panose="020B0604020202020204" pitchFamily="34" charset="0"/>
              </a:rPr>
              <a:t> </a:t>
            </a:r>
          </a:p>
          <a:p>
            <a:pPr algn="ctr" eaLnBrk="1" hangingPunct="1">
              <a:buFont typeface="Arial" panose="020B0604020202020204" pitchFamily="34" charset="0"/>
              <a:buNone/>
            </a:pPr>
            <a:r>
              <a:rPr lang="it-IT" altLang="it-IT" sz="2000">
                <a:solidFill>
                  <a:srgbClr val="000000"/>
                </a:solidFill>
                <a:latin typeface="Arial" panose="020B0604020202020204" pitchFamily="34" charset="0"/>
                <a:cs typeface="Arial" panose="020B0604020202020204" pitchFamily="34" charset="0"/>
              </a:rPr>
              <a:t>appartiene all’ordine delle Spirochete batteri  GRAM-:</a:t>
            </a:r>
          </a:p>
          <a:p>
            <a:pPr algn="ctr" eaLnBrk="1" hangingPunct="1">
              <a:buFont typeface="Arial" panose="020B0604020202020204" pitchFamily="34" charset="0"/>
              <a:buNone/>
            </a:pPr>
            <a:r>
              <a:rPr lang="it-IT" altLang="it-IT">
                <a:solidFill>
                  <a:srgbClr val="000000"/>
                </a:solidFill>
                <a:latin typeface="Arial" panose="020B0604020202020204" pitchFamily="34" charset="0"/>
                <a:cs typeface="Arial" panose="020B0604020202020204" pitchFamily="34" charset="0"/>
              </a:rPr>
              <a:t>Spirochete</a:t>
            </a:r>
          </a:p>
          <a:p>
            <a:pPr algn="ctr" eaLnBrk="1" hangingPunct="1">
              <a:buFont typeface="Arial" panose="020B0604020202020204" pitchFamily="34" charset="0"/>
              <a:buNone/>
            </a:pPr>
            <a:r>
              <a:rPr lang="it-IT" altLang="it-IT">
                <a:solidFill>
                  <a:srgbClr val="000000"/>
                </a:solidFill>
                <a:latin typeface="Arial" panose="020B0604020202020204" pitchFamily="34" charset="0"/>
                <a:cs typeface="Arial" panose="020B0604020202020204" pitchFamily="34" charset="0"/>
              </a:rPr>
              <a:t>Famiglie</a:t>
            </a:r>
          </a:p>
          <a:p>
            <a:pPr eaLnBrk="1" hangingPunct="1">
              <a:buFont typeface="Arial" panose="020B0604020202020204" pitchFamily="34" charset="0"/>
              <a:buNone/>
            </a:pPr>
            <a:r>
              <a:rPr lang="it-IT" altLang="it-IT">
                <a:solidFill>
                  <a:srgbClr val="000000"/>
                </a:solidFill>
                <a:latin typeface="Arial" panose="020B0604020202020204" pitchFamily="34" charset="0"/>
                <a:cs typeface="Arial" panose="020B0604020202020204" pitchFamily="34" charset="0"/>
              </a:rPr>
              <a:t>Spirochetacee    </a:t>
            </a:r>
            <a:r>
              <a:rPr lang="it-IT" altLang="it-IT">
                <a:solidFill>
                  <a:srgbClr val="00CCFF"/>
                </a:solidFill>
                <a:latin typeface="Arial" panose="020B0604020202020204" pitchFamily="34" charset="0"/>
                <a:cs typeface="Arial" panose="020B0604020202020204" pitchFamily="34" charset="0"/>
              </a:rPr>
              <a:t>                    	</a:t>
            </a:r>
            <a:r>
              <a:rPr lang="it-IT" altLang="it-IT">
                <a:solidFill>
                  <a:srgbClr val="000000"/>
                </a:solidFill>
                <a:latin typeface="Arial" panose="020B0604020202020204" pitchFamily="34" charset="0"/>
                <a:cs typeface="Arial" panose="020B0604020202020204" pitchFamily="34" charset="0"/>
              </a:rPr>
              <a:t>Leptospiracee</a:t>
            </a:r>
          </a:p>
          <a:p>
            <a:pPr eaLnBrk="1" hangingPunct="1">
              <a:buFont typeface="Arial" panose="020B0604020202020204" pitchFamily="34" charset="0"/>
              <a:buNone/>
            </a:pPr>
            <a:endParaRPr lang="it-IT" altLang="it-IT">
              <a:solidFill>
                <a:srgbClr val="000000"/>
              </a:solidFill>
              <a:latin typeface="Arial" panose="020B0604020202020204" pitchFamily="34" charset="0"/>
              <a:cs typeface="Arial" panose="020B0604020202020204" pitchFamily="34" charset="0"/>
            </a:endParaRPr>
          </a:p>
          <a:p>
            <a:pPr eaLnBrk="1" hangingPunct="1">
              <a:buFont typeface="Arial" panose="020B0604020202020204" pitchFamily="34" charset="0"/>
              <a:buNone/>
            </a:pPr>
            <a:r>
              <a:rPr lang="it-IT" altLang="it-IT">
                <a:solidFill>
                  <a:srgbClr val="000000"/>
                </a:solidFill>
                <a:latin typeface="Arial" panose="020B0604020202020204" pitchFamily="34" charset="0"/>
                <a:cs typeface="Arial" panose="020B0604020202020204" pitchFamily="34" charset="0"/>
              </a:rPr>
              <a:t>Treponema    Borrelia    Criptospira</a:t>
            </a:r>
          </a:p>
          <a:p>
            <a:pPr eaLnBrk="1" hangingPunct="1">
              <a:buFont typeface="Arial" panose="020B0604020202020204" pitchFamily="34" charset="0"/>
              <a:buNone/>
            </a:pPr>
            <a:endParaRPr lang="it-IT" altLang="it-IT">
              <a:solidFill>
                <a:srgbClr val="000000"/>
              </a:solidFill>
              <a:latin typeface="Arial" panose="020B0604020202020204" pitchFamily="34" charset="0"/>
              <a:cs typeface="Arial" panose="020B0604020202020204" pitchFamily="34" charset="0"/>
            </a:endParaRPr>
          </a:p>
          <a:p>
            <a:pPr eaLnBrk="1" hangingPunct="1">
              <a:buFont typeface="Arial" panose="020B0604020202020204" pitchFamily="34" charset="0"/>
              <a:buNone/>
            </a:pPr>
            <a:r>
              <a:rPr lang="it-IT" altLang="it-IT">
                <a:solidFill>
                  <a:srgbClr val="000000"/>
                </a:solidFill>
                <a:latin typeface="Arial" panose="020B0604020202020204" pitchFamily="34" charset="0"/>
                <a:cs typeface="Arial" panose="020B0604020202020204" pitchFamily="34" charset="0"/>
              </a:rPr>
              <a:t>pallidum    pertenue    carateum</a:t>
            </a:r>
            <a:r>
              <a:rPr lang="it-IT" altLang="it-IT">
                <a:solidFill>
                  <a:srgbClr val="00CCFF"/>
                </a:solidFill>
                <a:latin typeface="Arial" panose="020B0604020202020204" pitchFamily="34" charset="0"/>
                <a:cs typeface="Arial" panose="020B0604020202020204" pitchFamily="34" charset="0"/>
              </a:rPr>
              <a:t>  </a:t>
            </a:r>
          </a:p>
          <a:p>
            <a:pPr algn="ctr" eaLnBrk="1" hangingPunct="1">
              <a:buFont typeface="Arial" panose="020B0604020202020204" pitchFamily="34" charset="0"/>
              <a:buNone/>
            </a:pPr>
            <a:endParaRPr lang="it-IT" altLang="it-IT">
              <a:solidFill>
                <a:srgbClr val="00CCFF"/>
              </a:solidFill>
            </a:endParaRPr>
          </a:p>
          <a:p>
            <a:pPr algn="ctr" eaLnBrk="1" hangingPunct="1">
              <a:buFont typeface="Arial" panose="020B0604020202020204" pitchFamily="34" charset="0"/>
              <a:buNone/>
            </a:pPr>
            <a:endParaRPr lang="it-IT" altLang="it-IT"/>
          </a:p>
          <a:p>
            <a:pPr algn="ctr" eaLnBrk="1" hangingPunct="1">
              <a:buFont typeface="Arial" panose="020B0604020202020204" pitchFamily="34" charset="0"/>
              <a:buNone/>
            </a:pPr>
            <a:endParaRPr lang="it-IT" altLang="it-IT"/>
          </a:p>
        </p:txBody>
      </p:sp>
      <p:sp>
        <p:nvSpPr>
          <p:cNvPr id="283652" name="Line 4">
            <a:extLst>
              <a:ext uri="{FF2B5EF4-FFF2-40B4-BE49-F238E27FC236}">
                <a16:creationId xmlns:a16="http://schemas.microsoft.com/office/drawing/2014/main" id="{13173197-2C28-46D7-BEBD-3984D1DB55E0}"/>
              </a:ext>
            </a:extLst>
          </p:cNvPr>
          <p:cNvSpPr>
            <a:spLocks noChangeShapeType="1"/>
          </p:cNvSpPr>
          <p:nvPr/>
        </p:nvSpPr>
        <p:spPr bwMode="auto">
          <a:xfrm>
            <a:off x="1501775" y="3679825"/>
            <a:ext cx="0" cy="576263"/>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83653" name="Line 5">
            <a:extLst>
              <a:ext uri="{FF2B5EF4-FFF2-40B4-BE49-F238E27FC236}">
                <a16:creationId xmlns:a16="http://schemas.microsoft.com/office/drawing/2014/main" id="{6BFECD54-F65E-E022-B1BF-BA1F3AE471CC}"/>
              </a:ext>
            </a:extLst>
          </p:cNvPr>
          <p:cNvSpPr>
            <a:spLocks noChangeShapeType="1"/>
          </p:cNvSpPr>
          <p:nvPr/>
        </p:nvSpPr>
        <p:spPr bwMode="auto">
          <a:xfrm>
            <a:off x="1490663" y="3679825"/>
            <a:ext cx="1800225" cy="576263"/>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83654" name="Line 6">
            <a:extLst>
              <a:ext uri="{FF2B5EF4-FFF2-40B4-BE49-F238E27FC236}">
                <a16:creationId xmlns:a16="http://schemas.microsoft.com/office/drawing/2014/main" id="{218896B8-934C-3F3E-5CE6-23894FFF3287}"/>
              </a:ext>
            </a:extLst>
          </p:cNvPr>
          <p:cNvSpPr>
            <a:spLocks noChangeShapeType="1"/>
          </p:cNvSpPr>
          <p:nvPr/>
        </p:nvSpPr>
        <p:spPr bwMode="auto">
          <a:xfrm>
            <a:off x="1490663" y="3649663"/>
            <a:ext cx="3384550" cy="45085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6086" name="Line 7">
            <a:extLst>
              <a:ext uri="{FF2B5EF4-FFF2-40B4-BE49-F238E27FC236}">
                <a16:creationId xmlns:a16="http://schemas.microsoft.com/office/drawing/2014/main" id="{42F65AB0-EC46-992B-D778-40288767352F}"/>
              </a:ext>
            </a:extLst>
          </p:cNvPr>
          <p:cNvSpPr>
            <a:spLocks noChangeShapeType="1"/>
          </p:cNvSpPr>
          <p:nvPr/>
        </p:nvSpPr>
        <p:spPr bwMode="auto">
          <a:xfrm>
            <a:off x="1187450" y="4724400"/>
            <a:ext cx="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83656" name="Line 8">
            <a:extLst>
              <a:ext uri="{FF2B5EF4-FFF2-40B4-BE49-F238E27FC236}">
                <a16:creationId xmlns:a16="http://schemas.microsoft.com/office/drawing/2014/main" id="{2AAD9B7A-5CDA-6917-A020-5CA843E79005}"/>
              </a:ext>
            </a:extLst>
          </p:cNvPr>
          <p:cNvSpPr>
            <a:spLocks noChangeShapeType="1"/>
          </p:cNvSpPr>
          <p:nvPr/>
        </p:nvSpPr>
        <p:spPr bwMode="auto">
          <a:xfrm>
            <a:off x="1258888" y="4724400"/>
            <a:ext cx="0" cy="576263"/>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83657" name="Line 9">
            <a:extLst>
              <a:ext uri="{FF2B5EF4-FFF2-40B4-BE49-F238E27FC236}">
                <a16:creationId xmlns:a16="http://schemas.microsoft.com/office/drawing/2014/main" id="{83718FA7-8A0D-50BB-4828-DA4C7E6C2504}"/>
              </a:ext>
            </a:extLst>
          </p:cNvPr>
          <p:cNvSpPr>
            <a:spLocks noChangeShapeType="1"/>
          </p:cNvSpPr>
          <p:nvPr/>
        </p:nvSpPr>
        <p:spPr bwMode="auto">
          <a:xfrm>
            <a:off x="1258888" y="4724400"/>
            <a:ext cx="1296987" cy="576263"/>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83658" name="Line 10">
            <a:extLst>
              <a:ext uri="{FF2B5EF4-FFF2-40B4-BE49-F238E27FC236}">
                <a16:creationId xmlns:a16="http://schemas.microsoft.com/office/drawing/2014/main" id="{E05A9F44-A630-7A2A-6ABD-E3D361598EE3}"/>
              </a:ext>
            </a:extLst>
          </p:cNvPr>
          <p:cNvSpPr>
            <a:spLocks noChangeShapeType="1"/>
          </p:cNvSpPr>
          <p:nvPr/>
        </p:nvSpPr>
        <p:spPr bwMode="auto">
          <a:xfrm>
            <a:off x="1258888" y="4724400"/>
            <a:ext cx="3241675" cy="576263"/>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83659" name="Line 11">
            <a:extLst>
              <a:ext uri="{FF2B5EF4-FFF2-40B4-BE49-F238E27FC236}">
                <a16:creationId xmlns:a16="http://schemas.microsoft.com/office/drawing/2014/main" id="{817B14F3-1164-395B-E5E2-AD7C4D6C172B}"/>
              </a:ext>
            </a:extLst>
          </p:cNvPr>
          <p:cNvSpPr>
            <a:spLocks noChangeShapeType="1"/>
          </p:cNvSpPr>
          <p:nvPr/>
        </p:nvSpPr>
        <p:spPr bwMode="auto">
          <a:xfrm flipH="1">
            <a:off x="3290888" y="3068638"/>
            <a:ext cx="776287" cy="576262"/>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83660" name="Line 12">
            <a:extLst>
              <a:ext uri="{FF2B5EF4-FFF2-40B4-BE49-F238E27FC236}">
                <a16:creationId xmlns:a16="http://schemas.microsoft.com/office/drawing/2014/main" id="{36DC9094-A907-8D9C-C3BC-45593081F6A6}"/>
              </a:ext>
            </a:extLst>
          </p:cNvPr>
          <p:cNvSpPr>
            <a:spLocks noChangeShapeType="1"/>
          </p:cNvSpPr>
          <p:nvPr/>
        </p:nvSpPr>
        <p:spPr bwMode="auto">
          <a:xfrm>
            <a:off x="5435600" y="3068638"/>
            <a:ext cx="666750" cy="465137"/>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cxnSp>
        <p:nvCxnSpPr>
          <p:cNvPr id="7" name="Connettore 1 6">
            <a:extLst>
              <a:ext uri="{FF2B5EF4-FFF2-40B4-BE49-F238E27FC236}">
                <a16:creationId xmlns:a16="http://schemas.microsoft.com/office/drawing/2014/main" id="{70AEAFFF-5547-8671-6950-5A2803F837D1}"/>
              </a:ext>
            </a:extLst>
          </p:cNvPr>
          <p:cNvCxnSpPr/>
          <p:nvPr/>
        </p:nvCxnSpPr>
        <p:spPr>
          <a:xfrm flipV="1">
            <a:off x="611188" y="1052513"/>
            <a:ext cx="820896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B8E5F3C-54E8-62A3-E22E-0E3F09B33D47}"/>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283650"/>
                                        </p:tgtEl>
                                        <p:attrNameLst>
                                          <p:attrName>style.visibility</p:attrName>
                                        </p:attrNameLst>
                                      </p:cBhvr>
                                      <p:to>
                                        <p:strVal val="visible"/>
                                      </p:to>
                                    </p:set>
                                    <p:anim calcmode="lin" valueType="num">
                                      <p:cBhvr>
                                        <p:cTn id="7" dur="1000" fill="hold"/>
                                        <p:tgtEl>
                                          <p:spTgt spid="283650"/>
                                        </p:tgtEl>
                                        <p:attrNameLst>
                                          <p:attrName>ppt_x</p:attrName>
                                        </p:attrNameLst>
                                      </p:cBhvr>
                                      <p:tavLst>
                                        <p:tav tm="0">
                                          <p:val>
                                            <p:strVal val="#ppt_x-.2"/>
                                          </p:val>
                                        </p:tav>
                                        <p:tav tm="100000">
                                          <p:val>
                                            <p:strVal val="#ppt_x"/>
                                          </p:val>
                                        </p:tav>
                                      </p:tavLst>
                                    </p:anim>
                                    <p:anim calcmode="lin" valueType="num">
                                      <p:cBhvr>
                                        <p:cTn id="8" dur="1000" fill="hold"/>
                                        <p:tgtEl>
                                          <p:spTgt spid="283650"/>
                                        </p:tgtEl>
                                        <p:attrNameLst>
                                          <p:attrName>ppt_y</p:attrName>
                                        </p:attrNameLst>
                                      </p:cBhvr>
                                      <p:tavLst>
                                        <p:tav tm="0">
                                          <p:val>
                                            <p:strVal val="#ppt_y"/>
                                          </p:val>
                                        </p:tav>
                                        <p:tav tm="100000">
                                          <p:val>
                                            <p:strVal val="#ppt_y"/>
                                          </p:val>
                                        </p:tav>
                                      </p:tavLst>
                                    </p:anim>
                                    <p:animEffect transition="in" filter="wipe(right)" prLst="gradientSize: 0.1">
                                      <p:cBhvr>
                                        <p:cTn id="9" dur="1000"/>
                                        <p:tgtEl>
                                          <p:spTgt spid="283650"/>
                                        </p:tgtEl>
                                      </p:cBhvr>
                                    </p:animEffect>
                                  </p:childTnLst>
                                </p:cTn>
                              </p:par>
                            </p:childTnLst>
                          </p:cTn>
                        </p:par>
                        <p:par>
                          <p:cTn id="10" fill="hold" nodeType="afterGroup">
                            <p:stCondLst>
                              <p:cond delay="1000"/>
                            </p:stCondLst>
                            <p:childTnLst>
                              <p:par>
                                <p:cTn id="11" presetID="44" presetClass="entr" presetSubtype="0" fill="hold" nodeType="afterEffect">
                                  <p:stCondLst>
                                    <p:cond delay="0"/>
                                  </p:stCondLst>
                                  <p:childTnLst>
                                    <p:set>
                                      <p:cBhvr>
                                        <p:cTn id="12" dur="1" fill="hold">
                                          <p:stCondLst>
                                            <p:cond delay="0"/>
                                          </p:stCondLst>
                                        </p:cTn>
                                        <p:tgtEl>
                                          <p:spTgt spid="283651">
                                            <p:txEl>
                                              <p:pRg st="0" end="0"/>
                                            </p:txEl>
                                          </p:spTgt>
                                        </p:tgtEl>
                                        <p:attrNameLst>
                                          <p:attrName>style.visibility</p:attrName>
                                        </p:attrNameLst>
                                      </p:cBhvr>
                                      <p:to>
                                        <p:strVal val="visible"/>
                                      </p:to>
                                    </p:set>
                                    <p:animEffect transition="in" filter="fade">
                                      <p:cBhvr>
                                        <p:cTn id="13" dur="500"/>
                                        <p:tgtEl>
                                          <p:spTgt spid="283651">
                                            <p:txEl>
                                              <p:pRg st="0" end="0"/>
                                            </p:txEl>
                                          </p:spTgt>
                                        </p:tgtEl>
                                      </p:cBhvr>
                                    </p:animEffect>
                                    <p:anim calcmode="lin" valueType="num">
                                      <p:cBhvr>
                                        <p:cTn id="14" dur="500" fill="hold"/>
                                        <p:tgtEl>
                                          <p:spTgt spid="283651">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283651">
                                            <p:txEl>
                                              <p:pRg st="0" end="0"/>
                                            </p:txEl>
                                          </p:spTgt>
                                        </p:tgtEl>
                                        <p:attrNameLst>
                                          <p:attrName>ppt_y</p:attrName>
                                        </p:attrNameLst>
                                      </p:cBhvr>
                                      <p:tavLst>
                                        <p:tav tm="0">
                                          <p:val>
                                            <p:strVal val="#ppt_y+.05"/>
                                          </p:val>
                                        </p:tav>
                                        <p:tav tm="100000">
                                          <p:val>
                                            <p:strVal val="#ppt_y"/>
                                          </p:val>
                                        </p:tav>
                                      </p:tavLst>
                                    </p:anim>
                                  </p:childTnLst>
                                </p:cTn>
                              </p:par>
                            </p:childTnLst>
                          </p:cTn>
                        </p:par>
                        <p:par>
                          <p:cTn id="16" fill="hold" nodeType="afterGroup">
                            <p:stCondLst>
                              <p:cond delay="1500"/>
                            </p:stCondLst>
                            <p:childTnLst>
                              <p:par>
                                <p:cTn id="17" presetID="44" presetClass="entr" presetSubtype="0" fill="hold" nodeType="afterEffect">
                                  <p:stCondLst>
                                    <p:cond delay="0"/>
                                  </p:stCondLst>
                                  <p:childTnLst>
                                    <p:set>
                                      <p:cBhvr>
                                        <p:cTn id="18" dur="1" fill="hold">
                                          <p:stCondLst>
                                            <p:cond delay="0"/>
                                          </p:stCondLst>
                                        </p:cTn>
                                        <p:tgtEl>
                                          <p:spTgt spid="283651">
                                            <p:txEl>
                                              <p:pRg st="1" end="1"/>
                                            </p:txEl>
                                          </p:spTgt>
                                        </p:tgtEl>
                                        <p:attrNameLst>
                                          <p:attrName>style.visibility</p:attrName>
                                        </p:attrNameLst>
                                      </p:cBhvr>
                                      <p:to>
                                        <p:strVal val="visible"/>
                                      </p:to>
                                    </p:set>
                                    <p:animEffect transition="in" filter="fade">
                                      <p:cBhvr>
                                        <p:cTn id="19" dur="500"/>
                                        <p:tgtEl>
                                          <p:spTgt spid="283651">
                                            <p:txEl>
                                              <p:pRg st="1" end="1"/>
                                            </p:txEl>
                                          </p:spTgt>
                                        </p:tgtEl>
                                      </p:cBhvr>
                                    </p:animEffect>
                                    <p:anim calcmode="lin" valueType="num">
                                      <p:cBhvr>
                                        <p:cTn id="20" dur="500" fill="hold"/>
                                        <p:tgtEl>
                                          <p:spTgt spid="283651">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283651">
                                            <p:txEl>
                                              <p:pRg st="1" end="1"/>
                                            </p:txEl>
                                          </p:spTgt>
                                        </p:tgtEl>
                                        <p:attrNameLst>
                                          <p:attrName>ppt_y</p:attrName>
                                        </p:attrNameLst>
                                      </p:cBhvr>
                                      <p:tavLst>
                                        <p:tav tm="0">
                                          <p:val>
                                            <p:strVal val="#ppt_y+.05"/>
                                          </p:val>
                                        </p:tav>
                                        <p:tav tm="100000">
                                          <p:val>
                                            <p:strVal val="#ppt_y"/>
                                          </p:val>
                                        </p:tav>
                                      </p:tavLst>
                                    </p:anim>
                                  </p:childTnLst>
                                </p:cTn>
                              </p:par>
                            </p:childTnLst>
                          </p:cTn>
                        </p:par>
                        <p:par>
                          <p:cTn id="22" fill="hold" nodeType="afterGroup">
                            <p:stCondLst>
                              <p:cond delay="2000"/>
                            </p:stCondLst>
                            <p:childTnLst>
                              <p:par>
                                <p:cTn id="23" presetID="44" presetClass="entr" presetSubtype="0" fill="hold" nodeType="afterEffect">
                                  <p:stCondLst>
                                    <p:cond delay="0"/>
                                  </p:stCondLst>
                                  <p:childTnLst>
                                    <p:set>
                                      <p:cBhvr>
                                        <p:cTn id="24" dur="1" fill="hold">
                                          <p:stCondLst>
                                            <p:cond delay="0"/>
                                          </p:stCondLst>
                                        </p:cTn>
                                        <p:tgtEl>
                                          <p:spTgt spid="283651">
                                            <p:txEl>
                                              <p:pRg st="2" end="2"/>
                                            </p:txEl>
                                          </p:spTgt>
                                        </p:tgtEl>
                                        <p:attrNameLst>
                                          <p:attrName>style.visibility</p:attrName>
                                        </p:attrNameLst>
                                      </p:cBhvr>
                                      <p:to>
                                        <p:strVal val="visible"/>
                                      </p:to>
                                    </p:set>
                                    <p:animEffect transition="in" filter="fade">
                                      <p:cBhvr>
                                        <p:cTn id="25" dur="500"/>
                                        <p:tgtEl>
                                          <p:spTgt spid="283651">
                                            <p:txEl>
                                              <p:pRg st="2" end="2"/>
                                            </p:txEl>
                                          </p:spTgt>
                                        </p:tgtEl>
                                      </p:cBhvr>
                                    </p:animEffect>
                                    <p:anim calcmode="lin" valueType="num">
                                      <p:cBhvr>
                                        <p:cTn id="26" dur="500" fill="hold"/>
                                        <p:tgtEl>
                                          <p:spTgt spid="283651">
                                            <p:txEl>
                                              <p:pRg st="2" end="2"/>
                                            </p:txEl>
                                          </p:spTgt>
                                        </p:tgtEl>
                                        <p:attrNameLst>
                                          <p:attrName>ppt_x</p:attrName>
                                        </p:attrNameLst>
                                      </p:cBhvr>
                                      <p:tavLst>
                                        <p:tav tm="0">
                                          <p:val>
                                            <p:strVal val="#ppt_x"/>
                                          </p:val>
                                        </p:tav>
                                        <p:tav tm="100000">
                                          <p:val>
                                            <p:strVal val="#ppt_x"/>
                                          </p:val>
                                        </p:tav>
                                      </p:tavLst>
                                    </p:anim>
                                    <p:anim calcmode="lin" valueType="num">
                                      <p:cBhvr>
                                        <p:cTn id="27" dur="500" fill="hold"/>
                                        <p:tgtEl>
                                          <p:spTgt spid="283651">
                                            <p:txEl>
                                              <p:pRg st="2" end="2"/>
                                            </p:txEl>
                                          </p:spTgt>
                                        </p:tgtEl>
                                        <p:attrNameLst>
                                          <p:attrName>ppt_y</p:attrName>
                                        </p:attrNameLst>
                                      </p:cBhvr>
                                      <p:tavLst>
                                        <p:tav tm="0">
                                          <p:val>
                                            <p:strVal val="#ppt_y+.05"/>
                                          </p:val>
                                        </p:tav>
                                        <p:tav tm="100000">
                                          <p:val>
                                            <p:strVal val="#ppt_y"/>
                                          </p:val>
                                        </p:tav>
                                      </p:tavLst>
                                    </p:anim>
                                  </p:childTnLst>
                                </p:cTn>
                              </p:par>
                            </p:childTnLst>
                          </p:cTn>
                        </p:par>
                        <p:par>
                          <p:cTn id="28" fill="hold" nodeType="afterGroup">
                            <p:stCondLst>
                              <p:cond delay="2500"/>
                            </p:stCondLst>
                            <p:childTnLst>
                              <p:par>
                                <p:cTn id="29" presetID="44" presetClass="entr" presetSubtype="0" fill="hold" nodeType="afterEffect">
                                  <p:stCondLst>
                                    <p:cond delay="0"/>
                                  </p:stCondLst>
                                  <p:childTnLst>
                                    <p:set>
                                      <p:cBhvr>
                                        <p:cTn id="30" dur="1" fill="hold">
                                          <p:stCondLst>
                                            <p:cond delay="0"/>
                                          </p:stCondLst>
                                        </p:cTn>
                                        <p:tgtEl>
                                          <p:spTgt spid="283651">
                                            <p:txEl>
                                              <p:pRg st="3" end="3"/>
                                            </p:txEl>
                                          </p:spTgt>
                                        </p:tgtEl>
                                        <p:attrNameLst>
                                          <p:attrName>style.visibility</p:attrName>
                                        </p:attrNameLst>
                                      </p:cBhvr>
                                      <p:to>
                                        <p:strVal val="visible"/>
                                      </p:to>
                                    </p:set>
                                    <p:animEffect transition="in" filter="fade">
                                      <p:cBhvr>
                                        <p:cTn id="31" dur="500"/>
                                        <p:tgtEl>
                                          <p:spTgt spid="283651">
                                            <p:txEl>
                                              <p:pRg st="3" end="3"/>
                                            </p:txEl>
                                          </p:spTgt>
                                        </p:tgtEl>
                                      </p:cBhvr>
                                    </p:animEffect>
                                    <p:anim calcmode="lin" valueType="num">
                                      <p:cBhvr>
                                        <p:cTn id="32" dur="500" fill="hold"/>
                                        <p:tgtEl>
                                          <p:spTgt spid="283651">
                                            <p:txEl>
                                              <p:pRg st="3" end="3"/>
                                            </p:txEl>
                                          </p:spTgt>
                                        </p:tgtEl>
                                        <p:attrNameLst>
                                          <p:attrName>ppt_x</p:attrName>
                                        </p:attrNameLst>
                                      </p:cBhvr>
                                      <p:tavLst>
                                        <p:tav tm="0">
                                          <p:val>
                                            <p:strVal val="#ppt_x"/>
                                          </p:val>
                                        </p:tav>
                                        <p:tav tm="100000">
                                          <p:val>
                                            <p:strVal val="#ppt_x"/>
                                          </p:val>
                                        </p:tav>
                                      </p:tavLst>
                                    </p:anim>
                                    <p:anim calcmode="lin" valueType="num">
                                      <p:cBhvr>
                                        <p:cTn id="33" dur="500" fill="hold"/>
                                        <p:tgtEl>
                                          <p:spTgt spid="283651">
                                            <p:txEl>
                                              <p:pRg st="3" end="3"/>
                                            </p:txEl>
                                          </p:spTgt>
                                        </p:tgtEl>
                                        <p:attrNameLst>
                                          <p:attrName>ppt_y</p:attrName>
                                        </p:attrNameLst>
                                      </p:cBhvr>
                                      <p:tavLst>
                                        <p:tav tm="0">
                                          <p:val>
                                            <p:strVal val="#ppt_y+.05"/>
                                          </p:val>
                                        </p:tav>
                                        <p:tav tm="100000">
                                          <p:val>
                                            <p:strVal val="#ppt_y"/>
                                          </p:val>
                                        </p:tav>
                                      </p:tavLst>
                                    </p:anim>
                                  </p:childTnLst>
                                </p:cTn>
                              </p:par>
                            </p:childTnLst>
                          </p:cTn>
                        </p:par>
                        <p:par>
                          <p:cTn id="34" fill="hold" nodeType="afterGroup">
                            <p:stCondLst>
                              <p:cond delay="3000"/>
                            </p:stCondLst>
                            <p:childTnLst>
                              <p:par>
                                <p:cTn id="35" presetID="44" presetClass="entr" presetSubtype="0" fill="hold" nodeType="afterEffect">
                                  <p:stCondLst>
                                    <p:cond delay="0"/>
                                  </p:stCondLst>
                                  <p:childTnLst>
                                    <p:set>
                                      <p:cBhvr>
                                        <p:cTn id="36" dur="1" fill="hold">
                                          <p:stCondLst>
                                            <p:cond delay="0"/>
                                          </p:stCondLst>
                                        </p:cTn>
                                        <p:tgtEl>
                                          <p:spTgt spid="283651">
                                            <p:txEl>
                                              <p:pRg st="4" end="4"/>
                                            </p:txEl>
                                          </p:spTgt>
                                        </p:tgtEl>
                                        <p:attrNameLst>
                                          <p:attrName>style.visibility</p:attrName>
                                        </p:attrNameLst>
                                      </p:cBhvr>
                                      <p:to>
                                        <p:strVal val="visible"/>
                                      </p:to>
                                    </p:set>
                                    <p:animEffect transition="in" filter="fade">
                                      <p:cBhvr>
                                        <p:cTn id="37" dur="500"/>
                                        <p:tgtEl>
                                          <p:spTgt spid="283651">
                                            <p:txEl>
                                              <p:pRg st="4" end="4"/>
                                            </p:txEl>
                                          </p:spTgt>
                                        </p:tgtEl>
                                      </p:cBhvr>
                                    </p:animEffect>
                                    <p:anim calcmode="lin" valueType="num">
                                      <p:cBhvr>
                                        <p:cTn id="38" dur="500" fill="hold"/>
                                        <p:tgtEl>
                                          <p:spTgt spid="283651">
                                            <p:txEl>
                                              <p:pRg st="4" end="4"/>
                                            </p:txEl>
                                          </p:spTgt>
                                        </p:tgtEl>
                                        <p:attrNameLst>
                                          <p:attrName>ppt_x</p:attrName>
                                        </p:attrNameLst>
                                      </p:cBhvr>
                                      <p:tavLst>
                                        <p:tav tm="0">
                                          <p:val>
                                            <p:strVal val="#ppt_x"/>
                                          </p:val>
                                        </p:tav>
                                        <p:tav tm="100000">
                                          <p:val>
                                            <p:strVal val="#ppt_x"/>
                                          </p:val>
                                        </p:tav>
                                      </p:tavLst>
                                    </p:anim>
                                    <p:anim calcmode="lin" valueType="num">
                                      <p:cBhvr>
                                        <p:cTn id="39" dur="500" fill="hold"/>
                                        <p:tgtEl>
                                          <p:spTgt spid="283651">
                                            <p:txEl>
                                              <p:pRg st="4" end="4"/>
                                            </p:txEl>
                                          </p:spTgt>
                                        </p:tgtEl>
                                        <p:attrNameLst>
                                          <p:attrName>ppt_y</p:attrName>
                                        </p:attrNameLst>
                                      </p:cBhvr>
                                      <p:tavLst>
                                        <p:tav tm="0">
                                          <p:val>
                                            <p:strVal val="#ppt_y+.05"/>
                                          </p:val>
                                        </p:tav>
                                        <p:tav tm="100000">
                                          <p:val>
                                            <p:strVal val="#ppt_y"/>
                                          </p:val>
                                        </p:tav>
                                      </p:tavLst>
                                    </p:anim>
                                  </p:childTnLst>
                                </p:cTn>
                              </p:par>
                            </p:childTnLst>
                          </p:cTn>
                        </p:par>
                        <p:par>
                          <p:cTn id="40" fill="hold" nodeType="afterGroup">
                            <p:stCondLst>
                              <p:cond delay="3500"/>
                            </p:stCondLst>
                            <p:childTnLst>
                              <p:par>
                                <p:cTn id="41" presetID="44" presetClass="entr" presetSubtype="0" fill="hold" nodeType="afterEffect">
                                  <p:stCondLst>
                                    <p:cond delay="0"/>
                                  </p:stCondLst>
                                  <p:childTnLst>
                                    <p:set>
                                      <p:cBhvr>
                                        <p:cTn id="42" dur="1" fill="hold">
                                          <p:stCondLst>
                                            <p:cond delay="0"/>
                                          </p:stCondLst>
                                        </p:cTn>
                                        <p:tgtEl>
                                          <p:spTgt spid="283651">
                                            <p:txEl>
                                              <p:pRg st="6" end="6"/>
                                            </p:txEl>
                                          </p:spTgt>
                                        </p:tgtEl>
                                        <p:attrNameLst>
                                          <p:attrName>style.visibility</p:attrName>
                                        </p:attrNameLst>
                                      </p:cBhvr>
                                      <p:to>
                                        <p:strVal val="visible"/>
                                      </p:to>
                                    </p:set>
                                    <p:animEffect transition="in" filter="fade">
                                      <p:cBhvr>
                                        <p:cTn id="43" dur="500"/>
                                        <p:tgtEl>
                                          <p:spTgt spid="283651">
                                            <p:txEl>
                                              <p:pRg st="6" end="6"/>
                                            </p:txEl>
                                          </p:spTgt>
                                        </p:tgtEl>
                                      </p:cBhvr>
                                    </p:animEffect>
                                    <p:anim calcmode="lin" valueType="num">
                                      <p:cBhvr>
                                        <p:cTn id="44" dur="500" fill="hold"/>
                                        <p:tgtEl>
                                          <p:spTgt spid="283651">
                                            <p:txEl>
                                              <p:pRg st="6" end="6"/>
                                            </p:txEl>
                                          </p:spTgt>
                                        </p:tgtEl>
                                        <p:attrNameLst>
                                          <p:attrName>ppt_x</p:attrName>
                                        </p:attrNameLst>
                                      </p:cBhvr>
                                      <p:tavLst>
                                        <p:tav tm="0">
                                          <p:val>
                                            <p:strVal val="#ppt_x"/>
                                          </p:val>
                                        </p:tav>
                                        <p:tav tm="100000">
                                          <p:val>
                                            <p:strVal val="#ppt_x"/>
                                          </p:val>
                                        </p:tav>
                                      </p:tavLst>
                                    </p:anim>
                                    <p:anim calcmode="lin" valueType="num">
                                      <p:cBhvr>
                                        <p:cTn id="45" dur="500" fill="hold"/>
                                        <p:tgtEl>
                                          <p:spTgt spid="283651">
                                            <p:txEl>
                                              <p:pRg st="6" end="6"/>
                                            </p:txEl>
                                          </p:spTgt>
                                        </p:tgtEl>
                                        <p:attrNameLst>
                                          <p:attrName>ppt_y</p:attrName>
                                        </p:attrNameLst>
                                      </p:cBhvr>
                                      <p:tavLst>
                                        <p:tav tm="0">
                                          <p:val>
                                            <p:strVal val="#ppt_y+.05"/>
                                          </p:val>
                                        </p:tav>
                                        <p:tav tm="100000">
                                          <p:val>
                                            <p:strVal val="#ppt_y"/>
                                          </p:val>
                                        </p:tav>
                                      </p:tavLst>
                                    </p:anim>
                                  </p:childTnLst>
                                </p:cTn>
                              </p:par>
                            </p:childTnLst>
                          </p:cTn>
                        </p:par>
                        <p:par>
                          <p:cTn id="46" fill="hold" nodeType="afterGroup">
                            <p:stCondLst>
                              <p:cond delay="4000"/>
                            </p:stCondLst>
                            <p:childTnLst>
                              <p:par>
                                <p:cTn id="47" presetID="44" presetClass="entr" presetSubtype="0" fill="hold" nodeType="afterEffect">
                                  <p:stCondLst>
                                    <p:cond delay="0"/>
                                  </p:stCondLst>
                                  <p:childTnLst>
                                    <p:set>
                                      <p:cBhvr>
                                        <p:cTn id="48" dur="1" fill="hold">
                                          <p:stCondLst>
                                            <p:cond delay="0"/>
                                          </p:stCondLst>
                                        </p:cTn>
                                        <p:tgtEl>
                                          <p:spTgt spid="283651">
                                            <p:txEl>
                                              <p:pRg st="8" end="8"/>
                                            </p:txEl>
                                          </p:spTgt>
                                        </p:tgtEl>
                                        <p:attrNameLst>
                                          <p:attrName>style.visibility</p:attrName>
                                        </p:attrNameLst>
                                      </p:cBhvr>
                                      <p:to>
                                        <p:strVal val="visible"/>
                                      </p:to>
                                    </p:set>
                                    <p:animEffect transition="in" filter="fade">
                                      <p:cBhvr>
                                        <p:cTn id="49" dur="500"/>
                                        <p:tgtEl>
                                          <p:spTgt spid="283651">
                                            <p:txEl>
                                              <p:pRg st="8" end="8"/>
                                            </p:txEl>
                                          </p:spTgt>
                                        </p:tgtEl>
                                      </p:cBhvr>
                                    </p:animEffect>
                                    <p:anim calcmode="lin" valueType="num">
                                      <p:cBhvr>
                                        <p:cTn id="50" dur="500" fill="hold"/>
                                        <p:tgtEl>
                                          <p:spTgt spid="283651">
                                            <p:txEl>
                                              <p:pRg st="8" end="8"/>
                                            </p:txEl>
                                          </p:spTgt>
                                        </p:tgtEl>
                                        <p:attrNameLst>
                                          <p:attrName>ppt_x</p:attrName>
                                        </p:attrNameLst>
                                      </p:cBhvr>
                                      <p:tavLst>
                                        <p:tav tm="0">
                                          <p:val>
                                            <p:strVal val="#ppt_x"/>
                                          </p:val>
                                        </p:tav>
                                        <p:tav tm="100000">
                                          <p:val>
                                            <p:strVal val="#ppt_x"/>
                                          </p:val>
                                        </p:tav>
                                      </p:tavLst>
                                    </p:anim>
                                    <p:anim calcmode="lin" valueType="num">
                                      <p:cBhvr>
                                        <p:cTn id="51" dur="500" fill="hold"/>
                                        <p:tgtEl>
                                          <p:spTgt spid="283651">
                                            <p:txEl>
                                              <p:pRg st="8" end="8"/>
                                            </p:txEl>
                                          </p:spTgt>
                                        </p:tgtEl>
                                        <p:attrNameLst>
                                          <p:attrName>ppt_y</p:attrName>
                                        </p:attrNameLst>
                                      </p:cBhvr>
                                      <p:tavLst>
                                        <p:tav tm="0">
                                          <p:val>
                                            <p:strVal val="#ppt_y+.05"/>
                                          </p:val>
                                        </p:tav>
                                        <p:tav tm="100000">
                                          <p:val>
                                            <p:strVal val="#ppt_y"/>
                                          </p:val>
                                        </p:tav>
                                      </p:tavLst>
                                    </p:anim>
                                  </p:childTnLst>
                                </p:cTn>
                              </p:par>
                            </p:childTnLst>
                          </p:cTn>
                        </p:par>
                        <p:par>
                          <p:cTn id="52" fill="hold" nodeType="afterGroup">
                            <p:stCondLst>
                              <p:cond delay="4500"/>
                            </p:stCondLst>
                            <p:childTnLst>
                              <p:par>
                                <p:cTn id="53" presetID="2" presetClass="entr" presetSubtype="4" fill="hold" nodeType="afterEffect">
                                  <p:stCondLst>
                                    <p:cond delay="0"/>
                                  </p:stCondLst>
                                  <p:childTnLst>
                                    <p:set>
                                      <p:cBhvr>
                                        <p:cTn id="54" dur="1" fill="hold">
                                          <p:stCondLst>
                                            <p:cond delay="0"/>
                                          </p:stCondLst>
                                        </p:cTn>
                                        <p:tgtEl>
                                          <p:spTgt spid="283659"/>
                                        </p:tgtEl>
                                        <p:attrNameLst>
                                          <p:attrName>style.visibility</p:attrName>
                                        </p:attrNameLst>
                                      </p:cBhvr>
                                      <p:to>
                                        <p:strVal val="visible"/>
                                      </p:to>
                                    </p:set>
                                    <p:anim calcmode="lin" valueType="num">
                                      <p:cBhvr additive="base">
                                        <p:cTn id="55" dur="500" fill="hold"/>
                                        <p:tgtEl>
                                          <p:spTgt spid="283659"/>
                                        </p:tgtEl>
                                        <p:attrNameLst>
                                          <p:attrName>ppt_x</p:attrName>
                                        </p:attrNameLst>
                                      </p:cBhvr>
                                      <p:tavLst>
                                        <p:tav tm="0">
                                          <p:val>
                                            <p:strVal val="#ppt_x"/>
                                          </p:val>
                                        </p:tav>
                                        <p:tav tm="100000">
                                          <p:val>
                                            <p:strVal val="#ppt_x"/>
                                          </p:val>
                                        </p:tav>
                                      </p:tavLst>
                                    </p:anim>
                                    <p:anim calcmode="lin" valueType="num">
                                      <p:cBhvr additive="base">
                                        <p:cTn id="56" dur="500" fill="hold"/>
                                        <p:tgtEl>
                                          <p:spTgt spid="28365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83660"/>
                                        </p:tgtEl>
                                        <p:attrNameLst>
                                          <p:attrName>style.visibility</p:attrName>
                                        </p:attrNameLst>
                                      </p:cBhvr>
                                      <p:to>
                                        <p:strVal val="visible"/>
                                      </p:to>
                                    </p:set>
                                    <p:anim calcmode="lin" valueType="num">
                                      <p:cBhvr additive="base">
                                        <p:cTn id="59" dur="500" fill="hold"/>
                                        <p:tgtEl>
                                          <p:spTgt spid="283660"/>
                                        </p:tgtEl>
                                        <p:attrNameLst>
                                          <p:attrName>ppt_x</p:attrName>
                                        </p:attrNameLst>
                                      </p:cBhvr>
                                      <p:tavLst>
                                        <p:tav tm="0">
                                          <p:val>
                                            <p:strVal val="#ppt_x"/>
                                          </p:val>
                                        </p:tav>
                                        <p:tav tm="100000">
                                          <p:val>
                                            <p:strVal val="#ppt_x"/>
                                          </p:val>
                                        </p:tav>
                                      </p:tavLst>
                                    </p:anim>
                                    <p:anim calcmode="lin" valueType="num">
                                      <p:cBhvr additive="base">
                                        <p:cTn id="60" dur="500" fill="hold"/>
                                        <p:tgtEl>
                                          <p:spTgt spid="283660"/>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83652"/>
                                        </p:tgtEl>
                                        <p:attrNameLst>
                                          <p:attrName>style.visibility</p:attrName>
                                        </p:attrNameLst>
                                      </p:cBhvr>
                                      <p:to>
                                        <p:strVal val="visible"/>
                                      </p:to>
                                    </p:set>
                                    <p:anim calcmode="lin" valueType="num">
                                      <p:cBhvr additive="base">
                                        <p:cTn id="63" dur="500" fill="hold"/>
                                        <p:tgtEl>
                                          <p:spTgt spid="283652"/>
                                        </p:tgtEl>
                                        <p:attrNameLst>
                                          <p:attrName>ppt_x</p:attrName>
                                        </p:attrNameLst>
                                      </p:cBhvr>
                                      <p:tavLst>
                                        <p:tav tm="0">
                                          <p:val>
                                            <p:strVal val="#ppt_x"/>
                                          </p:val>
                                        </p:tav>
                                        <p:tav tm="100000">
                                          <p:val>
                                            <p:strVal val="#ppt_x"/>
                                          </p:val>
                                        </p:tav>
                                      </p:tavLst>
                                    </p:anim>
                                    <p:anim calcmode="lin" valueType="num">
                                      <p:cBhvr additive="base">
                                        <p:cTn id="64" dur="500" fill="hold"/>
                                        <p:tgtEl>
                                          <p:spTgt spid="283652"/>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83653"/>
                                        </p:tgtEl>
                                        <p:attrNameLst>
                                          <p:attrName>style.visibility</p:attrName>
                                        </p:attrNameLst>
                                      </p:cBhvr>
                                      <p:to>
                                        <p:strVal val="visible"/>
                                      </p:to>
                                    </p:set>
                                    <p:anim calcmode="lin" valueType="num">
                                      <p:cBhvr additive="base">
                                        <p:cTn id="67" dur="500" fill="hold"/>
                                        <p:tgtEl>
                                          <p:spTgt spid="283653"/>
                                        </p:tgtEl>
                                        <p:attrNameLst>
                                          <p:attrName>ppt_x</p:attrName>
                                        </p:attrNameLst>
                                      </p:cBhvr>
                                      <p:tavLst>
                                        <p:tav tm="0">
                                          <p:val>
                                            <p:strVal val="#ppt_x"/>
                                          </p:val>
                                        </p:tav>
                                        <p:tav tm="100000">
                                          <p:val>
                                            <p:strVal val="#ppt_x"/>
                                          </p:val>
                                        </p:tav>
                                      </p:tavLst>
                                    </p:anim>
                                    <p:anim calcmode="lin" valueType="num">
                                      <p:cBhvr additive="base">
                                        <p:cTn id="68" dur="500" fill="hold"/>
                                        <p:tgtEl>
                                          <p:spTgt spid="283653"/>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83654"/>
                                        </p:tgtEl>
                                        <p:attrNameLst>
                                          <p:attrName>style.visibility</p:attrName>
                                        </p:attrNameLst>
                                      </p:cBhvr>
                                      <p:to>
                                        <p:strVal val="visible"/>
                                      </p:to>
                                    </p:set>
                                    <p:anim calcmode="lin" valueType="num">
                                      <p:cBhvr additive="base">
                                        <p:cTn id="71" dur="500" fill="hold"/>
                                        <p:tgtEl>
                                          <p:spTgt spid="283654"/>
                                        </p:tgtEl>
                                        <p:attrNameLst>
                                          <p:attrName>ppt_x</p:attrName>
                                        </p:attrNameLst>
                                      </p:cBhvr>
                                      <p:tavLst>
                                        <p:tav tm="0">
                                          <p:val>
                                            <p:strVal val="#ppt_x"/>
                                          </p:val>
                                        </p:tav>
                                        <p:tav tm="100000">
                                          <p:val>
                                            <p:strVal val="#ppt_x"/>
                                          </p:val>
                                        </p:tav>
                                      </p:tavLst>
                                    </p:anim>
                                    <p:anim calcmode="lin" valueType="num">
                                      <p:cBhvr additive="base">
                                        <p:cTn id="72" dur="500" fill="hold"/>
                                        <p:tgtEl>
                                          <p:spTgt spid="283654"/>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83656"/>
                                        </p:tgtEl>
                                        <p:attrNameLst>
                                          <p:attrName>style.visibility</p:attrName>
                                        </p:attrNameLst>
                                      </p:cBhvr>
                                      <p:to>
                                        <p:strVal val="visible"/>
                                      </p:to>
                                    </p:set>
                                    <p:anim calcmode="lin" valueType="num">
                                      <p:cBhvr additive="base">
                                        <p:cTn id="75" dur="500" fill="hold"/>
                                        <p:tgtEl>
                                          <p:spTgt spid="283656"/>
                                        </p:tgtEl>
                                        <p:attrNameLst>
                                          <p:attrName>ppt_x</p:attrName>
                                        </p:attrNameLst>
                                      </p:cBhvr>
                                      <p:tavLst>
                                        <p:tav tm="0">
                                          <p:val>
                                            <p:strVal val="#ppt_x"/>
                                          </p:val>
                                        </p:tav>
                                        <p:tav tm="100000">
                                          <p:val>
                                            <p:strVal val="#ppt_x"/>
                                          </p:val>
                                        </p:tav>
                                      </p:tavLst>
                                    </p:anim>
                                    <p:anim calcmode="lin" valueType="num">
                                      <p:cBhvr additive="base">
                                        <p:cTn id="76" dur="500" fill="hold"/>
                                        <p:tgtEl>
                                          <p:spTgt spid="283656"/>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83657"/>
                                        </p:tgtEl>
                                        <p:attrNameLst>
                                          <p:attrName>style.visibility</p:attrName>
                                        </p:attrNameLst>
                                      </p:cBhvr>
                                      <p:to>
                                        <p:strVal val="visible"/>
                                      </p:to>
                                    </p:set>
                                    <p:anim calcmode="lin" valueType="num">
                                      <p:cBhvr additive="base">
                                        <p:cTn id="79" dur="500" fill="hold"/>
                                        <p:tgtEl>
                                          <p:spTgt spid="283657"/>
                                        </p:tgtEl>
                                        <p:attrNameLst>
                                          <p:attrName>ppt_x</p:attrName>
                                        </p:attrNameLst>
                                      </p:cBhvr>
                                      <p:tavLst>
                                        <p:tav tm="0">
                                          <p:val>
                                            <p:strVal val="#ppt_x"/>
                                          </p:val>
                                        </p:tav>
                                        <p:tav tm="100000">
                                          <p:val>
                                            <p:strVal val="#ppt_x"/>
                                          </p:val>
                                        </p:tav>
                                      </p:tavLst>
                                    </p:anim>
                                    <p:anim calcmode="lin" valueType="num">
                                      <p:cBhvr additive="base">
                                        <p:cTn id="80" dur="500" fill="hold"/>
                                        <p:tgtEl>
                                          <p:spTgt spid="283657"/>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283658"/>
                                        </p:tgtEl>
                                        <p:attrNameLst>
                                          <p:attrName>style.visibility</p:attrName>
                                        </p:attrNameLst>
                                      </p:cBhvr>
                                      <p:to>
                                        <p:strVal val="visible"/>
                                      </p:to>
                                    </p:set>
                                    <p:anim calcmode="lin" valueType="num">
                                      <p:cBhvr additive="base">
                                        <p:cTn id="83" dur="500" fill="hold"/>
                                        <p:tgtEl>
                                          <p:spTgt spid="283658"/>
                                        </p:tgtEl>
                                        <p:attrNameLst>
                                          <p:attrName>ppt_x</p:attrName>
                                        </p:attrNameLst>
                                      </p:cBhvr>
                                      <p:tavLst>
                                        <p:tav tm="0">
                                          <p:val>
                                            <p:strVal val="#ppt_x"/>
                                          </p:val>
                                        </p:tav>
                                        <p:tav tm="100000">
                                          <p:val>
                                            <p:strVal val="#ppt_x"/>
                                          </p:val>
                                        </p:tav>
                                      </p:tavLst>
                                    </p:anim>
                                    <p:anim calcmode="lin" valueType="num">
                                      <p:cBhvr additive="base">
                                        <p:cTn id="84" dur="500" fill="hold"/>
                                        <p:tgtEl>
                                          <p:spTgt spid="2836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0" grpId="0"/>
      <p:bldP spid="28365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a:extLst>
              <a:ext uri="{FF2B5EF4-FFF2-40B4-BE49-F238E27FC236}">
                <a16:creationId xmlns:a16="http://schemas.microsoft.com/office/drawing/2014/main" id="{8CDDF25D-529B-4816-CD67-6EA41A15BA52}"/>
              </a:ext>
            </a:extLst>
          </p:cNvPr>
          <p:cNvSpPr>
            <a:spLocks noGrp="1"/>
          </p:cNvSpPr>
          <p:nvPr>
            <p:ph type="title"/>
          </p:nvPr>
        </p:nvSpPr>
        <p:spPr>
          <a:xfrm>
            <a:off x="346075" y="1020763"/>
            <a:ext cx="3916363" cy="569912"/>
          </a:xfrm>
        </p:spPr>
        <p:txBody>
          <a:bodyPr rtlCol="0">
            <a:normAutofit fontScale="90000"/>
          </a:bodyPr>
          <a:lstStyle/>
          <a:p>
            <a:pPr eaLnBrk="1" fontAlgn="auto" hangingPunct="1">
              <a:spcAft>
                <a:spcPts val="0"/>
              </a:spcAft>
              <a:defRPr/>
            </a:pPr>
            <a:r>
              <a:rPr lang="it-IT" altLang="it-IT" sz="3600"/>
              <a:t>Periodo primario</a:t>
            </a:r>
          </a:p>
        </p:txBody>
      </p:sp>
      <p:sp>
        <p:nvSpPr>
          <p:cNvPr id="50178" name="Rectangle 3">
            <a:extLst>
              <a:ext uri="{FF2B5EF4-FFF2-40B4-BE49-F238E27FC236}">
                <a16:creationId xmlns:a16="http://schemas.microsoft.com/office/drawing/2014/main" id="{C4B78182-C408-3F3C-2648-C163A0AAFD48}"/>
              </a:ext>
            </a:extLst>
          </p:cNvPr>
          <p:cNvSpPr>
            <a:spLocks noGrp="1"/>
          </p:cNvSpPr>
          <p:nvPr>
            <p:ph idx="1"/>
          </p:nvPr>
        </p:nvSpPr>
        <p:spPr>
          <a:xfrm>
            <a:off x="504825" y="1204913"/>
            <a:ext cx="4259263" cy="3194050"/>
          </a:xfrm>
        </p:spPr>
        <p:txBody>
          <a:bodyPr/>
          <a:lstStyle/>
          <a:p>
            <a:pPr algn="ctr" eaLnBrk="1" hangingPunct="1">
              <a:buFont typeface="Arial" panose="020B0604020202020204" pitchFamily="34" charset="0"/>
              <a:buNone/>
            </a:pPr>
            <a:endParaRPr lang="it-IT" altLang="it-IT" sz="1800">
              <a:solidFill>
                <a:srgbClr val="CC0000"/>
              </a:solidFill>
            </a:endParaRPr>
          </a:p>
          <a:p>
            <a:pPr algn="ctr" eaLnBrk="1" hangingPunct="1">
              <a:buFont typeface="Arial" panose="020B0604020202020204" pitchFamily="34" charset="0"/>
              <a:buNone/>
            </a:pPr>
            <a:endParaRPr lang="it-IT" altLang="it-IT" sz="1800"/>
          </a:p>
          <a:p>
            <a:pPr eaLnBrk="1" hangingPunct="1">
              <a:buClr>
                <a:schemeClr val="tx1"/>
              </a:buClr>
              <a:buFont typeface="Arial" panose="020B0604020202020204" pitchFamily="34" charset="0"/>
              <a:buNone/>
            </a:pPr>
            <a:endParaRPr lang="it-IT" altLang="it-IT"/>
          </a:p>
        </p:txBody>
      </p:sp>
      <p:pic>
        <p:nvPicPr>
          <p:cNvPr id="294916" name="Picture 4" descr="sifiloma2">
            <a:extLst>
              <a:ext uri="{FF2B5EF4-FFF2-40B4-BE49-F238E27FC236}">
                <a16:creationId xmlns:a16="http://schemas.microsoft.com/office/drawing/2014/main" id="{19BE40B6-3BAE-22B9-525A-ACCF0BF6AC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052513"/>
            <a:ext cx="4106862" cy="351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917" name="Picture 5" descr="Sifilide (44)">
            <a:extLst>
              <a:ext uri="{FF2B5EF4-FFF2-40B4-BE49-F238E27FC236}">
                <a16:creationId xmlns:a16="http://schemas.microsoft.com/office/drawing/2014/main" id="{0145CD4F-07BF-197B-6CEE-65C6B64811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050" y="1955800"/>
            <a:ext cx="3260725"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8" name="Rectangle 6">
            <a:extLst>
              <a:ext uri="{FF2B5EF4-FFF2-40B4-BE49-F238E27FC236}">
                <a16:creationId xmlns:a16="http://schemas.microsoft.com/office/drawing/2014/main" id="{3F5BA21F-CF63-49EA-6892-1721776E69E1}"/>
              </a:ext>
            </a:extLst>
          </p:cNvPr>
          <p:cNvSpPr>
            <a:spLocks noChangeArrowheads="1"/>
          </p:cNvSpPr>
          <p:nvPr/>
        </p:nvSpPr>
        <p:spPr bwMode="auto">
          <a:xfrm>
            <a:off x="4518025" y="5291138"/>
            <a:ext cx="1628775" cy="457200"/>
          </a:xfrm>
          <a:prstGeom prst="rect">
            <a:avLst/>
          </a:prstGeom>
          <a:noFill/>
          <a:ln>
            <a:noFill/>
          </a:ln>
          <a:effectLst/>
        </p:spPr>
        <p:txBody>
          <a:bodyPr wrap="none">
            <a:spAutoFit/>
          </a:bodyPr>
          <a:lstStyle/>
          <a:p>
            <a:pPr eaLnBrk="1" hangingPunct="1">
              <a:spcBef>
                <a:spcPct val="20000"/>
              </a:spcBef>
              <a:buClr>
                <a:srgbClr val="CC0000"/>
              </a:buClr>
              <a:buSzPct val="120000"/>
              <a:buFont typeface="Wingdings" pitchFamily="2" charset="2"/>
              <a:buChar char="Ø"/>
              <a:defRPr/>
            </a:pPr>
            <a:r>
              <a:rPr lang="it-IT" altLang="it-IT" sz="2400">
                <a:effectLst>
                  <a:outerShdw blurRad="38100" dist="38100" dir="2700000" algn="tl">
                    <a:srgbClr val="C0C0C0"/>
                  </a:outerShdw>
                </a:effectLst>
                <a:latin typeface="Tahoma" pitchFamily="34" charset="0"/>
              </a:rPr>
              <a:t> </a:t>
            </a:r>
            <a:r>
              <a:rPr lang="it-IT" altLang="it-IT" sz="2400">
                <a:solidFill>
                  <a:srgbClr val="000000"/>
                </a:solidFill>
                <a:effectLst>
                  <a:outerShdw blurRad="38100" dist="38100" dir="2700000" algn="tl">
                    <a:srgbClr val="C0C0C0"/>
                  </a:outerShdw>
                </a:effectLst>
                <a:latin typeface="Tahoma" pitchFamily="34" charset="0"/>
              </a:rPr>
              <a:t>Sifiloma</a:t>
            </a:r>
          </a:p>
        </p:txBody>
      </p:sp>
      <p:sp>
        <p:nvSpPr>
          <p:cNvPr id="294919" name="Rectangle 7">
            <a:extLst>
              <a:ext uri="{FF2B5EF4-FFF2-40B4-BE49-F238E27FC236}">
                <a16:creationId xmlns:a16="http://schemas.microsoft.com/office/drawing/2014/main" id="{6950EFD6-F571-9E07-013F-FA4C9770786C}"/>
              </a:ext>
            </a:extLst>
          </p:cNvPr>
          <p:cNvSpPr>
            <a:spLocks noChangeArrowheads="1"/>
          </p:cNvSpPr>
          <p:nvPr/>
        </p:nvSpPr>
        <p:spPr bwMode="auto">
          <a:xfrm>
            <a:off x="4537075" y="5913438"/>
            <a:ext cx="3706813" cy="457200"/>
          </a:xfrm>
          <a:prstGeom prst="rect">
            <a:avLst/>
          </a:prstGeom>
          <a:noFill/>
          <a:ln>
            <a:noFill/>
          </a:ln>
          <a:effectLst/>
        </p:spPr>
        <p:txBody>
          <a:bodyPr>
            <a:spAutoFit/>
          </a:bodyPr>
          <a:lstStyle/>
          <a:p>
            <a:pPr eaLnBrk="1" hangingPunct="1">
              <a:spcBef>
                <a:spcPct val="20000"/>
              </a:spcBef>
              <a:buClr>
                <a:srgbClr val="CC0000"/>
              </a:buClr>
              <a:buSzPct val="120000"/>
              <a:buFont typeface="Wingdings" pitchFamily="2" charset="2"/>
              <a:buChar char="Ø"/>
              <a:defRPr/>
            </a:pPr>
            <a:r>
              <a:rPr lang="it-IT" altLang="it-IT" sz="2400" dirty="0">
                <a:effectLst>
                  <a:outerShdw blurRad="38100" dist="38100" dir="2700000" algn="tl">
                    <a:srgbClr val="C0C0C0"/>
                  </a:outerShdw>
                </a:effectLst>
                <a:latin typeface="Tahoma" pitchFamily="34" charset="0"/>
              </a:rPr>
              <a:t> </a:t>
            </a:r>
            <a:r>
              <a:rPr lang="it-IT" altLang="it-IT" sz="2400" dirty="0">
                <a:solidFill>
                  <a:srgbClr val="000000"/>
                </a:solidFill>
                <a:effectLst>
                  <a:outerShdw blurRad="38100" dist="38100" dir="2700000" algn="tl">
                    <a:srgbClr val="C0C0C0"/>
                  </a:outerShdw>
                </a:effectLst>
                <a:latin typeface="Tahoma" pitchFamily="34" charset="0"/>
              </a:rPr>
              <a:t>Adenopatia satellite</a:t>
            </a:r>
          </a:p>
        </p:txBody>
      </p:sp>
      <p:sp>
        <p:nvSpPr>
          <p:cNvPr id="294920" name="Rectangle 8">
            <a:extLst>
              <a:ext uri="{FF2B5EF4-FFF2-40B4-BE49-F238E27FC236}">
                <a16:creationId xmlns:a16="http://schemas.microsoft.com/office/drawing/2014/main" id="{CCFF35BC-B7B8-EF22-1BC6-4E19E026B16B}"/>
              </a:ext>
            </a:extLst>
          </p:cNvPr>
          <p:cNvSpPr>
            <a:spLocks noChangeArrowheads="1"/>
          </p:cNvSpPr>
          <p:nvPr/>
        </p:nvSpPr>
        <p:spPr bwMode="auto">
          <a:xfrm>
            <a:off x="4413250" y="4652963"/>
            <a:ext cx="4119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Clr>
                <a:schemeClr val="hlink"/>
              </a:buClr>
              <a:buSzPct val="120000"/>
              <a:buFontTx/>
              <a:buNone/>
            </a:pPr>
            <a:r>
              <a:rPr lang="it-IT" altLang="it-IT" sz="2400" b="1">
                <a:solidFill>
                  <a:srgbClr val="CC0000"/>
                </a:solidFill>
                <a:latin typeface="Tahoma" panose="020B0604030504040204" pitchFamily="34" charset="0"/>
              </a:rPr>
              <a:t>COMPLESSO PRIMARIO:</a:t>
            </a:r>
          </a:p>
        </p:txBody>
      </p:sp>
      <p:sp>
        <p:nvSpPr>
          <p:cNvPr id="294921" name="Text Box 9">
            <a:extLst>
              <a:ext uri="{FF2B5EF4-FFF2-40B4-BE49-F238E27FC236}">
                <a16:creationId xmlns:a16="http://schemas.microsoft.com/office/drawing/2014/main" id="{80D55685-037A-5387-84BA-E1041EBC925B}"/>
              </a:ext>
            </a:extLst>
          </p:cNvPr>
          <p:cNvSpPr txBox="1">
            <a:spLocks noChangeArrowheads="1"/>
          </p:cNvSpPr>
          <p:nvPr/>
        </p:nvSpPr>
        <p:spPr bwMode="auto">
          <a:xfrm>
            <a:off x="1692275" y="188913"/>
            <a:ext cx="5759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it-IT" altLang="it-IT" sz="4400" b="1">
                <a:solidFill>
                  <a:srgbClr val="C00000"/>
                </a:solidFill>
                <a:latin typeface="Arial" panose="020B0604020202020204" pitchFamily="34" charset="0"/>
                <a:cs typeface="Arial" panose="020B0604020202020204" pitchFamily="34" charset="0"/>
              </a:rPr>
              <a:t>SIFILIDE ACQUISITA</a:t>
            </a:r>
          </a:p>
        </p:txBody>
      </p:sp>
      <p:sp>
        <p:nvSpPr>
          <p:cNvPr id="11" name="Rectangle 10">
            <a:extLst>
              <a:ext uri="{FF2B5EF4-FFF2-40B4-BE49-F238E27FC236}">
                <a16:creationId xmlns:a16="http://schemas.microsoft.com/office/drawing/2014/main" id="{8673B1A2-2976-AFAD-ABAA-A0270E955579}"/>
              </a:ext>
            </a:extLst>
          </p:cNvPr>
          <p:cNvSpPr/>
          <p:nvPr/>
        </p:nvSpPr>
        <p:spPr>
          <a:xfrm>
            <a:off x="90488" y="115888"/>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withEffect">
                                  <p:stCondLst>
                                    <p:cond delay="0"/>
                                  </p:stCondLst>
                                  <p:childTnLst>
                                    <p:set>
                                      <p:cBhvr>
                                        <p:cTn id="6" dur="1" fill="hold">
                                          <p:stCondLst>
                                            <p:cond delay="0"/>
                                          </p:stCondLst>
                                        </p:cTn>
                                        <p:tgtEl>
                                          <p:spTgt spid="294921"/>
                                        </p:tgtEl>
                                        <p:attrNameLst>
                                          <p:attrName>style.visibility</p:attrName>
                                        </p:attrNameLst>
                                      </p:cBhvr>
                                      <p:to>
                                        <p:strVal val="visible"/>
                                      </p:to>
                                    </p:set>
                                    <p:animEffect transition="in" filter="slide(fromTop)">
                                      <p:cBhvr>
                                        <p:cTn id="7" dur="500"/>
                                        <p:tgtEl>
                                          <p:spTgt spid="294921"/>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94916"/>
                                        </p:tgtEl>
                                        <p:attrNameLst>
                                          <p:attrName>style.visibility</p:attrName>
                                        </p:attrNameLst>
                                      </p:cBhvr>
                                      <p:to>
                                        <p:strVal val="visible"/>
                                      </p:to>
                                    </p:set>
                                    <p:animEffect transition="in" filter="dissolve">
                                      <p:cBhvr>
                                        <p:cTn id="11" dur="500"/>
                                        <p:tgtEl>
                                          <p:spTgt spid="294916"/>
                                        </p:tgtEl>
                                      </p:cBhvr>
                                    </p:animEffect>
                                  </p:childTnLst>
                                </p:cTn>
                              </p:par>
                            </p:childTnLst>
                          </p:cTn>
                        </p:par>
                        <p:par>
                          <p:cTn id="12" fill="hold" nodeType="afterGroup">
                            <p:stCondLst>
                              <p:cond delay="1000"/>
                            </p:stCondLst>
                            <p:childTnLst>
                              <p:par>
                                <p:cTn id="13" presetID="18" presetClass="entr" presetSubtype="6" fill="hold" nodeType="afterEffect">
                                  <p:stCondLst>
                                    <p:cond delay="0"/>
                                  </p:stCondLst>
                                  <p:childTnLst>
                                    <p:set>
                                      <p:cBhvr>
                                        <p:cTn id="14" dur="1" fill="hold">
                                          <p:stCondLst>
                                            <p:cond delay="0"/>
                                          </p:stCondLst>
                                        </p:cTn>
                                        <p:tgtEl>
                                          <p:spTgt spid="294914"/>
                                        </p:tgtEl>
                                        <p:attrNameLst>
                                          <p:attrName>style.visibility</p:attrName>
                                        </p:attrNameLst>
                                      </p:cBhvr>
                                      <p:to>
                                        <p:strVal val="visible"/>
                                      </p:to>
                                    </p:set>
                                    <p:animEffect transition="in" filter="strips(downRight)">
                                      <p:cBhvr>
                                        <p:cTn id="15" dur="500"/>
                                        <p:tgtEl>
                                          <p:spTgt spid="294914"/>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294917"/>
                                        </p:tgtEl>
                                        <p:attrNameLst>
                                          <p:attrName>style.visibility</p:attrName>
                                        </p:attrNameLst>
                                      </p:cBhvr>
                                      <p:to>
                                        <p:strVal val="visible"/>
                                      </p:to>
                                    </p:set>
                                    <p:animEffect transition="in" filter="dissolve">
                                      <p:cBhvr>
                                        <p:cTn id="19" dur="500"/>
                                        <p:tgtEl>
                                          <p:spTgt spid="294917"/>
                                        </p:tgtEl>
                                      </p:cBhvr>
                                    </p:animEffect>
                                  </p:childTnLst>
                                </p:cTn>
                              </p:par>
                            </p:childTnLst>
                          </p:cTn>
                        </p:par>
                        <p:par>
                          <p:cTn id="20" fill="hold" nodeType="afterGroup">
                            <p:stCondLst>
                              <p:cond delay="2000"/>
                            </p:stCondLst>
                            <p:childTnLst>
                              <p:par>
                                <p:cTn id="21" presetID="2" presetClass="entr" presetSubtype="2" fill="hold" nodeType="afterEffect">
                                  <p:stCondLst>
                                    <p:cond delay="0"/>
                                  </p:stCondLst>
                                  <p:childTnLst>
                                    <p:set>
                                      <p:cBhvr>
                                        <p:cTn id="22" dur="1" fill="hold">
                                          <p:stCondLst>
                                            <p:cond delay="0"/>
                                          </p:stCondLst>
                                        </p:cTn>
                                        <p:tgtEl>
                                          <p:spTgt spid="294920">
                                            <p:txEl>
                                              <p:pRg st="0" end="0"/>
                                            </p:txEl>
                                          </p:spTgt>
                                        </p:tgtEl>
                                        <p:attrNameLst>
                                          <p:attrName>style.visibility</p:attrName>
                                        </p:attrNameLst>
                                      </p:cBhvr>
                                      <p:to>
                                        <p:strVal val="visible"/>
                                      </p:to>
                                    </p:set>
                                    <p:anim calcmode="lin" valueType="num">
                                      <p:cBhvr additive="base">
                                        <p:cTn id="23" dur="500" fill="hold"/>
                                        <p:tgtEl>
                                          <p:spTgt spid="294920">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94920">
                                            <p:txEl>
                                              <p:pRg st="0" end="0"/>
                                            </p:txEl>
                                          </p:spTgt>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2500"/>
                            </p:stCondLst>
                            <p:childTnLst>
                              <p:par>
                                <p:cTn id="26" presetID="2" presetClass="entr" presetSubtype="2" fill="hold" nodeType="afterEffect">
                                  <p:stCondLst>
                                    <p:cond delay="0"/>
                                  </p:stCondLst>
                                  <p:childTnLst>
                                    <p:set>
                                      <p:cBhvr>
                                        <p:cTn id="27" dur="1" fill="hold">
                                          <p:stCondLst>
                                            <p:cond delay="0"/>
                                          </p:stCondLst>
                                        </p:cTn>
                                        <p:tgtEl>
                                          <p:spTgt spid="294918"/>
                                        </p:tgtEl>
                                        <p:attrNameLst>
                                          <p:attrName>style.visibility</p:attrName>
                                        </p:attrNameLst>
                                      </p:cBhvr>
                                      <p:to>
                                        <p:strVal val="visible"/>
                                      </p:to>
                                    </p:set>
                                    <p:anim calcmode="lin" valueType="num">
                                      <p:cBhvr additive="base">
                                        <p:cTn id="28" dur="500" fill="hold"/>
                                        <p:tgtEl>
                                          <p:spTgt spid="294918"/>
                                        </p:tgtEl>
                                        <p:attrNameLst>
                                          <p:attrName>ppt_x</p:attrName>
                                        </p:attrNameLst>
                                      </p:cBhvr>
                                      <p:tavLst>
                                        <p:tav tm="0">
                                          <p:val>
                                            <p:strVal val="1+#ppt_w/2"/>
                                          </p:val>
                                        </p:tav>
                                        <p:tav tm="100000">
                                          <p:val>
                                            <p:strVal val="#ppt_x"/>
                                          </p:val>
                                        </p:tav>
                                      </p:tavLst>
                                    </p:anim>
                                    <p:anim calcmode="lin" valueType="num">
                                      <p:cBhvr additive="base">
                                        <p:cTn id="29" dur="500" fill="hold"/>
                                        <p:tgtEl>
                                          <p:spTgt spid="294918"/>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3000"/>
                            </p:stCondLst>
                            <p:childTnLst>
                              <p:par>
                                <p:cTn id="31" presetID="2" presetClass="entr" presetSubtype="2" fill="hold" nodeType="afterEffect">
                                  <p:stCondLst>
                                    <p:cond delay="0"/>
                                  </p:stCondLst>
                                  <p:childTnLst>
                                    <p:set>
                                      <p:cBhvr>
                                        <p:cTn id="32" dur="1" fill="hold">
                                          <p:stCondLst>
                                            <p:cond delay="0"/>
                                          </p:stCondLst>
                                        </p:cTn>
                                        <p:tgtEl>
                                          <p:spTgt spid="294919"/>
                                        </p:tgtEl>
                                        <p:attrNameLst>
                                          <p:attrName>style.visibility</p:attrName>
                                        </p:attrNameLst>
                                      </p:cBhvr>
                                      <p:to>
                                        <p:strVal val="visible"/>
                                      </p:to>
                                    </p:set>
                                    <p:anim calcmode="lin" valueType="num">
                                      <p:cBhvr additive="base">
                                        <p:cTn id="33" dur="500" fill="hold"/>
                                        <p:tgtEl>
                                          <p:spTgt spid="294919"/>
                                        </p:tgtEl>
                                        <p:attrNameLst>
                                          <p:attrName>ppt_x</p:attrName>
                                        </p:attrNameLst>
                                      </p:cBhvr>
                                      <p:tavLst>
                                        <p:tav tm="0">
                                          <p:val>
                                            <p:strVal val="1+#ppt_w/2"/>
                                          </p:val>
                                        </p:tav>
                                        <p:tav tm="100000">
                                          <p:val>
                                            <p:strVal val="#ppt_x"/>
                                          </p:val>
                                        </p:tav>
                                      </p:tavLst>
                                    </p:anim>
                                    <p:anim calcmode="lin" valueType="num">
                                      <p:cBhvr additive="base">
                                        <p:cTn id="34" dur="500" fill="hold"/>
                                        <p:tgtEl>
                                          <p:spTgt spid="2949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4" grpId="0"/>
      <p:bldP spid="294918" grpId="0"/>
      <p:bldP spid="294919" grpId="0"/>
      <p:bldP spid="2949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descr="Sifilide (41)">
            <a:extLst>
              <a:ext uri="{FF2B5EF4-FFF2-40B4-BE49-F238E27FC236}">
                <a16:creationId xmlns:a16="http://schemas.microsoft.com/office/drawing/2014/main" id="{6D59E9B3-557F-1642-5827-984F9572A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5" y="207963"/>
            <a:ext cx="4254500"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3" name="Picture 3" descr="Sifilide (42)">
            <a:extLst>
              <a:ext uri="{FF2B5EF4-FFF2-40B4-BE49-F238E27FC236}">
                <a16:creationId xmlns:a16="http://schemas.microsoft.com/office/drawing/2014/main" id="{512484C2-887C-565B-F20B-FD7540486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7550" y="3278188"/>
            <a:ext cx="4368800" cy="318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4" name="Text Box 4">
            <a:extLst>
              <a:ext uri="{FF2B5EF4-FFF2-40B4-BE49-F238E27FC236}">
                <a16:creationId xmlns:a16="http://schemas.microsoft.com/office/drawing/2014/main" id="{5611A6C6-4E9B-5769-B582-FDDA52259A01}"/>
              </a:ext>
            </a:extLst>
          </p:cNvPr>
          <p:cNvSpPr txBox="1">
            <a:spLocks noChangeArrowheads="1"/>
          </p:cNvSpPr>
          <p:nvPr/>
        </p:nvSpPr>
        <p:spPr bwMode="auto">
          <a:xfrm>
            <a:off x="-158750" y="4518025"/>
            <a:ext cx="4797425" cy="1200150"/>
          </a:xfrm>
          <a:prstGeom prst="rect">
            <a:avLst/>
          </a:prstGeom>
          <a:noFill/>
          <a:ln>
            <a:noFill/>
          </a:ln>
          <a:effectLst/>
        </p:spPr>
        <p:txBody>
          <a:bodyPr>
            <a:spAutoFit/>
          </a:bodyPr>
          <a:lstStyle/>
          <a:p>
            <a:pPr algn="ctr" eaLnBrk="1" hangingPunct="1">
              <a:spcBef>
                <a:spcPct val="50000"/>
              </a:spcBef>
              <a:defRPr/>
            </a:pPr>
            <a:r>
              <a:rPr lang="it-IT" altLang="it-IT" sz="3600" b="1" dirty="0">
                <a:solidFill>
                  <a:srgbClr val="C00000"/>
                </a:solidFill>
                <a:effectLst>
                  <a:outerShdw blurRad="38100" dist="38100" dir="2700000" algn="tl">
                    <a:srgbClr val="C0C0C0"/>
                  </a:outerShdw>
                </a:effectLst>
                <a:cs typeface="Arial" panose="020B0604020202020204" pitchFamily="34" charset="0"/>
              </a:rPr>
              <a:t>SEDI EXTRAGENITALI</a:t>
            </a:r>
          </a:p>
        </p:txBody>
      </p:sp>
      <p:sp>
        <p:nvSpPr>
          <p:cNvPr id="5" name="Rectangle 4">
            <a:extLst>
              <a:ext uri="{FF2B5EF4-FFF2-40B4-BE49-F238E27FC236}">
                <a16:creationId xmlns:a16="http://schemas.microsoft.com/office/drawing/2014/main" id="{A7BB42A4-77FF-8B52-1C54-37C831FCD425}"/>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296962"/>
                                        </p:tgtEl>
                                        <p:attrNameLst>
                                          <p:attrName>style.visibility</p:attrName>
                                        </p:attrNameLst>
                                      </p:cBhvr>
                                      <p:to>
                                        <p:strVal val="visible"/>
                                      </p:to>
                                    </p:set>
                                    <p:animEffect transition="in" filter="checkerboard(across)">
                                      <p:cBhvr>
                                        <p:cTn id="7" dur="500"/>
                                        <p:tgtEl>
                                          <p:spTgt spid="296962"/>
                                        </p:tgtEl>
                                      </p:cBhvr>
                                    </p:animEffect>
                                  </p:childTnLst>
                                </p:cTn>
                              </p:par>
                              <p:par>
                                <p:cTn id="8" presetID="5" presetClass="entr" presetSubtype="10" fill="hold" nodeType="withEffect">
                                  <p:stCondLst>
                                    <p:cond delay="0"/>
                                  </p:stCondLst>
                                  <p:childTnLst>
                                    <p:set>
                                      <p:cBhvr>
                                        <p:cTn id="9" dur="1" fill="hold">
                                          <p:stCondLst>
                                            <p:cond delay="0"/>
                                          </p:stCondLst>
                                        </p:cTn>
                                        <p:tgtEl>
                                          <p:spTgt spid="296963"/>
                                        </p:tgtEl>
                                        <p:attrNameLst>
                                          <p:attrName>style.visibility</p:attrName>
                                        </p:attrNameLst>
                                      </p:cBhvr>
                                      <p:to>
                                        <p:strVal val="visible"/>
                                      </p:to>
                                    </p:set>
                                    <p:animEffect transition="in" filter="checkerboard(across)">
                                      <p:cBhvr>
                                        <p:cTn id="10" dur="500"/>
                                        <p:tgtEl>
                                          <p:spTgt spid="296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descr="2475 sif multipli">
            <a:extLst>
              <a:ext uri="{FF2B5EF4-FFF2-40B4-BE49-F238E27FC236}">
                <a16:creationId xmlns:a16="http://schemas.microsoft.com/office/drawing/2014/main" id="{6000667A-067E-A4E9-835B-65B8206FE9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268413"/>
            <a:ext cx="6546850" cy="49101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250" name="Text Box 3">
            <a:extLst>
              <a:ext uri="{FF2B5EF4-FFF2-40B4-BE49-F238E27FC236}">
                <a16:creationId xmlns:a16="http://schemas.microsoft.com/office/drawing/2014/main" id="{84018162-0830-5A20-E7DC-5B0D75A91F80}"/>
              </a:ext>
            </a:extLst>
          </p:cNvPr>
          <p:cNvSpPr txBox="1">
            <a:spLocks noChangeArrowheads="1"/>
          </p:cNvSpPr>
          <p:nvPr/>
        </p:nvSpPr>
        <p:spPr bwMode="auto">
          <a:xfrm>
            <a:off x="1179513" y="333375"/>
            <a:ext cx="66659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it-IT" altLang="it-IT" sz="4000" b="1">
                <a:solidFill>
                  <a:srgbClr val="C00000"/>
                </a:solidFill>
                <a:latin typeface="Arial" panose="020B0604020202020204" pitchFamily="34" charset="0"/>
                <a:cs typeface="Arial" panose="020B0604020202020204" pitchFamily="34" charset="0"/>
              </a:rPr>
              <a:t>SIFILOMI MULTIPLI</a:t>
            </a:r>
          </a:p>
        </p:txBody>
      </p:sp>
      <p:sp>
        <p:nvSpPr>
          <p:cNvPr id="5" name="Rectangle 4">
            <a:extLst>
              <a:ext uri="{FF2B5EF4-FFF2-40B4-BE49-F238E27FC236}">
                <a16:creationId xmlns:a16="http://schemas.microsoft.com/office/drawing/2014/main" id="{EFA1AA44-AD90-A871-8035-06515749757E}"/>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297986"/>
                                        </p:tgtEl>
                                        <p:attrNameLst>
                                          <p:attrName>style.visibility</p:attrName>
                                        </p:attrNameLst>
                                      </p:cBhvr>
                                      <p:to>
                                        <p:strVal val="visible"/>
                                      </p:to>
                                    </p:set>
                                    <p:animEffect transition="in" filter="checkerboard(across)">
                                      <p:cBhvr>
                                        <p:cTn id="7" dur="500"/>
                                        <p:tgtEl>
                                          <p:spTgt spid="297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descr="722 sifilide 1aria">
            <a:extLst>
              <a:ext uri="{FF2B5EF4-FFF2-40B4-BE49-F238E27FC236}">
                <a16:creationId xmlns:a16="http://schemas.microsoft.com/office/drawing/2014/main" id="{078CB72B-5847-A4E6-C46A-E020B48FD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25" y="1031875"/>
            <a:ext cx="7377113" cy="5534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5298" name="Text Box 3">
            <a:extLst>
              <a:ext uri="{FF2B5EF4-FFF2-40B4-BE49-F238E27FC236}">
                <a16:creationId xmlns:a16="http://schemas.microsoft.com/office/drawing/2014/main" id="{3BB4DC81-7CF9-DF23-67F3-3E080DC61C3D}"/>
              </a:ext>
            </a:extLst>
          </p:cNvPr>
          <p:cNvSpPr txBox="1">
            <a:spLocks noChangeArrowheads="1"/>
          </p:cNvSpPr>
          <p:nvPr/>
        </p:nvSpPr>
        <p:spPr bwMode="auto">
          <a:xfrm>
            <a:off x="779463" y="138113"/>
            <a:ext cx="73771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it-IT" altLang="it-IT" sz="4000" b="1">
                <a:solidFill>
                  <a:srgbClr val="C00000"/>
                </a:solidFill>
                <a:latin typeface="Arial" panose="020B0604020202020204" pitchFamily="34" charset="0"/>
                <a:cs typeface="Arial" panose="020B0604020202020204" pitchFamily="34" charset="0"/>
              </a:rPr>
              <a:t>BALANITE DI FOLLMANN</a:t>
            </a:r>
          </a:p>
        </p:txBody>
      </p:sp>
      <p:sp>
        <p:nvSpPr>
          <p:cNvPr id="8" name="Rectangle 7">
            <a:extLst>
              <a:ext uri="{FF2B5EF4-FFF2-40B4-BE49-F238E27FC236}">
                <a16:creationId xmlns:a16="http://schemas.microsoft.com/office/drawing/2014/main" id="{26A8491F-7292-2A53-BFEE-660CE2B1F947}"/>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5" fill="hold" nodeType="withEffect">
                                  <p:stCondLst>
                                    <p:cond delay="0"/>
                                  </p:stCondLst>
                                  <p:childTnLst>
                                    <p:set>
                                      <p:cBhvr>
                                        <p:cTn id="6" dur="1" fill="hold">
                                          <p:stCondLst>
                                            <p:cond delay="0"/>
                                          </p:stCondLst>
                                        </p:cTn>
                                        <p:tgtEl>
                                          <p:spTgt spid="300034"/>
                                        </p:tgtEl>
                                        <p:attrNameLst>
                                          <p:attrName>style.visibility</p:attrName>
                                        </p:attrNameLst>
                                      </p:cBhvr>
                                      <p:to>
                                        <p:strVal val="visible"/>
                                      </p:to>
                                    </p:set>
                                    <p:animEffect transition="in" filter="checkerboard(down)">
                                      <p:cBhvr>
                                        <p:cTn id="7" dur="500"/>
                                        <p:tgtEl>
                                          <p:spTgt spid="300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a:extLst>
              <a:ext uri="{FF2B5EF4-FFF2-40B4-BE49-F238E27FC236}">
                <a16:creationId xmlns:a16="http://schemas.microsoft.com/office/drawing/2014/main" id="{35302026-0295-A992-1590-7296904090DA}"/>
              </a:ext>
            </a:extLst>
          </p:cNvPr>
          <p:cNvSpPr>
            <a:spLocks noGrp="1"/>
          </p:cNvSpPr>
          <p:nvPr>
            <p:ph type="title"/>
          </p:nvPr>
        </p:nvSpPr>
        <p:spPr>
          <a:xfrm>
            <a:off x="377825" y="104775"/>
            <a:ext cx="8316913" cy="969963"/>
          </a:xfrm>
        </p:spPr>
        <p:txBody>
          <a:bodyPr/>
          <a:lstStyle/>
          <a:p>
            <a:pPr algn="ctr" eaLnBrk="1" hangingPunct="1"/>
            <a:r>
              <a:rPr lang="it-IT" altLang="it-IT" sz="4000" b="1">
                <a:solidFill>
                  <a:srgbClr val="C00000"/>
                </a:solidFill>
                <a:latin typeface="Arial" panose="020B0604020202020204" pitchFamily="34" charset="0"/>
                <a:cs typeface="Arial" panose="020B0604020202020204" pitchFamily="34" charset="0"/>
              </a:rPr>
              <a:t>Sintomi del periodo secondario</a:t>
            </a:r>
          </a:p>
        </p:txBody>
      </p:sp>
      <p:sp>
        <p:nvSpPr>
          <p:cNvPr id="302083" name="Rectangle 3">
            <a:extLst>
              <a:ext uri="{FF2B5EF4-FFF2-40B4-BE49-F238E27FC236}">
                <a16:creationId xmlns:a16="http://schemas.microsoft.com/office/drawing/2014/main" id="{A9F2D45D-1D2A-3F00-A18A-0F8041F16C71}"/>
              </a:ext>
            </a:extLst>
          </p:cNvPr>
          <p:cNvSpPr>
            <a:spLocks noGrp="1"/>
          </p:cNvSpPr>
          <p:nvPr>
            <p:ph idx="1"/>
          </p:nvPr>
        </p:nvSpPr>
        <p:spPr>
          <a:xfrm>
            <a:off x="2484438" y="1566863"/>
            <a:ext cx="5832475" cy="4525962"/>
          </a:xfrm>
        </p:spPr>
        <p:txBody>
          <a:bodyPr rtlCol="0">
            <a:normAutofit lnSpcReduction="10000"/>
          </a:bodyPr>
          <a:lstStyle/>
          <a:p>
            <a:pPr eaLnBrk="1" fontAlgn="auto" hangingPunct="1">
              <a:spcAft>
                <a:spcPts val="0"/>
              </a:spcAft>
              <a:buClr>
                <a:srgbClr val="CC0000"/>
              </a:buClr>
              <a:buFont typeface="Wingdings" panose="05000000000000000000" pitchFamily="2" charset="2"/>
              <a:buChar char="Ø"/>
              <a:defRPr/>
            </a:pPr>
            <a:r>
              <a:rPr lang="it-IT" altLang="it-IT" dirty="0">
                <a:solidFill>
                  <a:srgbClr val="000000"/>
                </a:solidFill>
                <a:latin typeface="Arial" panose="020B0604020202020204" pitchFamily="34" charset="0"/>
                <a:cs typeface="Arial" panose="020B0604020202020204" pitchFamily="34" charset="0"/>
              </a:rPr>
              <a:t>Febbricola</a:t>
            </a:r>
          </a:p>
          <a:p>
            <a:pPr eaLnBrk="1" fontAlgn="auto" hangingPunct="1">
              <a:spcAft>
                <a:spcPts val="0"/>
              </a:spcAft>
              <a:buClr>
                <a:srgbClr val="CC0000"/>
              </a:buClr>
              <a:buFont typeface="Wingdings" panose="05000000000000000000" pitchFamily="2" charset="2"/>
              <a:buNone/>
              <a:defRPr/>
            </a:pPr>
            <a:endParaRPr lang="it-IT" altLang="it-IT" dirty="0">
              <a:solidFill>
                <a:srgbClr val="000000"/>
              </a:solidFill>
              <a:latin typeface="Arial" panose="020B0604020202020204" pitchFamily="34" charset="0"/>
              <a:cs typeface="Arial" panose="020B0604020202020204" pitchFamily="34" charset="0"/>
            </a:endParaRPr>
          </a:p>
          <a:p>
            <a:pPr eaLnBrk="1" fontAlgn="auto" hangingPunct="1">
              <a:spcAft>
                <a:spcPts val="0"/>
              </a:spcAft>
              <a:buClr>
                <a:srgbClr val="CC0000"/>
              </a:buClr>
              <a:buFont typeface="Wingdings" panose="05000000000000000000" pitchFamily="2" charset="2"/>
              <a:buChar char="Ø"/>
              <a:defRPr/>
            </a:pPr>
            <a:r>
              <a:rPr lang="it-IT" altLang="it-IT" dirty="0">
                <a:solidFill>
                  <a:srgbClr val="000000"/>
                </a:solidFill>
                <a:latin typeface="Arial" panose="020B0604020202020204" pitchFamily="34" charset="0"/>
                <a:cs typeface="Arial" panose="020B0604020202020204" pitchFamily="34" charset="0"/>
              </a:rPr>
              <a:t>Cefalea </a:t>
            </a:r>
          </a:p>
          <a:p>
            <a:pPr eaLnBrk="1" fontAlgn="auto" hangingPunct="1">
              <a:spcAft>
                <a:spcPts val="0"/>
              </a:spcAft>
              <a:buClr>
                <a:srgbClr val="CC0000"/>
              </a:buClr>
              <a:buFont typeface="Wingdings" panose="05000000000000000000" pitchFamily="2" charset="2"/>
              <a:buNone/>
              <a:defRPr/>
            </a:pPr>
            <a:endParaRPr lang="it-IT" altLang="it-IT" dirty="0">
              <a:solidFill>
                <a:srgbClr val="000000"/>
              </a:solidFill>
              <a:latin typeface="Arial" panose="020B0604020202020204" pitchFamily="34" charset="0"/>
              <a:cs typeface="Arial" panose="020B0604020202020204" pitchFamily="34" charset="0"/>
            </a:endParaRPr>
          </a:p>
          <a:p>
            <a:pPr eaLnBrk="1" fontAlgn="auto" hangingPunct="1">
              <a:spcAft>
                <a:spcPts val="0"/>
              </a:spcAft>
              <a:buClr>
                <a:srgbClr val="CC0000"/>
              </a:buClr>
              <a:buFont typeface="Wingdings" panose="05000000000000000000" pitchFamily="2" charset="2"/>
              <a:buChar char="Ø"/>
              <a:defRPr/>
            </a:pPr>
            <a:r>
              <a:rPr lang="it-IT" altLang="it-IT" dirty="0">
                <a:solidFill>
                  <a:srgbClr val="000000"/>
                </a:solidFill>
                <a:latin typeface="Arial" panose="020B0604020202020204" pitchFamily="34" charset="0"/>
                <a:cs typeface="Arial" panose="020B0604020202020204" pitchFamily="34" charset="0"/>
              </a:rPr>
              <a:t>Dolori </a:t>
            </a:r>
            <a:r>
              <a:rPr lang="it-IT" altLang="it-IT" dirty="0" err="1">
                <a:solidFill>
                  <a:srgbClr val="000000"/>
                </a:solidFill>
                <a:latin typeface="Arial" panose="020B0604020202020204" pitchFamily="34" charset="0"/>
                <a:cs typeface="Arial" panose="020B0604020202020204" pitchFamily="34" charset="0"/>
              </a:rPr>
              <a:t>osteoartromuscolari</a:t>
            </a:r>
            <a:endParaRPr lang="it-IT" altLang="it-IT" dirty="0">
              <a:solidFill>
                <a:srgbClr val="000000"/>
              </a:solidFill>
              <a:latin typeface="Arial" panose="020B0604020202020204" pitchFamily="34" charset="0"/>
              <a:cs typeface="Arial" panose="020B0604020202020204" pitchFamily="34" charset="0"/>
            </a:endParaRPr>
          </a:p>
          <a:p>
            <a:pPr eaLnBrk="1" fontAlgn="auto" hangingPunct="1">
              <a:spcAft>
                <a:spcPts val="0"/>
              </a:spcAft>
              <a:buClr>
                <a:srgbClr val="CC0000"/>
              </a:buClr>
              <a:buFont typeface="Wingdings" panose="05000000000000000000" pitchFamily="2" charset="2"/>
              <a:buNone/>
              <a:defRPr/>
            </a:pPr>
            <a:endParaRPr lang="it-IT" altLang="it-IT" dirty="0">
              <a:solidFill>
                <a:srgbClr val="000000"/>
              </a:solidFill>
              <a:latin typeface="Arial" panose="020B0604020202020204" pitchFamily="34" charset="0"/>
              <a:cs typeface="Arial" panose="020B0604020202020204" pitchFamily="34" charset="0"/>
            </a:endParaRPr>
          </a:p>
          <a:p>
            <a:pPr eaLnBrk="1" fontAlgn="auto" hangingPunct="1">
              <a:spcAft>
                <a:spcPts val="0"/>
              </a:spcAft>
              <a:buClr>
                <a:srgbClr val="CC0000"/>
              </a:buClr>
              <a:buFont typeface="Wingdings" panose="05000000000000000000" pitchFamily="2" charset="2"/>
              <a:buChar char="Ø"/>
              <a:defRPr/>
            </a:pPr>
            <a:r>
              <a:rPr lang="it-IT" altLang="it-IT" dirty="0" err="1">
                <a:solidFill>
                  <a:srgbClr val="000000"/>
                </a:solidFill>
                <a:latin typeface="Arial" panose="020B0604020202020204" pitchFamily="34" charset="0"/>
                <a:cs typeface="Arial" panose="020B0604020202020204" pitchFamily="34" charset="0"/>
              </a:rPr>
              <a:t>Linfoadenopatie</a:t>
            </a:r>
            <a:r>
              <a:rPr lang="it-IT" altLang="it-IT" dirty="0">
                <a:solidFill>
                  <a:srgbClr val="000000"/>
                </a:solidFill>
                <a:latin typeface="Arial" panose="020B0604020202020204" pitchFamily="34" charset="0"/>
                <a:cs typeface="Arial" panose="020B0604020202020204" pitchFamily="34" charset="0"/>
              </a:rPr>
              <a:t> multiple</a:t>
            </a:r>
          </a:p>
          <a:p>
            <a:pPr eaLnBrk="1" fontAlgn="auto" hangingPunct="1">
              <a:spcAft>
                <a:spcPts val="0"/>
              </a:spcAft>
              <a:buClr>
                <a:srgbClr val="CC0000"/>
              </a:buClr>
              <a:buFont typeface="Wingdings" panose="05000000000000000000" pitchFamily="2" charset="2"/>
              <a:buNone/>
              <a:defRPr/>
            </a:pPr>
            <a:endParaRPr lang="it-IT" altLang="it-IT" dirty="0">
              <a:solidFill>
                <a:srgbClr val="000000"/>
              </a:solidFill>
              <a:latin typeface="Arial" panose="020B0604020202020204" pitchFamily="34" charset="0"/>
              <a:cs typeface="Arial" panose="020B0604020202020204" pitchFamily="34" charset="0"/>
            </a:endParaRPr>
          </a:p>
          <a:p>
            <a:pPr eaLnBrk="1" fontAlgn="auto" hangingPunct="1">
              <a:spcAft>
                <a:spcPts val="0"/>
              </a:spcAft>
              <a:buClr>
                <a:srgbClr val="CC0000"/>
              </a:buClr>
              <a:buFont typeface="Wingdings" panose="05000000000000000000" pitchFamily="2" charset="2"/>
              <a:buChar char="Ø"/>
              <a:defRPr/>
            </a:pPr>
            <a:r>
              <a:rPr lang="it-IT" altLang="it-IT" dirty="0">
                <a:solidFill>
                  <a:srgbClr val="000000"/>
                </a:solidFill>
                <a:latin typeface="Arial" panose="020B0604020202020204" pitchFamily="34" charset="0"/>
                <a:cs typeface="Arial" panose="020B0604020202020204" pitchFamily="34" charset="0"/>
              </a:rPr>
              <a:t>Lieve splenomegalia</a:t>
            </a:r>
          </a:p>
        </p:txBody>
      </p:sp>
      <p:cxnSp>
        <p:nvCxnSpPr>
          <p:cNvPr id="7" name="Connettore 1 6">
            <a:extLst>
              <a:ext uri="{FF2B5EF4-FFF2-40B4-BE49-F238E27FC236}">
                <a16:creationId xmlns:a16="http://schemas.microsoft.com/office/drawing/2014/main" id="{57C41C05-6288-8AEE-AB48-984DFC264DF8}"/>
              </a:ext>
            </a:extLst>
          </p:cNvPr>
          <p:cNvCxnSpPr/>
          <p:nvPr/>
        </p:nvCxnSpPr>
        <p:spPr>
          <a:xfrm flipV="1">
            <a:off x="611188" y="10525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C63B04B0-41E2-9BB6-FEAF-420DC3AA49FE}"/>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withEffect">
                                  <p:stCondLst>
                                    <p:cond delay="0"/>
                                  </p:stCondLst>
                                  <p:childTnLst>
                                    <p:set>
                                      <p:cBhvr>
                                        <p:cTn id="6" dur="1" fill="hold">
                                          <p:stCondLst>
                                            <p:cond delay="0"/>
                                          </p:stCondLst>
                                        </p:cTn>
                                        <p:tgtEl>
                                          <p:spTgt spid="302082"/>
                                        </p:tgtEl>
                                        <p:attrNameLst>
                                          <p:attrName>style.visibility</p:attrName>
                                        </p:attrNameLst>
                                      </p:cBhvr>
                                      <p:to>
                                        <p:strVal val="visible"/>
                                      </p:to>
                                    </p:set>
                                    <p:animEffect transition="in" filter="strips(downRight)">
                                      <p:cBhvr>
                                        <p:cTn id="7" dur="500"/>
                                        <p:tgtEl>
                                          <p:spTgt spid="302082"/>
                                        </p:tgtEl>
                                      </p:cBhvr>
                                    </p:animEffect>
                                  </p:childTnLst>
                                </p:cTn>
                              </p:par>
                            </p:childTnLst>
                          </p:cTn>
                        </p:par>
                        <p:par>
                          <p:cTn id="8" fill="hold" nodeType="afterGroup">
                            <p:stCondLst>
                              <p:cond delay="500"/>
                            </p:stCondLst>
                            <p:childTnLst>
                              <p:par>
                                <p:cTn id="9" presetID="2" presetClass="entr" presetSubtype="8" fill="hold" nodeType="afterEffect">
                                  <p:stCondLst>
                                    <p:cond delay="0"/>
                                  </p:stCondLst>
                                  <p:childTnLst>
                                    <p:set>
                                      <p:cBhvr>
                                        <p:cTn id="10" dur="1" fill="hold">
                                          <p:stCondLst>
                                            <p:cond delay="0"/>
                                          </p:stCondLst>
                                        </p:cTn>
                                        <p:tgtEl>
                                          <p:spTgt spid="302083">
                                            <p:txEl>
                                              <p:pRg st="0" end="0"/>
                                            </p:txEl>
                                          </p:spTgt>
                                        </p:tgtEl>
                                        <p:attrNameLst>
                                          <p:attrName>style.visibility</p:attrName>
                                        </p:attrNameLst>
                                      </p:cBhvr>
                                      <p:to>
                                        <p:strVal val="visible"/>
                                      </p:to>
                                    </p:set>
                                    <p:anim calcmode="lin" valueType="num">
                                      <p:cBhvr additive="base">
                                        <p:cTn id="11" dur="500" fill="hold"/>
                                        <p:tgtEl>
                                          <p:spTgt spid="30208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02083">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8" fill="hold" nodeType="afterEffect">
                                  <p:stCondLst>
                                    <p:cond delay="0"/>
                                  </p:stCondLst>
                                  <p:childTnLst>
                                    <p:set>
                                      <p:cBhvr>
                                        <p:cTn id="15" dur="1" fill="hold">
                                          <p:stCondLst>
                                            <p:cond delay="0"/>
                                          </p:stCondLst>
                                        </p:cTn>
                                        <p:tgtEl>
                                          <p:spTgt spid="302083">
                                            <p:txEl>
                                              <p:pRg st="2" end="2"/>
                                            </p:txEl>
                                          </p:spTgt>
                                        </p:tgtEl>
                                        <p:attrNameLst>
                                          <p:attrName>style.visibility</p:attrName>
                                        </p:attrNameLst>
                                      </p:cBhvr>
                                      <p:to>
                                        <p:strVal val="visible"/>
                                      </p:to>
                                    </p:set>
                                    <p:anim calcmode="lin" valueType="num">
                                      <p:cBhvr additive="base">
                                        <p:cTn id="16" dur="500" fill="hold"/>
                                        <p:tgtEl>
                                          <p:spTgt spid="302083">
                                            <p:txEl>
                                              <p:pRg st="2" end="2"/>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02083">
                                            <p:txEl>
                                              <p:pRg st="2" end="2"/>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 presetClass="entr" presetSubtype="8" fill="hold" nodeType="afterEffect">
                                  <p:stCondLst>
                                    <p:cond delay="0"/>
                                  </p:stCondLst>
                                  <p:childTnLst>
                                    <p:set>
                                      <p:cBhvr>
                                        <p:cTn id="20" dur="1" fill="hold">
                                          <p:stCondLst>
                                            <p:cond delay="0"/>
                                          </p:stCondLst>
                                        </p:cTn>
                                        <p:tgtEl>
                                          <p:spTgt spid="302083">
                                            <p:txEl>
                                              <p:pRg st="4" end="4"/>
                                            </p:txEl>
                                          </p:spTgt>
                                        </p:tgtEl>
                                        <p:attrNameLst>
                                          <p:attrName>style.visibility</p:attrName>
                                        </p:attrNameLst>
                                      </p:cBhvr>
                                      <p:to>
                                        <p:strVal val="visible"/>
                                      </p:to>
                                    </p:set>
                                    <p:anim calcmode="lin" valueType="num">
                                      <p:cBhvr additive="base">
                                        <p:cTn id="21" dur="500" fill="hold"/>
                                        <p:tgtEl>
                                          <p:spTgt spid="302083">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02083">
                                            <p:txEl>
                                              <p:pRg st="4" end="4"/>
                                            </p:txEl>
                                          </p:spTgt>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000"/>
                            </p:stCondLst>
                            <p:childTnLst>
                              <p:par>
                                <p:cTn id="24" presetID="2" presetClass="entr" presetSubtype="8" fill="hold" nodeType="afterEffect">
                                  <p:stCondLst>
                                    <p:cond delay="0"/>
                                  </p:stCondLst>
                                  <p:childTnLst>
                                    <p:set>
                                      <p:cBhvr>
                                        <p:cTn id="25" dur="1" fill="hold">
                                          <p:stCondLst>
                                            <p:cond delay="0"/>
                                          </p:stCondLst>
                                        </p:cTn>
                                        <p:tgtEl>
                                          <p:spTgt spid="302083">
                                            <p:txEl>
                                              <p:pRg st="6" end="6"/>
                                            </p:txEl>
                                          </p:spTgt>
                                        </p:tgtEl>
                                        <p:attrNameLst>
                                          <p:attrName>style.visibility</p:attrName>
                                        </p:attrNameLst>
                                      </p:cBhvr>
                                      <p:to>
                                        <p:strVal val="visible"/>
                                      </p:to>
                                    </p:set>
                                    <p:anim calcmode="lin" valueType="num">
                                      <p:cBhvr additive="base">
                                        <p:cTn id="26" dur="500" fill="hold"/>
                                        <p:tgtEl>
                                          <p:spTgt spid="302083">
                                            <p:txEl>
                                              <p:pRg st="6" end="6"/>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302083">
                                            <p:txEl>
                                              <p:pRg st="6" end="6"/>
                                            </p:txEl>
                                          </p:spTgt>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2500"/>
                            </p:stCondLst>
                            <p:childTnLst>
                              <p:par>
                                <p:cTn id="29" presetID="2" presetClass="entr" presetSubtype="8" fill="hold" nodeType="afterEffect">
                                  <p:stCondLst>
                                    <p:cond delay="0"/>
                                  </p:stCondLst>
                                  <p:childTnLst>
                                    <p:set>
                                      <p:cBhvr>
                                        <p:cTn id="30" dur="1" fill="hold">
                                          <p:stCondLst>
                                            <p:cond delay="0"/>
                                          </p:stCondLst>
                                        </p:cTn>
                                        <p:tgtEl>
                                          <p:spTgt spid="302083">
                                            <p:txEl>
                                              <p:pRg st="8" end="8"/>
                                            </p:txEl>
                                          </p:spTgt>
                                        </p:tgtEl>
                                        <p:attrNameLst>
                                          <p:attrName>style.visibility</p:attrName>
                                        </p:attrNameLst>
                                      </p:cBhvr>
                                      <p:to>
                                        <p:strVal val="visible"/>
                                      </p:to>
                                    </p:set>
                                    <p:anim calcmode="lin" valueType="num">
                                      <p:cBhvr additive="base">
                                        <p:cTn id="31" dur="500" fill="hold"/>
                                        <p:tgtEl>
                                          <p:spTgt spid="302083">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0208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2" grpId="0"/>
      <p:bldP spid="30208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a:extLst>
              <a:ext uri="{FF2B5EF4-FFF2-40B4-BE49-F238E27FC236}">
                <a16:creationId xmlns:a16="http://schemas.microsoft.com/office/drawing/2014/main" id="{50F37614-0DC7-4BAC-2305-375F3DC655B4}"/>
              </a:ext>
            </a:extLst>
          </p:cNvPr>
          <p:cNvSpPr>
            <a:spLocks noGrp="1"/>
          </p:cNvSpPr>
          <p:nvPr>
            <p:ph type="title"/>
          </p:nvPr>
        </p:nvSpPr>
        <p:spPr>
          <a:xfrm>
            <a:off x="557213" y="171450"/>
            <a:ext cx="8069262" cy="690563"/>
          </a:xfrm>
        </p:spPr>
        <p:txBody>
          <a:bodyPr/>
          <a:lstStyle/>
          <a:p>
            <a:pPr algn="ctr" eaLnBrk="1" hangingPunct="1"/>
            <a:r>
              <a:rPr lang="it-IT" altLang="it-IT" sz="3600" b="1">
                <a:latin typeface="Arial" panose="020B0604020202020204" pitchFamily="34" charset="0"/>
                <a:cs typeface="Arial" panose="020B0604020202020204" pitchFamily="34" charset="0"/>
              </a:rPr>
              <a:t>Periodo Secondario</a:t>
            </a:r>
          </a:p>
        </p:txBody>
      </p:sp>
      <p:sp>
        <p:nvSpPr>
          <p:cNvPr id="304131" name="Rectangle 3">
            <a:extLst>
              <a:ext uri="{FF2B5EF4-FFF2-40B4-BE49-F238E27FC236}">
                <a16:creationId xmlns:a16="http://schemas.microsoft.com/office/drawing/2014/main" id="{09C768B2-B8B0-2A0C-C647-673EAA21C92E}"/>
              </a:ext>
            </a:extLst>
          </p:cNvPr>
          <p:cNvSpPr>
            <a:spLocks noChangeArrowheads="1"/>
          </p:cNvSpPr>
          <p:nvPr/>
        </p:nvSpPr>
        <p:spPr bwMode="auto">
          <a:xfrm>
            <a:off x="244475" y="1093788"/>
            <a:ext cx="8599488" cy="5632450"/>
          </a:xfrm>
          <a:prstGeom prst="rect">
            <a:avLst/>
          </a:prstGeom>
          <a:noFill/>
          <a:ln>
            <a:noFill/>
          </a:ln>
          <a:effectLst/>
        </p:spPr>
        <p:txBody>
          <a:bodyPr>
            <a:spAutoFit/>
          </a:bodyPr>
          <a:lstStyle/>
          <a:p>
            <a:pPr eaLnBrk="1" hangingPunct="1">
              <a:buFont typeface="Wingdings" pitchFamily="2" charset="2"/>
              <a:buNone/>
              <a:defRPr/>
            </a:pPr>
            <a:r>
              <a:rPr lang="it-IT" altLang="it-IT" sz="2400" b="1" dirty="0">
                <a:solidFill>
                  <a:srgbClr val="C00000"/>
                </a:solidFill>
                <a:cs typeface="Arial" panose="020B0604020202020204" pitchFamily="34" charset="0"/>
              </a:rPr>
              <a:t>Presenza del Treponema in circolo: setticemia di </a:t>
            </a:r>
            <a:r>
              <a:rPr lang="it-IT" altLang="it-IT" sz="2400" b="1" dirty="0" err="1">
                <a:solidFill>
                  <a:srgbClr val="C00000"/>
                </a:solidFill>
                <a:cs typeface="Arial" panose="020B0604020202020204" pitchFamily="34" charset="0"/>
              </a:rPr>
              <a:t>Goulay</a:t>
            </a:r>
            <a:r>
              <a:rPr lang="it-IT" altLang="it-IT" sz="2400" b="1" dirty="0">
                <a:solidFill>
                  <a:srgbClr val="C00000"/>
                </a:solidFill>
                <a:cs typeface="Arial" panose="020B0604020202020204" pitchFamily="34" charset="0"/>
              </a:rPr>
              <a:t> </a:t>
            </a:r>
          </a:p>
          <a:p>
            <a:pPr lvl="1" eaLnBrk="1" hangingPunct="1">
              <a:buFont typeface="Wingdings" pitchFamily="2" charset="2"/>
              <a:buNone/>
              <a:defRPr/>
            </a:pPr>
            <a:endParaRPr lang="it-IT" altLang="it-IT" sz="2400" dirty="0">
              <a:solidFill>
                <a:srgbClr val="000000"/>
              </a:solidFill>
              <a:effectLst>
                <a:outerShdw blurRad="38100" dist="38100" dir="2700000" algn="tl">
                  <a:srgbClr val="C0C0C0"/>
                </a:outerShdw>
              </a:effectLst>
              <a:cs typeface="Arial" panose="020B0604020202020204" pitchFamily="34" charset="0"/>
            </a:endParaRPr>
          </a:p>
          <a:p>
            <a:pPr lvl="1" eaLnBrk="1" hangingPunct="1">
              <a:buFont typeface="Wingdings" pitchFamily="2" charset="2"/>
              <a:buChar char="Ø"/>
              <a:defRPr/>
            </a:pPr>
            <a:r>
              <a:rPr lang="it-IT" altLang="it-IT" sz="2400" dirty="0">
                <a:solidFill>
                  <a:srgbClr val="000000"/>
                </a:solidFill>
                <a:effectLst>
                  <a:outerShdw blurRad="38100" dist="38100" dir="2700000" algn="tl">
                    <a:srgbClr val="C0C0C0"/>
                  </a:outerShdw>
                </a:effectLst>
                <a:cs typeface="Arial" panose="020B0604020202020204" pitchFamily="34" charset="0"/>
              </a:rPr>
              <a:t> Sifiloderma roseolico</a:t>
            </a:r>
          </a:p>
          <a:p>
            <a:pPr lvl="1" eaLnBrk="1" hangingPunct="1">
              <a:buFont typeface="Wingdings" pitchFamily="2" charset="2"/>
              <a:buChar char="Ø"/>
              <a:defRPr/>
            </a:pPr>
            <a:endParaRPr lang="it-IT" altLang="it-IT" sz="2400" dirty="0">
              <a:solidFill>
                <a:srgbClr val="000000"/>
              </a:solidFill>
              <a:effectLst>
                <a:outerShdw blurRad="38100" dist="38100" dir="2700000" algn="tl">
                  <a:srgbClr val="C0C0C0"/>
                </a:outerShdw>
              </a:effectLst>
              <a:cs typeface="Arial" panose="020B0604020202020204" pitchFamily="34" charset="0"/>
            </a:endParaRPr>
          </a:p>
          <a:p>
            <a:pPr lvl="1" eaLnBrk="1" hangingPunct="1">
              <a:buFont typeface="Wingdings" pitchFamily="2" charset="2"/>
              <a:buChar char="Ø"/>
              <a:defRPr/>
            </a:pPr>
            <a:r>
              <a:rPr lang="it-IT" altLang="it-IT" sz="2400" dirty="0">
                <a:solidFill>
                  <a:srgbClr val="000000"/>
                </a:solidFill>
                <a:effectLst>
                  <a:outerShdw blurRad="38100" dist="38100" dir="2700000" algn="tl">
                    <a:srgbClr val="C0C0C0"/>
                  </a:outerShdw>
                </a:effectLst>
                <a:cs typeface="Arial" panose="020B0604020202020204" pitchFamily="34" charset="0"/>
              </a:rPr>
              <a:t> Sifiloderma papuloso</a:t>
            </a:r>
          </a:p>
          <a:p>
            <a:pPr lvl="1" eaLnBrk="1" hangingPunct="1">
              <a:buFont typeface="Wingdings" pitchFamily="2" charset="2"/>
              <a:buChar char="Ø"/>
              <a:defRPr/>
            </a:pPr>
            <a:endParaRPr lang="it-IT" altLang="it-IT" sz="2400" dirty="0">
              <a:solidFill>
                <a:srgbClr val="000000"/>
              </a:solidFill>
              <a:effectLst>
                <a:outerShdw blurRad="38100" dist="38100" dir="2700000" algn="tl">
                  <a:srgbClr val="C0C0C0"/>
                </a:outerShdw>
              </a:effectLst>
              <a:cs typeface="Arial" panose="020B0604020202020204" pitchFamily="34" charset="0"/>
            </a:endParaRPr>
          </a:p>
          <a:p>
            <a:pPr lvl="1" eaLnBrk="1" hangingPunct="1">
              <a:buFont typeface="Wingdings" pitchFamily="2" charset="2"/>
              <a:buChar char="Ø"/>
              <a:defRPr/>
            </a:pPr>
            <a:r>
              <a:rPr lang="it-IT" altLang="it-IT" sz="2400" dirty="0">
                <a:solidFill>
                  <a:srgbClr val="000000"/>
                </a:solidFill>
                <a:effectLst>
                  <a:outerShdw blurRad="38100" dist="38100" dir="2700000" algn="tl">
                    <a:srgbClr val="C0C0C0"/>
                  </a:outerShdw>
                </a:effectLst>
                <a:cs typeface="Arial" panose="020B0604020202020204" pitchFamily="34" charset="0"/>
              </a:rPr>
              <a:t> Sifiloderma </a:t>
            </a:r>
            <a:r>
              <a:rPr lang="it-IT" altLang="it-IT" sz="2400" dirty="0" err="1">
                <a:solidFill>
                  <a:srgbClr val="000000"/>
                </a:solidFill>
                <a:effectLst>
                  <a:outerShdw blurRad="38100" dist="38100" dir="2700000" algn="tl">
                    <a:srgbClr val="C0C0C0"/>
                  </a:outerShdw>
                </a:effectLst>
                <a:cs typeface="Arial" panose="020B0604020202020204" pitchFamily="34" charset="0"/>
              </a:rPr>
              <a:t>papulo</a:t>
            </a:r>
            <a:r>
              <a:rPr lang="it-IT" altLang="it-IT" sz="2400" dirty="0">
                <a:solidFill>
                  <a:srgbClr val="000000"/>
                </a:solidFill>
                <a:effectLst>
                  <a:outerShdw blurRad="38100" dist="38100" dir="2700000" algn="tl">
                    <a:srgbClr val="C0C0C0"/>
                  </a:outerShdw>
                </a:effectLst>
                <a:cs typeface="Arial" panose="020B0604020202020204" pitchFamily="34" charset="0"/>
              </a:rPr>
              <a:t>-pustoloso</a:t>
            </a:r>
          </a:p>
          <a:p>
            <a:pPr lvl="1" eaLnBrk="1" hangingPunct="1">
              <a:buFont typeface="Wingdings" pitchFamily="2" charset="2"/>
              <a:buChar char="Ø"/>
              <a:defRPr/>
            </a:pPr>
            <a:endParaRPr lang="it-IT" altLang="it-IT" sz="2400" dirty="0">
              <a:solidFill>
                <a:srgbClr val="000000"/>
              </a:solidFill>
              <a:effectLst>
                <a:outerShdw blurRad="38100" dist="38100" dir="2700000" algn="tl">
                  <a:srgbClr val="C0C0C0"/>
                </a:outerShdw>
              </a:effectLst>
              <a:cs typeface="Arial" panose="020B0604020202020204" pitchFamily="34" charset="0"/>
            </a:endParaRPr>
          </a:p>
          <a:p>
            <a:pPr lvl="1" eaLnBrk="1" hangingPunct="1">
              <a:buFont typeface="Wingdings" pitchFamily="2" charset="2"/>
              <a:buChar char="Ø"/>
              <a:defRPr/>
            </a:pPr>
            <a:r>
              <a:rPr lang="it-IT" altLang="it-IT" sz="2400" dirty="0">
                <a:solidFill>
                  <a:srgbClr val="000000"/>
                </a:solidFill>
                <a:effectLst>
                  <a:outerShdw blurRad="38100" dist="38100" dir="2700000" algn="tl">
                    <a:srgbClr val="C0C0C0"/>
                  </a:outerShdw>
                </a:effectLst>
                <a:cs typeface="Arial" panose="020B0604020202020204" pitchFamily="34" charset="0"/>
              </a:rPr>
              <a:t> Papule erosive ipertrofiche (condilomi piani)</a:t>
            </a:r>
          </a:p>
          <a:p>
            <a:pPr lvl="1" eaLnBrk="1" hangingPunct="1">
              <a:buFont typeface="Wingdings" pitchFamily="2" charset="2"/>
              <a:buChar char="Ø"/>
              <a:defRPr/>
            </a:pPr>
            <a:endParaRPr lang="it-IT" altLang="it-IT" sz="2400" dirty="0">
              <a:solidFill>
                <a:srgbClr val="000000"/>
              </a:solidFill>
              <a:effectLst>
                <a:outerShdw blurRad="38100" dist="38100" dir="2700000" algn="tl">
                  <a:srgbClr val="C0C0C0"/>
                </a:outerShdw>
              </a:effectLst>
              <a:cs typeface="Arial" panose="020B0604020202020204" pitchFamily="34" charset="0"/>
            </a:endParaRPr>
          </a:p>
          <a:p>
            <a:pPr lvl="1" eaLnBrk="1" hangingPunct="1">
              <a:buFont typeface="Wingdings" pitchFamily="2" charset="2"/>
              <a:buChar char="Ø"/>
              <a:defRPr/>
            </a:pPr>
            <a:r>
              <a:rPr lang="it-IT" altLang="it-IT" sz="2400" dirty="0">
                <a:solidFill>
                  <a:srgbClr val="000000"/>
                </a:solidFill>
                <a:effectLst>
                  <a:outerShdw blurRad="38100" dist="38100" dir="2700000" algn="tl">
                    <a:srgbClr val="C0C0C0"/>
                  </a:outerShdw>
                </a:effectLst>
                <a:cs typeface="Arial" panose="020B0604020202020204" pitchFamily="34" charset="0"/>
              </a:rPr>
              <a:t> </a:t>
            </a:r>
            <a:r>
              <a:rPr lang="it-IT" altLang="it-IT" sz="2400" dirty="0" err="1">
                <a:solidFill>
                  <a:srgbClr val="000000"/>
                </a:solidFill>
                <a:effectLst>
                  <a:outerShdw blurRad="38100" dist="38100" dir="2700000" algn="tl">
                    <a:srgbClr val="C0C0C0"/>
                  </a:outerShdw>
                </a:effectLst>
                <a:cs typeface="Arial" panose="020B0604020202020204" pitchFamily="34" charset="0"/>
              </a:rPr>
              <a:t>Linfoadenopatia</a:t>
            </a:r>
            <a:r>
              <a:rPr lang="it-IT" altLang="it-IT" sz="2400" dirty="0">
                <a:solidFill>
                  <a:srgbClr val="000000"/>
                </a:solidFill>
                <a:effectLst>
                  <a:outerShdw blurRad="38100" dist="38100" dir="2700000" algn="tl">
                    <a:srgbClr val="C0C0C0"/>
                  </a:outerShdw>
                </a:effectLst>
                <a:cs typeface="Arial" panose="020B0604020202020204" pitchFamily="34" charset="0"/>
              </a:rPr>
              <a:t> generalizzata</a:t>
            </a:r>
          </a:p>
          <a:p>
            <a:pPr lvl="1" eaLnBrk="1" hangingPunct="1">
              <a:buFont typeface="Wingdings" pitchFamily="2" charset="2"/>
              <a:buChar char="Ø"/>
              <a:defRPr/>
            </a:pPr>
            <a:endParaRPr lang="it-IT" altLang="it-IT" sz="2400" dirty="0">
              <a:solidFill>
                <a:srgbClr val="000000"/>
              </a:solidFill>
              <a:effectLst>
                <a:outerShdw blurRad="38100" dist="38100" dir="2700000" algn="tl">
                  <a:srgbClr val="C0C0C0"/>
                </a:outerShdw>
              </a:effectLst>
              <a:cs typeface="Arial" panose="020B0604020202020204" pitchFamily="34" charset="0"/>
            </a:endParaRPr>
          </a:p>
          <a:p>
            <a:pPr lvl="1" eaLnBrk="1" hangingPunct="1">
              <a:buFont typeface="Wingdings" pitchFamily="2" charset="2"/>
              <a:buChar char="Ø"/>
              <a:defRPr/>
            </a:pPr>
            <a:r>
              <a:rPr lang="it-IT" altLang="it-IT" sz="2400" dirty="0">
                <a:solidFill>
                  <a:srgbClr val="000000"/>
                </a:solidFill>
                <a:effectLst>
                  <a:outerShdw blurRad="38100" dist="38100" dir="2700000" algn="tl">
                    <a:srgbClr val="C0C0C0"/>
                  </a:outerShdw>
                </a:effectLst>
                <a:cs typeface="Arial" panose="020B0604020202020204" pitchFamily="34" charset="0"/>
              </a:rPr>
              <a:t> Collare di Venere</a:t>
            </a:r>
          </a:p>
          <a:p>
            <a:pPr lvl="1" eaLnBrk="1" hangingPunct="1">
              <a:buFont typeface="Wingdings" pitchFamily="2" charset="2"/>
              <a:buChar char="Ø"/>
              <a:defRPr/>
            </a:pPr>
            <a:endParaRPr lang="it-IT" altLang="it-IT" sz="2400" dirty="0">
              <a:solidFill>
                <a:srgbClr val="000000"/>
              </a:solidFill>
              <a:effectLst>
                <a:outerShdw blurRad="38100" dist="38100" dir="2700000" algn="tl">
                  <a:srgbClr val="C0C0C0"/>
                </a:outerShdw>
              </a:effectLst>
              <a:cs typeface="Arial" panose="020B0604020202020204" pitchFamily="34" charset="0"/>
            </a:endParaRPr>
          </a:p>
          <a:p>
            <a:pPr lvl="1" eaLnBrk="1" hangingPunct="1">
              <a:buFont typeface="Wingdings" pitchFamily="2" charset="2"/>
              <a:buChar char="Ø"/>
              <a:defRPr/>
            </a:pPr>
            <a:r>
              <a:rPr lang="it-IT" altLang="it-IT" sz="2400" dirty="0">
                <a:solidFill>
                  <a:srgbClr val="000000"/>
                </a:solidFill>
                <a:effectLst>
                  <a:outerShdw blurRad="38100" dist="38100" dir="2700000" algn="tl">
                    <a:srgbClr val="C0C0C0"/>
                  </a:outerShdw>
                </a:effectLst>
                <a:cs typeface="Arial" panose="020B0604020202020204" pitchFamily="34" charset="0"/>
              </a:rPr>
              <a:t> Alopecia </a:t>
            </a:r>
            <a:r>
              <a:rPr lang="it-IT" altLang="it-IT" sz="2400" dirty="0" err="1">
                <a:solidFill>
                  <a:srgbClr val="000000"/>
                </a:solidFill>
                <a:effectLst>
                  <a:outerShdw blurRad="38100" dist="38100" dir="2700000" algn="tl">
                    <a:srgbClr val="C0C0C0"/>
                  </a:outerShdw>
                </a:effectLst>
                <a:cs typeface="Arial" panose="020B0604020202020204" pitchFamily="34" charset="0"/>
              </a:rPr>
              <a:t>retroauricolare</a:t>
            </a:r>
            <a:r>
              <a:rPr lang="it-IT" altLang="it-IT" sz="2400" dirty="0">
                <a:solidFill>
                  <a:srgbClr val="000000"/>
                </a:solidFill>
                <a:effectLst>
                  <a:outerShdw blurRad="38100" dist="38100" dir="2700000" algn="tl">
                    <a:srgbClr val="C0C0C0"/>
                  </a:outerShdw>
                </a:effectLst>
                <a:cs typeface="Arial" panose="020B0604020202020204" pitchFamily="34" charset="0"/>
              </a:rPr>
              <a:t> (ofiasi)</a:t>
            </a:r>
          </a:p>
        </p:txBody>
      </p:sp>
      <p:cxnSp>
        <p:nvCxnSpPr>
          <p:cNvPr id="7" name="Connettore 1 6">
            <a:extLst>
              <a:ext uri="{FF2B5EF4-FFF2-40B4-BE49-F238E27FC236}">
                <a16:creationId xmlns:a16="http://schemas.microsoft.com/office/drawing/2014/main" id="{AC7DF38F-25D6-AEDE-1467-AFD3A61DEE88}"/>
              </a:ext>
            </a:extLst>
          </p:cNvPr>
          <p:cNvCxnSpPr/>
          <p:nvPr/>
        </p:nvCxnSpPr>
        <p:spPr>
          <a:xfrm flipV="1">
            <a:off x="611188" y="8366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E88BF745-3664-6CD3-51A3-C6B3E1F8F12F}"/>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withEffect">
                                  <p:stCondLst>
                                    <p:cond delay="0"/>
                                  </p:stCondLst>
                                  <p:childTnLst>
                                    <p:set>
                                      <p:cBhvr>
                                        <p:cTn id="6" dur="1" fill="hold">
                                          <p:stCondLst>
                                            <p:cond delay="0"/>
                                          </p:stCondLst>
                                        </p:cTn>
                                        <p:tgtEl>
                                          <p:spTgt spid="304130"/>
                                        </p:tgtEl>
                                        <p:attrNameLst>
                                          <p:attrName>style.visibility</p:attrName>
                                        </p:attrNameLst>
                                      </p:cBhvr>
                                      <p:to>
                                        <p:strVal val="visible"/>
                                      </p:to>
                                    </p:set>
                                    <p:animEffect transition="in" filter="strips(downRight)">
                                      <p:cBhvr>
                                        <p:cTn id="7" dur="500"/>
                                        <p:tgtEl>
                                          <p:spTgt spid="304130"/>
                                        </p:tgtEl>
                                      </p:cBhvr>
                                    </p:animEffect>
                                  </p:childTnLst>
                                </p:cTn>
                              </p:par>
                            </p:childTnLst>
                          </p:cTn>
                        </p:par>
                        <p:par>
                          <p:cTn id="8" fill="hold" nodeType="afterGroup">
                            <p:stCondLst>
                              <p:cond delay="500"/>
                            </p:stCondLst>
                            <p:childTnLst>
                              <p:par>
                                <p:cTn id="9" presetID="2" presetClass="entr" presetSubtype="2" fill="hold" nodeType="afterEffect">
                                  <p:stCondLst>
                                    <p:cond delay="0"/>
                                  </p:stCondLst>
                                  <p:childTnLst>
                                    <p:set>
                                      <p:cBhvr>
                                        <p:cTn id="10" dur="1" fill="hold">
                                          <p:stCondLst>
                                            <p:cond delay="0"/>
                                          </p:stCondLst>
                                        </p:cTn>
                                        <p:tgtEl>
                                          <p:spTgt spid="304131"/>
                                        </p:tgtEl>
                                        <p:attrNameLst>
                                          <p:attrName>style.visibility</p:attrName>
                                        </p:attrNameLst>
                                      </p:cBhvr>
                                      <p:to>
                                        <p:strVal val="visible"/>
                                      </p:to>
                                    </p:set>
                                    <p:anim calcmode="lin" valueType="num">
                                      <p:cBhvr additive="base">
                                        <p:cTn id="11" dur="500" fill="hold"/>
                                        <p:tgtEl>
                                          <p:spTgt spid="304131"/>
                                        </p:tgtEl>
                                        <p:attrNameLst>
                                          <p:attrName>ppt_x</p:attrName>
                                        </p:attrNameLst>
                                      </p:cBhvr>
                                      <p:tavLst>
                                        <p:tav tm="0">
                                          <p:val>
                                            <p:strVal val="1+#ppt_w/2"/>
                                          </p:val>
                                        </p:tav>
                                        <p:tav tm="100000">
                                          <p:val>
                                            <p:strVal val="#ppt_x"/>
                                          </p:val>
                                        </p:tav>
                                      </p:tavLst>
                                    </p:anim>
                                    <p:anim calcmode="lin" valueType="num">
                                      <p:cBhvr additive="base">
                                        <p:cTn id="12" dur="500" fill="hold"/>
                                        <p:tgtEl>
                                          <p:spTgt spid="3041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0" grpId="0"/>
      <p:bldP spid="3041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CasellaDiTesto 2">
            <a:extLst>
              <a:ext uri="{FF2B5EF4-FFF2-40B4-BE49-F238E27FC236}">
                <a16:creationId xmlns:a16="http://schemas.microsoft.com/office/drawing/2014/main" id="{6CCF3F00-635E-ACCA-E9F0-2C41CC830273}"/>
              </a:ext>
            </a:extLst>
          </p:cNvPr>
          <p:cNvSpPr txBox="1">
            <a:spLocks noChangeArrowheads="1"/>
          </p:cNvSpPr>
          <p:nvPr/>
        </p:nvSpPr>
        <p:spPr bwMode="auto">
          <a:xfrm>
            <a:off x="1258888" y="2459038"/>
            <a:ext cx="6913562"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en-US" sz="3200" dirty="0">
                <a:latin typeface="AGaramondPro"/>
              </a:rPr>
              <a:t>Malattia diagnosticata e causata da un infezione trasmessa per via sessuale </a:t>
            </a:r>
          </a:p>
          <a:p>
            <a:pPr algn="ctr">
              <a:lnSpc>
                <a:spcPct val="100000"/>
              </a:lnSpc>
              <a:spcBef>
                <a:spcPct val="0"/>
              </a:spcBef>
              <a:buFontTx/>
              <a:buNone/>
            </a:pPr>
            <a:r>
              <a:rPr lang="it-IT" altLang="en-US" sz="3200" dirty="0">
                <a:latin typeface="AGaramondPro"/>
              </a:rPr>
              <a:t>“ </a:t>
            </a:r>
            <a:r>
              <a:rPr lang="it-IT" altLang="en-US" sz="3200" dirty="0" err="1">
                <a:latin typeface="AGaramondPro"/>
              </a:rPr>
              <a:t>sexually</a:t>
            </a:r>
            <a:r>
              <a:rPr lang="it-IT" altLang="en-US" sz="3200" dirty="0">
                <a:latin typeface="AGaramondPro"/>
              </a:rPr>
              <a:t> </a:t>
            </a:r>
            <a:r>
              <a:rPr lang="it-IT" altLang="en-US" sz="3200" dirty="0" err="1">
                <a:latin typeface="AGaramondPro"/>
              </a:rPr>
              <a:t>transmitted</a:t>
            </a:r>
            <a:r>
              <a:rPr lang="it-IT" altLang="en-US" sz="3200" dirty="0">
                <a:latin typeface="AGaramondPro"/>
              </a:rPr>
              <a:t> </a:t>
            </a:r>
            <a:r>
              <a:rPr lang="it-IT" altLang="en-US" sz="3200" dirty="0" err="1">
                <a:latin typeface="AGaramondPro"/>
              </a:rPr>
              <a:t>disease</a:t>
            </a:r>
            <a:r>
              <a:rPr lang="it-IT" altLang="en-US" sz="3200" dirty="0">
                <a:latin typeface="AGaramondPro"/>
              </a:rPr>
              <a:t>” </a:t>
            </a:r>
          </a:p>
          <a:p>
            <a:pPr algn="ctr">
              <a:lnSpc>
                <a:spcPct val="100000"/>
              </a:lnSpc>
              <a:spcBef>
                <a:spcPct val="0"/>
              </a:spcBef>
              <a:buFontTx/>
              <a:buNone/>
            </a:pPr>
            <a:r>
              <a:rPr lang="it-IT" altLang="en-US" sz="3200" dirty="0">
                <a:latin typeface="AGaramondPro"/>
              </a:rPr>
              <a:t>(STD) </a:t>
            </a:r>
            <a:endParaRPr lang="it-IT" altLang="en-US" sz="3200" dirty="0">
              <a:latin typeface="Arial" panose="020B0604020202020204" pitchFamily="34" charset="0"/>
            </a:endParaRPr>
          </a:p>
        </p:txBody>
      </p:sp>
      <p:sp>
        <p:nvSpPr>
          <p:cNvPr id="4" name="Rettangolo 3">
            <a:extLst>
              <a:ext uri="{FF2B5EF4-FFF2-40B4-BE49-F238E27FC236}">
                <a16:creationId xmlns:a16="http://schemas.microsoft.com/office/drawing/2014/main" id="{28F114EA-DD25-1B03-252E-5C4233F176A1}"/>
              </a:ext>
            </a:extLst>
          </p:cNvPr>
          <p:cNvSpPr/>
          <p:nvPr/>
        </p:nvSpPr>
        <p:spPr>
          <a:xfrm>
            <a:off x="323850" y="1700213"/>
            <a:ext cx="8532813" cy="3168650"/>
          </a:xfrm>
          <a:prstGeom prst="rect">
            <a:avLst/>
          </a:prstGeom>
          <a:noFill/>
          <a:ln w="603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800"/>
          </a:p>
        </p:txBody>
      </p:sp>
      <p:sp>
        <p:nvSpPr>
          <p:cNvPr id="5" name="Rectangle 2">
            <a:extLst>
              <a:ext uri="{FF2B5EF4-FFF2-40B4-BE49-F238E27FC236}">
                <a16:creationId xmlns:a16="http://schemas.microsoft.com/office/drawing/2014/main" id="{74F5A40D-B500-D6CB-49F9-A8B26BAD6AC0}"/>
              </a:ext>
            </a:extLst>
          </p:cNvPr>
          <p:cNvSpPr txBox="1">
            <a:spLocks noChangeArrowheads="1"/>
          </p:cNvSpPr>
          <p:nvPr/>
        </p:nvSpPr>
        <p:spPr bwMode="auto">
          <a:xfrm>
            <a:off x="611188" y="158750"/>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it-IT" altLang="it-IT" sz="3200" b="1">
                <a:latin typeface="Arial" panose="020B0604020202020204" pitchFamily="34" charset="0"/>
                <a:cs typeface="Arial" panose="020B0604020202020204" pitchFamily="34" charset="0"/>
              </a:rPr>
              <a:t>Definizione</a:t>
            </a:r>
            <a:br>
              <a:rPr lang="it-IT" altLang="it-IT" sz="3200" b="1">
                <a:latin typeface="Arial" panose="020B0604020202020204" pitchFamily="34" charset="0"/>
                <a:cs typeface="Arial" panose="020B0604020202020204" pitchFamily="34" charset="0"/>
              </a:rPr>
            </a:br>
            <a:r>
              <a:rPr lang="it-IT" altLang="it-IT" sz="3200" b="1">
                <a:latin typeface="Arial" panose="020B0604020202020204" pitchFamily="34" charset="0"/>
                <a:cs typeface="Arial" panose="020B0604020202020204" pitchFamily="34" charset="0"/>
              </a:rPr>
              <a:t>Malattie a trasmissione sessuale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2" descr="sifiloderma roseolico">
            <a:extLst>
              <a:ext uri="{FF2B5EF4-FFF2-40B4-BE49-F238E27FC236}">
                <a16:creationId xmlns:a16="http://schemas.microsoft.com/office/drawing/2014/main" id="{1851364F-44AE-E872-76EA-20D30A587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 y="560388"/>
            <a:ext cx="4276725" cy="278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179" name="Picture 3" descr="sifiloderma roseolico2">
            <a:extLst>
              <a:ext uri="{FF2B5EF4-FFF2-40B4-BE49-F238E27FC236}">
                <a16:creationId xmlns:a16="http://schemas.microsoft.com/office/drawing/2014/main" id="{3ED1F055-5B63-9DE4-6173-DE09C4F572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4088" y="596900"/>
            <a:ext cx="4148137"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180" name="Picture 4" descr="sifiloderma papuloso3">
            <a:extLst>
              <a:ext uri="{FF2B5EF4-FFF2-40B4-BE49-F238E27FC236}">
                <a16:creationId xmlns:a16="http://schemas.microsoft.com/office/drawing/2014/main" id="{10C63DFB-E90B-8F28-F3D0-F9F47B6649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600" y="3735388"/>
            <a:ext cx="4238625"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81" name="Text Box 5">
            <a:extLst>
              <a:ext uri="{FF2B5EF4-FFF2-40B4-BE49-F238E27FC236}">
                <a16:creationId xmlns:a16="http://schemas.microsoft.com/office/drawing/2014/main" id="{6C1ADA28-B69C-6DB3-5D15-9BF7A6E6A453}"/>
              </a:ext>
            </a:extLst>
          </p:cNvPr>
          <p:cNvSpPr txBox="1">
            <a:spLocks noChangeArrowheads="1"/>
          </p:cNvSpPr>
          <p:nvPr/>
        </p:nvSpPr>
        <p:spPr bwMode="auto">
          <a:xfrm>
            <a:off x="4764088" y="4941888"/>
            <a:ext cx="4094162" cy="641350"/>
          </a:xfrm>
          <a:prstGeom prst="rect">
            <a:avLst/>
          </a:prstGeom>
          <a:noFill/>
          <a:ln>
            <a:noFill/>
          </a:ln>
          <a:effectLst/>
        </p:spPr>
        <p:txBody>
          <a:bodyPr>
            <a:spAutoFit/>
          </a:bodyPr>
          <a:lstStyle/>
          <a:p>
            <a:pPr algn="ctr" eaLnBrk="1" hangingPunct="1">
              <a:spcBef>
                <a:spcPct val="50000"/>
              </a:spcBef>
              <a:defRPr/>
            </a:pPr>
            <a:r>
              <a:rPr lang="it-IT" altLang="it-IT" sz="3600" b="1" dirty="0">
                <a:solidFill>
                  <a:srgbClr val="C00000"/>
                </a:solidFill>
                <a:effectLst>
                  <a:outerShdw blurRad="38100" dist="38100" dir="2700000" algn="tl">
                    <a:srgbClr val="C0C0C0"/>
                  </a:outerShdw>
                </a:effectLst>
                <a:cs typeface="Arial" panose="020B0604020202020204" pitchFamily="34" charset="0"/>
              </a:rPr>
              <a:t>SIFILODERMA</a:t>
            </a:r>
          </a:p>
        </p:txBody>
      </p:sp>
      <p:sp>
        <p:nvSpPr>
          <p:cNvPr id="6" name="Rectangle 5">
            <a:extLst>
              <a:ext uri="{FF2B5EF4-FFF2-40B4-BE49-F238E27FC236}">
                <a16:creationId xmlns:a16="http://schemas.microsoft.com/office/drawing/2014/main" id="{9D14958F-3529-49F7-FF9E-B602BDA4557E}"/>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306178"/>
                                        </p:tgtEl>
                                        <p:attrNameLst>
                                          <p:attrName>style.visibility</p:attrName>
                                        </p:attrNameLst>
                                      </p:cBhvr>
                                      <p:to>
                                        <p:strVal val="visible"/>
                                      </p:to>
                                    </p:set>
                                    <p:animEffect transition="in" filter="checkerboard(across)">
                                      <p:cBhvr>
                                        <p:cTn id="7" dur="500"/>
                                        <p:tgtEl>
                                          <p:spTgt spid="306178"/>
                                        </p:tgtEl>
                                      </p:cBhvr>
                                    </p:animEffect>
                                  </p:childTnLst>
                                </p:cTn>
                              </p:par>
                              <p:par>
                                <p:cTn id="8" presetID="5" presetClass="entr" presetSubtype="10" fill="hold" nodeType="withEffect">
                                  <p:stCondLst>
                                    <p:cond delay="0"/>
                                  </p:stCondLst>
                                  <p:childTnLst>
                                    <p:set>
                                      <p:cBhvr>
                                        <p:cTn id="9" dur="1" fill="hold">
                                          <p:stCondLst>
                                            <p:cond delay="0"/>
                                          </p:stCondLst>
                                        </p:cTn>
                                        <p:tgtEl>
                                          <p:spTgt spid="306179"/>
                                        </p:tgtEl>
                                        <p:attrNameLst>
                                          <p:attrName>style.visibility</p:attrName>
                                        </p:attrNameLst>
                                      </p:cBhvr>
                                      <p:to>
                                        <p:strVal val="visible"/>
                                      </p:to>
                                    </p:set>
                                    <p:animEffect transition="in" filter="checkerboard(across)">
                                      <p:cBhvr>
                                        <p:cTn id="10" dur="500"/>
                                        <p:tgtEl>
                                          <p:spTgt spid="306179"/>
                                        </p:tgtEl>
                                      </p:cBhvr>
                                    </p:animEffect>
                                  </p:childTnLst>
                                </p:cTn>
                              </p:par>
                              <p:par>
                                <p:cTn id="11" presetID="5" presetClass="entr" presetSubtype="10" fill="hold" nodeType="withEffect">
                                  <p:stCondLst>
                                    <p:cond delay="0"/>
                                  </p:stCondLst>
                                  <p:childTnLst>
                                    <p:set>
                                      <p:cBhvr>
                                        <p:cTn id="12" dur="1" fill="hold">
                                          <p:stCondLst>
                                            <p:cond delay="0"/>
                                          </p:stCondLst>
                                        </p:cTn>
                                        <p:tgtEl>
                                          <p:spTgt spid="306180"/>
                                        </p:tgtEl>
                                        <p:attrNameLst>
                                          <p:attrName>style.visibility</p:attrName>
                                        </p:attrNameLst>
                                      </p:cBhvr>
                                      <p:to>
                                        <p:strVal val="visible"/>
                                      </p:to>
                                    </p:set>
                                    <p:animEffect transition="in" filter="checkerboard(across)">
                                      <p:cBhvr>
                                        <p:cTn id="13" dur="500"/>
                                        <p:tgtEl>
                                          <p:spTgt spid="306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sifiloderma papuloso">
            <a:extLst>
              <a:ext uri="{FF2B5EF4-FFF2-40B4-BE49-F238E27FC236}">
                <a16:creationId xmlns:a16="http://schemas.microsoft.com/office/drawing/2014/main" id="{69A44079-198D-1B5A-0AFB-641597281B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13" y="482600"/>
            <a:ext cx="4194175" cy="581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27" name="Picture 3" descr="Sifilide (36)">
            <a:extLst>
              <a:ext uri="{FF2B5EF4-FFF2-40B4-BE49-F238E27FC236}">
                <a16:creationId xmlns:a16="http://schemas.microsoft.com/office/drawing/2014/main" id="{BEA61121-FF90-8AE9-35DF-FE6CBDB97F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3488" y="509588"/>
            <a:ext cx="3856037"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Line 4">
            <a:extLst>
              <a:ext uri="{FF2B5EF4-FFF2-40B4-BE49-F238E27FC236}">
                <a16:creationId xmlns:a16="http://schemas.microsoft.com/office/drawing/2014/main" id="{4036C084-CB89-AEEB-91A2-E672B47F84E1}"/>
              </a:ext>
            </a:extLst>
          </p:cNvPr>
          <p:cNvSpPr>
            <a:spLocks noChangeShapeType="1"/>
          </p:cNvSpPr>
          <p:nvPr/>
        </p:nvSpPr>
        <p:spPr bwMode="auto">
          <a:xfrm flipH="1">
            <a:off x="6308725" y="1590675"/>
            <a:ext cx="265113" cy="557213"/>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it-IT"/>
          </a:p>
        </p:txBody>
      </p:sp>
      <p:sp>
        <p:nvSpPr>
          <p:cNvPr id="5" name="Rectangle 4">
            <a:extLst>
              <a:ext uri="{FF2B5EF4-FFF2-40B4-BE49-F238E27FC236}">
                <a16:creationId xmlns:a16="http://schemas.microsoft.com/office/drawing/2014/main" id="{6B733789-217F-072F-A0CE-65C0B150A6CF}"/>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308226"/>
                                        </p:tgtEl>
                                        <p:attrNameLst>
                                          <p:attrName>style.visibility</p:attrName>
                                        </p:attrNameLst>
                                      </p:cBhvr>
                                      <p:to>
                                        <p:strVal val="visible"/>
                                      </p:to>
                                    </p:set>
                                    <p:animEffect transition="in" filter="checkerboard(across)">
                                      <p:cBhvr>
                                        <p:cTn id="7" dur="500"/>
                                        <p:tgtEl>
                                          <p:spTgt spid="308226"/>
                                        </p:tgtEl>
                                      </p:cBhvr>
                                    </p:animEffect>
                                  </p:childTnLst>
                                </p:cTn>
                              </p:par>
                              <p:par>
                                <p:cTn id="8" presetID="5" presetClass="entr" presetSubtype="10" fill="hold" nodeType="withEffect">
                                  <p:stCondLst>
                                    <p:cond delay="0"/>
                                  </p:stCondLst>
                                  <p:childTnLst>
                                    <p:set>
                                      <p:cBhvr>
                                        <p:cTn id="9" dur="1" fill="hold">
                                          <p:stCondLst>
                                            <p:cond delay="0"/>
                                          </p:stCondLst>
                                        </p:cTn>
                                        <p:tgtEl>
                                          <p:spTgt spid="308227"/>
                                        </p:tgtEl>
                                        <p:attrNameLst>
                                          <p:attrName>style.visibility</p:attrName>
                                        </p:attrNameLst>
                                      </p:cBhvr>
                                      <p:to>
                                        <p:strVal val="visible"/>
                                      </p:to>
                                    </p:set>
                                    <p:animEffect transition="in" filter="checkerboard(across)">
                                      <p:cBhvr>
                                        <p:cTn id="10" dur="500"/>
                                        <p:tgtEl>
                                          <p:spTgt spid="308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2" descr="sifiloderma papuloso2">
            <a:extLst>
              <a:ext uri="{FF2B5EF4-FFF2-40B4-BE49-F238E27FC236}">
                <a16:creationId xmlns:a16="http://schemas.microsoft.com/office/drawing/2014/main" id="{029A4E81-4B22-22A9-43E0-30A28029D0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88" y="423863"/>
            <a:ext cx="4157662"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51" name="Picture 3" descr="Sifilide (39)">
            <a:extLst>
              <a:ext uri="{FF2B5EF4-FFF2-40B4-BE49-F238E27FC236}">
                <a16:creationId xmlns:a16="http://schemas.microsoft.com/office/drawing/2014/main" id="{C636B2E5-3128-0B3A-6E24-E86241C4F3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5363" y="427038"/>
            <a:ext cx="389572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52" name="Picture 4" descr="sifiloderma papuloso4">
            <a:extLst>
              <a:ext uri="{FF2B5EF4-FFF2-40B4-BE49-F238E27FC236}">
                <a16:creationId xmlns:a16="http://schemas.microsoft.com/office/drawing/2014/main" id="{34E7A69F-713E-0AFE-84BF-1808697121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367088"/>
            <a:ext cx="4154488"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53" name="Picture 5" descr="Sifilide (37)">
            <a:extLst>
              <a:ext uri="{FF2B5EF4-FFF2-40B4-BE49-F238E27FC236}">
                <a16:creationId xmlns:a16="http://schemas.microsoft.com/office/drawing/2014/main" id="{70E12B96-30F0-7DD9-EAC9-63B4F0A481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8538" y="3378200"/>
            <a:ext cx="3938587"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66DFA3FE-30C7-E97C-F167-06C42EDFCBB2}"/>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309250"/>
                                        </p:tgtEl>
                                        <p:attrNameLst>
                                          <p:attrName>style.visibility</p:attrName>
                                        </p:attrNameLst>
                                      </p:cBhvr>
                                      <p:to>
                                        <p:strVal val="visible"/>
                                      </p:to>
                                    </p:set>
                                    <p:animEffect transition="in" filter="checkerboard(across)">
                                      <p:cBhvr>
                                        <p:cTn id="7" dur="500"/>
                                        <p:tgtEl>
                                          <p:spTgt spid="309250"/>
                                        </p:tgtEl>
                                      </p:cBhvr>
                                    </p:animEffect>
                                  </p:childTnLst>
                                </p:cTn>
                              </p:par>
                            </p:childTnLst>
                          </p:cTn>
                        </p:par>
                        <p:par>
                          <p:cTn id="8" fill="hold" nodeType="afterGroup">
                            <p:stCondLst>
                              <p:cond delay="500"/>
                            </p:stCondLst>
                            <p:childTnLst>
                              <p:par>
                                <p:cTn id="9" presetID="5" presetClass="entr" presetSubtype="10" fill="hold" nodeType="afterEffect">
                                  <p:stCondLst>
                                    <p:cond delay="0"/>
                                  </p:stCondLst>
                                  <p:childTnLst>
                                    <p:set>
                                      <p:cBhvr>
                                        <p:cTn id="10" dur="1" fill="hold">
                                          <p:stCondLst>
                                            <p:cond delay="0"/>
                                          </p:stCondLst>
                                        </p:cTn>
                                        <p:tgtEl>
                                          <p:spTgt spid="309251"/>
                                        </p:tgtEl>
                                        <p:attrNameLst>
                                          <p:attrName>style.visibility</p:attrName>
                                        </p:attrNameLst>
                                      </p:cBhvr>
                                      <p:to>
                                        <p:strVal val="visible"/>
                                      </p:to>
                                    </p:set>
                                    <p:animEffect transition="in" filter="checkerboard(across)">
                                      <p:cBhvr>
                                        <p:cTn id="11" dur="500"/>
                                        <p:tgtEl>
                                          <p:spTgt spid="309251"/>
                                        </p:tgtEl>
                                      </p:cBhvr>
                                    </p:animEffect>
                                  </p:child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309252"/>
                                        </p:tgtEl>
                                        <p:attrNameLst>
                                          <p:attrName>style.visibility</p:attrName>
                                        </p:attrNameLst>
                                      </p:cBhvr>
                                      <p:to>
                                        <p:strVal val="visible"/>
                                      </p:to>
                                    </p:set>
                                    <p:animEffect transition="in" filter="checkerboard(across)">
                                      <p:cBhvr>
                                        <p:cTn id="15" dur="500"/>
                                        <p:tgtEl>
                                          <p:spTgt spid="309252"/>
                                        </p:tgtEl>
                                      </p:cBhvr>
                                    </p:animEffect>
                                  </p:childTnLst>
                                </p:cTn>
                              </p:par>
                            </p:childTnLst>
                          </p:cTn>
                        </p:par>
                        <p:par>
                          <p:cTn id="16" fill="hold" nodeType="afterGroup">
                            <p:stCondLst>
                              <p:cond delay="1500"/>
                            </p:stCondLst>
                            <p:childTnLst>
                              <p:par>
                                <p:cTn id="17" presetID="5" presetClass="entr" presetSubtype="10" fill="hold" nodeType="afterEffect">
                                  <p:stCondLst>
                                    <p:cond delay="0"/>
                                  </p:stCondLst>
                                  <p:childTnLst>
                                    <p:set>
                                      <p:cBhvr>
                                        <p:cTn id="18" dur="1" fill="hold">
                                          <p:stCondLst>
                                            <p:cond delay="0"/>
                                          </p:stCondLst>
                                        </p:cTn>
                                        <p:tgtEl>
                                          <p:spTgt spid="309253"/>
                                        </p:tgtEl>
                                        <p:attrNameLst>
                                          <p:attrName>style.visibility</p:attrName>
                                        </p:attrNameLst>
                                      </p:cBhvr>
                                      <p:to>
                                        <p:strVal val="visible"/>
                                      </p:to>
                                    </p:set>
                                    <p:animEffect transition="in" filter="checkerboard(across)">
                                      <p:cBhvr>
                                        <p:cTn id="19" dur="500"/>
                                        <p:tgtEl>
                                          <p:spTgt spid="309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9" name="Picture 3" descr="Sifilide (31)">
            <a:extLst>
              <a:ext uri="{FF2B5EF4-FFF2-40B4-BE49-F238E27FC236}">
                <a16:creationId xmlns:a16="http://schemas.microsoft.com/office/drawing/2014/main" id="{49E73D34-5B9C-3035-BC4B-3F68DA1664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249238"/>
            <a:ext cx="4081462" cy="301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0" name="Picture 4" descr="Sifilide (32)">
            <a:extLst>
              <a:ext uri="{FF2B5EF4-FFF2-40B4-BE49-F238E27FC236}">
                <a16:creationId xmlns:a16="http://schemas.microsoft.com/office/drawing/2014/main" id="{103F8483-D78C-7187-73C2-E19B438C18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200" y="3409950"/>
            <a:ext cx="4341813"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4503212-8925-3F90-065C-36453CDBBD97}"/>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311299"/>
                                        </p:tgtEl>
                                        <p:attrNameLst>
                                          <p:attrName>style.visibility</p:attrName>
                                        </p:attrNameLst>
                                      </p:cBhvr>
                                      <p:to>
                                        <p:strVal val="visible"/>
                                      </p:to>
                                    </p:set>
                                    <p:animEffect transition="in" filter="checkerboard(across)">
                                      <p:cBhvr>
                                        <p:cTn id="7" dur="500"/>
                                        <p:tgtEl>
                                          <p:spTgt spid="311299"/>
                                        </p:tgtEl>
                                      </p:cBhvr>
                                    </p:animEffect>
                                  </p:childTnLst>
                                </p:cTn>
                              </p:par>
                            </p:childTnLst>
                          </p:cTn>
                        </p:par>
                        <p:par>
                          <p:cTn id="8" fill="hold" nodeType="afterGroup">
                            <p:stCondLst>
                              <p:cond delay="500"/>
                            </p:stCondLst>
                            <p:childTnLst>
                              <p:par>
                                <p:cTn id="9" presetID="5" presetClass="entr" presetSubtype="10" fill="hold" nodeType="afterEffect">
                                  <p:stCondLst>
                                    <p:cond delay="0"/>
                                  </p:stCondLst>
                                  <p:childTnLst>
                                    <p:set>
                                      <p:cBhvr>
                                        <p:cTn id="10" dur="1" fill="hold">
                                          <p:stCondLst>
                                            <p:cond delay="0"/>
                                          </p:stCondLst>
                                        </p:cTn>
                                        <p:tgtEl>
                                          <p:spTgt spid="311300"/>
                                        </p:tgtEl>
                                        <p:attrNameLst>
                                          <p:attrName>style.visibility</p:attrName>
                                        </p:attrNameLst>
                                      </p:cBhvr>
                                      <p:to>
                                        <p:strVal val="visible"/>
                                      </p:to>
                                    </p:set>
                                    <p:animEffect transition="in" filter="checkerboard(across)">
                                      <p:cBhvr>
                                        <p:cTn id="11" dur="500"/>
                                        <p:tgtEl>
                                          <p:spTgt spid="311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descr="ofiasi">
            <a:extLst>
              <a:ext uri="{FF2B5EF4-FFF2-40B4-BE49-F238E27FC236}">
                <a16:creationId xmlns:a16="http://schemas.microsoft.com/office/drawing/2014/main" id="{33B83911-83BA-2568-0C66-24F4763B30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325" y="512763"/>
            <a:ext cx="8072438"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6881F4E-4C65-72D6-BAE9-D10C2E7CD83F}"/>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313346"/>
                                        </p:tgtEl>
                                        <p:attrNameLst>
                                          <p:attrName>style.visibility</p:attrName>
                                        </p:attrNameLst>
                                      </p:cBhvr>
                                      <p:to>
                                        <p:strVal val="visible"/>
                                      </p:to>
                                    </p:set>
                                    <p:animEffect transition="in" filter="checkerboard(across)">
                                      <p:cBhvr>
                                        <p:cTn id="7" dur="500"/>
                                        <p:tgtEl>
                                          <p:spTgt spid="313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CFE08C3E-5288-8CE0-2FD7-13DF5CEEA7CE}"/>
              </a:ext>
            </a:extLst>
          </p:cNvPr>
          <p:cNvSpPr>
            <a:spLocks noGrp="1"/>
          </p:cNvSpPr>
          <p:nvPr>
            <p:ph type="title" idx="4294967295"/>
          </p:nvPr>
        </p:nvSpPr>
        <p:spPr>
          <a:xfrm>
            <a:off x="590550" y="15875"/>
            <a:ext cx="8229600" cy="1143000"/>
          </a:xfrm>
        </p:spPr>
        <p:txBody>
          <a:bodyPr/>
          <a:lstStyle/>
          <a:p>
            <a:pPr algn="ctr" eaLnBrk="1" hangingPunct="1"/>
            <a:r>
              <a:rPr lang="it-IT" altLang="it-IT" b="1">
                <a:latin typeface="Arial" panose="020B0604020202020204" pitchFamily="34" charset="0"/>
                <a:cs typeface="Arial" panose="020B0604020202020204" pitchFamily="34" charset="0"/>
              </a:rPr>
              <a:t>Sifilide latente</a:t>
            </a:r>
          </a:p>
        </p:txBody>
      </p:sp>
      <p:sp>
        <p:nvSpPr>
          <p:cNvPr id="69634" name="Rectangle 3">
            <a:extLst>
              <a:ext uri="{FF2B5EF4-FFF2-40B4-BE49-F238E27FC236}">
                <a16:creationId xmlns:a16="http://schemas.microsoft.com/office/drawing/2014/main" id="{550F63F7-047C-4DAF-72A6-42B18C5AFDA3}"/>
              </a:ext>
            </a:extLst>
          </p:cNvPr>
          <p:cNvSpPr>
            <a:spLocks noGrp="1"/>
          </p:cNvSpPr>
          <p:nvPr>
            <p:ph type="body" idx="4294967295"/>
          </p:nvPr>
        </p:nvSpPr>
        <p:spPr>
          <a:xfrm>
            <a:off x="468313" y="1600200"/>
            <a:ext cx="8351837" cy="4525963"/>
          </a:xfrm>
        </p:spPr>
        <p:txBody>
          <a:bodyPr/>
          <a:lstStyle/>
          <a:p>
            <a:pPr eaLnBrk="1" hangingPunct="1">
              <a:buClr>
                <a:srgbClr val="FF0000"/>
              </a:buClr>
              <a:buFont typeface="Wingdings" pitchFamily="2" charset="2"/>
              <a:buChar char="Ø"/>
            </a:pPr>
            <a:r>
              <a:rPr lang="it-IT" altLang="it-IT">
                <a:latin typeface="Arial" panose="020B0604020202020204" pitchFamily="34" charset="0"/>
                <a:cs typeface="Arial" panose="020B0604020202020204" pitchFamily="34" charset="0"/>
              </a:rPr>
              <a:t> </a:t>
            </a:r>
            <a:r>
              <a:rPr lang="it-IT" altLang="it-IT" b="1">
                <a:latin typeface="Arial" panose="020B0604020202020204" pitchFamily="34" charset="0"/>
                <a:cs typeface="Arial" panose="020B0604020202020204" pitchFamily="34" charset="0"/>
              </a:rPr>
              <a:t>precoce</a:t>
            </a:r>
          </a:p>
          <a:p>
            <a:pPr eaLnBrk="1" hangingPunct="1">
              <a:buClr>
                <a:srgbClr val="FFFF00"/>
              </a:buClr>
              <a:buFont typeface="Wingdings" pitchFamily="2" charset="2"/>
              <a:buNone/>
            </a:pPr>
            <a:r>
              <a:rPr lang="it-IT" altLang="it-IT">
                <a:latin typeface="Arial" panose="020B0604020202020204" pitchFamily="34" charset="0"/>
                <a:cs typeface="Arial" panose="020B0604020202020204" pitchFamily="34" charset="0"/>
              </a:rPr>
              <a:t>   	- infezione iniziata da meno di 1 anno</a:t>
            </a:r>
          </a:p>
          <a:p>
            <a:pPr eaLnBrk="1" hangingPunct="1">
              <a:buFont typeface="Arial" panose="020B0604020202020204" pitchFamily="34" charset="0"/>
              <a:buNone/>
            </a:pPr>
            <a:r>
              <a:rPr lang="it-IT" altLang="it-IT">
                <a:latin typeface="Arial" panose="020B0604020202020204" pitchFamily="34" charset="0"/>
                <a:cs typeface="Arial" panose="020B0604020202020204" pitchFamily="34" charset="0"/>
              </a:rPr>
              <a:t>	       - recidive delle lesioni del periodo secondario</a:t>
            </a:r>
          </a:p>
          <a:p>
            <a:pPr eaLnBrk="1" hangingPunct="1">
              <a:buFont typeface="Arial" panose="020B0604020202020204" pitchFamily="34" charset="0"/>
              <a:buNone/>
            </a:pPr>
            <a:r>
              <a:rPr lang="it-IT" altLang="it-IT">
                <a:latin typeface="Arial" panose="020B0604020202020204" pitchFamily="34" charset="0"/>
                <a:cs typeface="Arial" panose="020B0604020202020204" pitchFamily="34" charset="0"/>
              </a:rPr>
              <a:t>	       </a:t>
            </a:r>
            <a:r>
              <a:rPr lang="it-IT" altLang="it-IT">
                <a:latin typeface="Arial" panose="020B0604020202020204" pitchFamily="34" charset="0"/>
                <a:cs typeface="Arial" panose="020B0604020202020204" pitchFamily="34" charset="0"/>
                <a:sym typeface="Wingdings" pitchFamily="2" charset="2"/>
              </a:rPr>
              <a:t></a:t>
            </a:r>
            <a:r>
              <a:rPr lang="it-IT" altLang="it-IT" u="sng">
                <a:latin typeface="Arial" panose="020B0604020202020204" pitchFamily="34" charset="0"/>
                <a:cs typeface="Arial" panose="020B0604020202020204" pitchFamily="34" charset="0"/>
              </a:rPr>
              <a:t>contagiosa</a:t>
            </a:r>
          </a:p>
          <a:p>
            <a:pPr eaLnBrk="1" hangingPunct="1">
              <a:buFont typeface="Arial" panose="020B0604020202020204" pitchFamily="34" charset="0"/>
              <a:buNone/>
            </a:pPr>
            <a:endParaRPr lang="it-IT" altLang="it-IT">
              <a:latin typeface="Arial" panose="020B0604020202020204" pitchFamily="34" charset="0"/>
              <a:cs typeface="Arial" panose="020B0604020202020204" pitchFamily="34" charset="0"/>
            </a:endParaRPr>
          </a:p>
          <a:p>
            <a:pPr eaLnBrk="1" hangingPunct="1">
              <a:buClr>
                <a:srgbClr val="FF0000"/>
              </a:buClr>
              <a:buFont typeface="Wingdings" pitchFamily="2" charset="2"/>
              <a:buChar char="Ø"/>
            </a:pPr>
            <a:r>
              <a:rPr lang="it-IT" altLang="it-IT">
                <a:latin typeface="Arial" panose="020B0604020202020204" pitchFamily="34" charset="0"/>
                <a:cs typeface="Arial" panose="020B0604020202020204" pitchFamily="34" charset="0"/>
              </a:rPr>
              <a:t> </a:t>
            </a:r>
            <a:r>
              <a:rPr lang="it-IT" altLang="it-IT" b="1">
                <a:latin typeface="Arial" panose="020B0604020202020204" pitchFamily="34" charset="0"/>
                <a:cs typeface="Arial" panose="020B0604020202020204" pitchFamily="34" charset="0"/>
              </a:rPr>
              <a:t>tardiva</a:t>
            </a:r>
          </a:p>
          <a:p>
            <a:pPr eaLnBrk="1" hangingPunct="1">
              <a:buFont typeface="Arial" panose="020B0604020202020204" pitchFamily="34" charset="0"/>
              <a:buNone/>
            </a:pPr>
            <a:r>
              <a:rPr lang="it-IT" altLang="it-IT">
                <a:latin typeface="Arial" panose="020B0604020202020204" pitchFamily="34" charset="0"/>
                <a:cs typeface="Arial" panose="020B0604020202020204" pitchFamily="34" charset="0"/>
              </a:rPr>
              <a:t>	      - infezione iniziata da più di 1 anno </a:t>
            </a:r>
          </a:p>
          <a:p>
            <a:pPr eaLnBrk="1" hangingPunct="1">
              <a:buFont typeface="Arial" panose="020B0604020202020204" pitchFamily="34" charset="0"/>
              <a:buNone/>
            </a:pPr>
            <a:r>
              <a:rPr lang="it-IT" altLang="it-IT">
                <a:latin typeface="Arial" panose="020B0604020202020204" pitchFamily="34" charset="0"/>
                <a:cs typeface="Arial" panose="020B0604020202020204" pitchFamily="34" charset="0"/>
              </a:rPr>
              <a:t>        </a:t>
            </a:r>
            <a:r>
              <a:rPr lang="it-IT" altLang="it-IT">
                <a:latin typeface="Arial" panose="020B0604020202020204" pitchFamily="34" charset="0"/>
                <a:cs typeface="Arial" panose="020B0604020202020204" pitchFamily="34" charset="0"/>
                <a:sym typeface="Wingdings" pitchFamily="2" charset="2"/>
              </a:rPr>
              <a:t> </a:t>
            </a:r>
            <a:r>
              <a:rPr lang="it-IT" altLang="it-IT" u="sng">
                <a:latin typeface="Arial" panose="020B0604020202020204" pitchFamily="34" charset="0"/>
                <a:cs typeface="Arial" panose="020B0604020202020204" pitchFamily="34" charset="0"/>
              </a:rPr>
              <a:t>contagiosa solo per il feto</a:t>
            </a:r>
          </a:p>
          <a:p>
            <a:pPr eaLnBrk="1" hangingPunct="1">
              <a:buFont typeface="Arial" panose="020B0604020202020204" pitchFamily="34" charset="0"/>
              <a:buNone/>
            </a:pPr>
            <a:endParaRPr lang="it-IT" altLang="it-IT" u="sng">
              <a:latin typeface="Arial" panose="020B0604020202020204" pitchFamily="34" charset="0"/>
              <a:cs typeface="Arial" panose="020B0604020202020204" pitchFamily="34" charset="0"/>
            </a:endParaRPr>
          </a:p>
          <a:p>
            <a:pPr eaLnBrk="1" hangingPunct="1">
              <a:buClr>
                <a:srgbClr val="FF0000"/>
              </a:buClr>
              <a:buFont typeface="Wingdings" pitchFamily="2" charset="2"/>
              <a:buChar char="Ø"/>
            </a:pPr>
            <a:r>
              <a:rPr lang="it-IT" altLang="it-IT" b="1">
                <a:latin typeface="Arial" panose="020B0604020202020204" pitchFamily="34" charset="0"/>
                <a:cs typeface="Arial" panose="020B0604020202020204" pitchFamily="34" charset="0"/>
              </a:rPr>
              <a:t> di durata sconosciuta</a:t>
            </a:r>
          </a:p>
        </p:txBody>
      </p:sp>
      <p:cxnSp>
        <p:nvCxnSpPr>
          <p:cNvPr id="7" name="Connettore 1 6">
            <a:extLst>
              <a:ext uri="{FF2B5EF4-FFF2-40B4-BE49-F238E27FC236}">
                <a16:creationId xmlns:a16="http://schemas.microsoft.com/office/drawing/2014/main" id="{E177DCEE-9E45-39AA-D082-31210C086E84}"/>
              </a:ext>
            </a:extLst>
          </p:cNvPr>
          <p:cNvCxnSpPr/>
          <p:nvPr/>
        </p:nvCxnSpPr>
        <p:spPr>
          <a:xfrm flipV="1">
            <a:off x="611188" y="1125538"/>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25806F04-70E0-3815-F6F5-E6F54877FAF1}"/>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0CC68231-0C43-574B-D1E4-AF9EA04ADF1C}"/>
              </a:ext>
            </a:extLst>
          </p:cNvPr>
          <p:cNvSpPr>
            <a:spLocks noGrp="1"/>
          </p:cNvSpPr>
          <p:nvPr>
            <p:ph type="title"/>
          </p:nvPr>
        </p:nvSpPr>
        <p:spPr>
          <a:xfrm>
            <a:off x="457200" y="195263"/>
            <a:ext cx="8229600" cy="857250"/>
          </a:xfrm>
        </p:spPr>
        <p:txBody>
          <a:bodyPr/>
          <a:lstStyle/>
          <a:p>
            <a:pPr algn="ctr" eaLnBrk="1" hangingPunct="1"/>
            <a:r>
              <a:rPr lang="it-IT" altLang="it-IT" b="1">
                <a:latin typeface="Arial" panose="020B0604020202020204" pitchFamily="34" charset="0"/>
                <a:cs typeface="Arial" panose="020B0604020202020204" pitchFamily="34" charset="0"/>
              </a:rPr>
              <a:t>Lue terziaria</a:t>
            </a:r>
          </a:p>
        </p:txBody>
      </p:sp>
      <p:sp>
        <p:nvSpPr>
          <p:cNvPr id="314371" name="Rectangle 3">
            <a:extLst>
              <a:ext uri="{FF2B5EF4-FFF2-40B4-BE49-F238E27FC236}">
                <a16:creationId xmlns:a16="http://schemas.microsoft.com/office/drawing/2014/main" id="{D503CC3A-F810-0841-0333-07946D461216}"/>
              </a:ext>
            </a:extLst>
          </p:cNvPr>
          <p:cNvSpPr>
            <a:spLocks noGrp="1"/>
          </p:cNvSpPr>
          <p:nvPr>
            <p:ph idx="1"/>
          </p:nvPr>
        </p:nvSpPr>
        <p:spPr>
          <a:xfrm>
            <a:off x="457200" y="1508125"/>
            <a:ext cx="8362950" cy="4873625"/>
          </a:xfrm>
        </p:spPr>
        <p:txBody>
          <a:bodyPr rtlCol="0">
            <a:normAutofit lnSpcReduction="10000"/>
          </a:bodyPr>
          <a:lstStyle/>
          <a:p>
            <a:pPr algn="just" eaLnBrk="1" fontAlgn="auto" hangingPunct="1">
              <a:spcAft>
                <a:spcPts val="0"/>
              </a:spcAft>
              <a:buClr>
                <a:srgbClr val="CC0000"/>
              </a:buClr>
              <a:buFont typeface="Wingdings" panose="05000000000000000000" pitchFamily="2" charset="2"/>
              <a:buNone/>
              <a:defRPr/>
            </a:pPr>
            <a:r>
              <a:rPr lang="it-IT" altLang="it-IT" dirty="0">
                <a:solidFill>
                  <a:srgbClr val="FF0000"/>
                </a:solidFill>
                <a:latin typeface="Arial" panose="020B0604020202020204" pitchFamily="34" charset="0"/>
                <a:cs typeface="Arial" panose="020B0604020202020204" pitchFamily="34" charset="0"/>
              </a:rPr>
              <a:t>Dopo una fase di latenza, di durata variabile, ha</a:t>
            </a:r>
          </a:p>
          <a:p>
            <a:pPr algn="just" eaLnBrk="1" fontAlgn="auto" hangingPunct="1">
              <a:spcAft>
                <a:spcPts val="0"/>
              </a:spcAft>
              <a:buClr>
                <a:srgbClr val="CC0000"/>
              </a:buClr>
              <a:buFont typeface="Wingdings" panose="05000000000000000000" pitchFamily="2" charset="2"/>
              <a:buNone/>
              <a:defRPr/>
            </a:pPr>
            <a:r>
              <a:rPr lang="it-IT" altLang="it-IT" dirty="0">
                <a:solidFill>
                  <a:srgbClr val="FF0000"/>
                </a:solidFill>
                <a:latin typeface="Arial" panose="020B0604020202020204" pitchFamily="34" charset="0"/>
                <a:cs typeface="Arial" panose="020B0604020202020204" pitchFamily="34" charset="0"/>
              </a:rPr>
              <a:t>inizio il periodo terziario, con possibile </a:t>
            </a:r>
          </a:p>
          <a:p>
            <a:pPr algn="just" eaLnBrk="1" fontAlgn="auto" hangingPunct="1">
              <a:spcAft>
                <a:spcPts val="0"/>
              </a:spcAft>
              <a:buClr>
                <a:srgbClr val="CC0000"/>
              </a:buClr>
              <a:buFont typeface="Wingdings" panose="05000000000000000000" pitchFamily="2" charset="2"/>
              <a:buNone/>
              <a:defRPr/>
            </a:pPr>
            <a:r>
              <a:rPr lang="it-IT" altLang="it-IT" dirty="0">
                <a:solidFill>
                  <a:srgbClr val="FF0000"/>
                </a:solidFill>
                <a:latin typeface="Arial" panose="020B0604020202020204" pitchFamily="34" charset="0"/>
                <a:cs typeface="Arial" panose="020B0604020202020204" pitchFamily="34" charset="0"/>
              </a:rPr>
              <a:t>localizzazione del Treponema in qualsiasi</a:t>
            </a:r>
          </a:p>
          <a:p>
            <a:pPr algn="just" eaLnBrk="1" fontAlgn="auto" hangingPunct="1">
              <a:spcAft>
                <a:spcPts val="0"/>
              </a:spcAft>
              <a:buClr>
                <a:srgbClr val="CC0000"/>
              </a:buClr>
              <a:buFont typeface="Wingdings" panose="05000000000000000000" pitchFamily="2" charset="2"/>
              <a:buNone/>
              <a:defRPr/>
            </a:pPr>
            <a:r>
              <a:rPr lang="it-IT" altLang="it-IT" dirty="0">
                <a:solidFill>
                  <a:srgbClr val="FF0000"/>
                </a:solidFill>
                <a:latin typeface="Arial" panose="020B0604020202020204" pitchFamily="34" charset="0"/>
                <a:cs typeface="Arial" panose="020B0604020202020204" pitchFamily="34" charset="0"/>
              </a:rPr>
              <a:t>apparato</a:t>
            </a:r>
          </a:p>
          <a:p>
            <a:pPr algn="just" eaLnBrk="1" fontAlgn="auto" hangingPunct="1">
              <a:spcAft>
                <a:spcPts val="0"/>
              </a:spcAft>
              <a:buClr>
                <a:srgbClr val="CC0000"/>
              </a:buClr>
              <a:buFont typeface="Wingdings" panose="05000000000000000000" pitchFamily="2" charset="2"/>
              <a:buChar char="Ø"/>
              <a:defRPr/>
            </a:pPr>
            <a:endParaRPr lang="it-IT" altLang="it-IT" dirty="0">
              <a:solidFill>
                <a:srgbClr val="FF0000"/>
              </a:solidFill>
              <a:latin typeface="Arial" panose="020B0604020202020204" pitchFamily="34" charset="0"/>
              <a:cs typeface="Arial" panose="020B0604020202020204" pitchFamily="34" charset="0"/>
            </a:endParaRPr>
          </a:p>
          <a:p>
            <a:pPr eaLnBrk="1" fontAlgn="auto" hangingPunct="1">
              <a:spcAft>
                <a:spcPts val="0"/>
              </a:spcAft>
              <a:buClr>
                <a:srgbClr val="CC0000"/>
              </a:buClr>
              <a:buFont typeface="Wingdings" panose="05000000000000000000" pitchFamily="2" charset="2"/>
              <a:buChar char="Ø"/>
              <a:defRPr/>
            </a:pPr>
            <a:r>
              <a:rPr lang="it-IT" altLang="it-IT" dirty="0">
                <a:solidFill>
                  <a:srgbClr val="000000"/>
                </a:solidFill>
                <a:latin typeface="Arial" panose="020B0604020202020204" pitchFamily="34" charset="0"/>
                <a:cs typeface="Arial" panose="020B0604020202020204" pitchFamily="34" charset="0"/>
              </a:rPr>
              <a:t>Gomme luetiche</a:t>
            </a:r>
          </a:p>
          <a:p>
            <a:pPr eaLnBrk="1" fontAlgn="auto" hangingPunct="1">
              <a:spcAft>
                <a:spcPts val="0"/>
              </a:spcAft>
              <a:buClr>
                <a:srgbClr val="CC0000"/>
              </a:buClr>
              <a:buFont typeface="Wingdings" panose="05000000000000000000" pitchFamily="2" charset="2"/>
              <a:buChar char="Ø"/>
              <a:defRPr/>
            </a:pPr>
            <a:r>
              <a:rPr lang="it-IT" altLang="it-IT" dirty="0">
                <a:solidFill>
                  <a:srgbClr val="000000"/>
                </a:solidFill>
                <a:latin typeface="Arial" panose="020B0604020202020204" pitchFamily="34" charset="0"/>
                <a:cs typeface="Arial" panose="020B0604020202020204" pitchFamily="34" charset="0"/>
              </a:rPr>
              <a:t>Tabe dorsale</a:t>
            </a:r>
          </a:p>
          <a:p>
            <a:pPr eaLnBrk="1" fontAlgn="auto" hangingPunct="1">
              <a:spcAft>
                <a:spcPts val="0"/>
              </a:spcAft>
              <a:buClr>
                <a:srgbClr val="CC0000"/>
              </a:buClr>
              <a:buFont typeface="Wingdings" panose="05000000000000000000" pitchFamily="2" charset="2"/>
              <a:buChar char="Ø"/>
              <a:defRPr/>
            </a:pPr>
            <a:r>
              <a:rPr lang="it-IT" altLang="it-IT" dirty="0">
                <a:solidFill>
                  <a:srgbClr val="000000"/>
                </a:solidFill>
                <a:latin typeface="Arial" panose="020B0604020202020204" pitchFamily="34" charset="0"/>
                <a:cs typeface="Arial" panose="020B0604020202020204" pitchFamily="34" charset="0"/>
              </a:rPr>
              <a:t>Paralisi progressiva</a:t>
            </a:r>
          </a:p>
          <a:p>
            <a:pPr eaLnBrk="1" fontAlgn="auto" hangingPunct="1">
              <a:spcAft>
                <a:spcPts val="0"/>
              </a:spcAft>
              <a:buClr>
                <a:srgbClr val="CC0000"/>
              </a:buClr>
              <a:buFont typeface="Wingdings" panose="05000000000000000000" pitchFamily="2" charset="2"/>
              <a:buChar char="Ø"/>
              <a:defRPr/>
            </a:pPr>
            <a:r>
              <a:rPr lang="it-IT" altLang="it-IT" dirty="0">
                <a:solidFill>
                  <a:srgbClr val="000000"/>
                </a:solidFill>
                <a:latin typeface="Arial" panose="020B0604020202020204" pitchFamily="34" charset="0"/>
                <a:cs typeface="Arial" panose="020B0604020202020204" pitchFamily="34" charset="0"/>
              </a:rPr>
              <a:t>Aneurisma dissecante dell’aorta, arteriopatia obliterante periferica, coronarite </a:t>
            </a:r>
            <a:r>
              <a:rPr lang="it-IT" altLang="it-IT" dirty="0" err="1">
                <a:solidFill>
                  <a:srgbClr val="000000"/>
                </a:solidFill>
                <a:latin typeface="Arial" panose="020B0604020202020204" pitchFamily="34" charset="0"/>
                <a:cs typeface="Arial" panose="020B0604020202020204" pitchFamily="34" charset="0"/>
              </a:rPr>
              <a:t>ostiale</a:t>
            </a:r>
            <a:endParaRPr lang="it-IT" altLang="it-IT" dirty="0">
              <a:solidFill>
                <a:srgbClr val="000000"/>
              </a:solidFill>
              <a:latin typeface="Arial" panose="020B0604020202020204" pitchFamily="34" charset="0"/>
              <a:cs typeface="Arial" panose="020B0604020202020204" pitchFamily="34" charset="0"/>
            </a:endParaRPr>
          </a:p>
        </p:txBody>
      </p:sp>
      <p:cxnSp>
        <p:nvCxnSpPr>
          <p:cNvPr id="7" name="Connettore 1 6">
            <a:extLst>
              <a:ext uri="{FF2B5EF4-FFF2-40B4-BE49-F238E27FC236}">
                <a16:creationId xmlns:a16="http://schemas.microsoft.com/office/drawing/2014/main" id="{A3C2363D-9116-4159-DA20-ED7A4CEAAB89}"/>
              </a:ext>
            </a:extLst>
          </p:cNvPr>
          <p:cNvCxnSpPr/>
          <p:nvPr/>
        </p:nvCxnSpPr>
        <p:spPr>
          <a:xfrm flipV="1">
            <a:off x="611188" y="10525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9B1D7A7-A64B-CD45-F5DB-545C35B7C244}"/>
              </a:ext>
            </a:extLst>
          </p:cNvPr>
          <p:cNvSpPr/>
          <p:nvPr/>
        </p:nvSpPr>
        <p:spPr>
          <a:xfrm>
            <a:off x="107950"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314370"/>
                                        </p:tgtEl>
                                        <p:attrNameLst>
                                          <p:attrName>style.visibility</p:attrName>
                                        </p:attrNameLst>
                                      </p:cBhvr>
                                      <p:to>
                                        <p:strVal val="visible"/>
                                      </p:to>
                                    </p:set>
                                    <p:anim calcmode="lin" valueType="num">
                                      <p:cBhvr>
                                        <p:cTn id="7" dur="1000" fill="hold"/>
                                        <p:tgtEl>
                                          <p:spTgt spid="314370"/>
                                        </p:tgtEl>
                                        <p:attrNameLst>
                                          <p:attrName>ppt_x</p:attrName>
                                        </p:attrNameLst>
                                      </p:cBhvr>
                                      <p:tavLst>
                                        <p:tav tm="0">
                                          <p:val>
                                            <p:strVal val="#ppt_x-.2"/>
                                          </p:val>
                                        </p:tav>
                                        <p:tav tm="100000">
                                          <p:val>
                                            <p:strVal val="#ppt_x"/>
                                          </p:val>
                                        </p:tav>
                                      </p:tavLst>
                                    </p:anim>
                                    <p:anim calcmode="lin" valueType="num">
                                      <p:cBhvr>
                                        <p:cTn id="8" dur="1000" fill="hold"/>
                                        <p:tgtEl>
                                          <p:spTgt spid="31437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14370"/>
                                        </p:tgtEl>
                                      </p:cBhvr>
                                    </p:animEffect>
                                  </p:childTnLst>
                                </p:cTn>
                              </p:par>
                            </p:childTnLst>
                          </p:cTn>
                        </p:par>
                        <p:par>
                          <p:cTn id="10" fill="hold" nodeType="afterGroup">
                            <p:stCondLst>
                              <p:cond delay="1000"/>
                            </p:stCondLst>
                            <p:childTnLst>
                              <p:par>
                                <p:cTn id="11" presetID="44" presetClass="entr" presetSubtype="0" fill="hold" nodeType="afterEffect">
                                  <p:stCondLst>
                                    <p:cond delay="0"/>
                                  </p:stCondLst>
                                  <p:childTnLst>
                                    <p:set>
                                      <p:cBhvr>
                                        <p:cTn id="12" dur="1" fill="hold">
                                          <p:stCondLst>
                                            <p:cond delay="0"/>
                                          </p:stCondLst>
                                        </p:cTn>
                                        <p:tgtEl>
                                          <p:spTgt spid="314371">
                                            <p:txEl>
                                              <p:pRg st="0" end="0"/>
                                            </p:txEl>
                                          </p:spTgt>
                                        </p:tgtEl>
                                        <p:attrNameLst>
                                          <p:attrName>style.visibility</p:attrName>
                                        </p:attrNameLst>
                                      </p:cBhvr>
                                      <p:to>
                                        <p:strVal val="visible"/>
                                      </p:to>
                                    </p:set>
                                    <p:animEffect transition="in" filter="fade">
                                      <p:cBhvr>
                                        <p:cTn id="13" dur="500"/>
                                        <p:tgtEl>
                                          <p:spTgt spid="314371">
                                            <p:txEl>
                                              <p:pRg st="0" end="0"/>
                                            </p:txEl>
                                          </p:spTgt>
                                        </p:tgtEl>
                                      </p:cBhvr>
                                    </p:animEffect>
                                    <p:anim calcmode="lin" valueType="num">
                                      <p:cBhvr>
                                        <p:cTn id="14" dur="500" fill="hold"/>
                                        <p:tgtEl>
                                          <p:spTgt spid="314371">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314371">
                                            <p:txEl>
                                              <p:pRg st="0" end="0"/>
                                            </p:txEl>
                                          </p:spTgt>
                                        </p:tgtEl>
                                        <p:attrNameLst>
                                          <p:attrName>ppt_y</p:attrName>
                                        </p:attrNameLst>
                                      </p:cBhvr>
                                      <p:tavLst>
                                        <p:tav tm="0">
                                          <p:val>
                                            <p:strVal val="#ppt_y+.05"/>
                                          </p:val>
                                        </p:tav>
                                        <p:tav tm="100000">
                                          <p:val>
                                            <p:strVal val="#ppt_y"/>
                                          </p:val>
                                        </p:tav>
                                      </p:tavLst>
                                    </p:anim>
                                  </p:childTnLst>
                                </p:cTn>
                              </p:par>
                            </p:childTnLst>
                          </p:cTn>
                        </p:par>
                        <p:par>
                          <p:cTn id="16" fill="hold" nodeType="afterGroup">
                            <p:stCondLst>
                              <p:cond delay="1500"/>
                            </p:stCondLst>
                            <p:childTnLst>
                              <p:par>
                                <p:cTn id="17" presetID="44" presetClass="entr" presetSubtype="0" fill="hold" nodeType="afterEffect">
                                  <p:stCondLst>
                                    <p:cond delay="0"/>
                                  </p:stCondLst>
                                  <p:childTnLst>
                                    <p:set>
                                      <p:cBhvr>
                                        <p:cTn id="18" dur="1" fill="hold">
                                          <p:stCondLst>
                                            <p:cond delay="0"/>
                                          </p:stCondLst>
                                        </p:cTn>
                                        <p:tgtEl>
                                          <p:spTgt spid="314371">
                                            <p:txEl>
                                              <p:pRg st="1" end="1"/>
                                            </p:txEl>
                                          </p:spTgt>
                                        </p:tgtEl>
                                        <p:attrNameLst>
                                          <p:attrName>style.visibility</p:attrName>
                                        </p:attrNameLst>
                                      </p:cBhvr>
                                      <p:to>
                                        <p:strVal val="visible"/>
                                      </p:to>
                                    </p:set>
                                    <p:animEffect transition="in" filter="fade">
                                      <p:cBhvr>
                                        <p:cTn id="19" dur="500"/>
                                        <p:tgtEl>
                                          <p:spTgt spid="314371">
                                            <p:txEl>
                                              <p:pRg st="1" end="1"/>
                                            </p:txEl>
                                          </p:spTgt>
                                        </p:tgtEl>
                                      </p:cBhvr>
                                    </p:animEffect>
                                    <p:anim calcmode="lin" valueType="num">
                                      <p:cBhvr>
                                        <p:cTn id="20" dur="500" fill="hold"/>
                                        <p:tgtEl>
                                          <p:spTgt spid="314371">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314371">
                                            <p:txEl>
                                              <p:pRg st="1" end="1"/>
                                            </p:txEl>
                                          </p:spTgt>
                                        </p:tgtEl>
                                        <p:attrNameLst>
                                          <p:attrName>ppt_y</p:attrName>
                                        </p:attrNameLst>
                                      </p:cBhvr>
                                      <p:tavLst>
                                        <p:tav tm="0">
                                          <p:val>
                                            <p:strVal val="#ppt_y+.05"/>
                                          </p:val>
                                        </p:tav>
                                        <p:tav tm="100000">
                                          <p:val>
                                            <p:strVal val="#ppt_y"/>
                                          </p:val>
                                        </p:tav>
                                      </p:tavLst>
                                    </p:anim>
                                  </p:childTnLst>
                                </p:cTn>
                              </p:par>
                            </p:childTnLst>
                          </p:cTn>
                        </p:par>
                        <p:par>
                          <p:cTn id="22" fill="hold" nodeType="afterGroup">
                            <p:stCondLst>
                              <p:cond delay="2000"/>
                            </p:stCondLst>
                            <p:childTnLst>
                              <p:par>
                                <p:cTn id="23" presetID="44" presetClass="entr" presetSubtype="0" fill="hold" nodeType="afterEffect">
                                  <p:stCondLst>
                                    <p:cond delay="0"/>
                                  </p:stCondLst>
                                  <p:childTnLst>
                                    <p:set>
                                      <p:cBhvr>
                                        <p:cTn id="24" dur="1" fill="hold">
                                          <p:stCondLst>
                                            <p:cond delay="0"/>
                                          </p:stCondLst>
                                        </p:cTn>
                                        <p:tgtEl>
                                          <p:spTgt spid="314371">
                                            <p:txEl>
                                              <p:pRg st="2" end="2"/>
                                            </p:txEl>
                                          </p:spTgt>
                                        </p:tgtEl>
                                        <p:attrNameLst>
                                          <p:attrName>style.visibility</p:attrName>
                                        </p:attrNameLst>
                                      </p:cBhvr>
                                      <p:to>
                                        <p:strVal val="visible"/>
                                      </p:to>
                                    </p:set>
                                    <p:animEffect transition="in" filter="fade">
                                      <p:cBhvr>
                                        <p:cTn id="25" dur="500"/>
                                        <p:tgtEl>
                                          <p:spTgt spid="314371">
                                            <p:txEl>
                                              <p:pRg st="2" end="2"/>
                                            </p:txEl>
                                          </p:spTgt>
                                        </p:tgtEl>
                                      </p:cBhvr>
                                    </p:animEffect>
                                    <p:anim calcmode="lin" valueType="num">
                                      <p:cBhvr>
                                        <p:cTn id="26" dur="500" fill="hold"/>
                                        <p:tgtEl>
                                          <p:spTgt spid="314371">
                                            <p:txEl>
                                              <p:pRg st="2" end="2"/>
                                            </p:txEl>
                                          </p:spTgt>
                                        </p:tgtEl>
                                        <p:attrNameLst>
                                          <p:attrName>ppt_x</p:attrName>
                                        </p:attrNameLst>
                                      </p:cBhvr>
                                      <p:tavLst>
                                        <p:tav tm="0">
                                          <p:val>
                                            <p:strVal val="#ppt_x"/>
                                          </p:val>
                                        </p:tav>
                                        <p:tav tm="100000">
                                          <p:val>
                                            <p:strVal val="#ppt_x"/>
                                          </p:val>
                                        </p:tav>
                                      </p:tavLst>
                                    </p:anim>
                                    <p:anim calcmode="lin" valueType="num">
                                      <p:cBhvr>
                                        <p:cTn id="27" dur="500" fill="hold"/>
                                        <p:tgtEl>
                                          <p:spTgt spid="314371">
                                            <p:txEl>
                                              <p:pRg st="2" end="2"/>
                                            </p:txEl>
                                          </p:spTgt>
                                        </p:tgtEl>
                                        <p:attrNameLst>
                                          <p:attrName>ppt_y</p:attrName>
                                        </p:attrNameLst>
                                      </p:cBhvr>
                                      <p:tavLst>
                                        <p:tav tm="0">
                                          <p:val>
                                            <p:strVal val="#ppt_y+.05"/>
                                          </p:val>
                                        </p:tav>
                                        <p:tav tm="100000">
                                          <p:val>
                                            <p:strVal val="#ppt_y"/>
                                          </p:val>
                                        </p:tav>
                                      </p:tavLst>
                                    </p:anim>
                                  </p:childTnLst>
                                </p:cTn>
                              </p:par>
                            </p:childTnLst>
                          </p:cTn>
                        </p:par>
                        <p:par>
                          <p:cTn id="28" fill="hold" nodeType="afterGroup">
                            <p:stCondLst>
                              <p:cond delay="2500"/>
                            </p:stCondLst>
                            <p:childTnLst>
                              <p:par>
                                <p:cTn id="29" presetID="44" presetClass="entr" presetSubtype="0" fill="hold" nodeType="afterEffect">
                                  <p:stCondLst>
                                    <p:cond delay="0"/>
                                  </p:stCondLst>
                                  <p:childTnLst>
                                    <p:set>
                                      <p:cBhvr>
                                        <p:cTn id="30" dur="1" fill="hold">
                                          <p:stCondLst>
                                            <p:cond delay="0"/>
                                          </p:stCondLst>
                                        </p:cTn>
                                        <p:tgtEl>
                                          <p:spTgt spid="314371">
                                            <p:txEl>
                                              <p:pRg st="3" end="3"/>
                                            </p:txEl>
                                          </p:spTgt>
                                        </p:tgtEl>
                                        <p:attrNameLst>
                                          <p:attrName>style.visibility</p:attrName>
                                        </p:attrNameLst>
                                      </p:cBhvr>
                                      <p:to>
                                        <p:strVal val="visible"/>
                                      </p:to>
                                    </p:set>
                                    <p:animEffect transition="in" filter="fade">
                                      <p:cBhvr>
                                        <p:cTn id="31" dur="500"/>
                                        <p:tgtEl>
                                          <p:spTgt spid="314371">
                                            <p:txEl>
                                              <p:pRg st="3" end="3"/>
                                            </p:txEl>
                                          </p:spTgt>
                                        </p:tgtEl>
                                      </p:cBhvr>
                                    </p:animEffect>
                                    <p:anim calcmode="lin" valueType="num">
                                      <p:cBhvr>
                                        <p:cTn id="32" dur="500" fill="hold"/>
                                        <p:tgtEl>
                                          <p:spTgt spid="314371">
                                            <p:txEl>
                                              <p:pRg st="3" end="3"/>
                                            </p:txEl>
                                          </p:spTgt>
                                        </p:tgtEl>
                                        <p:attrNameLst>
                                          <p:attrName>ppt_x</p:attrName>
                                        </p:attrNameLst>
                                      </p:cBhvr>
                                      <p:tavLst>
                                        <p:tav tm="0">
                                          <p:val>
                                            <p:strVal val="#ppt_x"/>
                                          </p:val>
                                        </p:tav>
                                        <p:tav tm="100000">
                                          <p:val>
                                            <p:strVal val="#ppt_x"/>
                                          </p:val>
                                        </p:tav>
                                      </p:tavLst>
                                    </p:anim>
                                    <p:anim calcmode="lin" valueType="num">
                                      <p:cBhvr>
                                        <p:cTn id="33" dur="500" fill="hold"/>
                                        <p:tgtEl>
                                          <p:spTgt spid="314371">
                                            <p:txEl>
                                              <p:pRg st="3" end="3"/>
                                            </p:txEl>
                                          </p:spTgt>
                                        </p:tgtEl>
                                        <p:attrNameLst>
                                          <p:attrName>ppt_y</p:attrName>
                                        </p:attrNameLst>
                                      </p:cBhvr>
                                      <p:tavLst>
                                        <p:tav tm="0">
                                          <p:val>
                                            <p:strVal val="#ppt_y+.05"/>
                                          </p:val>
                                        </p:tav>
                                        <p:tav tm="100000">
                                          <p:val>
                                            <p:strVal val="#ppt_y"/>
                                          </p:val>
                                        </p:tav>
                                      </p:tavLst>
                                    </p:anim>
                                  </p:childTnLst>
                                </p:cTn>
                              </p:par>
                            </p:childTnLst>
                          </p:cTn>
                        </p:par>
                        <p:par>
                          <p:cTn id="34" fill="hold" nodeType="afterGroup">
                            <p:stCondLst>
                              <p:cond delay="3000"/>
                            </p:stCondLst>
                            <p:childTnLst>
                              <p:par>
                                <p:cTn id="35" presetID="44" presetClass="entr" presetSubtype="0" fill="hold" nodeType="afterEffect">
                                  <p:stCondLst>
                                    <p:cond delay="0"/>
                                  </p:stCondLst>
                                  <p:childTnLst>
                                    <p:set>
                                      <p:cBhvr>
                                        <p:cTn id="36" dur="1" fill="hold">
                                          <p:stCondLst>
                                            <p:cond delay="0"/>
                                          </p:stCondLst>
                                        </p:cTn>
                                        <p:tgtEl>
                                          <p:spTgt spid="314371">
                                            <p:txEl>
                                              <p:pRg st="5" end="5"/>
                                            </p:txEl>
                                          </p:spTgt>
                                        </p:tgtEl>
                                        <p:attrNameLst>
                                          <p:attrName>style.visibility</p:attrName>
                                        </p:attrNameLst>
                                      </p:cBhvr>
                                      <p:to>
                                        <p:strVal val="visible"/>
                                      </p:to>
                                    </p:set>
                                    <p:animEffect transition="in" filter="fade">
                                      <p:cBhvr>
                                        <p:cTn id="37" dur="500"/>
                                        <p:tgtEl>
                                          <p:spTgt spid="314371">
                                            <p:txEl>
                                              <p:pRg st="5" end="5"/>
                                            </p:txEl>
                                          </p:spTgt>
                                        </p:tgtEl>
                                      </p:cBhvr>
                                    </p:animEffect>
                                    <p:anim calcmode="lin" valueType="num">
                                      <p:cBhvr>
                                        <p:cTn id="38" dur="500" fill="hold"/>
                                        <p:tgtEl>
                                          <p:spTgt spid="314371">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314371">
                                            <p:txEl>
                                              <p:pRg st="5" end="5"/>
                                            </p:txEl>
                                          </p:spTgt>
                                        </p:tgtEl>
                                        <p:attrNameLst>
                                          <p:attrName>ppt_y</p:attrName>
                                        </p:attrNameLst>
                                      </p:cBhvr>
                                      <p:tavLst>
                                        <p:tav tm="0">
                                          <p:val>
                                            <p:strVal val="#ppt_y+.05"/>
                                          </p:val>
                                        </p:tav>
                                        <p:tav tm="100000">
                                          <p:val>
                                            <p:strVal val="#ppt_y"/>
                                          </p:val>
                                        </p:tav>
                                      </p:tavLst>
                                    </p:anim>
                                  </p:childTnLst>
                                </p:cTn>
                              </p:par>
                            </p:childTnLst>
                          </p:cTn>
                        </p:par>
                        <p:par>
                          <p:cTn id="40" fill="hold" nodeType="afterGroup">
                            <p:stCondLst>
                              <p:cond delay="3500"/>
                            </p:stCondLst>
                            <p:childTnLst>
                              <p:par>
                                <p:cTn id="41" presetID="44" presetClass="entr" presetSubtype="0" fill="hold" nodeType="afterEffect">
                                  <p:stCondLst>
                                    <p:cond delay="0"/>
                                  </p:stCondLst>
                                  <p:childTnLst>
                                    <p:set>
                                      <p:cBhvr>
                                        <p:cTn id="42" dur="1" fill="hold">
                                          <p:stCondLst>
                                            <p:cond delay="0"/>
                                          </p:stCondLst>
                                        </p:cTn>
                                        <p:tgtEl>
                                          <p:spTgt spid="314371">
                                            <p:txEl>
                                              <p:pRg st="6" end="6"/>
                                            </p:txEl>
                                          </p:spTgt>
                                        </p:tgtEl>
                                        <p:attrNameLst>
                                          <p:attrName>style.visibility</p:attrName>
                                        </p:attrNameLst>
                                      </p:cBhvr>
                                      <p:to>
                                        <p:strVal val="visible"/>
                                      </p:to>
                                    </p:set>
                                    <p:animEffect transition="in" filter="fade">
                                      <p:cBhvr>
                                        <p:cTn id="43" dur="500"/>
                                        <p:tgtEl>
                                          <p:spTgt spid="314371">
                                            <p:txEl>
                                              <p:pRg st="6" end="6"/>
                                            </p:txEl>
                                          </p:spTgt>
                                        </p:tgtEl>
                                      </p:cBhvr>
                                    </p:animEffect>
                                    <p:anim calcmode="lin" valueType="num">
                                      <p:cBhvr>
                                        <p:cTn id="44" dur="500" fill="hold"/>
                                        <p:tgtEl>
                                          <p:spTgt spid="314371">
                                            <p:txEl>
                                              <p:pRg st="6" end="6"/>
                                            </p:txEl>
                                          </p:spTgt>
                                        </p:tgtEl>
                                        <p:attrNameLst>
                                          <p:attrName>ppt_x</p:attrName>
                                        </p:attrNameLst>
                                      </p:cBhvr>
                                      <p:tavLst>
                                        <p:tav tm="0">
                                          <p:val>
                                            <p:strVal val="#ppt_x"/>
                                          </p:val>
                                        </p:tav>
                                        <p:tav tm="100000">
                                          <p:val>
                                            <p:strVal val="#ppt_x"/>
                                          </p:val>
                                        </p:tav>
                                      </p:tavLst>
                                    </p:anim>
                                    <p:anim calcmode="lin" valueType="num">
                                      <p:cBhvr>
                                        <p:cTn id="45" dur="500" fill="hold"/>
                                        <p:tgtEl>
                                          <p:spTgt spid="314371">
                                            <p:txEl>
                                              <p:pRg st="6" end="6"/>
                                            </p:txEl>
                                          </p:spTgt>
                                        </p:tgtEl>
                                        <p:attrNameLst>
                                          <p:attrName>ppt_y</p:attrName>
                                        </p:attrNameLst>
                                      </p:cBhvr>
                                      <p:tavLst>
                                        <p:tav tm="0">
                                          <p:val>
                                            <p:strVal val="#ppt_y+.05"/>
                                          </p:val>
                                        </p:tav>
                                        <p:tav tm="100000">
                                          <p:val>
                                            <p:strVal val="#ppt_y"/>
                                          </p:val>
                                        </p:tav>
                                      </p:tavLst>
                                    </p:anim>
                                  </p:childTnLst>
                                </p:cTn>
                              </p:par>
                            </p:childTnLst>
                          </p:cTn>
                        </p:par>
                        <p:par>
                          <p:cTn id="46" fill="hold" nodeType="afterGroup">
                            <p:stCondLst>
                              <p:cond delay="4000"/>
                            </p:stCondLst>
                            <p:childTnLst>
                              <p:par>
                                <p:cTn id="47" presetID="44" presetClass="entr" presetSubtype="0" fill="hold" nodeType="afterEffect">
                                  <p:stCondLst>
                                    <p:cond delay="0"/>
                                  </p:stCondLst>
                                  <p:childTnLst>
                                    <p:set>
                                      <p:cBhvr>
                                        <p:cTn id="48" dur="1" fill="hold">
                                          <p:stCondLst>
                                            <p:cond delay="0"/>
                                          </p:stCondLst>
                                        </p:cTn>
                                        <p:tgtEl>
                                          <p:spTgt spid="314371">
                                            <p:txEl>
                                              <p:pRg st="7" end="7"/>
                                            </p:txEl>
                                          </p:spTgt>
                                        </p:tgtEl>
                                        <p:attrNameLst>
                                          <p:attrName>style.visibility</p:attrName>
                                        </p:attrNameLst>
                                      </p:cBhvr>
                                      <p:to>
                                        <p:strVal val="visible"/>
                                      </p:to>
                                    </p:set>
                                    <p:animEffect transition="in" filter="fade">
                                      <p:cBhvr>
                                        <p:cTn id="49" dur="500"/>
                                        <p:tgtEl>
                                          <p:spTgt spid="314371">
                                            <p:txEl>
                                              <p:pRg st="7" end="7"/>
                                            </p:txEl>
                                          </p:spTgt>
                                        </p:tgtEl>
                                      </p:cBhvr>
                                    </p:animEffect>
                                    <p:anim calcmode="lin" valueType="num">
                                      <p:cBhvr>
                                        <p:cTn id="50" dur="500" fill="hold"/>
                                        <p:tgtEl>
                                          <p:spTgt spid="314371">
                                            <p:txEl>
                                              <p:pRg st="7" end="7"/>
                                            </p:txEl>
                                          </p:spTgt>
                                        </p:tgtEl>
                                        <p:attrNameLst>
                                          <p:attrName>ppt_x</p:attrName>
                                        </p:attrNameLst>
                                      </p:cBhvr>
                                      <p:tavLst>
                                        <p:tav tm="0">
                                          <p:val>
                                            <p:strVal val="#ppt_x"/>
                                          </p:val>
                                        </p:tav>
                                        <p:tav tm="100000">
                                          <p:val>
                                            <p:strVal val="#ppt_x"/>
                                          </p:val>
                                        </p:tav>
                                      </p:tavLst>
                                    </p:anim>
                                    <p:anim calcmode="lin" valueType="num">
                                      <p:cBhvr>
                                        <p:cTn id="51" dur="500" fill="hold"/>
                                        <p:tgtEl>
                                          <p:spTgt spid="314371">
                                            <p:txEl>
                                              <p:pRg st="7" end="7"/>
                                            </p:txEl>
                                          </p:spTgt>
                                        </p:tgtEl>
                                        <p:attrNameLst>
                                          <p:attrName>ppt_y</p:attrName>
                                        </p:attrNameLst>
                                      </p:cBhvr>
                                      <p:tavLst>
                                        <p:tav tm="0">
                                          <p:val>
                                            <p:strVal val="#ppt_y+.05"/>
                                          </p:val>
                                        </p:tav>
                                        <p:tav tm="100000">
                                          <p:val>
                                            <p:strVal val="#ppt_y"/>
                                          </p:val>
                                        </p:tav>
                                      </p:tavLst>
                                    </p:anim>
                                  </p:childTnLst>
                                </p:cTn>
                              </p:par>
                            </p:childTnLst>
                          </p:cTn>
                        </p:par>
                        <p:par>
                          <p:cTn id="52" fill="hold" nodeType="afterGroup">
                            <p:stCondLst>
                              <p:cond delay="4500"/>
                            </p:stCondLst>
                            <p:childTnLst>
                              <p:par>
                                <p:cTn id="53" presetID="44" presetClass="entr" presetSubtype="0" fill="hold" nodeType="afterEffect">
                                  <p:stCondLst>
                                    <p:cond delay="0"/>
                                  </p:stCondLst>
                                  <p:childTnLst>
                                    <p:set>
                                      <p:cBhvr>
                                        <p:cTn id="54" dur="1" fill="hold">
                                          <p:stCondLst>
                                            <p:cond delay="0"/>
                                          </p:stCondLst>
                                        </p:cTn>
                                        <p:tgtEl>
                                          <p:spTgt spid="314371">
                                            <p:txEl>
                                              <p:pRg st="8" end="8"/>
                                            </p:txEl>
                                          </p:spTgt>
                                        </p:tgtEl>
                                        <p:attrNameLst>
                                          <p:attrName>style.visibility</p:attrName>
                                        </p:attrNameLst>
                                      </p:cBhvr>
                                      <p:to>
                                        <p:strVal val="visible"/>
                                      </p:to>
                                    </p:set>
                                    <p:animEffect transition="in" filter="fade">
                                      <p:cBhvr>
                                        <p:cTn id="55" dur="500"/>
                                        <p:tgtEl>
                                          <p:spTgt spid="314371">
                                            <p:txEl>
                                              <p:pRg st="8" end="8"/>
                                            </p:txEl>
                                          </p:spTgt>
                                        </p:tgtEl>
                                      </p:cBhvr>
                                    </p:animEffect>
                                    <p:anim calcmode="lin" valueType="num">
                                      <p:cBhvr>
                                        <p:cTn id="56" dur="500" fill="hold"/>
                                        <p:tgtEl>
                                          <p:spTgt spid="314371">
                                            <p:txEl>
                                              <p:pRg st="8" end="8"/>
                                            </p:txEl>
                                          </p:spTgt>
                                        </p:tgtEl>
                                        <p:attrNameLst>
                                          <p:attrName>ppt_x</p:attrName>
                                        </p:attrNameLst>
                                      </p:cBhvr>
                                      <p:tavLst>
                                        <p:tav tm="0">
                                          <p:val>
                                            <p:strVal val="#ppt_x"/>
                                          </p:val>
                                        </p:tav>
                                        <p:tav tm="100000">
                                          <p:val>
                                            <p:strVal val="#ppt_x"/>
                                          </p:val>
                                        </p:tav>
                                      </p:tavLst>
                                    </p:anim>
                                    <p:anim calcmode="lin" valueType="num">
                                      <p:cBhvr>
                                        <p:cTn id="57" dur="500" fill="hold"/>
                                        <p:tgtEl>
                                          <p:spTgt spid="314371">
                                            <p:txEl>
                                              <p:pRg st="8" end="8"/>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70" grpId="0"/>
      <p:bldP spid="31437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2" descr="gomma">
            <a:extLst>
              <a:ext uri="{FF2B5EF4-FFF2-40B4-BE49-F238E27FC236}">
                <a16:creationId xmlns:a16="http://schemas.microsoft.com/office/drawing/2014/main" id="{E08803CF-D5A3-A1EB-998B-2E7820EE5C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620713"/>
            <a:ext cx="3849687"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395" name="Picture 3" descr="Sifilide (25)">
            <a:extLst>
              <a:ext uri="{FF2B5EF4-FFF2-40B4-BE49-F238E27FC236}">
                <a16:creationId xmlns:a16="http://schemas.microsoft.com/office/drawing/2014/main" id="{36457756-1A08-6CE8-55D8-14A7792D59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5575" y="935038"/>
            <a:ext cx="344963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396" name="Picture 4" descr="Sifilide (21)">
            <a:extLst>
              <a:ext uri="{FF2B5EF4-FFF2-40B4-BE49-F238E27FC236}">
                <a16:creationId xmlns:a16="http://schemas.microsoft.com/office/drawing/2014/main" id="{B417F34A-F541-53A9-7F5C-6E3FD4DD5F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667125"/>
            <a:ext cx="3830637"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9B3925B-2DD8-2D2D-5444-57B935CAB371}"/>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315394"/>
                                        </p:tgtEl>
                                        <p:attrNameLst>
                                          <p:attrName>style.visibility</p:attrName>
                                        </p:attrNameLst>
                                      </p:cBhvr>
                                      <p:to>
                                        <p:strVal val="visible"/>
                                      </p:to>
                                    </p:set>
                                    <p:animEffect transition="in" filter="checkerboard(across)">
                                      <p:cBhvr>
                                        <p:cTn id="7" dur="500"/>
                                        <p:tgtEl>
                                          <p:spTgt spid="315394"/>
                                        </p:tgtEl>
                                      </p:cBhvr>
                                    </p:animEffect>
                                  </p:childTnLst>
                                </p:cTn>
                              </p:par>
                            </p:childTnLst>
                          </p:cTn>
                        </p:par>
                        <p:par>
                          <p:cTn id="8" fill="hold" nodeType="afterGroup">
                            <p:stCondLst>
                              <p:cond delay="500"/>
                            </p:stCondLst>
                            <p:childTnLst>
                              <p:par>
                                <p:cTn id="9" presetID="5" presetClass="entr" presetSubtype="10" fill="hold" nodeType="afterEffect">
                                  <p:stCondLst>
                                    <p:cond delay="0"/>
                                  </p:stCondLst>
                                  <p:childTnLst>
                                    <p:set>
                                      <p:cBhvr>
                                        <p:cTn id="10" dur="1" fill="hold">
                                          <p:stCondLst>
                                            <p:cond delay="0"/>
                                          </p:stCondLst>
                                        </p:cTn>
                                        <p:tgtEl>
                                          <p:spTgt spid="315395"/>
                                        </p:tgtEl>
                                        <p:attrNameLst>
                                          <p:attrName>style.visibility</p:attrName>
                                        </p:attrNameLst>
                                      </p:cBhvr>
                                      <p:to>
                                        <p:strVal val="visible"/>
                                      </p:to>
                                    </p:set>
                                    <p:animEffect transition="in" filter="checkerboard(across)">
                                      <p:cBhvr>
                                        <p:cTn id="11" dur="500"/>
                                        <p:tgtEl>
                                          <p:spTgt spid="315395"/>
                                        </p:tgtEl>
                                      </p:cBhvr>
                                    </p:animEffect>
                                  </p:child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315396"/>
                                        </p:tgtEl>
                                        <p:attrNameLst>
                                          <p:attrName>style.visibility</p:attrName>
                                        </p:attrNameLst>
                                      </p:cBhvr>
                                      <p:to>
                                        <p:strVal val="visible"/>
                                      </p:to>
                                    </p:set>
                                    <p:animEffect transition="in" filter="checkerboard(across)">
                                      <p:cBhvr>
                                        <p:cTn id="15" dur="500"/>
                                        <p:tgtEl>
                                          <p:spTgt spid="315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E1B966FA-2CB1-BEB5-2DF8-BC9F38D8E5D3}"/>
              </a:ext>
            </a:extLst>
          </p:cNvPr>
          <p:cNvSpPr>
            <a:spLocks noGrp="1"/>
          </p:cNvSpPr>
          <p:nvPr>
            <p:ph type="title"/>
          </p:nvPr>
        </p:nvSpPr>
        <p:spPr>
          <a:xfrm>
            <a:off x="577850" y="0"/>
            <a:ext cx="7886700" cy="1016000"/>
          </a:xfrm>
        </p:spPr>
        <p:txBody>
          <a:bodyPr/>
          <a:lstStyle/>
          <a:p>
            <a:pPr algn="ctr" eaLnBrk="1" hangingPunct="1"/>
            <a:r>
              <a:rPr lang="it-IT" altLang="it-IT" b="1">
                <a:latin typeface="Arial" panose="020B0604020202020204" pitchFamily="34" charset="0"/>
                <a:cs typeface="Arial" panose="020B0604020202020204" pitchFamily="34" charset="0"/>
              </a:rPr>
              <a:t>Sifilide perinatale</a:t>
            </a:r>
          </a:p>
        </p:txBody>
      </p:sp>
      <p:sp>
        <p:nvSpPr>
          <p:cNvPr id="287747" name="Rectangle 3">
            <a:extLst>
              <a:ext uri="{FF2B5EF4-FFF2-40B4-BE49-F238E27FC236}">
                <a16:creationId xmlns:a16="http://schemas.microsoft.com/office/drawing/2014/main" id="{975B3ECE-2128-8D71-6504-639F801F65DA}"/>
              </a:ext>
            </a:extLst>
          </p:cNvPr>
          <p:cNvSpPr>
            <a:spLocks noGrp="1"/>
          </p:cNvSpPr>
          <p:nvPr>
            <p:ph idx="1"/>
          </p:nvPr>
        </p:nvSpPr>
        <p:spPr>
          <a:xfrm>
            <a:off x="468313" y="1700213"/>
            <a:ext cx="8229600" cy="4498975"/>
          </a:xfrm>
        </p:spPr>
        <p:txBody>
          <a:bodyPr/>
          <a:lstStyle/>
          <a:p>
            <a:pPr eaLnBrk="1" hangingPunct="1">
              <a:buClr>
                <a:srgbClr val="CC0000"/>
              </a:buClr>
            </a:pPr>
            <a:r>
              <a:rPr lang="it-IT" altLang="it-IT">
                <a:solidFill>
                  <a:srgbClr val="000000"/>
                </a:solidFill>
                <a:latin typeface="Arial" panose="020B0604020202020204" pitchFamily="34" charset="0"/>
                <a:cs typeface="Arial" panose="020B0604020202020204" pitchFamily="34" charset="0"/>
              </a:rPr>
              <a:t>Sifilide prenatale</a:t>
            </a:r>
          </a:p>
          <a:p>
            <a:pPr eaLnBrk="1" hangingPunct="1">
              <a:buFont typeface="Arial" panose="020B0604020202020204" pitchFamily="34" charset="0"/>
              <a:buNone/>
            </a:pPr>
            <a:endParaRPr lang="it-IT" altLang="it-IT">
              <a:solidFill>
                <a:srgbClr val="000000"/>
              </a:solidFill>
              <a:latin typeface="Arial" panose="020B0604020202020204" pitchFamily="34" charset="0"/>
              <a:cs typeface="Arial" panose="020B0604020202020204" pitchFamily="34" charset="0"/>
            </a:endParaRPr>
          </a:p>
          <a:p>
            <a:pPr eaLnBrk="1" hangingPunct="1">
              <a:buClr>
                <a:srgbClr val="CC0000"/>
              </a:buClr>
            </a:pPr>
            <a:r>
              <a:rPr lang="it-IT" altLang="it-IT">
                <a:solidFill>
                  <a:srgbClr val="000000"/>
                </a:solidFill>
                <a:latin typeface="Arial" panose="020B0604020202020204" pitchFamily="34" charset="0"/>
                <a:cs typeface="Arial" panose="020B0604020202020204" pitchFamily="34" charset="0"/>
              </a:rPr>
              <a:t>Sifilide neonatale congenita: </a:t>
            </a:r>
          </a:p>
          <a:p>
            <a:pPr eaLnBrk="1" hangingPunct="1">
              <a:buFont typeface="Arial" panose="020B0604020202020204" pitchFamily="34" charset="0"/>
              <a:buNone/>
            </a:pPr>
            <a:r>
              <a:rPr lang="it-IT" altLang="it-IT">
                <a:solidFill>
                  <a:srgbClr val="000000"/>
                </a:solidFill>
                <a:latin typeface="Arial" panose="020B0604020202020204" pitchFamily="34" charset="0"/>
                <a:cs typeface="Arial" panose="020B0604020202020204" pitchFamily="34" charset="0"/>
              </a:rPr>
              <a:t>        	- </a:t>
            </a:r>
            <a:r>
              <a:rPr lang="it-IT" altLang="it-IT">
                <a:solidFill>
                  <a:srgbClr val="CC0000"/>
                </a:solidFill>
                <a:latin typeface="Arial" panose="020B0604020202020204" pitchFamily="34" charset="0"/>
                <a:cs typeface="Arial" panose="020B0604020202020204" pitchFamily="34" charset="0"/>
              </a:rPr>
              <a:t>ad espressione precoce</a:t>
            </a:r>
            <a:r>
              <a:rPr lang="it-IT" altLang="it-IT">
                <a:solidFill>
                  <a:srgbClr val="000000"/>
                </a:solidFill>
                <a:latin typeface="Arial" panose="020B0604020202020204" pitchFamily="34" charset="0"/>
                <a:cs typeface="Arial" panose="020B0604020202020204" pitchFamily="34" charset="0"/>
              </a:rPr>
              <a:t> </a:t>
            </a:r>
          </a:p>
          <a:p>
            <a:pPr eaLnBrk="1" hangingPunct="1">
              <a:buFont typeface="Arial" panose="020B0604020202020204" pitchFamily="34" charset="0"/>
              <a:buNone/>
            </a:pPr>
            <a:r>
              <a:rPr lang="it-IT" altLang="it-IT">
                <a:solidFill>
                  <a:srgbClr val="000000"/>
                </a:solidFill>
                <a:latin typeface="Arial" panose="020B0604020202020204" pitchFamily="34" charset="0"/>
                <a:cs typeface="Arial" panose="020B0604020202020204" pitchFamily="34" charset="0"/>
              </a:rPr>
              <a:t>         - </a:t>
            </a:r>
            <a:r>
              <a:rPr lang="it-IT" altLang="it-IT">
                <a:solidFill>
                  <a:srgbClr val="CC0000"/>
                </a:solidFill>
                <a:latin typeface="Arial" panose="020B0604020202020204" pitchFamily="34" charset="0"/>
                <a:cs typeface="Arial" panose="020B0604020202020204" pitchFamily="34" charset="0"/>
              </a:rPr>
              <a:t>ad espressione tardiva</a:t>
            </a:r>
          </a:p>
          <a:p>
            <a:pPr eaLnBrk="1" hangingPunct="1">
              <a:buFont typeface="Arial" panose="020B0604020202020204" pitchFamily="34" charset="0"/>
              <a:buNone/>
            </a:pPr>
            <a:endParaRPr lang="it-IT" altLang="it-IT">
              <a:solidFill>
                <a:srgbClr val="000000"/>
              </a:solidFill>
              <a:latin typeface="Arial" panose="020B0604020202020204" pitchFamily="34" charset="0"/>
              <a:cs typeface="Arial" panose="020B0604020202020204" pitchFamily="34" charset="0"/>
            </a:endParaRPr>
          </a:p>
          <a:p>
            <a:pPr eaLnBrk="1" hangingPunct="1">
              <a:buClr>
                <a:srgbClr val="CC0000"/>
              </a:buClr>
            </a:pPr>
            <a:r>
              <a:rPr lang="it-IT" altLang="it-IT">
                <a:solidFill>
                  <a:srgbClr val="000000"/>
                </a:solidFill>
                <a:latin typeface="Arial" panose="020B0604020202020204" pitchFamily="34" charset="0"/>
                <a:cs typeface="Arial" panose="020B0604020202020204" pitchFamily="34" charset="0"/>
              </a:rPr>
              <a:t>Sifilide neonatale non congenita</a:t>
            </a:r>
          </a:p>
        </p:txBody>
      </p:sp>
      <p:cxnSp>
        <p:nvCxnSpPr>
          <p:cNvPr id="7" name="Connettore 1 6">
            <a:extLst>
              <a:ext uri="{FF2B5EF4-FFF2-40B4-BE49-F238E27FC236}">
                <a16:creationId xmlns:a16="http://schemas.microsoft.com/office/drawing/2014/main" id="{0275C0C8-BC48-BA66-3E8F-1EE7946555A3}"/>
              </a:ext>
            </a:extLst>
          </p:cNvPr>
          <p:cNvCxnSpPr/>
          <p:nvPr/>
        </p:nvCxnSpPr>
        <p:spPr>
          <a:xfrm flipV="1">
            <a:off x="577850" y="1016000"/>
            <a:ext cx="82089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C83E3B32-B920-220E-4A9C-242CA314A5E1}"/>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87747">
                                            <p:txEl>
                                              <p:pRg st="0" end="0"/>
                                            </p:txEl>
                                          </p:spTgt>
                                        </p:tgtEl>
                                        <p:attrNameLst>
                                          <p:attrName>style.visibility</p:attrName>
                                        </p:attrNameLst>
                                      </p:cBhvr>
                                      <p:to>
                                        <p:strVal val="visible"/>
                                      </p:to>
                                    </p:set>
                                    <p:anim calcmode="lin" valueType="num">
                                      <p:cBhvr additive="base">
                                        <p:cTn id="7" dur="500" fill="hold"/>
                                        <p:tgtEl>
                                          <p:spTgt spid="2877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7747">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287747">
                                            <p:txEl>
                                              <p:pRg st="2" end="2"/>
                                            </p:txEl>
                                          </p:spTgt>
                                        </p:tgtEl>
                                        <p:attrNameLst>
                                          <p:attrName>style.visibility</p:attrName>
                                        </p:attrNameLst>
                                      </p:cBhvr>
                                      <p:to>
                                        <p:strVal val="visible"/>
                                      </p:to>
                                    </p:set>
                                    <p:anim calcmode="lin" valueType="num">
                                      <p:cBhvr additive="base">
                                        <p:cTn id="12" dur="500" fill="hold"/>
                                        <p:tgtEl>
                                          <p:spTgt spid="287747">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87747">
                                            <p:txEl>
                                              <p:pRg st="2" end="2"/>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2" fill="hold" nodeType="afterEffect">
                                  <p:stCondLst>
                                    <p:cond delay="0"/>
                                  </p:stCondLst>
                                  <p:childTnLst>
                                    <p:set>
                                      <p:cBhvr>
                                        <p:cTn id="16" dur="1" fill="hold">
                                          <p:stCondLst>
                                            <p:cond delay="0"/>
                                          </p:stCondLst>
                                        </p:cTn>
                                        <p:tgtEl>
                                          <p:spTgt spid="287747">
                                            <p:txEl>
                                              <p:pRg st="3" end="3"/>
                                            </p:txEl>
                                          </p:spTgt>
                                        </p:tgtEl>
                                        <p:attrNameLst>
                                          <p:attrName>style.visibility</p:attrName>
                                        </p:attrNameLst>
                                      </p:cBhvr>
                                      <p:to>
                                        <p:strVal val="visible"/>
                                      </p:to>
                                    </p:set>
                                    <p:anim calcmode="lin" valueType="num">
                                      <p:cBhvr additive="base">
                                        <p:cTn id="17" dur="500" fill="hold"/>
                                        <p:tgtEl>
                                          <p:spTgt spid="287747">
                                            <p:txEl>
                                              <p:pRg st="3" end="3"/>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287747">
                                            <p:txEl>
                                              <p:pRg st="3" end="3"/>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2" fill="hold" nodeType="afterEffect">
                                  <p:stCondLst>
                                    <p:cond delay="0"/>
                                  </p:stCondLst>
                                  <p:childTnLst>
                                    <p:set>
                                      <p:cBhvr>
                                        <p:cTn id="21" dur="1" fill="hold">
                                          <p:stCondLst>
                                            <p:cond delay="0"/>
                                          </p:stCondLst>
                                        </p:cTn>
                                        <p:tgtEl>
                                          <p:spTgt spid="287747">
                                            <p:txEl>
                                              <p:pRg st="4" end="4"/>
                                            </p:txEl>
                                          </p:spTgt>
                                        </p:tgtEl>
                                        <p:attrNameLst>
                                          <p:attrName>style.visibility</p:attrName>
                                        </p:attrNameLst>
                                      </p:cBhvr>
                                      <p:to>
                                        <p:strVal val="visible"/>
                                      </p:to>
                                    </p:set>
                                    <p:anim calcmode="lin" valueType="num">
                                      <p:cBhvr additive="base">
                                        <p:cTn id="22" dur="500" fill="hold"/>
                                        <p:tgtEl>
                                          <p:spTgt spid="287747">
                                            <p:txEl>
                                              <p:pRg st="4" end="4"/>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287747">
                                            <p:txEl>
                                              <p:pRg st="4" end="4"/>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nodeType="afterEffect">
                                  <p:stCondLst>
                                    <p:cond delay="0"/>
                                  </p:stCondLst>
                                  <p:childTnLst>
                                    <p:set>
                                      <p:cBhvr>
                                        <p:cTn id="26" dur="1" fill="hold">
                                          <p:stCondLst>
                                            <p:cond delay="0"/>
                                          </p:stCondLst>
                                        </p:cTn>
                                        <p:tgtEl>
                                          <p:spTgt spid="287747">
                                            <p:txEl>
                                              <p:pRg st="6" end="6"/>
                                            </p:txEl>
                                          </p:spTgt>
                                        </p:tgtEl>
                                        <p:attrNameLst>
                                          <p:attrName>style.visibility</p:attrName>
                                        </p:attrNameLst>
                                      </p:cBhvr>
                                      <p:to>
                                        <p:strVal val="visible"/>
                                      </p:to>
                                    </p:set>
                                    <p:anim calcmode="lin" valueType="num">
                                      <p:cBhvr additive="base">
                                        <p:cTn id="27" dur="500" fill="hold"/>
                                        <p:tgtEl>
                                          <p:spTgt spid="287747">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8774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a:extLst>
              <a:ext uri="{FF2B5EF4-FFF2-40B4-BE49-F238E27FC236}">
                <a16:creationId xmlns:a16="http://schemas.microsoft.com/office/drawing/2014/main" id="{42B35527-D285-B071-5FAE-EC1624A74B3C}"/>
              </a:ext>
            </a:extLst>
          </p:cNvPr>
          <p:cNvSpPr>
            <a:spLocks noGrp="1"/>
          </p:cNvSpPr>
          <p:nvPr>
            <p:ph type="title"/>
          </p:nvPr>
        </p:nvSpPr>
        <p:spPr>
          <a:xfrm>
            <a:off x="788988" y="52388"/>
            <a:ext cx="7851775" cy="912812"/>
          </a:xfrm>
        </p:spPr>
        <p:txBody>
          <a:bodyPr/>
          <a:lstStyle/>
          <a:p>
            <a:pPr algn="ctr" eaLnBrk="1" hangingPunct="1"/>
            <a:r>
              <a:rPr lang="it-IT" altLang="it-IT" b="1">
                <a:latin typeface="Arial" panose="020B0604020202020204" pitchFamily="34" charset="0"/>
                <a:cs typeface="Arial" panose="020B0604020202020204" pitchFamily="34" charset="0"/>
              </a:rPr>
              <a:t>Sifilide prenatale</a:t>
            </a:r>
          </a:p>
        </p:txBody>
      </p:sp>
      <p:sp>
        <p:nvSpPr>
          <p:cNvPr id="288771" name="Rectangle 3">
            <a:extLst>
              <a:ext uri="{FF2B5EF4-FFF2-40B4-BE49-F238E27FC236}">
                <a16:creationId xmlns:a16="http://schemas.microsoft.com/office/drawing/2014/main" id="{5F791156-F42F-FECC-924E-F9BC0269AE28}"/>
              </a:ext>
            </a:extLst>
          </p:cNvPr>
          <p:cNvSpPr>
            <a:spLocks noGrp="1"/>
          </p:cNvSpPr>
          <p:nvPr>
            <p:ph idx="1"/>
          </p:nvPr>
        </p:nvSpPr>
        <p:spPr>
          <a:xfrm>
            <a:off x="417513" y="1057275"/>
            <a:ext cx="8229600" cy="5284788"/>
          </a:xfrm>
        </p:spPr>
        <p:txBody>
          <a:bodyPr rtlCol="0">
            <a:normAutofit lnSpcReduction="10000"/>
          </a:bodyPr>
          <a:lstStyle/>
          <a:p>
            <a:pPr eaLnBrk="1" fontAlgn="auto" hangingPunct="1">
              <a:spcAft>
                <a:spcPts val="0"/>
              </a:spcAft>
              <a:buClr>
                <a:srgbClr val="CC0000"/>
              </a:buClr>
              <a:defRPr/>
            </a:pPr>
            <a:endParaRPr lang="it-IT" altLang="it-IT" dirty="0">
              <a:solidFill>
                <a:srgbClr val="000000"/>
              </a:solidFill>
            </a:endParaRPr>
          </a:p>
          <a:p>
            <a:pPr eaLnBrk="1" fontAlgn="auto" hangingPunct="1">
              <a:spcAft>
                <a:spcPts val="0"/>
              </a:spcAft>
              <a:buClr>
                <a:srgbClr val="CC0000"/>
              </a:buClr>
              <a:defRPr/>
            </a:pPr>
            <a:r>
              <a:rPr lang="it-IT" altLang="it-IT" dirty="0">
                <a:solidFill>
                  <a:srgbClr val="000000"/>
                </a:solidFill>
                <a:latin typeface="Arial" panose="020B0604020202020204" pitchFamily="34" charset="0"/>
                <a:cs typeface="Arial" panose="020B0604020202020204" pitchFamily="34" charset="0"/>
              </a:rPr>
              <a:t>L’ infezione è trasmessa dalla madre al feto per via placentare (solo dal V mese)</a:t>
            </a:r>
          </a:p>
          <a:p>
            <a:pPr eaLnBrk="1" fontAlgn="auto" hangingPunct="1">
              <a:spcAft>
                <a:spcPts val="0"/>
              </a:spcAft>
              <a:buClr>
                <a:srgbClr val="CC0000"/>
              </a:buClr>
              <a:buFont typeface="Arial" panose="020B0604020202020204" pitchFamily="34" charset="0"/>
              <a:buNone/>
              <a:defRPr/>
            </a:pPr>
            <a:endParaRPr lang="it-IT" altLang="it-IT" dirty="0">
              <a:solidFill>
                <a:srgbClr val="00CCFF"/>
              </a:solidFill>
              <a:latin typeface="Arial" panose="020B0604020202020204" pitchFamily="34" charset="0"/>
              <a:cs typeface="Arial" panose="020B0604020202020204" pitchFamily="34" charset="0"/>
            </a:endParaRPr>
          </a:p>
          <a:p>
            <a:pPr eaLnBrk="1" fontAlgn="auto" hangingPunct="1">
              <a:spcAft>
                <a:spcPts val="0"/>
              </a:spcAft>
              <a:buClr>
                <a:srgbClr val="CC0000"/>
              </a:buClr>
              <a:buFont typeface="Arial" panose="020B0604020202020204" pitchFamily="34" charset="0"/>
              <a:buNone/>
              <a:defRPr/>
            </a:pPr>
            <a:endParaRPr lang="it-IT" altLang="it-IT" dirty="0">
              <a:solidFill>
                <a:srgbClr val="00CCFF"/>
              </a:solidFill>
              <a:latin typeface="Arial" panose="020B0604020202020204" pitchFamily="34" charset="0"/>
              <a:cs typeface="Arial" panose="020B0604020202020204" pitchFamily="34" charset="0"/>
            </a:endParaRPr>
          </a:p>
          <a:p>
            <a:pPr eaLnBrk="1" fontAlgn="auto" hangingPunct="1">
              <a:spcAft>
                <a:spcPts val="0"/>
              </a:spcAft>
              <a:buClr>
                <a:srgbClr val="CC0000"/>
              </a:buClr>
              <a:defRPr/>
            </a:pPr>
            <a:r>
              <a:rPr lang="it-IT" altLang="it-IT" dirty="0">
                <a:solidFill>
                  <a:srgbClr val="000000"/>
                </a:solidFill>
                <a:latin typeface="Arial" panose="020B0604020202020204" pitchFamily="34" charset="0"/>
                <a:cs typeface="Arial" panose="020B0604020202020204" pitchFamily="34" charset="0"/>
              </a:rPr>
              <a:t>Manca un </a:t>
            </a:r>
            <a:r>
              <a:rPr lang="it-IT" altLang="it-IT" i="1" dirty="0">
                <a:solidFill>
                  <a:srgbClr val="000000"/>
                </a:solidFill>
                <a:latin typeface="Arial" panose="020B0604020202020204" pitchFamily="34" charset="0"/>
                <a:cs typeface="Arial" panose="020B0604020202020204" pitchFamily="34" charset="0"/>
              </a:rPr>
              <a:t>periodo primario</a:t>
            </a:r>
          </a:p>
          <a:p>
            <a:pPr eaLnBrk="1" fontAlgn="auto" hangingPunct="1">
              <a:spcAft>
                <a:spcPts val="0"/>
              </a:spcAft>
              <a:buClr>
                <a:srgbClr val="CC0000"/>
              </a:buClr>
              <a:buFont typeface="Arial" panose="020B0604020202020204" pitchFamily="34" charset="0"/>
              <a:buNone/>
              <a:defRPr/>
            </a:pPr>
            <a:endParaRPr lang="it-IT" altLang="it-IT" i="1" dirty="0">
              <a:solidFill>
                <a:srgbClr val="00CCFF"/>
              </a:solidFill>
              <a:latin typeface="Arial" panose="020B0604020202020204" pitchFamily="34" charset="0"/>
              <a:cs typeface="Arial" panose="020B0604020202020204" pitchFamily="34" charset="0"/>
            </a:endParaRPr>
          </a:p>
          <a:p>
            <a:pPr eaLnBrk="1" fontAlgn="auto" hangingPunct="1">
              <a:spcAft>
                <a:spcPts val="0"/>
              </a:spcAft>
              <a:buClr>
                <a:srgbClr val="CC0000"/>
              </a:buClr>
              <a:buFont typeface="Arial" panose="020B0604020202020204" pitchFamily="34" charset="0"/>
              <a:buNone/>
              <a:defRPr/>
            </a:pPr>
            <a:endParaRPr lang="it-IT" altLang="it-IT" i="1" dirty="0">
              <a:solidFill>
                <a:srgbClr val="00CCFF"/>
              </a:solidFill>
              <a:latin typeface="Arial" panose="020B0604020202020204" pitchFamily="34" charset="0"/>
              <a:cs typeface="Arial" panose="020B0604020202020204" pitchFamily="34" charset="0"/>
            </a:endParaRPr>
          </a:p>
          <a:p>
            <a:pPr eaLnBrk="1" fontAlgn="auto" hangingPunct="1">
              <a:spcAft>
                <a:spcPts val="0"/>
              </a:spcAft>
              <a:buClr>
                <a:srgbClr val="CC0000"/>
              </a:buClr>
              <a:buFont typeface="Arial" panose="020B0604020202020204" pitchFamily="34" charset="0"/>
              <a:buNone/>
              <a:defRPr/>
            </a:pPr>
            <a:endParaRPr lang="it-IT" altLang="it-IT" i="1" dirty="0">
              <a:solidFill>
                <a:srgbClr val="00CCFF"/>
              </a:solidFill>
              <a:latin typeface="Arial" panose="020B0604020202020204" pitchFamily="34" charset="0"/>
              <a:cs typeface="Arial" panose="020B0604020202020204" pitchFamily="34" charset="0"/>
            </a:endParaRPr>
          </a:p>
          <a:p>
            <a:pPr eaLnBrk="1" fontAlgn="auto" hangingPunct="1">
              <a:spcAft>
                <a:spcPts val="0"/>
              </a:spcAft>
              <a:buClr>
                <a:srgbClr val="CC0000"/>
              </a:buClr>
              <a:defRPr/>
            </a:pPr>
            <a:r>
              <a:rPr lang="it-IT" altLang="it-IT" dirty="0">
                <a:solidFill>
                  <a:srgbClr val="000000"/>
                </a:solidFill>
                <a:latin typeface="Arial" panose="020B0604020202020204" pitchFamily="34" charset="0"/>
                <a:cs typeface="Arial" panose="020B0604020202020204" pitchFamily="34" charset="0"/>
              </a:rPr>
              <a:t>Esito in: aborto con feto morto e macerato, vivo ma non vitale, vivo e vitale con infezione attiva</a:t>
            </a:r>
            <a:r>
              <a:rPr lang="it-IT" altLang="it-IT" dirty="0">
                <a:solidFill>
                  <a:srgbClr val="00CCFF"/>
                </a:solidFill>
                <a:latin typeface="Arial" panose="020B0604020202020204" pitchFamily="34" charset="0"/>
                <a:cs typeface="Arial" panose="020B0604020202020204" pitchFamily="34" charset="0"/>
              </a:rPr>
              <a:t>     </a:t>
            </a:r>
          </a:p>
        </p:txBody>
      </p:sp>
      <p:pic>
        <p:nvPicPr>
          <p:cNvPr id="288772" name="Picture 4">
            <a:extLst>
              <a:ext uri="{FF2B5EF4-FFF2-40B4-BE49-F238E27FC236}">
                <a16:creationId xmlns:a16="http://schemas.microsoft.com/office/drawing/2014/main" id="{1E7C6032-69B4-BAAA-0AB7-58B01AE9A607}"/>
              </a:ext>
            </a:extLst>
          </p:cNvPr>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5256213" y="2762250"/>
            <a:ext cx="3671887"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Connettore 1 6">
            <a:extLst>
              <a:ext uri="{FF2B5EF4-FFF2-40B4-BE49-F238E27FC236}">
                <a16:creationId xmlns:a16="http://schemas.microsoft.com/office/drawing/2014/main" id="{6BE0AC4D-F49F-BA16-95EE-C6B10C3C8317}"/>
              </a:ext>
            </a:extLst>
          </p:cNvPr>
          <p:cNvCxnSpPr/>
          <p:nvPr/>
        </p:nvCxnSpPr>
        <p:spPr>
          <a:xfrm flipV="1">
            <a:off x="611188" y="10525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40384D2-5FD0-0ED4-8645-732354BE6644}"/>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88771">
                                            <p:txEl>
                                              <p:pRg st="1" end="1"/>
                                            </p:txEl>
                                          </p:spTgt>
                                        </p:tgtEl>
                                        <p:attrNameLst>
                                          <p:attrName>style.visibility</p:attrName>
                                        </p:attrNameLst>
                                      </p:cBhvr>
                                      <p:to>
                                        <p:strVal val="visible"/>
                                      </p:to>
                                    </p:set>
                                    <p:anim calcmode="lin" valueType="num">
                                      <p:cBhvr additive="base">
                                        <p:cTn id="7" dur="500" fill="hold"/>
                                        <p:tgtEl>
                                          <p:spTgt spid="28877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8771">
                                            <p:txEl>
                                              <p:pRg st="1" end="1"/>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288771">
                                            <p:txEl>
                                              <p:pRg st="4" end="4"/>
                                            </p:txEl>
                                          </p:spTgt>
                                        </p:tgtEl>
                                        <p:attrNameLst>
                                          <p:attrName>style.visibility</p:attrName>
                                        </p:attrNameLst>
                                      </p:cBhvr>
                                      <p:to>
                                        <p:strVal val="visible"/>
                                      </p:to>
                                    </p:set>
                                    <p:anim calcmode="lin" valueType="num">
                                      <p:cBhvr additive="base">
                                        <p:cTn id="12" dur="500" fill="hold"/>
                                        <p:tgtEl>
                                          <p:spTgt spid="288771">
                                            <p:txEl>
                                              <p:pRg st="4" end="4"/>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88771">
                                            <p:txEl>
                                              <p:pRg st="4" end="4"/>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288771">
                                            <p:txEl>
                                              <p:pRg st="8" end="8"/>
                                            </p:txEl>
                                          </p:spTgt>
                                        </p:tgtEl>
                                        <p:attrNameLst>
                                          <p:attrName>style.visibility</p:attrName>
                                        </p:attrNameLst>
                                      </p:cBhvr>
                                      <p:to>
                                        <p:strVal val="visible"/>
                                      </p:to>
                                    </p:set>
                                    <p:anim calcmode="lin" valueType="num">
                                      <p:cBhvr additive="base">
                                        <p:cTn id="17" dur="500" fill="hold"/>
                                        <p:tgtEl>
                                          <p:spTgt spid="288771">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88771">
                                            <p:txEl>
                                              <p:pRg st="8" end="8"/>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9" presetClass="entr" presetSubtype="0" fill="hold" nodeType="afterEffect">
                                  <p:stCondLst>
                                    <p:cond delay="0"/>
                                  </p:stCondLst>
                                  <p:childTnLst>
                                    <p:set>
                                      <p:cBhvr>
                                        <p:cTn id="21" dur="1" fill="hold">
                                          <p:stCondLst>
                                            <p:cond delay="0"/>
                                          </p:stCondLst>
                                        </p:cTn>
                                        <p:tgtEl>
                                          <p:spTgt spid="288772"/>
                                        </p:tgtEl>
                                        <p:attrNameLst>
                                          <p:attrName>style.visibility</p:attrName>
                                        </p:attrNameLst>
                                      </p:cBhvr>
                                      <p:to>
                                        <p:strVal val="visible"/>
                                      </p:to>
                                    </p:set>
                                    <p:animEffect transition="in" filter="dissolve">
                                      <p:cBhvr>
                                        <p:cTn id="22" dur="500"/>
                                        <p:tgtEl>
                                          <p:spTgt spid="288772"/>
                                        </p:tgtEl>
                                      </p:cBhvr>
                                    </p:animEffect>
                                  </p:childTnLst>
                                </p:cTn>
                              </p:par>
                              <p:par>
                                <p:cTn id="23" presetID="12" presetClass="entr" presetSubtype="1" fill="hold" nodeType="withEffect">
                                  <p:stCondLst>
                                    <p:cond delay="0"/>
                                  </p:stCondLst>
                                  <p:childTnLst>
                                    <p:set>
                                      <p:cBhvr>
                                        <p:cTn id="24" dur="1" fill="hold">
                                          <p:stCondLst>
                                            <p:cond delay="0"/>
                                          </p:stCondLst>
                                        </p:cTn>
                                        <p:tgtEl>
                                          <p:spTgt spid="288770"/>
                                        </p:tgtEl>
                                        <p:attrNameLst>
                                          <p:attrName>style.visibility</p:attrName>
                                        </p:attrNameLst>
                                      </p:cBhvr>
                                      <p:to>
                                        <p:strVal val="visible"/>
                                      </p:to>
                                    </p:set>
                                    <p:animEffect transition="in" filter="slide(fromTop)">
                                      <p:cBhvr>
                                        <p:cTn id="25" dur="500"/>
                                        <p:tgtEl>
                                          <p:spTgt spid="288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3" name="Group 2">
            <a:extLst>
              <a:ext uri="{FF2B5EF4-FFF2-40B4-BE49-F238E27FC236}">
                <a16:creationId xmlns:a16="http://schemas.microsoft.com/office/drawing/2014/main" id="{8CC7DE22-F573-A954-3062-7D3911CFCCF0}"/>
              </a:ext>
            </a:extLst>
          </p:cNvPr>
          <p:cNvGrpSpPr>
            <a:grpSpLocks/>
          </p:cNvGrpSpPr>
          <p:nvPr/>
        </p:nvGrpSpPr>
        <p:grpSpPr bwMode="auto">
          <a:xfrm>
            <a:off x="792163" y="1412875"/>
            <a:ext cx="7559675" cy="4391025"/>
            <a:chOff x="240" y="864"/>
            <a:chExt cx="5952" cy="3072"/>
          </a:xfrm>
        </p:grpSpPr>
        <p:sp>
          <p:nvSpPr>
            <p:cNvPr id="23558" name="Freeform 3">
              <a:extLst>
                <a:ext uri="{FF2B5EF4-FFF2-40B4-BE49-F238E27FC236}">
                  <a16:creationId xmlns:a16="http://schemas.microsoft.com/office/drawing/2014/main" id="{86FF9668-97A0-4193-7FA7-63782FC51EAD}"/>
                </a:ext>
              </a:extLst>
            </p:cNvPr>
            <p:cNvSpPr>
              <a:spLocks/>
            </p:cNvSpPr>
            <p:nvPr/>
          </p:nvSpPr>
          <p:spPr bwMode="auto">
            <a:xfrm>
              <a:off x="3316" y="1604"/>
              <a:ext cx="15" cy="20"/>
            </a:xfrm>
            <a:custGeom>
              <a:avLst/>
              <a:gdLst>
                <a:gd name="T0" fmla="*/ 0 w 8"/>
                <a:gd name="T1" fmla="*/ 2147483646 h 8"/>
                <a:gd name="T2" fmla="*/ 0 w 8"/>
                <a:gd name="T3" fmla="*/ 2147483646 h 8"/>
                <a:gd name="T4" fmla="*/ 0 w 8"/>
                <a:gd name="T5" fmla="*/ 0 h 8"/>
                <a:gd name="T6" fmla="*/ 184255179 w 8"/>
                <a:gd name="T7" fmla="*/ 0 h 8"/>
                <a:gd name="T8" fmla="*/ 184255179 w 8"/>
                <a:gd name="T9" fmla="*/ 2147483646 h 8"/>
                <a:gd name="T10" fmla="*/ 353686110 w 8"/>
                <a:gd name="T11" fmla="*/ 2147483646 h 8"/>
                <a:gd name="T12" fmla="*/ 184255179 w 8"/>
                <a:gd name="T13" fmla="*/ 2147483646 h 8"/>
                <a:gd name="T14" fmla="*/ 184255179 w 8"/>
                <a:gd name="T15" fmla="*/ 2147483646 h 8"/>
                <a:gd name="T16" fmla="*/ 0 w 8"/>
                <a:gd name="T17" fmla="*/ 2147483646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8"/>
                <a:gd name="T29" fmla="*/ 8 w 8"/>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8">
                  <a:moveTo>
                    <a:pt x="0" y="8"/>
                  </a:moveTo>
                  <a:lnTo>
                    <a:pt x="0" y="4"/>
                  </a:lnTo>
                  <a:lnTo>
                    <a:pt x="0" y="0"/>
                  </a:lnTo>
                  <a:lnTo>
                    <a:pt x="4" y="0"/>
                  </a:lnTo>
                  <a:lnTo>
                    <a:pt x="4" y="4"/>
                  </a:lnTo>
                  <a:lnTo>
                    <a:pt x="8" y="4"/>
                  </a:lnTo>
                  <a:lnTo>
                    <a:pt x="4" y="4"/>
                  </a:lnTo>
                  <a:lnTo>
                    <a:pt x="4" y="8"/>
                  </a:lnTo>
                  <a:lnTo>
                    <a:pt x="0" y="8"/>
                  </a:lnTo>
                  <a:close/>
                </a:path>
              </a:pathLst>
            </a:custGeom>
            <a:solidFill>
              <a:srgbClr val="CCFFFF"/>
            </a:solidFill>
            <a:ln w="6350">
              <a:solidFill>
                <a:srgbClr val="CCFFFF"/>
              </a:solidFill>
              <a:prstDash val="solid"/>
              <a:round/>
              <a:headEnd/>
              <a:tailEnd/>
            </a:ln>
          </p:spPr>
          <p:txBody>
            <a:bodyPr/>
            <a:lstStyle/>
            <a:p>
              <a:endParaRPr lang="it-IT"/>
            </a:p>
          </p:txBody>
        </p:sp>
        <p:sp>
          <p:nvSpPr>
            <p:cNvPr id="23559" name="Freeform 4">
              <a:extLst>
                <a:ext uri="{FF2B5EF4-FFF2-40B4-BE49-F238E27FC236}">
                  <a16:creationId xmlns:a16="http://schemas.microsoft.com/office/drawing/2014/main" id="{927E8F07-7707-F0F4-DC39-CCC25FA1CD48}"/>
                </a:ext>
              </a:extLst>
            </p:cNvPr>
            <p:cNvSpPr>
              <a:spLocks/>
            </p:cNvSpPr>
            <p:nvPr/>
          </p:nvSpPr>
          <p:spPr bwMode="auto">
            <a:xfrm>
              <a:off x="3316" y="1655"/>
              <a:ext cx="76" cy="51"/>
            </a:xfrm>
            <a:custGeom>
              <a:avLst/>
              <a:gdLst>
                <a:gd name="T0" fmla="*/ 2047480647 w 40"/>
                <a:gd name="T1" fmla="*/ 2147483646 h 20"/>
                <a:gd name="T2" fmla="*/ 2047480647 w 40"/>
                <a:gd name="T3" fmla="*/ 2147483646 h 20"/>
                <a:gd name="T4" fmla="*/ 2147483646 w 40"/>
                <a:gd name="T5" fmla="*/ 2147483646 h 20"/>
                <a:gd name="T6" fmla="*/ 2147483646 w 40"/>
                <a:gd name="T7" fmla="*/ 2147483646 h 20"/>
                <a:gd name="T8" fmla="*/ 2147483646 w 40"/>
                <a:gd name="T9" fmla="*/ 2147483646 h 20"/>
                <a:gd name="T10" fmla="*/ 2147483646 w 40"/>
                <a:gd name="T11" fmla="*/ 2147483646 h 20"/>
                <a:gd name="T12" fmla="*/ 2147483646 w 40"/>
                <a:gd name="T13" fmla="*/ 2147483646 h 20"/>
                <a:gd name="T14" fmla="*/ 2147483646 w 40"/>
                <a:gd name="T15" fmla="*/ 2147483646 h 20"/>
                <a:gd name="T16" fmla="*/ 2047480647 w 40"/>
                <a:gd name="T17" fmla="*/ 2147483646 h 20"/>
                <a:gd name="T18" fmla="*/ 2047480647 w 40"/>
                <a:gd name="T19" fmla="*/ 2147483646 h 20"/>
                <a:gd name="T20" fmla="*/ 2047480647 w 40"/>
                <a:gd name="T21" fmla="*/ 2147483646 h 20"/>
                <a:gd name="T22" fmla="*/ 1787153893 w 40"/>
                <a:gd name="T23" fmla="*/ 2147483646 h 20"/>
                <a:gd name="T24" fmla="*/ 1787153893 w 40"/>
                <a:gd name="T25" fmla="*/ 2147483646 h 20"/>
                <a:gd name="T26" fmla="*/ 1787153893 w 40"/>
                <a:gd name="T27" fmla="*/ 2147483646 h 20"/>
                <a:gd name="T28" fmla="*/ 1534830239 w 40"/>
                <a:gd name="T29" fmla="*/ 2147483646 h 20"/>
                <a:gd name="T30" fmla="*/ 1534830239 w 40"/>
                <a:gd name="T31" fmla="*/ 2147483646 h 20"/>
                <a:gd name="T32" fmla="*/ 1274303354 w 40"/>
                <a:gd name="T33" fmla="*/ 2147483646 h 20"/>
                <a:gd name="T34" fmla="*/ 1002850503 w 40"/>
                <a:gd name="T35" fmla="*/ 2147483646 h 20"/>
                <a:gd name="T36" fmla="*/ 784074079 w 40"/>
                <a:gd name="T37" fmla="*/ 2147483646 h 20"/>
                <a:gd name="T38" fmla="*/ 509999245 w 40"/>
                <a:gd name="T39" fmla="*/ 2147483646 h 20"/>
                <a:gd name="T40" fmla="*/ 509999245 w 40"/>
                <a:gd name="T41" fmla="*/ 2147483646 h 20"/>
                <a:gd name="T42" fmla="*/ 268420655 w 40"/>
                <a:gd name="T43" fmla="*/ 2147483646 h 20"/>
                <a:gd name="T44" fmla="*/ 268420655 w 40"/>
                <a:gd name="T45" fmla="*/ 2147483646 h 20"/>
                <a:gd name="T46" fmla="*/ 0 w 40"/>
                <a:gd name="T47" fmla="*/ 2147483646 h 20"/>
                <a:gd name="T48" fmla="*/ 268420655 w 40"/>
                <a:gd name="T49" fmla="*/ 2147483646 h 20"/>
                <a:gd name="T50" fmla="*/ 268420655 w 40"/>
                <a:gd name="T51" fmla="*/ 2147483646 h 20"/>
                <a:gd name="T52" fmla="*/ 0 w 40"/>
                <a:gd name="T53" fmla="*/ 2147483646 h 20"/>
                <a:gd name="T54" fmla="*/ 268420655 w 40"/>
                <a:gd name="T55" fmla="*/ 2147483646 h 20"/>
                <a:gd name="T56" fmla="*/ 268420655 w 40"/>
                <a:gd name="T57" fmla="*/ 2147483646 h 20"/>
                <a:gd name="T58" fmla="*/ 509999245 w 40"/>
                <a:gd name="T59" fmla="*/ 2147483646 h 20"/>
                <a:gd name="T60" fmla="*/ 509999245 w 40"/>
                <a:gd name="T61" fmla="*/ 2147483646 h 20"/>
                <a:gd name="T62" fmla="*/ 784074079 w 40"/>
                <a:gd name="T63" fmla="*/ 2147483646 h 20"/>
                <a:gd name="T64" fmla="*/ 1002850503 w 40"/>
                <a:gd name="T65" fmla="*/ 2147483646 h 20"/>
                <a:gd name="T66" fmla="*/ 1274303354 w 40"/>
                <a:gd name="T67" fmla="*/ 2147483646 h 20"/>
                <a:gd name="T68" fmla="*/ 1534830239 w 40"/>
                <a:gd name="T69" fmla="*/ 2147483646 h 20"/>
                <a:gd name="T70" fmla="*/ 1274303354 w 40"/>
                <a:gd name="T71" fmla="*/ 2147483646 h 20"/>
                <a:gd name="T72" fmla="*/ 1534830239 w 40"/>
                <a:gd name="T73" fmla="*/ 0 h 20"/>
                <a:gd name="T74" fmla="*/ 1534830239 w 40"/>
                <a:gd name="T75" fmla="*/ 2147483646 h 20"/>
                <a:gd name="T76" fmla="*/ 1787153893 w 40"/>
                <a:gd name="T77" fmla="*/ 2147483646 h 20"/>
                <a:gd name="T78" fmla="*/ 2047480647 w 40"/>
                <a:gd name="T79" fmla="*/ 2147483646 h 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
                <a:gd name="T121" fmla="*/ 0 h 20"/>
                <a:gd name="T122" fmla="*/ 40 w 40"/>
                <a:gd name="T123" fmla="*/ 20 h 2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 h="20">
                  <a:moveTo>
                    <a:pt x="32" y="4"/>
                  </a:moveTo>
                  <a:lnTo>
                    <a:pt x="32" y="8"/>
                  </a:lnTo>
                  <a:lnTo>
                    <a:pt x="36" y="8"/>
                  </a:lnTo>
                  <a:lnTo>
                    <a:pt x="40" y="8"/>
                  </a:lnTo>
                  <a:lnTo>
                    <a:pt x="40" y="12"/>
                  </a:lnTo>
                  <a:lnTo>
                    <a:pt x="36" y="12"/>
                  </a:lnTo>
                  <a:lnTo>
                    <a:pt x="36" y="16"/>
                  </a:lnTo>
                  <a:lnTo>
                    <a:pt x="36" y="12"/>
                  </a:lnTo>
                  <a:lnTo>
                    <a:pt x="32" y="12"/>
                  </a:lnTo>
                  <a:lnTo>
                    <a:pt x="32" y="16"/>
                  </a:lnTo>
                  <a:lnTo>
                    <a:pt x="32" y="12"/>
                  </a:lnTo>
                  <a:lnTo>
                    <a:pt x="28" y="12"/>
                  </a:lnTo>
                  <a:lnTo>
                    <a:pt x="28" y="16"/>
                  </a:lnTo>
                  <a:lnTo>
                    <a:pt x="28" y="20"/>
                  </a:lnTo>
                  <a:lnTo>
                    <a:pt x="24" y="16"/>
                  </a:lnTo>
                  <a:lnTo>
                    <a:pt x="24" y="12"/>
                  </a:lnTo>
                  <a:lnTo>
                    <a:pt x="20" y="16"/>
                  </a:lnTo>
                  <a:lnTo>
                    <a:pt x="16" y="16"/>
                  </a:lnTo>
                  <a:lnTo>
                    <a:pt x="12" y="16"/>
                  </a:lnTo>
                  <a:lnTo>
                    <a:pt x="8" y="16"/>
                  </a:lnTo>
                  <a:lnTo>
                    <a:pt x="8" y="12"/>
                  </a:lnTo>
                  <a:lnTo>
                    <a:pt x="4" y="12"/>
                  </a:lnTo>
                  <a:lnTo>
                    <a:pt x="4" y="16"/>
                  </a:lnTo>
                  <a:lnTo>
                    <a:pt x="0" y="16"/>
                  </a:lnTo>
                  <a:lnTo>
                    <a:pt x="4" y="16"/>
                  </a:lnTo>
                  <a:lnTo>
                    <a:pt x="4" y="12"/>
                  </a:lnTo>
                  <a:lnTo>
                    <a:pt x="0" y="12"/>
                  </a:lnTo>
                  <a:lnTo>
                    <a:pt x="4" y="12"/>
                  </a:lnTo>
                  <a:lnTo>
                    <a:pt x="4" y="8"/>
                  </a:lnTo>
                  <a:lnTo>
                    <a:pt x="8" y="8"/>
                  </a:lnTo>
                  <a:lnTo>
                    <a:pt x="8" y="4"/>
                  </a:lnTo>
                  <a:lnTo>
                    <a:pt x="12" y="4"/>
                  </a:lnTo>
                  <a:lnTo>
                    <a:pt x="16" y="4"/>
                  </a:lnTo>
                  <a:lnTo>
                    <a:pt x="20" y="4"/>
                  </a:lnTo>
                  <a:lnTo>
                    <a:pt x="24" y="4"/>
                  </a:lnTo>
                  <a:lnTo>
                    <a:pt x="20" y="4"/>
                  </a:lnTo>
                  <a:lnTo>
                    <a:pt x="24" y="0"/>
                  </a:lnTo>
                  <a:lnTo>
                    <a:pt x="24" y="4"/>
                  </a:lnTo>
                  <a:lnTo>
                    <a:pt x="28" y="4"/>
                  </a:lnTo>
                  <a:lnTo>
                    <a:pt x="32" y="4"/>
                  </a:lnTo>
                  <a:close/>
                </a:path>
              </a:pathLst>
            </a:custGeom>
            <a:solidFill>
              <a:srgbClr val="CCFFFF"/>
            </a:solidFill>
            <a:ln w="6350">
              <a:solidFill>
                <a:srgbClr val="CCFFFF"/>
              </a:solidFill>
              <a:prstDash val="solid"/>
              <a:round/>
              <a:headEnd/>
              <a:tailEnd/>
            </a:ln>
          </p:spPr>
          <p:txBody>
            <a:bodyPr/>
            <a:lstStyle/>
            <a:p>
              <a:endParaRPr lang="it-IT"/>
            </a:p>
          </p:txBody>
        </p:sp>
        <p:sp>
          <p:nvSpPr>
            <p:cNvPr id="23560" name="Freeform 5">
              <a:extLst>
                <a:ext uri="{FF2B5EF4-FFF2-40B4-BE49-F238E27FC236}">
                  <a16:creationId xmlns:a16="http://schemas.microsoft.com/office/drawing/2014/main" id="{62E085A0-29A5-2A63-9372-7709DD0080B6}"/>
                </a:ext>
              </a:extLst>
            </p:cNvPr>
            <p:cNvSpPr>
              <a:spLocks noEditPoints="1"/>
            </p:cNvSpPr>
            <p:nvPr/>
          </p:nvSpPr>
          <p:spPr bwMode="auto">
            <a:xfrm>
              <a:off x="3139" y="1583"/>
              <a:ext cx="238" cy="216"/>
            </a:xfrm>
            <a:custGeom>
              <a:avLst/>
              <a:gdLst>
                <a:gd name="T0" fmla="*/ 2147483646 w 124"/>
                <a:gd name="T1" fmla="*/ 2147483646 h 84"/>
                <a:gd name="T2" fmla="*/ 2147483646 w 124"/>
                <a:gd name="T3" fmla="*/ 2147483646 h 84"/>
                <a:gd name="T4" fmla="*/ 2147483646 w 124"/>
                <a:gd name="T5" fmla="*/ 2147483646 h 84"/>
                <a:gd name="T6" fmla="*/ 2147483646 w 124"/>
                <a:gd name="T7" fmla="*/ 2147483646 h 84"/>
                <a:gd name="T8" fmla="*/ 2147483646 w 124"/>
                <a:gd name="T9" fmla="*/ 2147483646 h 84"/>
                <a:gd name="T10" fmla="*/ 2147483646 w 124"/>
                <a:gd name="T11" fmla="*/ 2147483646 h 84"/>
                <a:gd name="T12" fmla="*/ 2147483646 w 124"/>
                <a:gd name="T13" fmla="*/ 2147483646 h 84"/>
                <a:gd name="T14" fmla="*/ 2025099720 w 124"/>
                <a:gd name="T15" fmla="*/ 2147483646 h 84"/>
                <a:gd name="T16" fmla="*/ 1678956695 w 124"/>
                <a:gd name="T17" fmla="*/ 2147483646 h 84"/>
                <a:gd name="T18" fmla="*/ 666074953 w 124"/>
                <a:gd name="T19" fmla="*/ 2147483646 h 84"/>
                <a:gd name="T20" fmla="*/ 347030648 w 124"/>
                <a:gd name="T21" fmla="*/ 2147483646 h 84"/>
                <a:gd name="T22" fmla="*/ 347030648 w 124"/>
                <a:gd name="T23" fmla="*/ 2147483646 h 84"/>
                <a:gd name="T24" fmla="*/ 666074953 w 124"/>
                <a:gd name="T25" fmla="*/ 2147483646 h 84"/>
                <a:gd name="T26" fmla="*/ 1380131617 w 124"/>
                <a:gd name="T27" fmla="*/ 2147483646 h 84"/>
                <a:gd name="T28" fmla="*/ 2025099720 w 124"/>
                <a:gd name="T29" fmla="*/ 2147483646 h 84"/>
                <a:gd name="T30" fmla="*/ 2147483646 w 124"/>
                <a:gd name="T31" fmla="*/ 2147483646 h 84"/>
                <a:gd name="T32" fmla="*/ 2025099720 w 124"/>
                <a:gd name="T33" fmla="*/ 2147483646 h 84"/>
                <a:gd name="T34" fmla="*/ 2147483646 w 124"/>
                <a:gd name="T35" fmla="*/ 2147483646 h 84"/>
                <a:gd name="T36" fmla="*/ 2147483646 w 124"/>
                <a:gd name="T37" fmla="*/ 2147483646 h 84"/>
                <a:gd name="T38" fmla="*/ 2147483646 w 124"/>
                <a:gd name="T39" fmla="*/ 2147483646 h 84"/>
                <a:gd name="T40" fmla="*/ 2147483646 w 124"/>
                <a:gd name="T41" fmla="*/ 2147483646 h 84"/>
                <a:gd name="T42" fmla="*/ 2147483646 w 124"/>
                <a:gd name="T43" fmla="*/ 2147483646 h 84"/>
                <a:gd name="T44" fmla="*/ 2147483646 w 124"/>
                <a:gd name="T45" fmla="*/ 2147483646 h 84"/>
                <a:gd name="T46" fmla="*/ 2147483646 w 124"/>
                <a:gd name="T47" fmla="*/ 2147483646 h 84"/>
                <a:gd name="T48" fmla="*/ 2147483646 w 124"/>
                <a:gd name="T49" fmla="*/ 2147483646 h 84"/>
                <a:gd name="T50" fmla="*/ 2147483646 w 124"/>
                <a:gd name="T51" fmla="*/ 2147483646 h 84"/>
                <a:gd name="T52" fmla="*/ 2147483646 w 124"/>
                <a:gd name="T53" fmla="*/ 2147483646 h 84"/>
                <a:gd name="T54" fmla="*/ 2147483646 w 124"/>
                <a:gd name="T55" fmla="*/ 2147483646 h 84"/>
                <a:gd name="T56" fmla="*/ 2147483646 w 124"/>
                <a:gd name="T57" fmla="*/ 2147483646 h 84"/>
                <a:gd name="T58" fmla="*/ 2147483646 w 124"/>
                <a:gd name="T59" fmla="*/ 2147483646 h 84"/>
                <a:gd name="T60" fmla="*/ 2147483646 w 124"/>
                <a:gd name="T61" fmla="*/ 2147483646 h 84"/>
                <a:gd name="T62" fmla="*/ 2147483646 w 124"/>
                <a:gd name="T63" fmla="*/ 2147483646 h 84"/>
                <a:gd name="T64" fmla="*/ 2147483646 w 124"/>
                <a:gd name="T65" fmla="*/ 2147483646 h 84"/>
                <a:gd name="T66" fmla="*/ 2147483646 w 124"/>
                <a:gd name="T67" fmla="*/ 2147483646 h 84"/>
                <a:gd name="T68" fmla="*/ 2147483646 w 124"/>
                <a:gd name="T69" fmla="*/ 2147483646 h 84"/>
                <a:gd name="T70" fmla="*/ 2147483646 w 124"/>
                <a:gd name="T71" fmla="*/ 2147483646 h 84"/>
                <a:gd name="T72" fmla="*/ 2147483646 w 124"/>
                <a:gd name="T73" fmla="*/ 2147483646 h 84"/>
                <a:gd name="T74" fmla="*/ 2147483646 w 124"/>
                <a:gd name="T75" fmla="*/ 2147483646 h 84"/>
                <a:gd name="T76" fmla="*/ 2147483646 w 124"/>
                <a:gd name="T77" fmla="*/ 2147483646 h 84"/>
                <a:gd name="T78" fmla="*/ 2147483646 w 124"/>
                <a:gd name="T79" fmla="*/ 2147483646 h 84"/>
                <a:gd name="T80" fmla="*/ 2147483646 w 124"/>
                <a:gd name="T81" fmla="*/ 2147483646 h 84"/>
                <a:gd name="T82" fmla="*/ 2147483646 w 124"/>
                <a:gd name="T83" fmla="*/ 2147483646 h 84"/>
                <a:gd name="T84" fmla="*/ 2147483646 w 124"/>
                <a:gd name="T85" fmla="*/ 2147483646 h 84"/>
                <a:gd name="T86" fmla="*/ 2147483646 w 124"/>
                <a:gd name="T87" fmla="*/ 2147483646 h 84"/>
                <a:gd name="T88" fmla="*/ 2147483646 w 124"/>
                <a:gd name="T89" fmla="*/ 2147483646 h 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4"/>
                <a:gd name="T136" fmla="*/ 0 h 84"/>
                <a:gd name="T137" fmla="*/ 124 w 124"/>
                <a:gd name="T138" fmla="*/ 84 h 8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4" h="84">
                  <a:moveTo>
                    <a:pt x="124" y="72"/>
                  </a:moveTo>
                  <a:lnTo>
                    <a:pt x="124" y="76"/>
                  </a:lnTo>
                  <a:lnTo>
                    <a:pt x="124" y="80"/>
                  </a:lnTo>
                  <a:lnTo>
                    <a:pt x="124" y="84"/>
                  </a:lnTo>
                  <a:lnTo>
                    <a:pt x="120" y="84"/>
                  </a:lnTo>
                  <a:lnTo>
                    <a:pt x="116" y="84"/>
                  </a:lnTo>
                  <a:lnTo>
                    <a:pt x="120" y="84"/>
                  </a:lnTo>
                  <a:lnTo>
                    <a:pt x="116" y="84"/>
                  </a:lnTo>
                  <a:lnTo>
                    <a:pt x="116" y="80"/>
                  </a:lnTo>
                  <a:lnTo>
                    <a:pt x="116" y="76"/>
                  </a:lnTo>
                  <a:lnTo>
                    <a:pt x="120" y="76"/>
                  </a:lnTo>
                  <a:lnTo>
                    <a:pt x="120" y="72"/>
                  </a:lnTo>
                  <a:lnTo>
                    <a:pt x="124" y="72"/>
                  </a:lnTo>
                  <a:close/>
                  <a:moveTo>
                    <a:pt x="24" y="68"/>
                  </a:moveTo>
                  <a:lnTo>
                    <a:pt x="28" y="68"/>
                  </a:lnTo>
                  <a:lnTo>
                    <a:pt x="32" y="56"/>
                  </a:lnTo>
                  <a:lnTo>
                    <a:pt x="32" y="52"/>
                  </a:lnTo>
                  <a:lnTo>
                    <a:pt x="32" y="48"/>
                  </a:lnTo>
                  <a:lnTo>
                    <a:pt x="32" y="52"/>
                  </a:lnTo>
                  <a:lnTo>
                    <a:pt x="36" y="52"/>
                  </a:lnTo>
                  <a:lnTo>
                    <a:pt x="32" y="48"/>
                  </a:lnTo>
                  <a:lnTo>
                    <a:pt x="32" y="44"/>
                  </a:lnTo>
                  <a:lnTo>
                    <a:pt x="28" y="40"/>
                  </a:lnTo>
                  <a:lnTo>
                    <a:pt x="24" y="40"/>
                  </a:lnTo>
                  <a:lnTo>
                    <a:pt x="24" y="36"/>
                  </a:lnTo>
                  <a:lnTo>
                    <a:pt x="20" y="36"/>
                  </a:lnTo>
                  <a:lnTo>
                    <a:pt x="20" y="32"/>
                  </a:lnTo>
                  <a:lnTo>
                    <a:pt x="16" y="32"/>
                  </a:lnTo>
                  <a:lnTo>
                    <a:pt x="12" y="32"/>
                  </a:lnTo>
                  <a:lnTo>
                    <a:pt x="8" y="28"/>
                  </a:lnTo>
                  <a:lnTo>
                    <a:pt x="4" y="28"/>
                  </a:lnTo>
                  <a:lnTo>
                    <a:pt x="0" y="28"/>
                  </a:lnTo>
                  <a:lnTo>
                    <a:pt x="4" y="28"/>
                  </a:lnTo>
                  <a:lnTo>
                    <a:pt x="4" y="24"/>
                  </a:lnTo>
                  <a:lnTo>
                    <a:pt x="0" y="24"/>
                  </a:lnTo>
                  <a:lnTo>
                    <a:pt x="4" y="24"/>
                  </a:lnTo>
                  <a:lnTo>
                    <a:pt x="8" y="20"/>
                  </a:lnTo>
                  <a:lnTo>
                    <a:pt x="8" y="24"/>
                  </a:lnTo>
                  <a:lnTo>
                    <a:pt x="8" y="20"/>
                  </a:lnTo>
                  <a:lnTo>
                    <a:pt x="12" y="20"/>
                  </a:lnTo>
                  <a:lnTo>
                    <a:pt x="16" y="20"/>
                  </a:lnTo>
                  <a:lnTo>
                    <a:pt x="16" y="24"/>
                  </a:lnTo>
                  <a:lnTo>
                    <a:pt x="20" y="24"/>
                  </a:lnTo>
                  <a:lnTo>
                    <a:pt x="24" y="24"/>
                  </a:lnTo>
                  <a:lnTo>
                    <a:pt x="24" y="20"/>
                  </a:lnTo>
                  <a:lnTo>
                    <a:pt x="24" y="24"/>
                  </a:lnTo>
                  <a:lnTo>
                    <a:pt x="28" y="24"/>
                  </a:lnTo>
                  <a:lnTo>
                    <a:pt x="28" y="20"/>
                  </a:lnTo>
                  <a:lnTo>
                    <a:pt x="28" y="16"/>
                  </a:lnTo>
                  <a:lnTo>
                    <a:pt x="24" y="16"/>
                  </a:lnTo>
                  <a:lnTo>
                    <a:pt x="24" y="12"/>
                  </a:lnTo>
                  <a:lnTo>
                    <a:pt x="28" y="12"/>
                  </a:lnTo>
                  <a:lnTo>
                    <a:pt x="32" y="12"/>
                  </a:lnTo>
                  <a:lnTo>
                    <a:pt x="32" y="16"/>
                  </a:lnTo>
                  <a:lnTo>
                    <a:pt x="36" y="16"/>
                  </a:lnTo>
                  <a:lnTo>
                    <a:pt x="40" y="16"/>
                  </a:lnTo>
                  <a:lnTo>
                    <a:pt x="44" y="16"/>
                  </a:lnTo>
                  <a:lnTo>
                    <a:pt x="44" y="12"/>
                  </a:lnTo>
                  <a:lnTo>
                    <a:pt x="48" y="12"/>
                  </a:lnTo>
                  <a:lnTo>
                    <a:pt x="52" y="12"/>
                  </a:lnTo>
                  <a:lnTo>
                    <a:pt x="56" y="8"/>
                  </a:lnTo>
                  <a:lnTo>
                    <a:pt x="56" y="4"/>
                  </a:lnTo>
                  <a:lnTo>
                    <a:pt x="60" y="4"/>
                  </a:lnTo>
                  <a:lnTo>
                    <a:pt x="64" y="0"/>
                  </a:lnTo>
                  <a:lnTo>
                    <a:pt x="64" y="4"/>
                  </a:lnTo>
                  <a:lnTo>
                    <a:pt x="68" y="4"/>
                  </a:lnTo>
                  <a:lnTo>
                    <a:pt x="72" y="8"/>
                  </a:lnTo>
                  <a:lnTo>
                    <a:pt x="76" y="8"/>
                  </a:lnTo>
                  <a:lnTo>
                    <a:pt x="80" y="8"/>
                  </a:lnTo>
                  <a:lnTo>
                    <a:pt x="76" y="8"/>
                  </a:lnTo>
                  <a:lnTo>
                    <a:pt x="76" y="12"/>
                  </a:lnTo>
                  <a:lnTo>
                    <a:pt x="80" y="12"/>
                  </a:lnTo>
                  <a:lnTo>
                    <a:pt x="84" y="12"/>
                  </a:lnTo>
                  <a:lnTo>
                    <a:pt x="84" y="8"/>
                  </a:lnTo>
                  <a:lnTo>
                    <a:pt x="84" y="12"/>
                  </a:lnTo>
                  <a:lnTo>
                    <a:pt x="88" y="12"/>
                  </a:lnTo>
                  <a:lnTo>
                    <a:pt x="88" y="16"/>
                  </a:lnTo>
                  <a:lnTo>
                    <a:pt x="92" y="16"/>
                  </a:lnTo>
                  <a:lnTo>
                    <a:pt x="96" y="16"/>
                  </a:lnTo>
                  <a:lnTo>
                    <a:pt x="100" y="16"/>
                  </a:lnTo>
                  <a:lnTo>
                    <a:pt x="100" y="20"/>
                  </a:lnTo>
                  <a:lnTo>
                    <a:pt x="104" y="16"/>
                  </a:lnTo>
                  <a:lnTo>
                    <a:pt x="108" y="20"/>
                  </a:lnTo>
                  <a:lnTo>
                    <a:pt x="112" y="20"/>
                  </a:lnTo>
                  <a:lnTo>
                    <a:pt x="108" y="24"/>
                  </a:lnTo>
                  <a:lnTo>
                    <a:pt x="108" y="28"/>
                  </a:lnTo>
                  <a:lnTo>
                    <a:pt x="108" y="32"/>
                  </a:lnTo>
                  <a:lnTo>
                    <a:pt x="104" y="32"/>
                  </a:lnTo>
                  <a:lnTo>
                    <a:pt x="100" y="32"/>
                  </a:lnTo>
                  <a:lnTo>
                    <a:pt x="100" y="36"/>
                  </a:lnTo>
                  <a:lnTo>
                    <a:pt x="96" y="36"/>
                  </a:lnTo>
                  <a:lnTo>
                    <a:pt x="96" y="40"/>
                  </a:lnTo>
                  <a:lnTo>
                    <a:pt x="92" y="40"/>
                  </a:lnTo>
                  <a:lnTo>
                    <a:pt x="96" y="40"/>
                  </a:lnTo>
                  <a:lnTo>
                    <a:pt x="96" y="44"/>
                  </a:lnTo>
                  <a:lnTo>
                    <a:pt x="92" y="44"/>
                  </a:lnTo>
                  <a:lnTo>
                    <a:pt x="96" y="44"/>
                  </a:lnTo>
                  <a:lnTo>
                    <a:pt x="96" y="40"/>
                  </a:lnTo>
                  <a:lnTo>
                    <a:pt x="100" y="40"/>
                  </a:lnTo>
                  <a:lnTo>
                    <a:pt x="100" y="44"/>
                  </a:lnTo>
                  <a:lnTo>
                    <a:pt x="100" y="48"/>
                  </a:lnTo>
                  <a:lnTo>
                    <a:pt x="104" y="52"/>
                  </a:lnTo>
                  <a:lnTo>
                    <a:pt x="100" y="52"/>
                  </a:lnTo>
                  <a:lnTo>
                    <a:pt x="96" y="52"/>
                  </a:lnTo>
                  <a:lnTo>
                    <a:pt x="100" y="56"/>
                  </a:lnTo>
                  <a:lnTo>
                    <a:pt x="104" y="56"/>
                  </a:lnTo>
                  <a:lnTo>
                    <a:pt x="100" y="56"/>
                  </a:lnTo>
                  <a:lnTo>
                    <a:pt x="100" y="60"/>
                  </a:lnTo>
                  <a:lnTo>
                    <a:pt x="104" y="60"/>
                  </a:lnTo>
                  <a:lnTo>
                    <a:pt x="108" y="60"/>
                  </a:lnTo>
                  <a:lnTo>
                    <a:pt x="108" y="64"/>
                  </a:lnTo>
                  <a:lnTo>
                    <a:pt x="104" y="64"/>
                  </a:lnTo>
                  <a:lnTo>
                    <a:pt x="100" y="68"/>
                  </a:lnTo>
                  <a:lnTo>
                    <a:pt x="96" y="72"/>
                  </a:lnTo>
                  <a:lnTo>
                    <a:pt x="92" y="72"/>
                  </a:lnTo>
                  <a:lnTo>
                    <a:pt x="88" y="72"/>
                  </a:lnTo>
                  <a:lnTo>
                    <a:pt x="84" y="68"/>
                  </a:lnTo>
                  <a:lnTo>
                    <a:pt x="80" y="68"/>
                  </a:lnTo>
                  <a:lnTo>
                    <a:pt x="76" y="68"/>
                  </a:lnTo>
                  <a:lnTo>
                    <a:pt x="72" y="68"/>
                  </a:lnTo>
                  <a:lnTo>
                    <a:pt x="68" y="72"/>
                  </a:lnTo>
                  <a:lnTo>
                    <a:pt x="68" y="76"/>
                  </a:lnTo>
                  <a:lnTo>
                    <a:pt x="64" y="76"/>
                  </a:lnTo>
                  <a:lnTo>
                    <a:pt x="60" y="76"/>
                  </a:lnTo>
                  <a:lnTo>
                    <a:pt x="56" y="76"/>
                  </a:lnTo>
                  <a:lnTo>
                    <a:pt x="52" y="76"/>
                  </a:lnTo>
                  <a:lnTo>
                    <a:pt x="48" y="72"/>
                  </a:lnTo>
                  <a:lnTo>
                    <a:pt x="48" y="76"/>
                  </a:lnTo>
                  <a:lnTo>
                    <a:pt x="44" y="76"/>
                  </a:lnTo>
                  <a:lnTo>
                    <a:pt x="44" y="72"/>
                  </a:lnTo>
                  <a:lnTo>
                    <a:pt x="40" y="76"/>
                  </a:lnTo>
                  <a:lnTo>
                    <a:pt x="40" y="72"/>
                  </a:lnTo>
                  <a:lnTo>
                    <a:pt x="36" y="72"/>
                  </a:lnTo>
                  <a:lnTo>
                    <a:pt x="28" y="72"/>
                  </a:lnTo>
                  <a:lnTo>
                    <a:pt x="28" y="68"/>
                  </a:lnTo>
                  <a:lnTo>
                    <a:pt x="24" y="68"/>
                  </a:lnTo>
                  <a:close/>
                </a:path>
              </a:pathLst>
            </a:custGeom>
            <a:solidFill>
              <a:srgbClr val="CCFFFF"/>
            </a:solidFill>
            <a:ln w="6350">
              <a:solidFill>
                <a:srgbClr val="CCFFFF"/>
              </a:solidFill>
              <a:prstDash val="solid"/>
              <a:round/>
              <a:headEnd/>
              <a:tailEnd/>
            </a:ln>
          </p:spPr>
          <p:txBody>
            <a:bodyPr/>
            <a:lstStyle/>
            <a:p>
              <a:endParaRPr lang="it-IT"/>
            </a:p>
          </p:txBody>
        </p:sp>
        <p:sp>
          <p:nvSpPr>
            <p:cNvPr id="23561" name="Freeform 6">
              <a:extLst>
                <a:ext uri="{FF2B5EF4-FFF2-40B4-BE49-F238E27FC236}">
                  <a16:creationId xmlns:a16="http://schemas.microsoft.com/office/drawing/2014/main" id="{205F92BF-65C2-9574-53C9-ADBA7F5D4FE6}"/>
                </a:ext>
              </a:extLst>
            </p:cNvPr>
            <p:cNvSpPr>
              <a:spLocks/>
            </p:cNvSpPr>
            <p:nvPr/>
          </p:nvSpPr>
          <p:spPr bwMode="auto">
            <a:xfrm>
              <a:off x="5302" y="1861"/>
              <a:ext cx="61" cy="102"/>
            </a:xfrm>
            <a:custGeom>
              <a:avLst/>
              <a:gdLst>
                <a:gd name="T0" fmla="*/ 291445501 w 32"/>
                <a:gd name="T1" fmla="*/ 2147483646 h 40"/>
                <a:gd name="T2" fmla="*/ 555567986 w 32"/>
                <a:gd name="T3" fmla="*/ 2147483646 h 40"/>
                <a:gd name="T4" fmla="*/ 847807985 w 32"/>
                <a:gd name="T5" fmla="*/ 2147483646 h 40"/>
                <a:gd name="T6" fmla="*/ 1128757054 w 32"/>
                <a:gd name="T7" fmla="*/ 2147483646 h 40"/>
                <a:gd name="T8" fmla="*/ 1384145279 w 32"/>
                <a:gd name="T9" fmla="*/ 0 h 40"/>
                <a:gd name="T10" fmla="*/ 1384145279 w 32"/>
                <a:gd name="T11" fmla="*/ 2147483646 h 40"/>
                <a:gd name="T12" fmla="*/ 1696447218 w 32"/>
                <a:gd name="T13" fmla="*/ 2147483646 h 40"/>
                <a:gd name="T14" fmla="*/ 1948869070 w 32"/>
                <a:gd name="T15" fmla="*/ 2147483646 h 40"/>
                <a:gd name="T16" fmla="*/ 1948869070 w 32"/>
                <a:gd name="T17" fmla="*/ 2147483646 h 40"/>
                <a:gd name="T18" fmla="*/ 1948869070 w 32"/>
                <a:gd name="T19" fmla="*/ 2147483646 h 40"/>
                <a:gd name="T20" fmla="*/ 1948869070 w 32"/>
                <a:gd name="T21" fmla="*/ 2147483646 h 40"/>
                <a:gd name="T22" fmla="*/ 2147483646 w 32"/>
                <a:gd name="T23" fmla="*/ 2147483646 h 40"/>
                <a:gd name="T24" fmla="*/ 1948869070 w 32"/>
                <a:gd name="T25" fmla="*/ 2147483646 h 40"/>
                <a:gd name="T26" fmla="*/ 1948869070 w 32"/>
                <a:gd name="T27" fmla="*/ 2147483646 h 40"/>
                <a:gd name="T28" fmla="*/ 1948869070 w 32"/>
                <a:gd name="T29" fmla="*/ 2147483646 h 40"/>
                <a:gd name="T30" fmla="*/ 1696447218 w 32"/>
                <a:gd name="T31" fmla="*/ 2147483646 h 40"/>
                <a:gd name="T32" fmla="*/ 1384145279 w 32"/>
                <a:gd name="T33" fmla="*/ 2147483646 h 40"/>
                <a:gd name="T34" fmla="*/ 1128757054 w 32"/>
                <a:gd name="T35" fmla="*/ 2147483646 h 40"/>
                <a:gd name="T36" fmla="*/ 847807985 w 32"/>
                <a:gd name="T37" fmla="*/ 2147483646 h 40"/>
                <a:gd name="T38" fmla="*/ 555567986 w 32"/>
                <a:gd name="T39" fmla="*/ 2147483646 h 40"/>
                <a:gd name="T40" fmla="*/ 291445501 w 32"/>
                <a:gd name="T41" fmla="*/ 2147483646 h 40"/>
                <a:gd name="T42" fmla="*/ 291445501 w 32"/>
                <a:gd name="T43" fmla="*/ 2147483646 h 40"/>
                <a:gd name="T44" fmla="*/ 291445501 w 32"/>
                <a:gd name="T45" fmla="*/ 2147483646 h 40"/>
                <a:gd name="T46" fmla="*/ 291445501 w 32"/>
                <a:gd name="T47" fmla="*/ 2147483646 h 40"/>
                <a:gd name="T48" fmla="*/ 291445501 w 32"/>
                <a:gd name="T49" fmla="*/ 2147483646 h 40"/>
                <a:gd name="T50" fmla="*/ 291445501 w 32"/>
                <a:gd name="T51" fmla="*/ 2147483646 h 40"/>
                <a:gd name="T52" fmla="*/ 291445501 w 32"/>
                <a:gd name="T53" fmla="*/ 2147483646 h 40"/>
                <a:gd name="T54" fmla="*/ 291445501 w 32"/>
                <a:gd name="T55" fmla="*/ 2147483646 h 40"/>
                <a:gd name="T56" fmla="*/ 0 w 32"/>
                <a:gd name="T57" fmla="*/ 2147483646 h 40"/>
                <a:gd name="T58" fmla="*/ 291445501 w 32"/>
                <a:gd name="T59" fmla="*/ 2147483646 h 40"/>
                <a:gd name="T60" fmla="*/ 555567986 w 32"/>
                <a:gd name="T61" fmla="*/ 2147483646 h 40"/>
                <a:gd name="T62" fmla="*/ 291445501 w 32"/>
                <a:gd name="T63" fmla="*/ 2147483646 h 40"/>
                <a:gd name="T64" fmla="*/ 291445501 w 32"/>
                <a:gd name="T65" fmla="*/ 2147483646 h 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
                <a:gd name="T100" fmla="*/ 0 h 40"/>
                <a:gd name="T101" fmla="*/ 32 w 32"/>
                <a:gd name="T102" fmla="*/ 40 h 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 h="40">
                  <a:moveTo>
                    <a:pt x="4" y="8"/>
                  </a:moveTo>
                  <a:lnTo>
                    <a:pt x="8" y="4"/>
                  </a:lnTo>
                  <a:lnTo>
                    <a:pt x="12" y="4"/>
                  </a:lnTo>
                  <a:lnTo>
                    <a:pt x="16" y="4"/>
                  </a:lnTo>
                  <a:lnTo>
                    <a:pt x="20" y="0"/>
                  </a:lnTo>
                  <a:lnTo>
                    <a:pt x="20" y="4"/>
                  </a:lnTo>
                  <a:lnTo>
                    <a:pt x="24" y="12"/>
                  </a:lnTo>
                  <a:lnTo>
                    <a:pt x="28" y="12"/>
                  </a:lnTo>
                  <a:lnTo>
                    <a:pt x="28" y="16"/>
                  </a:lnTo>
                  <a:lnTo>
                    <a:pt x="28" y="20"/>
                  </a:lnTo>
                  <a:lnTo>
                    <a:pt x="28" y="24"/>
                  </a:lnTo>
                  <a:lnTo>
                    <a:pt x="32" y="24"/>
                  </a:lnTo>
                  <a:lnTo>
                    <a:pt x="28" y="24"/>
                  </a:lnTo>
                  <a:lnTo>
                    <a:pt x="28" y="28"/>
                  </a:lnTo>
                  <a:lnTo>
                    <a:pt x="28" y="32"/>
                  </a:lnTo>
                  <a:lnTo>
                    <a:pt x="24" y="32"/>
                  </a:lnTo>
                  <a:lnTo>
                    <a:pt x="20" y="32"/>
                  </a:lnTo>
                  <a:lnTo>
                    <a:pt x="16" y="32"/>
                  </a:lnTo>
                  <a:lnTo>
                    <a:pt x="12" y="32"/>
                  </a:lnTo>
                  <a:lnTo>
                    <a:pt x="8" y="36"/>
                  </a:lnTo>
                  <a:lnTo>
                    <a:pt x="4" y="36"/>
                  </a:lnTo>
                  <a:lnTo>
                    <a:pt x="4" y="40"/>
                  </a:lnTo>
                  <a:lnTo>
                    <a:pt x="4" y="36"/>
                  </a:lnTo>
                  <a:lnTo>
                    <a:pt x="4" y="32"/>
                  </a:lnTo>
                  <a:lnTo>
                    <a:pt x="4" y="28"/>
                  </a:lnTo>
                  <a:lnTo>
                    <a:pt x="4" y="24"/>
                  </a:lnTo>
                  <a:lnTo>
                    <a:pt x="4" y="20"/>
                  </a:lnTo>
                  <a:lnTo>
                    <a:pt x="4" y="16"/>
                  </a:lnTo>
                  <a:lnTo>
                    <a:pt x="0" y="16"/>
                  </a:lnTo>
                  <a:lnTo>
                    <a:pt x="4" y="16"/>
                  </a:lnTo>
                  <a:lnTo>
                    <a:pt x="8" y="16"/>
                  </a:lnTo>
                  <a:lnTo>
                    <a:pt x="4" y="12"/>
                  </a:lnTo>
                  <a:lnTo>
                    <a:pt x="4" y="8"/>
                  </a:lnTo>
                  <a:close/>
                </a:path>
              </a:pathLst>
            </a:custGeom>
            <a:solidFill>
              <a:srgbClr val="CCFFFF"/>
            </a:solidFill>
            <a:ln w="6350">
              <a:solidFill>
                <a:srgbClr val="CCFFFF"/>
              </a:solidFill>
              <a:prstDash val="solid"/>
              <a:round/>
              <a:headEnd/>
              <a:tailEnd/>
            </a:ln>
          </p:spPr>
          <p:txBody>
            <a:bodyPr/>
            <a:lstStyle/>
            <a:p>
              <a:endParaRPr lang="it-IT"/>
            </a:p>
          </p:txBody>
        </p:sp>
        <p:sp>
          <p:nvSpPr>
            <p:cNvPr id="23562" name="Freeform 7">
              <a:extLst>
                <a:ext uri="{FF2B5EF4-FFF2-40B4-BE49-F238E27FC236}">
                  <a16:creationId xmlns:a16="http://schemas.microsoft.com/office/drawing/2014/main" id="{EFC13D55-6E7B-CEFC-0076-FCDB074EDD21}"/>
                </a:ext>
              </a:extLst>
            </p:cNvPr>
            <p:cNvSpPr>
              <a:spLocks/>
            </p:cNvSpPr>
            <p:nvPr/>
          </p:nvSpPr>
          <p:spPr bwMode="auto">
            <a:xfrm>
              <a:off x="3752" y="1933"/>
              <a:ext cx="39" cy="20"/>
            </a:xfrm>
            <a:custGeom>
              <a:avLst/>
              <a:gdLst>
                <a:gd name="T0" fmla="*/ 1568579873 w 20"/>
                <a:gd name="T1" fmla="*/ 2147483646 h 8"/>
                <a:gd name="T2" fmla="*/ 2086078547 w 20"/>
                <a:gd name="T3" fmla="*/ 2147483646 h 8"/>
                <a:gd name="T4" fmla="*/ 1568579873 w 20"/>
                <a:gd name="T5" fmla="*/ 2147483646 h 8"/>
                <a:gd name="T6" fmla="*/ 1069783870 w 20"/>
                <a:gd name="T7" fmla="*/ 2147483646 h 8"/>
                <a:gd name="T8" fmla="*/ 548607113 w 20"/>
                <a:gd name="T9" fmla="*/ 2147483646 h 8"/>
                <a:gd name="T10" fmla="*/ 0 w 20"/>
                <a:gd name="T11" fmla="*/ 2147483646 h 8"/>
                <a:gd name="T12" fmla="*/ 0 w 20"/>
                <a:gd name="T13" fmla="*/ 2147483646 h 8"/>
                <a:gd name="T14" fmla="*/ 548607113 w 20"/>
                <a:gd name="T15" fmla="*/ 2147483646 h 8"/>
                <a:gd name="T16" fmla="*/ 548607113 w 20"/>
                <a:gd name="T17" fmla="*/ 0 h 8"/>
                <a:gd name="T18" fmla="*/ 1069783870 w 20"/>
                <a:gd name="T19" fmla="*/ 0 h 8"/>
                <a:gd name="T20" fmla="*/ 1568579873 w 20"/>
                <a:gd name="T21" fmla="*/ 0 h 8"/>
                <a:gd name="T22" fmla="*/ 2086078547 w 20"/>
                <a:gd name="T23" fmla="*/ 0 h 8"/>
                <a:gd name="T24" fmla="*/ 2147483646 w 20"/>
                <a:gd name="T25" fmla="*/ 0 h 8"/>
                <a:gd name="T26" fmla="*/ 2086078547 w 20"/>
                <a:gd name="T27" fmla="*/ 0 h 8"/>
                <a:gd name="T28" fmla="*/ 1568579873 w 20"/>
                <a:gd name="T29" fmla="*/ 2147483646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8"/>
                <a:gd name="T47" fmla="*/ 20 w 20"/>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8">
                  <a:moveTo>
                    <a:pt x="12" y="4"/>
                  </a:moveTo>
                  <a:lnTo>
                    <a:pt x="16" y="4"/>
                  </a:lnTo>
                  <a:lnTo>
                    <a:pt x="12" y="4"/>
                  </a:lnTo>
                  <a:lnTo>
                    <a:pt x="8" y="8"/>
                  </a:lnTo>
                  <a:lnTo>
                    <a:pt x="4" y="8"/>
                  </a:lnTo>
                  <a:lnTo>
                    <a:pt x="0" y="8"/>
                  </a:lnTo>
                  <a:lnTo>
                    <a:pt x="0" y="4"/>
                  </a:lnTo>
                  <a:lnTo>
                    <a:pt x="4" y="4"/>
                  </a:lnTo>
                  <a:lnTo>
                    <a:pt x="4" y="0"/>
                  </a:lnTo>
                  <a:lnTo>
                    <a:pt x="8" y="0"/>
                  </a:lnTo>
                  <a:lnTo>
                    <a:pt x="12" y="0"/>
                  </a:lnTo>
                  <a:lnTo>
                    <a:pt x="16" y="0"/>
                  </a:lnTo>
                  <a:lnTo>
                    <a:pt x="20" y="0"/>
                  </a:lnTo>
                  <a:lnTo>
                    <a:pt x="16" y="0"/>
                  </a:lnTo>
                  <a:lnTo>
                    <a:pt x="12" y="4"/>
                  </a:lnTo>
                  <a:close/>
                </a:path>
              </a:pathLst>
            </a:custGeom>
            <a:solidFill>
              <a:srgbClr val="CCFFFF"/>
            </a:solidFill>
            <a:ln w="6350">
              <a:solidFill>
                <a:srgbClr val="CCFFFF"/>
              </a:solidFill>
              <a:prstDash val="solid"/>
              <a:round/>
              <a:headEnd/>
              <a:tailEnd/>
            </a:ln>
          </p:spPr>
          <p:txBody>
            <a:bodyPr/>
            <a:lstStyle/>
            <a:p>
              <a:endParaRPr lang="it-IT"/>
            </a:p>
          </p:txBody>
        </p:sp>
        <p:sp>
          <p:nvSpPr>
            <p:cNvPr id="23563" name="Freeform 8">
              <a:extLst>
                <a:ext uri="{FF2B5EF4-FFF2-40B4-BE49-F238E27FC236}">
                  <a16:creationId xmlns:a16="http://schemas.microsoft.com/office/drawing/2014/main" id="{CE762054-F6C0-50D3-22B5-03C79731348F}"/>
                </a:ext>
              </a:extLst>
            </p:cNvPr>
            <p:cNvSpPr>
              <a:spLocks noEditPoints="1"/>
            </p:cNvSpPr>
            <p:nvPr/>
          </p:nvSpPr>
          <p:spPr bwMode="auto">
            <a:xfrm>
              <a:off x="5356" y="1716"/>
              <a:ext cx="268" cy="319"/>
            </a:xfrm>
            <a:custGeom>
              <a:avLst/>
              <a:gdLst>
                <a:gd name="T0" fmla="*/ 2147483646 w 140"/>
                <a:gd name="T1" fmla="*/ 2147483646 h 124"/>
                <a:gd name="T2" fmla="*/ 2147483646 w 140"/>
                <a:gd name="T3" fmla="*/ 2147483646 h 124"/>
                <a:gd name="T4" fmla="*/ 2147483646 w 140"/>
                <a:gd name="T5" fmla="*/ 2147483646 h 124"/>
                <a:gd name="T6" fmla="*/ 2147483646 w 140"/>
                <a:gd name="T7" fmla="*/ 2147483646 h 124"/>
                <a:gd name="T8" fmla="*/ 2147483646 w 140"/>
                <a:gd name="T9" fmla="*/ 2147483646 h 124"/>
                <a:gd name="T10" fmla="*/ 2147483646 w 140"/>
                <a:gd name="T11" fmla="*/ 2147483646 h 124"/>
                <a:gd name="T12" fmla="*/ 2147483646 w 140"/>
                <a:gd name="T13" fmla="*/ 2147483646 h 124"/>
                <a:gd name="T14" fmla="*/ 2147483646 w 140"/>
                <a:gd name="T15" fmla="*/ 2147483646 h 124"/>
                <a:gd name="T16" fmla="*/ 2147483646 w 140"/>
                <a:gd name="T17" fmla="*/ 2147483646 h 124"/>
                <a:gd name="T18" fmla="*/ 2147483646 w 140"/>
                <a:gd name="T19" fmla="*/ 2147483646 h 124"/>
                <a:gd name="T20" fmla="*/ 2147483646 w 140"/>
                <a:gd name="T21" fmla="*/ 2147483646 h 124"/>
                <a:gd name="T22" fmla="*/ 2147483646 w 140"/>
                <a:gd name="T23" fmla="*/ 2147483646 h 124"/>
                <a:gd name="T24" fmla="*/ 2147483646 w 140"/>
                <a:gd name="T25" fmla="*/ 2147483646 h 124"/>
                <a:gd name="T26" fmla="*/ 2147483646 w 140"/>
                <a:gd name="T27" fmla="*/ 2147483646 h 124"/>
                <a:gd name="T28" fmla="*/ 2147483646 w 140"/>
                <a:gd name="T29" fmla="*/ 2147483646 h 124"/>
                <a:gd name="T30" fmla="*/ 2147483646 w 140"/>
                <a:gd name="T31" fmla="*/ 2147483646 h 124"/>
                <a:gd name="T32" fmla="*/ 2147483646 w 140"/>
                <a:gd name="T33" fmla="*/ 2147483646 h 124"/>
                <a:gd name="T34" fmla="*/ 2147483646 w 140"/>
                <a:gd name="T35" fmla="*/ 2147483646 h 124"/>
                <a:gd name="T36" fmla="*/ 2147483646 w 140"/>
                <a:gd name="T37" fmla="*/ 2147483646 h 124"/>
                <a:gd name="T38" fmla="*/ 2147483646 w 140"/>
                <a:gd name="T39" fmla="*/ 2147483646 h 124"/>
                <a:gd name="T40" fmla="*/ 2147483646 w 140"/>
                <a:gd name="T41" fmla="*/ 2147483646 h 124"/>
                <a:gd name="T42" fmla="*/ 2147483646 w 140"/>
                <a:gd name="T43" fmla="*/ 2147483646 h 124"/>
                <a:gd name="T44" fmla="*/ 1571601494 w 140"/>
                <a:gd name="T45" fmla="*/ 2147483646 h 124"/>
                <a:gd name="T46" fmla="*/ 1265445750 w 140"/>
                <a:gd name="T47" fmla="*/ 2147483646 h 124"/>
                <a:gd name="T48" fmla="*/ 2147483646 w 140"/>
                <a:gd name="T49" fmla="*/ 2147483646 h 124"/>
                <a:gd name="T50" fmla="*/ 2147483646 w 140"/>
                <a:gd name="T51" fmla="*/ 2147483646 h 124"/>
                <a:gd name="T52" fmla="*/ 2147483646 w 140"/>
                <a:gd name="T53" fmla="*/ 2147483646 h 124"/>
                <a:gd name="T54" fmla="*/ 2147483646 w 140"/>
                <a:gd name="T55" fmla="*/ 2147483646 h 124"/>
                <a:gd name="T56" fmla="*/ 2147483646 w 140"/>
                <a:gd name="T57" fmla="*/ 2147483646 h 124"/>
                <a:gd name="T58" fmla="*/ 2147483646 w 140"/>
                <a:gd name="T59" fmla="*/ 2147483646 h 124"/>
                <a:gd name="T60" fmla="*/ 2147483646 w 140"/>
                <a:gd name="T61" fmla="*/ 2147483646 h 124"/>
                <a:gd name="T62" fmla="*/ 2147483646 w 140"/>
                <a:gd name="T63" fmla="*/ 2147483646 h 124"/>
                <a:gd name="T64" fmla="*/ 2147483646 w 140"/>
                <a:gd name="T65" fmla="*/ 2147483646 h 124"/>
                <a:gd name="T66" fmla="*/ 2147483646 w 140"/>
                <a:gd name="T67" fmla="*/ 2147483646 h 124"/>
                <a:gd name="T68" fmla="*/ 2147483646 w 140"/>
                <a:gd name="T69" fmla="*/ 2147483646 h 124"/>
                <a:gd name="T70" fmla="*/ 943607829 w 140"/>
                <a:gd name="T71" fmla="*/ 2147483646 h 124"/>
                <a:gd name="T72" fmla="*/ 943607829 w 140"/>
                <a:gd name="T73" fmla="*/ 2147483646 h 124"/>
                <a:gd name="T74" fmla="*/ 627018365 w 140"/>
                <a:gd name="T75" fmla="*/ 2147483646 h 124"/>
                <a:gd name="T76" fmla="*/ 943607829 w 140"/>
                <a:gd name="T77" fmla="*/ 2147483646 h 124"/>
                <a:gd name="T78" fmla="*/ 627018365 w 140"/>
                <a:gd name="T79" fmla="*/ 2147483646 h 124"/>
                <a:gd name="T80" fmla="*/ 0 w 140"/>
                <a:gd name="T81" fmla="*/ 2147483646 h 124"/>
                <a:gd name="T82" fmla="*/ 627018365 w 140"/>
                <a:gd name="T83" fmla="*/ 2147483646 h 124"/>
                <a:gd name="T84" fmla="*/ 1571601494 w 140"/>
                <a:gd name="T85" fmla="*/ 2147483646 h 124"/>
                <a:gd name="T86" fmla="*/ 1571601494 w 140"/>
                <a:gd name="T87" fmla="*/ 2147483646 h 124"/>
                <a:gd name="T88" fmla="*/ 1265445750 w 140"/>
                <a:gd name="T89" fmla="*/ 2147483646 h 124"/>
                <a:gd name="T90" fmla="*/ 2147483646 w 140"/>
                <a:gd name="T91" fmla="*/ 2147483646 h 124"/>
                <a:gd name="T92" fmla="*/ 2147483646 w 140"/>
                <a:gd name="T93" fmla="*/ 2147483646 h 124"/>
                <a:gd name="T94" fmla="*/ 2147483646 w 140"/>
                <a:gd name="T95" fmla="*/ 2147483646 h 124"/>
                <a:gd name="T96" fmla="*/ 2147483646 w 140"/>
                <a:gd name="T97" fmla="*/ 2147483646 h 124"/>
                <a:gd name="T98" fmla="*/ 2147483646 w 140"/>
                <a:gd name="T99" fmla="*/ 0 h 124"/>
                <a:gd name="T100" fmla="*/ 2147483646 w 140"/>
                <a:gd name="T101" fmla="*/ 2147483646 h 124"/>
                <a:gd name="T102" fmla="*/ 2147483646 w 140"/>
                <a:gd name="T103" fmla="*/ 2147483646 h 124"/>
                <a:gd name="T104" fmla="*/ 2147483646 w 140"/>
                <a:gd name="T105" fmla="*/ 2147483646 h 124"/>
                <a:gd name="T106" fmla="*/ 2147483646 w 140"/>
                <a:gd name="T107" fmla="*/ 2147483646 h 124"/>
                <a:gd name="T108" fmla="*/ 2147483646 w 140"/>
                <a:gd name="T109" fmla="*/ 2147483646 h 124"/>
                <a:gd name="T110" fmla="*/ 2147483646 w 140"/>
                <a:gd name="T111" fmla="*/ 2147483646 h 124"/>
                <a:gd name="T112" fmla="*/ 2147483646 w 140"/>
                <a:gd name="T113" fmla="*/ 2147483646 h 124"/>
                <a:gd name="T114" fmla="*/ 2147483646 w 140"/>
                <a:gd name="T115" fmla="*/ 2147483646 h 124"/>
                <a:gd name="T116" fmla="*/ 2147483646 w 140"/>
                <a:gd name="T117" fmla="*/ 2147483646 h 1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0"/>
                <a:gd name="T178" fmla="*/ 0 h 124"/>
                <a:gd name="T179" fmla="*/ 140 w 140"/>
                <a:gd name="T180" fmla="*/ 124 h 1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0" h="124">
                  <a:moveTo>
                    <a:pt x="64" y="68"/>
                  </a:moveTo>
                  <a:lnTo>
                    <a:pt x="68" y="68"/>
                  </a:lnTo>
                  <a:lnTo>
                    <a:pt x="68" y="72"/>
                  </a:lnTo>
                  <a:lnTo>
                    <a:pt x="72" y="72"/>
                  </a:lnTo>
                  <a:lnTo>
                    <a:pt x="80" y="68"/>
                  </a:lnTo>
                  <a:lnTo>
                    <a:pt x="84" y="64"/>
                  </a:lnTo>
                  <a:lnTo>
                    <a:pt x="88" y="64"/>
                  </a:lnTo>
                  <a:lnTo>
                    <a:pt x="88" y="60"/>
                  </a:lnTo>
                  <a:lnTo>
                    <a:pt x="92" y="56"/>
                  </a:lnTo>
                  <a:lnTo>
                    <a:pt x="92" y="52"/>
                  </a:lnTo>
                  <a:lnTo>
                    <a:pt x="92" y="48"/>
                  </a:lnTo>
                  <a:lnTo>
                    <a:pt x="92" y="44"/>
                  </a:lnTo>
                  <a:lnTo>
                    <a:pt x="92" y="40"/>
                  </a:lnTo>
                  <a:lnTo>
                    <a:pt x="96" y="40"/>
                  </a:lnTo>
                  <a:lnTo>
                    <a:pt x="96" y="36"/>
                  </a:lnTo>
                  <a:lnTo>
                    <a:pt x="100" y="40"/>
                  </a:lnTo>
                  <a:lnTo>
                    <a:pt x="104" y="36"/>
                  </a:lnTo>
                  <a:lnTo>
                    <a:pt x="100" y="36"/>
                  </a:lnTo>
                  <a:lnTo>
                    <a:pt x="104" y="32"/>
                  </a:lnTo>
                  <a:lnTo>
                    <a:pt x="104" y="36"/>
                  </a:lnTo>
                  <a:lnTo>
                    <a:pt x="104" y="40"/>
                  </a:lnTo>
                  <a:lnTo>
                    <a:pt x="108" y="40"/>
                  </a:lnTo>
                  <a:lnTo>
                    <a:pt x="108" y="44"/>
                  </a:lnTo>
                  <a:lnTo>
                    <a:pt x="112" y="48"/>
                  </a:lnTo>
                  <a:lnTo>
                    <a:pt x="108" y="52"/>
                  </a:lnTo>
                  <a:lnTo>
                    <a:pt x="108" y="56"/>
                  </a:lnTo>
                  <a:lnTo>
                    <a:pt x="104" y="56"/>
                  </a:lnTo>
                  <a:lnTo>
                    <a:pt x="104" y="60"/>
                  </a:lnTo>
                  <a:lnTo>
                    <a:pt x="100" y="60"/>
                  </a:lnTo>
                  <a:lnTo>
                    <a:pt x="100" y="64"/>
                  </a:lnTo>
                  <a:lnTo>
                    <a:pt x="100" y="68"/>
                  </a:lnTo>
                  <a:lnTo>
                    <a:pt x="100" y="72"/>
                  </a:lnTo>
                  <a:lnTo>
                    <a:pt x="100" y="76"/>
                  </a:lnTo>
                  <a:lnTo>
                    <a:pt x="96" y="76"/>
                  </a:lnTo>
                  <a:lnTo>
                    <a:pt x="96" y="80"/>
                  </a:lnTo>
                  <a:lnTo>
                    <a:pt x="100" y="80"/>
                  </a:lnTo>
                  <a:lnTo>
                    <a:pt x="100" y="84"/>
                  </a:lnTo>
                  <a:lnTo>
                    <a:pt x="96" y="84"/>
                  </a:lnTo>
                  <a:lnTo>
                    <a:pt x="96" y="88"/>
                  </a:lnTo>
                  <a:lnTo>
                    <a:pt x="92" y="88"/>
                  </a:lnTo>
                  <a:lnTo>
                    <a:pt x="92" y="84"/>
                  </a:lnTo>
                  <a:lnTo>
                    <a:pt x="88" y="88"/>
                  </a:lnTo>
                  <a:lnTo>
                    <a:pt x="84" y="88"/>
                  </a:lnTo>
                  <a:lnTo>
                    <a:pt x="84" y="92"/>
                  </a:lnTo>
                  <a:lnTo>
                    <a:pt x="84" y="88"/>
                  </a:lnTo>
                  <a:lnTo>
                    <a:pt x="80" y="88"/>
                  </a:lnTo>
                  <a:lnTo>
                    <a:pt x="80" y="92"/>
                  </a:lnTo>
                  <a:lnTo>
                    <a:pt x="76" y="92"/>
                  </a:lnTo>
                  <a:lnTo>
                    <a:pt x="72" y="92"/>
                  </a:lnTo>
                  <a:lnTo>
                    <a:pt x="68" y="92"/>
                  </a:lnTo>
                  <a:lnTo>
                    <a:pt x="64" y="88"/>
                  </a:lnTo>
                  <a:lnTo>
                    <a:pt x="64" y="92"/>
                  </a:lnTo>
                  <a:lnTo>
                    <a:pt x="68" y="96"/>
                  </a:lnTo>
                  <a:lnTo>
                    <a:pt x="64" y="96"/>
                  </a:lnTo>
                  <a:lnTo>
                    <a:pt x="60" y="96"/>
                  </a:lnTo>
                  <a:lnTo>
                    <a:pt x="60" y="100"/>
                  </a:lnTo>
                  <a:lnTo>
                    <a:pt x="56" y="104"/>
                  </a:lnTo>
                  <a:lnTo>
                    <a:pt x="52" y="100"/>
                  </a:lnTo>
                  <a:lnTo>
                    <a:pt x="48" y="96"/>
                  </a:lnTo>
                  <a:lnTo>
                    <a:pt x="52" y="92"/>
                  </a:lnTo>
                  <a:lnTo>
                    <a:pt x="48" y="92"/>
                  </a:lnTo>
                  <a:lnTo>
                    <a:pt x="44" y="92"/>
                  </a:lnTo>
                  <a:lnTo>
                    <a:pt x="40" y="92"/>
                  </a:lnTo>
                  <a:lnTo>
                    <a:pt x="36" y="92"/>
                  </a:lnTo>
                  <a:lnTo>
                    <a:pt x="32" y="96"/>
                  </a:lnTo>
                  <a:lnTo>
                    <a:pt x="28" y="96"/>
                  </a:lnTo>
                  <a:lnTo>
                    <a:pt x="24" y="96"/>
                  </a:lnTo>
                  <a:lnTo>
                    <a:pt x="24" y="100"/>
                  </a:lnTo>
                  <a:lnTo>
                    <a:pt x="20" y="96"/>
                  </a:lnTo>
                  <a:lnTo>
                    <a:pt x="16" y="96"/>
                  </a:lnTo>
                  <a:lnTo>
                    <a:pt x="12" y="96"/>
                  </a:lnTo>
                  <a:lnTo>
                    <a:pt x="16" y="96"/>
                  </a:lnTo>
                  <a:lnTo>
                    <a:pt x="20" y="96"/>
                  </a:lnTo>
                  <a:lnTo>
                    <a:pt x="20" y="92"/>
                  </a:lnTo>
                  <a:lnTo>
                    <a:pt x="28" y="84"/>
                  </a:lnTo>
                  <a:lnTo>
                    <a:pt x="32" y="84"/>
                  </a:lnTo>
                  <a:lnTo>
                    <a:pt x="36" y="84"/>
                  </a:lnTo>
                  <a:lnTo>
                    <a:pt x="40" y="84"/>
                  </a:lnTo>
                  <a:lnTo>
                    <a:pt x="44" y="84"/>
                  </a:lnTo>
                  <a:lnTo>
                    <a:pt x="48" y="84"/>
                  </a:lnTo>
                  <a:lnTo>
                    <a:pt x="52" y="84"/>
                  </a:lnTo>
                  <a:lnTo>
                    <a:pt x="56" y="84"/>
                  </a:lnTo>
                  <a:lnTo>
                    <a:pt x="56" y="80"/>
                  </a:lnTo>
                  <a:lnTo>
                    <a:pt x="60" y="80"/>
                  </a:lnTo>
                  <a:lnTo>
                    <a:pt x="60" y="76"/>
                  </a:lnTo>
                  <a:lnTo>
                    <a:pt x="64" y="76"/>
                  </a:lnTo>
                  <a:lnTo>
                    <a:pt x="64" y="72"/>
                  </a:lnTo>
                  <a:lnTo>
                    <a:pt x="64" y="68"/>
                  </a:lnTo>
                  <a:close/>
                  <a:moveTo>
                    <a:pt x="32" y="108"/>
                  </a:moveTo>
                  <a:lnTo>
                    <a:pt x="28" y="108"/>
                  </a:lnTo>
                  <a:lnTo>
                    <a:pt x="28" y="104"/>
                  </a:lnTo>
                  <a:lnTo>
                    <a:pt x="24" y="104"/>
                  </a:lnTo>
                  <a:lnTo>
                    <a:pt x="28" y="100"/>
                  </a:lnTo>
                  <a:lnTo>
                    <a:pt x="32" y="96"/>
                  </a:lnTo>
                  <a:lnTo>
                    <a:pt x="32" y="100"/>
                  </a:lnTo>
                  <a:lnTo>
                    <a:pt x="36" y="100"/>
                  </a:lnTo>
                  <a:lnTo>
                    <a:pt x="36" y="96"/>
                  </a:lnTo>
                  <a:lnTo>
                    <a:pt x="40" y="96"/>
                  </a:lnTo>
                  <a:lnTo>
                    <a:pt x="44" y="96"/>
                  </a:lnTo>
                  <a:lnTo>
                    <a:pt x="48" y="96"/>
                  </a:lnTo>
                  <a:lnTo>
                    <a:pt x="48" y="100"/>
                  </a:lnTo>
                  <a:lnTo>
                    <a:pt x="44" y="100"/>
                  </a:lnTo>
                  <a:lnTo>
                    <a:pt x="40" y="104"/>
                  </a:lnTo>
                  <a:lnTo>
                    <a:pt x="36" y="100"/>
                  </a:lnTo>
                  <a:lnTo>
                    <a:pt x="36" y="104"/>
                  </a:lnTo>
                  <a:lnTo>
                    <a:pt x="32" y="104"/>
                  </a:lnTo>
                  <a:lnTo>
                    <a:pt x="32" y="108"/>
                  </a:lnTo>
                  <a:close/>
                  <a:moveTo>
                    <a:pt x="12" y="124"/>
                  </a:moveTo>
                  <a:lnTo>
                    <a:pt x="12" y="120"/>
                  </a:lnTo>
                  <a:lnTo>
                    <a:pt x="12" y="116"/>
                  </a:lnTo>
                  <a:lnTo>
                    <a:pt x="12" y="120"/>
                  </a:lnTo>
                  <a:lnTo>
                    <a:pt x="8" y="124"/>
                  </a:lnTo>
                  <a:lnTo>
                    <a:pt x="8" y="120"/>
                  </a:lnTo>
                  <a:lnTo>
                    <a:pt x="8" y="116"/>
                  </a:lnTo>
                  <a:lnTo>
                    <a:pt x="8" y="112"/>
                  </a:lnTo>
                  <a:lnTo>
                    <a:pt x="12" y="112"/>
                  </a:lnTo>
                  <a:lnTo>
                    <a:pt x="12" y="108"/>
                  </a:lnTo>
                  <a:lnTo>
                    <a:pt x="8" y="108"/>
                  </a:lnTo>
                  <a:lnTo>
                    <a:pt x="8" y="104"/>
                  </a:lnTo>
                  <a:lnTo>
                    <a:pt x="8" y="108"/>
                  </a:lnTo>
                  <a:lnTo>
                    <a:pt x="4" y="108"/>
                  </a:lnTo>
                  <a:lnTo>
                    <a:pt x="4" y="104"/>
                  </a:lnTo>
                  <a:lnTo>
                    <a:pt x="0" y="104"/>
                  </a:lnTo>
                  <a:lnTo>
                    <a:pt x="4" y="104"/>
                  </a:lnTo>
                  <a:lnTo>
                    <a:pt x="8" y="104"/>
                  </a:lnTo>
                  <a:lnTo>
                    <a:pt x="8" y="100"/>
                  </a:lnTo>
                  <a:lnTo>
                    <a:pt x="12" y="100"/>
                  </a:lnTo>
                  <a:lnTo>
                    <a:pt x="16" y="100"/>
                  </a:lnTo>
                  <a:lnTo>
                    <a:pt x="20" y="100"/>
                  </a:lnTo>
                  <a:lnTo>
                    <a:pt x="20" y="104"/>
                  </a:lnTo>
                  <a:lnTo>
                    <a:pt x="24" y="108"/>
                  </a:lnTo>
                  <a:lnTo>
                    <a:pt x="20" y="112"/>
                  </a:lnTo>
                  <a:lnTo>
                    <a:pt x="20" y="116"/>
                  </a:lnTo>
                  <a:lnTo>
                    <a:pt x="20" y="120"/>
                  </a:lnTo>
                  <a:lnTo>
                    <a:pt x="16" y="120"/>
                  </a:lnTo>
                  <a:lnTo>
                    <a:pt x="12" y="124"/>
                  </a:lnTo>
                  <a:close/>
                  <a:moveTo>
                    <a:pt x="92" y="32"/>
                  </a:moveTo>
                  <a:lnTo>
                    <a:pt x="96" y="28"/>
                  </a:lnTo>
                  <a:lnTo>
                    <a:pt x="92" y="28"/>
                  </a:lnTo>
                  <a:lnTo>
                    <a:pt x="92" y="24"/>
                  </a:lnTo>
                  <a:lnTo>
                    <a:pt x="96" y="20"/>
                  </a:lnTo>
                  <a:lnTo>
                    <a:pt x="96" y="16"/>
                  </a:lnTo>
                  <a:lnTo>
                    <a:pt x="100" y="16"/>
                  </a:lnTo>
                  <a:lnTo>
                    <a:pt x="104" y="20"/>
                  </a:lnTo>
                  <a:lnTo>
                    <a:pt x="104" y="16"/>
                  </a:lnTo>
                  <a:lnTo>
                    <a:pt x="104" y="12"/>
                  </a:lnTo>
                  <a:lnTo>
                    <a:pt x="108" y="12"/>
                  </a:lnTo>
                  <a:lnTo>
                    <a:pt x="108" y="8"/>
                  </a:lnTo>
                  <a:lnTo>
                    <a:pt x="108" y="4"/>
                  </a:lnTo>
                  <a:lnTo>
                    <a:pt x="108" y="0"/>
                  </a:lnTo>
                  <a:lnTo>
                    <a:pt x="112" y="0"/>
                  </a:lnTo>
                  <a:lnTo>
                    <a:pt x="116" y="4"/>
                  </a:lnTo>
                  <a:lnTo>
                    <a:pt x="120" y="8"/>
                  </a:lnTo>
                  <a:lnTo>
                    <a:pt x="124" y="8"/>
                  </a:lnTo>
                  <a:lnTo>
                    <a:pt x="124" y="12"/>
                  </a:lnTo>
                  <a:lnTo>
                    <a:pt x="128" y="12"/>
                  </a:lnTo>
                  <a:lnTo>
                    <a:pt x="132" y="12"/>
                  </a:lnTo>
                  <a:lnTo>
                    <a:pt x="136" y="8"/>
                  </a:lnTo>
                  <a:lnTo>
                    <a:pt x="140" y="8"/>
                  </a:lnTo>
                  <a:lnTo>
                    <a:pt x="136" y="12"/>
                  </a:lnTo>
                  <a:lnTo>
                    <a:pt x="140" y="16"/>
                  </a:lnTo>
                  <a:lnTo>
                    <a:pt x="136" y="20"/>
                  </a:lnTo>
                  <a:lnTo>
                    <a:pt x="132" y="20"/>
                  </a:lnTo>
                  <a:lnTo>
                    <a:pt x="128" y="20"/>
                  </a:lnTo>
                  <a:lnTo>
                    <a:pt x="124" y="24"/>
                  </a:lnTo>
                  <a:lnTo>
                    <a:pt x="120" y="24"/>
                  </a:lnTo>
                  <a:lnTo>
                    <a:pt x="120" y="28"/>
                  </a:lnTo>
                  <a:lnTo>
                    <a:pt x="116" y="28"/>
                  </a:lnTo>
                  <a:lnTo>
                    <a:pt x="108" y="24"/>
                  </a:lnTo>
                  <a:lnTo>
                    <a:pt x="104" y="24"/>
                  </a:lnTo>
                  <a:lnTo>
                    <a:pt x="100" y="24"/>
                  </a:lnTo>
                  <a:lnTo>
                    <a:pt x="96" y="24"/>
                  </a:lnTo>
                  <a:lnTo>
                    <a:pt x="100" y="28"/>
                  </a:lnTo>
                  <a:lnTo>
                    <a:pt x="104" y="28"/>
                  </a:lnTo>
                  <a:lnTo>
                    <a:pt x="100" y="32"/>
                  </a:lnTo>
                  <a:lnTo>
                    <a:pt x="96" y="32"/>
                  </a:lnTo>
                  <a:lnTo>
                    <a:pt x="92" y="32"/>
                  </a:lnTo>
                  <a:close/>
                </a:path>
              </a:pathLst>
            </a:custGeom>
            <a:solidFill>
              <a:srgbClr val="CCFFFF"/>
            </a:solidFill>
            <a:ln w="6350">
              <a:solidFill>
                <a:srgbClr val="CCFFFF"/>
              </a:solidFill>
              <a:prstDash val="solid"/>
              <a:round/>
              <a:headEnd/>
              <a:tailEnd/>
            </a:ln>
          </p:spPr>
          <p:txBody>
            <a:bodyPr/>
            <a:lstStyle/>
            <a:p>
              <a:endParaRPr lang="it-IT"/>
            </a:p>
          </p:txBody>
        </p:sp>
        <p:sp>
          <p:nvSpPr>
            <p:cNvPr id="23564" name="Freeform 9">
              <a:extLst>
                <a:ext uri="{FF2B5EF4-FFF2-40B4-BE49-F238E27FC236}">
                  <a16:creationId xmlns:a16="http://schemas.microsoft.com/office/drawing/2014/main" id="{01019DE9-2C5D-9044-6785-5DDFC8532CCA}"/>
                </a:ext>
              </a:extLst>
            </p:cNvPr>
            <p:cNvSpPr>
              <a:spLocks/>
            </p:cNvSpPr>
            <p:nvPr/>
          </p:nvSpPr>
          <p:spPr bwMode="auto">
            <a:xfrm>
              <a:off x="4689" y="2087"/>
              <a:ext cx="53" cy="41"/>
            </a:xfrm>
            <a:custGeom>
              <a:avLst/>
              <a:gdLst>
                <a:gd name="T0" fmla="*/ 0 w 28"/>
                <a:gd name="T1" fmla="*/ 2147483646 h 16"/>
                <a:gd name="T2" fmla="*/ 236356222 w 28"/>
                <a:gd name="T3" fmla="*/ 2147483646 h 16"/>
                <a:gd name="T4" fmla="*/ 447388563 w 28"/>
                <a:gd name="T5" fmla="*/ 2147483646 h 16"/>
                <a:gd name="T6" fmla="*/ 702151115 w 28"/>
                <a:gd name="T7" fmla="*/ 0 h 16"/>
                <a:gd name="T8" fmla="*/ 702151115 w 28"/>
                <a:gd name="T9" fmla="*/ 2147483646 h 16"/>
                <a:gd name="T10" fmla="*/ 1148751163 w 28"/>
                <a:gd name="T11" fmla="*/ 2147483646 h 16"/>
                <a:gd name="T12" fmla="*/ 1364185686 w 28"/>
                <a:gd name="T13" fmla="*/ 2147483646 h 16"/>
                <a:gd name="T14" fmla="*/ 1364185686 w 28"/>
                <a:gd name="T15" fmla="*/ 2147483646 h 16"/>
                <a:gd name="T16" fmla="*/ 1364185686 w 28"/>
                <a:gd name="T17" fmla="*/ 2147483646 h 16"/>
                <a:gd name="T18" fmla="*/ 1602952134 w 28"/>
                <a:gd name="T19" fmla="*/ 2147483646 h 16"/>
                <a:gd name="T20" fmla="*/ 1602952134 w 28"/>
                <a:gd name="T21" fmla="*/ 2147483646 h 16"/>
                <a:gd name="T22" fmla="*/ 1364185686 w 28"/>
                <a:gd name="T23" fmla="*/ 2147483646 h 16"/>
                <a:gd name="T24" fmla="*/ 1148751163 w 28"/>
                <a:gd name="T25" fmla="*/ 2147483646 h 16"/>
                <a:gd name="T26" fmla="*/ 913357145 w 28"/>
                <a:gd name="T27" fmla="*/ 2147483646 h 16"/>
                <a:gd name="T28" fmla="*/ 702151115 w 28"/>
                <a:gd name="T29" fmla="*/ 2147483646 h 16"/>
                <a:gd name="T30" fmla="*/ 447388563 w 28"/>
                <a:gd name="T31" fmla="*/ 2147483646 h 16"/>
                <a:gd name="T32" fmla="*/ 236356222 w 28"/>
                <a:gd name="T33" fmla="*/ 2147483646 h 16"/>
                <a:gd name="T34" fmla="*/ 0 w 28"/>
                <a:gd name="T35" fmla="*/ 2147483646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
                <a:gd name="T55" fmla="*/ 0 h 16"/>
                <a:gd name="T56" fmla="*/ 28 w 28"/>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 h="16">
                  <a:moveTo>
                    <a:pt x="0" y="12"/>
                  </a:moveTo>
                  <a:lnTo>
                    <a:pt x="4" y="4"/>
                  </a:lnTo>
                  <a:lnTo>
                    <a:pt x="8" y="4"/>
                  </a:lnTo>
                  <a:lnTo>
                    <a:pt x="12" y="0"/>
                  </a:lnTo>
                  <a:lnTo>
                    <a:pt x="12" y="4"/>
                  </a:lnTo>
                  <a:lnTo>
                    <a:pt x="20" y="4"/>
                  </a:lnTo>
                  <a:lnTo>
                    <a:pt x="24" y="4"/>
                  </a:lnTo>
                  <a:lnTo>
                    <a:pt x="24" y="8"/>
                  </a:lnTo>
                  <a:lnTo>
                    <a:pt x="24" y="12"/>
                  </a:lnTo>
                  <a:lnTo>
                    <a:pt x="28" y="12"/>
                  </a:lnTo>
                  <a:lnTo>
                    <a:pt x="28" y="16"/>
                  </a:lnTo>
                  <a:lnTo>
                    <a:pt x="24" y="16"/>
                  </a:lnTo>
                  <a:lnTo>
                    <a:pt x="20" y="16"/>
                  </a:lnTo>
                  <a:lnTo>
                    <a:pt x="16" y="16"/>
                  </a:lnTo>
                  <a:lnTo>
                    <a:pt x="12" y="16"/>
                  </a:lnTo>
                  <a:lnTo>
                    <a:pt x="8" y="16"/>
                  </a:lnTo>
                  <a:lnTo>
                    <a:pt x="4" y="16"/>
                  </a:lnTo>
                  <a:lnTo>
                    <a:pt x="0" y="12"/>
                  </a:lnTo>
                  <a:close/>
                </a:path>
              </a:pathLst>
            </a:custGeom>
            <a:solidFill>
              <a:srgbClr val="CCFFFF"/>
            </a:solidFill>
            <a:ln w="6350">
              <a:solidFill>
                <a:srgbClr val="CCFFFF"/>
              </a:solidFill>
              <a:prstDash val="solid"/>
              <a:round/>
              <a:headEnd/>
              <a:tailEnd/>
            </a:ln>
          </p:spPr>
          <p:txBody>
            <a:bodyPr/>
            <a:lstStyle/>
            <a:p>
              <a:endParaRPr lang="it-IT"/>
            </a:p>
          </p:txBody>
        </p:sp>
        <p:sp>
          <p:nvSpPr>
            <p:cNvPr id="23565" name="Freeform 10">
              <a:extLst>
                <a:ext uri="{FF2B5EF4-FFF2-40B4-BE49-F238E27FC236}">
                  <a16:creationId xmlns:a16="http://schemas.microsoft.com/office/drawing/2014/main" id="{15A8319A-F878-690F-C864-28D341AF21F8}"/>
                </a:ext>
              </a:extLst>
            </p:cNvPr>
            <p:cNvSpPr>
              <a:spLocks/>
            </p:cNvSpPr>
            <p:nvPr/>
          </p:nvSpPr>
          <p:spPr bwMode="auto">
            <a:xfrm>
              <a:off x="2941" y="2107"/>
              <a:ext cx="137" cy="145"/>
            </a:xfrm>
            <a:custGeom>
              <a:avLst/>
              <a:gdLst>
                <a:gd name="T0" fmla="*/ 0 w 72"/>
                <a:gd name="T1" fmla="*/ 2147483646 h 56"/>
                <a:gd name="T2" fmla="*/ 0 w 72"/>
                <a:gd name="T3" fmla="*/ 2147483646 h 56"/>
                <a:gd name="T4" fmla="*/ 0 w 72"/>
                <a:gd name="T5" fmla="*/ 2147483646 h 56"/>
                <a:gd name="T6" fmla="*/ 280741673 w 72"/>
                <a:gd name="T7" fmla="*/ 2147483646 h 56"/>
                <a:gd name="T8" fmla="*/ 280741673 w 72"/>
                <a:gd name="T9" fmla="*/ 2147483646 h 56"/>
                <a:gd name="T10" fmla="*/ 280741673 w 72"/>
                <a:gd name="T11" fmla="*/ 2147483646 h 56"/>
                <a:gd name="T12" fmla="*/ 810198700 w 72"/>
                <a:gd name="T13" fmla="*/ 2147483646 h 56"/>
                <a:gd name="T14" fmla="*/ 1040027843 w 72"/>
                <a:gd name="T15" fmla="*/ 2147483646 h 56"/>
                <a:gd name="T16" fmla="*/ 1325547330 w 72"/>
                <a:gd name="T17" fmla="*/ 2147483646 h 56"/>
                <a:gd name="T18" fmla="*/ 1325547330 w 72"/>
                <a:gd name="T19" fmla="*/ 2147483646 h 56"/>
                <a:gd name="T20" fmla="*/ 1325547330 w 72"/>
                <a:gd name="T21" fmla="*/ 2147483646 h 56"/>
                <a:gd name="T22" fmla="*/ 1325547330 w 72"/>
                <a:gd name="T23" fmla="*/ 2147483646 h 56"/>
                <a:gd name="T24" fmla="*/ 1612808131 w 72"/>
                <a:gd name="T25" fmla="*/ 2147483646 h 56"/>
                <a:gd name="T26" fmla="*/ 1852104229 w 72"/>
                <a:gd name="T27" fmla="*/ 2147483646 h 56"/>
                <a:gd name="T28" fmla="*/ 2135806055 w 72"/>
                <a:gd name="T29" fmla="*/ 2147483646 h 56"/>
                <a:gd name="T30" fmla="*/ 2135806055 w 72"/>
                <a:gd name="T31" fmla="*/ 0 h 56"/>
                <a:gd name="T32" fmla="*/ 2147483646 w 72"/>
                <a:gd name="T33" fmla="*/ 0 h 56"/>
                <a:gd name="T34" fmla="*/ 2147483646 w 72"/>
                <a:gd name="T35" fmla="*/ 0 h 56"/>
                <a:gd name="T36" fmla="*/ 2147483646 w 72"/>
                <a:gd name="T37" fmla="*/ 0 h 56"/>
                <a:gd name="T38" fmla="*/ 2147483646 w 72"/>
                <a:gd name="T39" fmla="*/ 0 h 56"/>
                <a:gd name="T40" fmla="*/ 2147483646 w 72"/>
                <a:gd name="T41" fmla="*/ 0 h 56"/>
                <a:gd name="T42" fmla="*/ 2147483646 w 72"/>
                <a:gd name="T43" fmla="*/ 2147483646 h 56"/>
                <a:gd name="T44" fmla="*/ 2147483646 w 72"/>
                <a:gd name="T45" fmla="*/ 2147483646 h 56"/>
                <a:gd name="T46" fmla="*/ 2147483646 w 72"/>
                <a:gd name="T47" fmla="*/ 2147483646 h 56"/>
                <a:gd name="T48" fmla="*/ 2147483646 w 72"/>
                <a:gd name="T49" fmla="*/ 2147483646 h 56"/>
                <a:gd name="T50" fmla="*/ 2147483646 w 72"/>
                <a:gd name="T51" fmla="*/ 2147483646 h 56"/>
                <a:gd name="T52" fmla="*/ 2147483646 w 72"/>
                <a:gd name="T53" fmla="*/ 2147483646 h 56"/>
                <a:gd name="T54" fmla="*/ 2147483646 w 72"/>
                <a:gd name="T55" fmla="*/ 2147483646 h 56"/>
                <a:gd name="T56" fmla="*/ 2147483646 w 72"/>
                <a:gd name="T57" fmla="*/ 2147483646 h 56"/>
                <a:gd name="T58" fmla="*/ 2147483646 w 72"/>
                <a:gd name="T59" fmla="*/ 2147483646 h 56"/>
                <a:gd name="T60" fmla="*/ 2135806055 w 72"/>
                <a:gd name="T61" fmla="*/ 2147483646 h 56"/>
                <a:gd name="T62" fmla="*/ 2135806055 w 72"/>
                <a:gd name="T63" fmla="*/ 2147483646 h 56"/>
                <a:gd name="T64" fmla="*/ 2135806055 w 72"/>
                <a:gd name="T65" fmla="*/ 2147483646 h 56"/>
                <a:gd name="T66" fmla="*/ 2135806055 w 72"/>
                <a:gd name="T67" fmla="*/ 2147483646 h 56"/>
                <a:gd name="T68" fmla="*/ 1852104229 w 72"/>
                <a:gd name="T69" fmla="*/ 2147483646 h 56"/>
                <a:gd name="T70" fmla="*/ 1325547330 w 72"/>
                <a:gd name="T71" fmla="*/ 2147483646 h 56"/>
                <a:gd name="T72" fmla="*/ 0 w 72"/>
                <a:gd name="T73" fmla="*/ 2147483646 h 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2"/>
                <a:gd name="T112" fmla="*/ 0 h 56"/>
                <a:gd name="T113" fmla="*/ 72 w 72"/>
                <a:gd name="T114" fmla="*/ 56 h 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2" h="56">
                  <a:moveTo>
                    <a:pt x="0" y="56"/>
                  </a:moveTo>
                  <a:lnTo>
                    <a:pt x="0" y="52"/>
                  </a:lnTo>
                  <a:lnTo>
                    <a:pt x="0" y="48"/>
                  </a:lnTo>
                  <a:lnTo>
                    <a:pt x="4" y="48"/>
                  </a:lnTo>
                  <a:lnTo>
                    <a:pt x="4" y="44"/>
                  </a:lnTo>
                  <a:lnTo>
                    <a:pt x="4" y="40"/>
                  </a:lnTo>
                  <a:lnTo>
                    <a:pt x="12" y="32"/>
                  </a:lnTo>
                  <a:lnTo>
                    <a:pt x="16" y="28"/>
                  </a:lnTo>
                  <a:lnTo>
                    <a:pt x="20" y="24"/>
                  </a:lnTo>
                  <a:lnTo>
                    <a:pt x="20" y="20"/>
                  </a:lnTo>
                  <a:lnTo>
                    <a:pt x="20" y="16"/>
                  </a:lnTo>
                  <a:lnTo>
                    <a:pt x="20" y="12"/>
                  </a:lnTo>
                  <a:lnTo>
                    <a:pt x="24" y="12"/>
                  </a:lnTo>
                  <a:lnTo>
                    <a:pt x="28" y="8"/>
                  </a:lnTo>
                  <a:lnTo>
                    <a:pt x="32" y="4"/>
                  </a:lnTo>
                  <a:lnTo>
                    <a:pt x="32" y="0"/>
                  </a:lnTo>
                  <a:lnTo>
                    <a:pt x="40" y="0"/>
                  </a:lnTo>
                  <a:lnTo>
                    <a:pt x="48" y="0"/>
                  </a:lnTo>
                  <a:lnTo>
                    <a:pt x="60" y="0"/>
                  </a:lnTo>
                  <a:lnTo>
                    <a:pt x="64" y="0"/>
                  </a:lnTo>
                  <a:lnTo>
                    <a:pt x="72" y="0"/>
                  </a:lnTo>
                  <a:lnTo>
                    <a:pt x="72" y="4"/>
                  </a:lnTo>
                  <a:lnTo>
                    <a:pt x="72" y="12"/>
                  </a:lnTo>
                  <a:lnTo>
                    <a:pt x="72" y="16"/>
                  </a:lnTo>
                  <a:lnTo>
                    <a:pt x="68" y="16"/>
                  </a:lnTo>
                  <a:lnTo>
                    <a:pt x="44" y="16"/>
                  </a:lnTo>
                  <a:lnTo>
                    <a:pt x="44" y="24"/>
                  </a:lnTo>
                  <a:lnTo>
                    <a:pt x="44" y="36"/>
                  </a:lnTo>
                  <a:lnTo>
                    <a:pt x="40" y="36"/>
                  </a:lnTo>
                  <a:lnTo>
                    <a:pt x="36" y="40"/>
                  </a:lnTo>
                  <a:lnTo>
                    <a:pt x="32" y="40"/>
                  </a:lnTo>
                  <a:lnTo>
                    <a:pt x="32" y="44"/>
                  </a:lnTo>
                  <a:lnTo>
                    <a:pt x="32" y="52"/>
                  </a:lnTo>
                  <a:lnTo>
                    <a:pt x="32" y="56"/>
                  </a:lnTo>
                  <a:lnTo>
                    <a:pt x="28" y="56"/>
                  </a:lnTo>
                  <a:lnTo>
                    <a:pt x="20" y="56"/>
                  </a:lnTo>
                  <a:lnTo>
                    <a:pt x="0" y="56"/>
                  </a:lnTo>
                  <a:close/>
                </a:path>
              </a:pathLst>
            </a:custGeom>
            <a:solidFill>
              <a:srgbClr val="CCFFFF"/>
            </a:solidFill>
            <a:ln w="6350">
              <a:solidFill>
                <a:srgbClr val="CCFFFF"/>
              </a:solidFill>
              <a:prstDash val="solid"/>
              <a:round/>
              <a:headEnd/>
              <a:tailEnd/>
            </a:ln>
          </p:spPr>
          <p:txBody>
            <a:bodyPr/>
            <a:lstStyle/>
            <a:p>
              <a:endParaRPr lang="it-IT"/>
            </a:p>
          </p:txBody>
        </p:sp>
        <p:sp>
          <p:nvSpPr>
            <p:cNvPr id="23566" name="Freeform 11">
              <a:extLst>
                <a:ext uri="{FF2B5EF4-FFF2-40B4-BE49-F238E27FC236}">
                  <a16:creationId xmlns:a16="http://schemas.microsoft.com/office/drawing/2014/main" id="{CF7F7348-918A-0211-209F-14A66D5CC302}"/>
                </a:ext>
              </a:extLst>
            </p:cNvPr>
            <p:cNvSpPr>
              <a:spLocks/>
            </p:cNvSpPr>
            <p:nvPr/>
          </p:nvSpPr>
          <p:spPr bwMode="auto">
            <a:xfrm>
              <a:off x="4060" y="2138"/>
              <a:ext cx="15" cy="42"/>
            </a:xfrm>
            <a:custGeom>
              <a:avLst/>
              <a:gdLst>
                <a:gd name="T0" fmla="*/ 184255179 w 8"/>
                <a:gd name="T1" fmla="*/ 2147483646 h 16"/>
                <a:gd name="T2" fmla="*/ 0 w 8"/>
                <a:gd name="T3" fmla="*/ 2147483646 h 16"/>
                <a:gd name="T4" fmla="*/ 0 w 8"/>
                <a:gd name="T5" fmla="*/ 2147483646 h 16"/>
                <a:gd name="T6" fmla="*/ 0 w 8"/>
                <a:gd name="T7" fmla="*/ 2147483646 h 16"/>
                <a:gd name="T8" fmla="*/ 0 w 8"/>
                <a:gd name="T9" fmla="*/ 2147483646 h 16"/>
                <a:gd name="T10" fmla="*/ 184255179 w 8"/>
                <a:gd name="T11" fmla="*/ 2147483646 h 16"/>
                <a:gd name="T12" fmla="*/ 184255179 w 8"/>
                <a:gd name="T13" fmla="*/ 0 h 16"/>
                <a:gd name="T14" fmla="*/ 184255179 w 8"/>
                <a:gd name="T15" fmla="*/ 2147483646 h 16"/>
                <a:gd name="T16" fmla="*/ 353686110 w 8"/>
                <a:gd name="T17" fmla="*/ 2147483646 h 16"/>
                <a:gd name="T18" fmla="*/ 353686110 w 8"/>
                <a:gd name="T19" fmla="*/ 2147483646 h 16"/>
                <a:gd name="T20" fmla="*/ 353686110 w 8"/>
                <a:gd name="T21" fmla="*/ 2147483646 h 16"/>
                <a:gd name="T22" fmla="*/ 184255179 w 8"/>
                <a:gd name="T23" fmla="*/ 2147483646 h 16"/>
                <a:gd name="T24" fmla="*/ 184255179 w 8"/>
                <a:gd name="T25" fmla="*/ 2147483646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6"/>
                <a:gd name="T41" fmla="*/ 8 w 8"/>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6">
                  <a:moveTo>
                    <a:pt x="4" y="16"/>
                  </a:moveTo>
                  <a:lnTo>
                    <a:pt x="0" y="16"/>
                  </a:lnTo>
                  <a:lnTo>
                    <a:pt x="0" y="12"/>
                  </a:lnTo>
                  <a:lnTo>
                    <a:pt x="0" y="8"/>
                  </a:lnTo>
                  <a:lnTo>
                    <a:pt x="0" y="4"/>
                  </a:lnTo>
                  <a:lnTo>
                    <a:pt x="4" y="4"/>
                  </a:lnTo>
                  <a:lnTo>
                    <a:pt x="4" y="0"/>
                  </a:lnTo>
                  <a:lnTo>
                    <a:pt x="4" y="4"/>
                  </a:lnTo>
                  <a:lnTo>
                    <a:pt x="8" y="4"/>
                  </a:lnTo>
                  <a:lnTo>
                    <a:pt x="8" y="8"/>
                  </a:lnTo>
                  <a:lnTo>
                    <a:pt x="8" y="12"/>
                  </a:lnTo>
                  <a:lnTo>
                    <a:pt x="4" y="12"/>
                  </a:lnTo>
                  <a:lnTo>
                    <a:pt x="4" y="16"/>
                  </a:lnTo>
                  <a:close/>
                </a:path>
              </a:pathLst>
            </a:custGeom>
            <a:solidFill>
              <a:srgbClr val="CCFFFF"/>
            </a:solidFill>
            <a:ln w="6350">
              <a:solidFill>
                <a:srgbClr val="CCFFFF"/>
              </a:solidFill>
              <a:prstDash val="solid"/>
              <a:round/>
              <a:headEnd/>
              <a:tailEnd/>
            </a:ln>
          </p:spPr>
          <p:txBody>
            <a:bodyPr/>
            <a:lstStyle/>
            <a:p>
              <a:endParaRPr lang="it-IT"/>
            </a:p>
          </p:txBody>
        </p:sp>
        <p:sp>
          <p:nvSpPr>
            <p:cNvPr id="23567" name="Freeform 12">
              <a:extLst>
                <a:ext uri="{FF2B5EF4-FFF2-40B4-BE49-F238E27FC236}">
                  <a16:creationId xmlns:a16="http://schemas.microsoft.com/office/drawing/2014/main" id="{FECD0A4E-C00F-DFA7-3FA4-52B750127EFC}"/>
                </a:ext>
              </a:extLst>
            </p:cNvPr>
            <p:cNvSpPr>
              <a:spLocks/>
            </p:cNvSpPr>
            <p:nvPr/>
          </p:nvSpPr>
          <p:spPr bwMode="auto">
            <a:xfrm>
              <a:off x="4068" y="2138"/>
              <a:ext cx="84" cy="93"/>
            </a:xfrm>
            <a:custGeom>
              <a:avLst/>
              <a:gdLst>
                <a:gd name="T0" fmla="*/ 0 w 44"/>
                <a:gd name="T1" fmla="*/ 2147483646 h 36"/>
                <a:gd name="T2" fmla="*/ 301465595 w 44"/>
                <a:gd name="T3" fmla="*/ 2147483646 h 36"/>
                <a:gd name="T4" fmla="*/ 301465595 w 44"/>
                <a:gd name="T5" fmla="*/ 2147483646 h 36"/>
                <a:gd name="T6" fmla="*/ 575525227 w 44"/>
                <a:gd name="T7" fmla="*/ 2147483646 h 36"/>
                <a:gd name="T8" fmla="*/ 575525227 w 44"/>
                <a:gd name="T9" fmla="*/ 2147483646 h 36"/>
                <a:gd name="T10" fmla="*/ 877094621 w 44"/>
                <a:gd name="T11" fmla="*/ 2147483646 h 36"/>
                <a:gd name="T12" fmla="*/ 1185518198 w 44"/>
                <a:gd name="T13" fmla="*/ 2147483646 h 36"/>
                <a:gd name="T14" fmla="*/ 1455695052 w 44"/>
                <a:gd name="T15" fmla="*/ 2147483646 h 36"/>
                <a:gd name="T16" fmla="*/ 1763766963 w 44"/>
                <a:gd name="T17" fmla="*/ 2147483646 h 36"/>
                <a:gd name="T18" fmla="*/ 1763766963 w 44"/>
                <a:gd name="T19" fmla="*/ 2147483646 h 36"/>
                <a:gd name="T20" fmla="*/ 2022609311 w 44"/>
                <a:gd name="T21" fmla="*/ 2147483646 h 36"/>
                <a:gd name="T22" fmla="*/ 2022609311 w 44"/>
                <a:gd name="T23" fmla="*/ 2147483646 h 36"/>
                <a:gd name="T24" fmla="*/ 2147483646 w 44"/>
                <a:gd name="T25" fmla="*/ 2147483646 h 36"/>
                <a:gd name="T26" fmla="*/ 2147483646 w 44"/>
                <a:gd name="T27" fmla="*/ 2147483646 h 36"/>
                <a:gd name="T28" fmla="*/ 2147483646 w 44"/>
                <a:gd name="T29" fmla="*/ 2147483646 h 36"/>
                <a:gd name="T30" fmla="*/ 2147483646 w 44"/>
                <a:gd name="T31" fmla="*/ 0 h 36"/>
                <a:gd name="T32" fmla="*/ 2147483646 w 44"/>
                <a:gd name="T33" fmla="*/ 2147483646 h 36"/>
                <a:gd name="T34" fmla="*/ 2147483646 w 44"/>
                <a:gd name="T35" fmla="*/ 2147483646 h 36"/>
                <a:gd name="T36" fmla="*/ 2147483646 w 44"/>
                <a:gd name="T37" fmla="*/ 2147483646 h 36"/>
                <a:gd name="T38" fmla="*/ 2147483646 w 44"/>
                <a:gd name="T39" fmla="*/ 2147483646 h 36"/>
                <a:gd name="T40" fmla="*/ 2147483646 w 44"/>
                <a:gd name="T41" fmla="*/ 2147483646 h 36"/>
                <a:gd name="T42" fmla="*/ 2147483646 w 44"/>
                <a:gd name="T43" fmla="*/ 2147483646 h 36"/>
                <a:gd name="T44" fmla="*/ 2147483646 w 44"/>
                <a:gd name="T45" fmla="*/ 2147483646 h 36"/>
                <a:gd name="T46" fmla="*/ 2147483646 w 44"/>
                <a:gd name="T47" fmla="*/ 2147483646 h 36"/>
                <a:gd name="T48" fmla="*/ 2147483646 w 44"/>
                <a:gd name="T49" fmla="*/ 2147483646 h 36"/>
                <a:gd name="T50" fmla="*/ 2147483646 w 44"/>
                <a:gd name="T51" fmla="*/ 2147483646 h 36"/>
                <a:gd name="T52" fmla="*/ 2147483646 w 44"/>
                <a:gd name="T53" fmla="*/ 2147483646 h 36"/>
                <a:gd name="T54" fmla="*/ 2147483646 w 44"/>
                <a:gd name="T55" fmla="*/ 2147483646 h 36"/>
                <a:gd name="T56" fmla="*/ 2147483646 w 44"/>
                <a:gd name="T57" fmla="*/ 2147483646 h 36"/>
                <a:gd name="T58" fmla="*/ 2147483646 w 44"/>
                <a:gd name="T59" fmla="*/ 2147483646 h 36"/>
                <a:gd name="T60" fmla="*/ 2147483646 w 44"/>
                <a:gd name="T61" fmla="*/ 2147483646 h 36"/>
                <a:gd name="T62" fmla="*/ 1455695052 w 44"/>
                <a:gd name="T63" fmla="*/ 2147483646 h 36"/>
                <a:gd name="T64" fmla="*/ 301465595 w 44"/>
                <a:gd name="T65" fmla="*/ 2147483646 h 36"/>
                <a:gd name="T66" fmla="*/ 301465595 w 44"/>
                <a:gd name="T67" fmla="*/ 2147483646 h 36"/>
                <a:gd name="T68" fmla="*/ 301465595 w 44"/>
                <a:gd name="T69" fmla="*/ 2147483646 h 36"/>
                <a:gd name="T70" fmla="*/ 0 w 44"/>
                <a:gd name="T71" fmla="*/ 2147483646 h 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4"/>
                <a:gd name="T109" fmla="*/ 0 h 36"/>
                <a:gd name="T110" fmla="*/ 44 w 44"/>
                <a:gd name="T111" fmla="*/ 36 h 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4" h="36">
                  <a:moveTo>
                    <a:pt x="0" y="16"/>
                  </a:moveTo>
                  <a:lnTo>
                    <a:pt x="4" y="16"/>
                  </a:lnTo>
                  <a:lnTo>
                    <a:pt x="4" y="20"/>
                  </a:lnTo>
                  <a:lnTo>
                    <a:pt x="8" y="20"/>
                  </a:lnTo>
                  <a:lnTo>
                    <a:pt x="8" y="16"/>
                  </a:lnTo>
                  <a:lnTo>
                    <a:pt x="12" y="20"/>
                  </a:lnTo>
                  <a:lnTo>
                    <a:pt x="16" y="20"/>
                  </a:lnTo>
                  <a:lnTo>
                    <a:pt x="20" y="20"/>
                  </a:lnTo>
                  <a:lnTo>
                    <a:pt x="24" y="20"/>
                  </a:lnTo>
                  <a:lnTo>
                    <a:pt x="24" y="16"/>
                  </a:lnTo>
                  <a:lnTo>
                    <a:pt x="28" y="16"/>
                  </a:lnTo>
                  <a:lnTo>
                    <a:pt x="28" y="12"/>
                  </a:lnTo>
                  <a:lnTo>
                    <a:pt x="32" y="12"/>
                  </a:lnTo>
                  <a:lnTo>
                    <a:pt x="36" y="8"/>
                  </a:lnTo>
                  <a:lnTo>
                    <a:pt x="40" y="4"/>
                  </a:lnTo>
                  <a:lnTo>
                    <a:pt x="44" y="0"/>
                  </a:lnTo>
                  <a:lnTo>
                    <a:pt x="44" y="4"/>
                  </a:lnTo>
                  <a:lnTo>
                    <a:pt x="40" y="4"/>
                  </a:lnTo>
                  <a:lnTo>
                    <a:pt x="40" y="8"/>
                  </a:lnTo>
                  <a:lnTo>
                    <a:pt x="44" y="8"/>
                  </a:lnTo>
                  <a:lnTo>
                    <a:pt x="44" y="12"/>
                  </a:lnTo>
                  <a:lnTo>
                    <a:pt x="40" y="12"/>
                  </a:lnTo>
                  <a:lnTo>
                    <a:pt x="40" y="16"/>
                  </a:lnTo>
                  <a:lnTo>
                    <a:pt x="40" y="20"/>
                  </a:lnTo>
                  <a:lnTo>
                    <a:pt x="36" y="20"/>
                  </a:lnTo>
                  <a:lnTo>
                    <a:pt x="36" y="24"/>
                  </a:lnTo>
                  <a:lnTo>
                    <a:pt x="36" y="32"/>
                  </a:lnTo>
                  <a:lnTo>
                    <a:pt x="40" y="32"/>
                  </a:lnTo>
                  <a:lnTo>
                    <a:pt x="36" y="32"/>
                  </a:lnTo>
                  <a:lnTo>
                    <a:pt x="36" y="36"/>
                  </a:lnTo>
                  <a:lnTo>
                    <a:pt x="32" y="36"/>
                  </a:lnTo>
                  <a:lnTo>
                    <a:pt x="20" y="32"/>
                  </a:lnTo>
                  <a:lnTo>
                    <a:pt x="4" y="32"/>
                  </a:lnTo>
                  <a:lnTo>
                    <a:pt x="4" y="28"/>
                  </a:lnTo>
                  <a:lnTo>
                    <a:pt x="4" y="24"/>
                  </a:lnTo>
                  <a:lnTo>
                    <a:pt x="0" y="16"/>
                  </a:lnTo>
                  <a:close/>
                </a:path>
              </a:pathLst>
            </a:custGeom>
            <a:solidFill>
              <a:srgbClr val="CCFFFF"/>
            </a:solidFill>
            <a:ln w="6350">
              <a:solidFill>
                <a:srgbClr val="CCFFFF"/>
              </a:solidFill>
              <a:prstDash val="solid"/>
              <a:round/>
              <a:headEnd/>
              <a:tailEnd/>
            </a:ln>
          </p:spPr>
          <p:txBody>
            <a:bodyPr/>
            <a:lstStyle/>
            <a:p>
              <a:endParaRPr lang="it-IT"/>
            </a:p>
          </p:txBody>
        </p:sp>
        <p:sp>
          <p:nvSpPr>
            <p:cNvPr id="23568" name="Freeform 13">
              <a:extLst>
                <a:ext uri="{FF2B5EF4-FFF2-40B4-BE49-F238E27FC236}">
                  <a16:creationId xmlns:a16="http://schemas.microsoft.com/office/drawing/2014/main" id="{98BEC627-D592-62BA-3331-D4D5D122DA5B}"/>
                </a:ext>
              </a:extLst>
            </p:cNvPr>
            <p:cNvSpPr>
              <a:spLocks/>
            </p:cNvSpPr>
            <p:nvPr/>
          </p:nvSpPr>
          <p:spPr bwMode="auto">
            <a:xfrm>
              <a:off x="5202" y="2159"/>
              <a:ext cx="31" cy="72"/>
            </a:xfrm>
            <a:custGeom>
              <a:avLst/>
              <a:gdLst>
                <a:gd name="T0" fmla="*/ 469581163 w 16"/>
                <a:gd name="T1" fmla="*/ 2147483646 h 28"/>
                <a:gd name="T2" fmla="*/ 0 w 16"/>
                <a:gd name="T3" fmla="*/ 2147483646 h 28"/>
                <a:gd name="T4" fmla="*/ 0 w 16"/>
                <a:gd name="T5" fmla="*/ 2147483646 h 28"/>
                <a:gd name="T6" fmla="*/ 0 w 16"/>
                <a:gd name="T7" fmla="*/ 2147483646 h 28"/>
                <a:gd name="T8" fmla="*/ 469581163 w 16"/>
                <a:gd name="T9" fmla="*/ 2147483646 h 28"/>
                <a:gd name="T10" fmla="*/ 909813503 w 16"/>
                <a:gd name="T11" fmla="*/ 2147483646 h 28"/>
                <a:gd name="T12" fmla="*/ 1321944780 w 16"/>
                <a:gd name="T13" fmla="*/ 2147483646 h 28"/>
                <a:gd name="T14" fmla="*/ 1321944780 w 16"/>
                <a:gd name="T15" fmla="*/ 0 h 28"/>
                <a:gd name="T16" fmla="*/ 1762763662 w 16"/>
                <a:gd name="T17" fmla="*/ 2147483646 h 28"/>
                <a:gd name="T18" fmla="*/ 1762763662 w 16"/>
                <a:gd name="T19" fmla="*/ 2147483646 h 28"/>
                <a:gd name="T20" fmla="*/ 1321944780 w 16"/>
                <a:gd name="T21" fmla="*/ 2147483646 h 28"/>
                <a:gd name="T22" fmla="*/ 1321944780 w 16"/>
                <a:gd name="T23" fmla="*/ 2147483646 h 28"/>
                <a:gd name="T24" fmla="*/ 1321944780 w 16"/>
                <a:gd name="T25" fmla="*/ 2147483646 h 28"/>
                <a:gd name="T26" fmla="*/ 909813503 w 16"/>
                <a:gd name="T27" fmla="*/ 2147483646 h 28"/>
                <a:gd name="T28" fmla="*/ 909813503 w 16"/>
                <a:gd name="T29" fmla="*/ 2147483646 h 28"/>
                <a:gd name="T30" fmla="*/ 909813503 w 16"/>
                <a:gd name="T31" fmla="*/ 2147483646 h 28"/>
                <a:gd name="T32" fmla="*/ 469581163 w 16"/>
                <a:gd name="T33" fmla="*/ 2147483646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
                <a:gd name="T52" fmla="*/ 0 h 28"/>
                <a:gd name="T53" fmla="*/ 16 w 16"/>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 h="28">
                  <a:moveTo>
                    <a:pt x="4" y="28"/>
                  </a:moveTo>
                  <a:lnTo>
                    <a:pt x="0" y="24"/>
                  </a:lnTo>
                  <a:lnTo>
                    <a:pt x="0" y="20"/>
                  </a:lnTo>
                  <a:lnTo>
                    <a:pt x="0" y="16"/>
                  </a:lnTo>
                  <a:lnTo>
                    <a:pt x="4" y="12"/>
                  </a:lnTo>
                  <a:lnTo>
                    <a:pt x="8" y="4"/>
                  </a:lnTo>
                  <a:lnTo>
                    <a:pt x="12" y="4"/>
                  </a:lnTo>
                  <a:lnTo>
                    <a:pt x="12" y="0"/>
                  </a:lnTo>
                  <a:lnTo>
                    <a:pt x="16" y="4"/>
                  </a:lnTo>
                  <a:lnTo>
                    <a:pt x="16" y="8"/>
                  </a:lnTo>
                  <a:lnTo>
                    <a:pt x="12" y="12"/>
                  </a:lnTo>
                  <a:lnTo>
                    <a:pt x="12" y="16"/>
                  </a:lnTo>
                  <a:lnTo>
                    <a:pt x="12" y="20"/>
                  </a:lnTo>
                  <a:lnTo>
                    <a:pt x="8" y="20"/>
                  </a:lnTo>
                  <a:lnTo>
                    <a:pt x="8" y="24"/>
                  </a:lnTo>
                  <a:lnTo>
                    <a:pt x="8" y="28"/>
                  </a:lnTo>
                  <a:lnTo>
                    <a:pt x="4" y="28"/>
                  </a:lnTo>
                  <a:close/>
                </a:path>
              </a:pathLst>
            </a:custGeom>
            <a:solidFill>
              <a:srgbClr val="CCFFFF"/>
            </a:solidFill>
            <a:ln w="6350">
              <a:solidFill>
                <a:srgbClr val="CCFFFF"/>
              </a:solidFill>
              <a:prstDash val="solid"/>
              <a:round/>
              <a:headEnd/>
              <a:tailEnd/>
            </a:ln>
          </p:spPr>
          <p:txBody>
            <a:bodyPr/>
            <a:lstStyle/>
            <a:p>
              <a:endParaRPr lang="it-IT"/>
            </a:p>
          </p:txBody>
        </p:sp>
        <p:sp>
          <p:nvSpPr>
            <p:cNvPr id="23569" name="Freeform 14">
              <a:extLst>
                <a:ext uri="{FF2B5EF4-FFF2-40B4-BE49-F238E27FC236}">
                  <a16:creationId xmlns:a16="http://schemas.microsoft.com/office/drawing/2014/main" id="{651A64D6-348A-AFC7-4ADD-2CC4B2E399E8}"/>
                </a:ext>
              </a:extLst>
            </p:cNvPr>
            <p:cNvSpPr>
              <a:spLocks/>
            </p:cNvSpPr>
            <p:nvPr/>
          </p:nvSpPr>
          <p:spPr bwMode="auto">
            <a:xfrm>
              <a:off x="3016" y="2169"/>
              <a:ext cx="277" cy="329"/>
            </a:xfrm>
            <a:custGeom>
              <a:avLst/>
              <a:gdLst>
                <a:gd name="T0" fmla="*/ 2147483646 w 144"/>
                <a:gd name="T1" fmla="*/ 0 h 128"/>
                <a:gd name="T2" fmla="*/ 2147483646 w 144"/>
                <a:gd name="T3" fmla="*/ 2147483646 h 128"/>
                <a:gd name="T4" fmla="*/ 2147483646 w 144"/>
                <a:gd name="T5" fmla="*/ 2147483646 h 128"/>
                <a:gd name="T6" fmla="*/ 2147483646 w 144"/>
                <a:gd name="T7" fmla="*/ 2147483646 h 128"/>
                <a:gd name="T8" fmla="*/ 2147483646 w 144"/>
                <a:gd name="T9" fmla="*/ 2147483646 h 128"/>
                <a:gd name="T10" fmla="*/ 2147483646 w 144"/>
                <a:gd name="T11" fmla="*/ 2147483646 h 128"/>
                <a:gd name="T12" fmla="*/ 2147483646 w 144"/>
                <a:gd name="T13" fmla="*/ 2147483646 h 128"/>
                <a:gd name="T14" fmla="*/ 2147483646 w 144"/>
                <a:gd name="T15" fmla="*/ 2147483646 h 128"/>
                <a:gd name="T16" fmla="*/ 2147483646 w 144"/>
                <a:gd name="T17" fmla="*/ 2147483646 h 128"/>
                <a:gd name="T18" fmla="*/ 2147483646 w 144"/>
                <a:gd name="T19" fmla="*/ 2147483646 h 128"/>
                <a:gd name="T20" fmla="*/ 2147483646 w 144"/>
                <a:gd name="T21" fmla="*/ 2147483646 h 128"/>
                <a:gd name="T22" fmla="*/ 2147483646 w 144"/>
                <a:gd name="T23" fmla="*/ 2147483646 h 128"/>
                <a:gd name="T24" fmla="*/ 2147483646 w 144"/>
                <a:gd name="T25" fmla="*/ 2147483646 h 128"/>
                <a:gd name="T26" fmla="*/ 2147483646 w 144"/>
                <a:gd name="T27" fmla="*/ 2147483646 h 128"/>
                <a:gd name="T28" fmla="*/ 2147483646 w 144"/>
                <a:gd name="T29" fmla="*/ 2147483646 h 128"/>
                <a:gd name="T30" fmla="*/ 2147483646 w 144"/>
                <a:gd name="T31" fmla="*/ 2147483646 h 128"/>
                <a:gd name="T32" fmla="*/ 2147483646 w 144"/>
                <a:gd name="T33" fmla="*/ 2147483646 h 128"/>
                <a:gd name="T34" fmla="*/ 2147483646 w 144"/>
                <a:gd name="T35" fmla="*/ 2147483646 h 128"/>
                <a:gd name="T36" fmla="*/ 2147483646 w 144"/>
                <a:gd name="T37" fmla="*/ 2147483646 h 128"/>
                <a:gd name="T38" fmla="*/ 2147483646 w 144"/>
                <a:gd name="T39" fmla="*/ 2147483646 h 128"/>
                <a:gd name="T40" fmla="*/ 2147483646 w 144"/>
                <a:gd name="T41" fmla="*/ 2147483646 h 128"/>
                <a:gd name="T42" fmla="*/ 2147483646 w 144"/>
                <a:gd name="T43" fmla="*/ 2147483646 h 128"/>
                <a:gd name="T44" fmla="*/ 2147483646 w 144"/>
                <a:gd name="T45" fmla="*/ 2147483646 h 128"/>
                <a:gd name="T46" fmla="*/ 2147483646 w 144"/>
                <a:gd name="T47" fmla="*/ 2147483646 h 128"/>
                <a:gd name="T48" fmla="*/ 2147483646 w 144"/>
                <a:gd name="T49" fmla="*/ 2147483646 h 128"/>
                <a:gd name="T50" fmla="*/ 2147483646 w 144"/>
                <a:gd name="T51" fmla="*/ 2147483646 h 128"/>
                <a:gd name="T52" fmla="*/ 2147483646 w 144"/>
                <a:gd name="T53" fmla="*/ 2147483646 h 128"/>
                <a:gd name="T54" fmla="*/ 2147483646 w 144"/>
                <a:gd name="T55" fmla="*/ 2147483646 h 128"/>
                <a:gd name="T56" fmla="*/ 2147483646 w 144"/>
                <a:gd name="T57" fmla="*/ 2147483646 h 128"/>
                <a:gd name="T58" fmla="*/ 2147483646 w 144"/>
                <a:gd name="T59" fmla="*/ 2147483646 h 128"/>
                <a:gd name="T60" fmla="*/ 2147483646 w 144"/>
                <a:gd name="T61" fmla="*/ 2147483646 h 128"/>
                <a:gd name="T62" fmla="*/ 2147483646 w 144"/>
                <a:gd name="T63" fmla="*/ 2147483646 h 128"/>
                <a:gd name="T64" fmla="*/ 2139973397 w 144"/>
                <a:gd name="T65" fmla="*/ 2147483646 h 128"/>
                <a:gd name="T66" fmla="*/ 1771927090 w 144"/>
                <a:gd name="T67" fmla="*/ 2147483646 h 128"/>
                <a:gd name="T68" fmla="*/ 1457223822 w 144"/>
                <a:gd name="T69" fmla="*/ 2147483646 h 128"/>
                <a:gd name="T70" fmla="*/ 711778240 w 144"/>
                <a:gd name="T71" fmla="*/ 2147483646 h 128"/>
                <a:gd name="T72" fmla="*/ 711778240 w 144"/>
                <a:gd name="T73" fmla="*/ 2147483646 h 128"/>
                <a:gd name="T74" fmla="*/ 370021901 w 144"/>
                <a:gd name="T75" fmla="*/ 2147483646 h 128"/>
                <a:gd name="T76" fmla="*/ 0 w 144"/>
                <a:gd name="T77" fmla="*/ 2147483646 h 128"/>
                <a:gd name="T78" fmla="*/ 370021901 w 144"/>
                <a:gd name="T79" fmla="*/ 2147483646 h 128"/>
                <a:gd name="T80" fmla="*/ 711778240 w 144"/>
                <a:gd name="T81" fmla="*/ 2147483646 h 128"/>
                <a:gd name="T82" fmla="*/ 1457223822 w 144"/>
                <a:gd name="T83" fmla="*/ 2147483646 h 128"/>
                <a:gd name="T84" fmla="*/ 1457223822 w 144"/>
                <a:gd name="T85" fmla="*/ 2147483646 h 128"/>
                <a:gd name="T86" fmla="*/ 1771927090 w 144"/>
                <a:gd name="T87" fmla="*/ 2147483646 h 128"/>
                <a:gd name="T88" fmla="*/ 2147483646 w 144"/>
                <a:gd name="T89" fmla="*/ 2147483646 h 128"/>
                <a:gd name="T90" fmla="*/ 2147483646 w 144"/>
                <a:gd name="T91" fmla="*/ 2147483646 h 128"/>
                <a:gd name="T92" fmla="*/ 2147483646 w 144"/>
                <a:gd name="T93" fmla="*/ 2147483646 h 128"/>
                <a:gd name="T94" fmla="*/ 2147483646 w 144"/>
                <a:gd name="T95" fmla="*/ 2147483646 h 128"/>
                <a:gd name="T96" fmla="*/ 2147483646 w 144"/>
                <a:gd name="T97" fmla="*/ 2147483646 h 128"/>
                <a:gd name="T98" fmla="*/ 2147483646 w 144"/>
                <a:gd name="T99" fmla="*/ 0 h 128"/>
                <a:gd name="T100" fmla="*/ 2147483646 w 144"/>
                <a:gd name="T101" fmla="*/ 0 h 1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4"/>
                <a:gd name="T154" fmla="*/ 0 h 128"/>
                <a:gd name="T155" fmla="*/ 144 w 144"/>
                <a:gd name="T156" fmla="*/ 128 h 12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4" h="128">
                  <a:moveTo>
                    <a:pt x="64" y="0"/>
                  </a:moveTo>
                  <a:lnTo>
                    <a:pt x="68" y="0"/>
                  </a:lnTo>
                  <a:lnTo>
                    <a:pt x="76" y="4"/>
                  </a:lnTo>
                  <a:lnTo>
                    <a:pt x="80" y="8"/>
                  </a:lnTo>
                  <a:lnTo>
                    <a:pt x="92" y="16"/>
                  </a:lnTo>
                  <a:lnTo>
                    <a:pt x="100" y="20"/>
                  </a:lnTo>
                  <a:lnTo>
                    <a:pt x="104" y="24"/>
                  </a:lnTo>
                  <a:lnTo>
                    <a:pt x="116" y="32"/>
                  </a:lnTo>
                  <a:lnTo>
                    <a:pt x="116" y="36"/>
                  </a:lnTo>
                  <a:lnTo>
                    <a:pt x="120" y="40"/>
                  </a:lnTo>
                  <a:lnTo>
                    <a:pt x="124" y="40"/>
                  </a:lnTo>
                  <a:lnTo>
                    <a:pt x="128" y="40"/>
                  </a:lnTo>
                  <a:lnTo>
                    <a:pt x="132" y="40"/>
                  </a:lnTo>
                  <a:lnTo>
                    <a:pt x="132" y="44"/>
                  </a:lnTo>
                  <a:lnTo>
                    <a:pt x="132" y="48"/>
                  </a:lnTo>
                  <a:lnTo>
                    <a:pt x="132" y="52"/>
                  </a:lnTo>
                  <a:lnTo>
                    <a:pt x="144" y="48"/>
                  </a:lnTo>
                  <a:lnTo>
                    <a:pt x="144" y="52"/>
                  </a:lnTo>
                  <a:lnTo>
                    <a:pt x="144" y="60"/>
                  </a:lnTo>
                  <a:lnTo>
                    <a:pt x="144" y="64"/>
                  </a:lnTo>
                  <a:lnTo>
                    <a:pt x="144" y="68"/>
                  </a:lnTo>
                  <a:lnTo>
                    <a:pt x="140" y="72"/>
                  </a:lnTo>
                  <a:lnTo>
                    <a:pt x="140" y="76"/>
                  </a:lnTo>
                  <a:lnTo>
                    <a:pt x="136" y="80"/>
                  </a:lnTo>
                  <a:lnTo>
                    <a:pt x="124" y="80"/>
                  </a:lnTo>
                  <a:lnTo>
                    <a:pt x="120" y="84"/>
                  </a:lnTo>
                  <a:lnTo>
                    <a:pt x="116" y="84"/>
                  </a:lnTo>
                  <a:lnTo>
                    <a:pt x="112" y="84"/>
                  </a:lnTo>
                  <a:lnTo>
                    <a:pt x="108" y="84"/>
                  </a:lnTo>
                  <a:lnTo>
                    <a:pt x="104" y="84"/>
                  </a:lnTo>
                  <a:lnTo>
                    <a:pt x="100" y="84"/>
                  </a:lnTo>
                  <a:lnTo>
                    <a:pt x="96" y="88"/>
                  </a:lnTo>
                  <a:lnTo>
                    <a:pt x="92" y="88"/>
                  </a:lnTo>
                  <a:lnTo>
                    <a:pt x="88" y="92"/>
                  </a:lnTo>
                  <a:lnTo>
                    <a:pt x="84" y="92"/>
                  </a:lnTo>
                  <a:lnTo>
                    <a:pt x="80" y="92"/>
                  </a:lnTo>
                  <a:lnTo>
                    <a:pt x="80" y="96"/>
                  </a:lnTo>
                  <a:lnTo>
                    <a:pt x="76" y="100"/>
                  </a:lnTo>
                  <a:lnTo>
                    <a:pt x="72" y="100"/>
                  </a:lnTo>
                  <a:lnTo>
                    <a:pt x="72" y="96"/>
                  </a:lnTo>
                  <a:lnTo>
                    <a:pt x="72" y="100"/>
                  </a:lnTo>
                  <a:lnTo>
                    <a:pt x="68" y="100"/>
                  </a:lnTo>
                  <a:lnTo>
                    <a:pt x="68" y="104"/>
                  </a:lnTo>
                  <a:lnTo>
                    <a:pt x="68" y="108"/>
                  </a:lnTo>
                  <a:lnTo>
                    <a:pt x="64" y="108"/>
                  </a:lnTo>
                  <a:lnTo>
                    <a:pt x="64" y="112"/>
                  </a:lnTo>
                  <a:lnTo>
                    <a:pt x="60" y="112"/>
                  </a:lnTo>
                  <a:lnTo>
                    <a:pt x="60" y="116"/>
                  </a:lnTo>
                  <a:lnTo>
                    <a:pt x="60" y="120"/>
                  </a:lnTo>
                  <a:lnTo>
                    <a:pt x="60" y="124"/>
                  </a:lnTo>
                  <a:lnTo>
                    <a:pt x="56" y="124"/>
                  </a:lnTo>
                  <a:lnTo>
                    <a:pt x="56" y="128"/>
                  </a:lnTo>
                  <a:lnTo>
                    <a:pt x="52" y="128"/>
                  </a:lnTo>
                  <a:lnTo>
                    <a:pt x="52" y="124"/>
                  </a:lnTo>
                  <a:lnTo>
                    <a:pt x="48" y="124"/>
                  </a:lnTo>
                  <a:lnTo>
                    <a:pt x="48" y="128"/>
                  </a:lnTo>
                  <a:lnTo>
                    <a:pt x="44" y="128"/>
                  </a:lnTo>
                  <a:lnTo>
                    <a:pt x="44" y="124"/>
                  </a:lnTo>
                  <a:lnTo>
                    <a:pt x="40" y="124"/>
                  </a:lnTo>
                  <a:lnTo>
                    <a:pt x="36" y="128"/>
                  </a:lnTo>
                  <a:lnTo>
                    <a:pt x="36" y="124"/>
                  </a:lnTo>
                  <a:lnTo>
                    <a:pt x="36" y="120"/>
                  </a:lnTo>
                  <a:lnTo>
                    <a:pt x="32" y="116"/>
                  </a:lnTo>
                  <a:lnTo>
                    <a:pt x="32" y="112"/>
                  </a:lnTo>
                  <a:lnTo>
                    <a:pt x="28" y="108"/>
                  </a:lnTo>
                  <a:lnTo>
                    <a:pt x="24" y="108"/>
                  </a:lnTo>
                  <a:lnTo>
                    <a:pt x="20" y="112"/>
                  </a:lnTo>
                  <a:lnTo>
                    <a:pt x="20" y="108"/>
                  </a:lnTo>
                  <a:lnTo>
                    <a:pt x="16" y="108"/>
                  </a:lnTo>
                  <a:lnTo>
                    <a:pt x="16" y="112"/>
                  </a:lnTo>
                  <a:lnTo>
                    <a:pt x="12" y="112"/>
                  </a:lnTo>
                  <a:lnTo>
                    <a:pt x="8" y="108"/>
                  </a:lnTo>
                  <a:lnTo>
                    <a:pt x="8" y="104"/>
                  </a:lnTo>
                  <a:lnTo>
                    <a:pt x="8" y="100"/>
                  </a:lnTo>
                  <a:lnTo>
                    <a:pt x="4" y="100"/>
                  </a:lnTo>
                  <a:lnTo>
                    <a:pt x="4" y="96"/>
                  </a:lnTo>
                  <a:lnTo>
                    <a:pt x="4" y="92"/>
                  </a:lnTo>
                  <a:lnTo>
                    <a:pt x="0" y="88"/>
                  </a:lnTo>
                  <a:lnTo>
                    <a:pt x="4" y="88"/>
                  </a:lnTo>
                  <a:lnTo>
                    <a:pt x="4" y="84"/>
                  </a:lnTo>
                  <a:lnTo>
                    <a:pt x="4" y="80"/>
                  </a:lnTo>
                  <a:lnTo>
                    <a:pt x="8" y="80"/>
                  </a:lnTo>
                  <a:lnTo>
                    <a:pt x="12" y="84"/>
                  </a:lnTo>
                  <a:lnTo>
                    <a:pt x="16" y="84"/>
                  </a:lnTo>
                  <a:lnTo>
                    <a:pt x="12" y="80"/>
                  </a:lnTo>
                  <a:lnTo>
                    <a:pt x="16" y="80"/>
                  </a:lnTo>
                  <a:lnTo>
                    <a:pt x="20" y="80"/>
                  </a:lnTo>
                  <a:lnTo>
                    <a:pt x="20" y="84"/>
                  </a:lnTo>
                  <a:lnTo>
                    <a:pt x="24" y="80"/>
                  </a:lnTo>
                  <a:lnTo>
                    <a:pt x="32" y="80"/>
                  </a:lnTo>
                  <a:lnTo>
                    <a:pt x="60" y="80"/>
                  </a:lnTo>
                  <a:lnTo>
                    <a:pt x="60" y="76"/>
                  </a:lnTo>
                  <a:lnTo>
                    <a:pt x="56" y="72"/>
                  </a:lnTo>
                  <a:lnTo>
                    <a:pt x="56" y="64"/>
                  </a:lnTo>
                  <a:lnTo>
                    <a:pt x="56" y="56"/>
                  </a:lnTo>
                  <a:lnTo>
                    <a:pt x="56" y="44"/>
                  </a:lnTo>
                  <a:lnTo>
                    <a:pt x="52" y="40"/>
                  </a:lnTo>
                  <a:lnTo>
                    <a:pt x="52" y="32"/>
                  </a:lnTo>
                  <a:lnTo>
                    <a:pt x="48" y="4"/>
                  </a:lnTo>
                  <a:lnTo>
                    <a:pt x="48" y="0"/>
                  </a:lnTo>
                  <a:lnTo>
                    <a:pt x="60" y="0"/>
                  </a:lnTo>
                  <a:lnTo>
                    <a:pt x="64" y="0"/>
                  </a:lnTo>
                  <a:close/>
                </a:path>
              </a:pathLst>
            </a:custGeom>
            <a:solidFill>
              <a:srgbClr val="CCFFFF"/>
            </a:solidFill>
            <a:ln w="6350">
              <a:solidFill>
                <a:srgbClr val="CCFFFF"/>
              </a:solidFill>
              <a:prstDash val="solid"/>
              <a:round/>
              <a:headEnd/>
              <a:tailEnd/>
            </a:ln>
          </p:spPr>
          <p:txBody>
            <a:bodyPr/>
            <a:lstStyle/>
            <a:p>
              <a:endParaRPr lang="it-IT"/>
            </a:p>
          </p:txBody>
        </p:sp>
        <p:sp>
          <p:nvSpPr>
            <p:cNvPr id="23570" name="Freeform 15">
              <a:extLst>
                <a:ext uri="{FF2B5EF4-FFF2-40B4-BE49-F238E27FC236}">
                  <a16:creationId xmlns:a16="http://schemas.microsoft.com/office/drawing/2014/main" id="{F096B324-B594-5F9C-8908-33B86C97E660}"/>
                </a:ext>
              </a:extLst>
            </p:cNvPr>
            <p:cNvSpPr>
              <a:spLocks noEditPoints="1"/>
            </p:cNvSpPr>
            <p:nvPr/>
          </p:nvSpPr>
          <p:spPr bwMode="auto">
            <a:xfrm>
              <a:off x="4075" y="2138"/>
              <a:ext cx="131" cy="216"/>
            </a:xfrm>
            <a:custGeom>
              <a:avLst/>
              <a:gdLst>
                <a:gd name="T0" fmla="*/ 2147483646 w 68"/>
                <a:gd name="T1" fmla="*/ 0 h 84"/>
                <a:gd name="T2" fmla="*/ 2147483646 w 68"/>
                <a:gd name="T3" fmla="*/ 2147483646 h 84"/>
                <a:gd name="T4" fmla="*/ 2147483646 w 68"/>
                <a:gd name="T5" fmla="*/ 2147483646 h 84"/>
                <a:gd name="T6" fmla="*/ 2147483646 w 68"/>
                <a:gd name="T7" fmla="*/ 2147483646 h 84"/>
                <a:gd name="T8" fmla="*/ 2147483646 w 68"/>
                <a:gd name="T9" fmla="*/ 2147483646 h 84"/>
                <a:gd name="T10" fmla="*/ 2147483646 w 68"/>
                <a:gd name="T11" fmla="*/ 2147483646 h 84"/>
                <a:gd name="T12" fmla="*/ 2147483646 w 68"/>
                <a:gd name="T13" fmla="*/ 0 h 84"/>
                <a:gd name="T14" fmla="*/ 2147483646 w 68"/>
                <a:gd name="T15" fmla="*/ 2147483646 h 84"/>
                <a:gd name="T16" fmla="*/ 2147483646 w 68"/>
                <a:gd name="T17" fmla="*/ 2147483646 h 84"/>
                <a:gd name="T18" fmla="*/ 2147483646 w 68"/>
                <a:gd name="T19" fmla="*/ 2147483646 h 84"/>
                <a:gd name="T20" fmla="*/ 2147483646 w 68"/>
                <a:gd name="T21" fmla="*/ 2147483646 h 84"/>
                <a:gd name="T22" fmla="*/ 2147483646 w 68"/>
                <a:gd name="T23" fmla="*/ 2147483646 h 84"/>
                <a:gd name="T24" fmla="*/ 2147483646 w 68"/>
                <a:gd name="T25" fmla="*/ 2147483646 h 84"/>
                <a:gd name="T26" fmla="*/ 2147483646 w 68"/>
                <a:gd name="T27" fmla="*/ 2147483646 h 84"/>
                <a:gd name="T28" fmla="*/ 2147483646 w 68"/>
                <a:gd name="T29" fmla="*/ 2147483646 h 84"/>
                <a:gd name="T30" fmla="*/ 2147483646 w 68"/>
                <a:gd name="T31" fmla="*/ 2147483646 h 84"/>
                <a:gd name="T32" fmla="*/ 2147483646 w 68"/>
                <a:gd name="T33" fmla="*/ 2147483646 h 84"/>
                <a:gd name="T34" fmla="*/ 2147483646 w 68"/>
                <a:gd name="T35" fmla="*/ 2147483646 h 84"/>
                <a:gd name="T36" fmla="*/ 2147483646 w 68"/>
                <a:gd name="T37" fmla="*/ 2147483646 h 84"/>
                <a:gd name="T38" fmla="*/ 2147483646 w 68"/>
                <a:gd name="T39" fmla="*/ 2147483646 h 84"/>
                <a:gd name="T40" fmla="*/ 2147483646 w 68"/>
                <a:gd name="T41" fmla="*/ 2147483646 h 84"/>
                <a:gd name="T42" fmla="*/ 2147483646 w 68"/>
                <a:gd name="T43" fmla="*/ 2147483646 h 84"/>
                <a:gd name="T44" fmla="*/ 2147483646 w 68"/>
                <a:gd name="T45" fmla="*/ 2147483646 h 84"/>
                <a:gd name="T46" fmla="*/ 2147483646 w 68"/>
                <a:gd name="T47" fmla="*/ 2147483646 h 84"/>
                <a:gd name="T48" fmla="*/ 2147483646 w 68"/>
                <a:gd name="T49" fmla="*/ 2147483646 h 84"/>
                <a:gd name="T50" fmla="*/ 2147483646 w 68"/>
                <a:gd name="T51" fmla="*/ 2147483646 h 84"/>
                <a:gd name="T52" fmla="*/ 2147483646 w 68"/>
                <a:gd name="T53" fmla="*/ 2147483646 h 84"/>
                <a:gd name="T54" fmla="*/ 2147483646 w 68"/>
                <a:gd name="T55" fmla="*/ 2147483646 h 84"/>
                <a:gd name="T56" fmla="*/ 2147483646 w 68"/>
                <a:gd name="T57" fmla="*/ 2147483646 h 84"/>
                <a:gd name="T58" fmla="*/ 2147483646 w 68"/>
                <a:gd name="T59" fmla="*/ 2147483646 h 84"/>
                <a:gd name="T60" fmla="*/ 2147483646 w 68"/>
                <a:gd name="T61" fmla="*/ 2147483646 h 84"/>
                <a:gd name="T62" fmla="*/ 2147483646 w 68"/>
                <a:gd name="T63" fmla="*/ 2147483646 h 84"/>
                <a:gd name="T64" fmla="*/ 2147483646 w 68"/>
                <a:gd name="T65" fmla="*/ 2147483646 h 84"/>
                <a:gd name="T66" fmla="*/ 2147483646 w 68"/>
                <a:gd name="T67" fmla="*/ 2147483646 h 84"/>
                <a:gd name="T68" fmla="*/ 2147483646 w 68"/>
                <a:gd name="T69" fmla="*/ 2147483646 h 84"/>
                <a:gd name="T70" fmla="*/ 2147483646 w 68"/>
                <a:gd name="T71" fmla="*/ 2147483646 h 84"/>
                <a:gd name="T72" fmla="*/ 2147483646 w 68"/>
                <a:gd name="T73" fmla="*/ 2147483646 h 84"/>
                <a:gd name="T74" fmla="*/ 1892594765 w 68"/>
                <a:gd name="T75" fmla="*/ 2147483646 h 84"/>
                <a:gd name="T76" fmla="*/ 1523371563 w 68"/>
                <a:gd name="T77" fmla="*/ 2147483646 h 84"/>
                <a:gd name="T78" fmla="*/ 1120408173 w 68"/>
                <a:gd name="T79" fmla="*/ 2147483646 h 84"/>
                <a:gd name="T80" fmla="*/ 1120408173 w 68"/>
                <a:gd name="T81" fmla="*/ 2147483646 h 84"/>
                <a:gd name="T82" fmla="*/ 1120408173 w 68"/>
                <a:gd name="T83" fmla="*/ 2147483646 h 84"/>
                <a:gd name="T84" fmla="*/ 738292919 w 68"/>
                <a:gd name="T85" fmla="*/ 2147483646 h 84"/>
                <a:gd name="T86" fmla="*/ 738292919 w 68"/>
                <a:gd name="T87" fmla="*/ 2147483646 h 84"/>
                <a:gd name="T88" fmla="*/ 383236019 w 68"/>
                <a:gd name="T89" fmla="*/ 2147483646 h 84"/>
                <a:gd name="T90" fmla="*/ 0 w 68"/>
                <a:gd name="T91" fmla="*/ 2147483646 h 84"/>
                <a:gd name="T92" fmla="*/ 0 w 68"/>
                <a:gd name="T93" fmla="*/ 2147483646 h 84"/>
                <a:gd name="T94" fmla="*/ 738292919 w 68"/>
                <a:gd name="T95" fmla="*/ 2147483646 h 84"/>
                <a:gd name="T96" fmla="*/ 1523371563 w 68"/>
                <a:gd name="T97" fmla="*/ 2147483646 h 84"/>
                <a:gd name="T98" fmla="*/ 2147483646 w 68"/>
                <a:gd name="T99" fmla="*/ 2147483646 h 84"/>
                <a:gd name="T100" fmla="*/ 2147483646 w 68"/>
                <a:gd name="T101" fmla="*/ 2147483646 h 84"/>
                <a:gd name="T102" fmla="*/ 2147483646 w 68"/>
                <a:gd name="T103" fmla="*/ 2147483646 h 84"/>
                <a:gd name="T104" fmla="*/ 2147483646 w 68"/>
                <a:gd name="T105" fmla="*/ 2147483646 h 84"/>
                <a:gd name="T106" fmla="*/ 2147483646 w 68"/>
                <a:gd name="T107" fmla="*/ 2147483646 h 84"/>
                <a:gd name="T108" fmla="*/ 2147483646 w 68"/>
                <a:gd name="T109" fmla="*/ 2147483646 h 84"/>
                <a:gd name="T110" fmla="*/ 2147483646 w 68"/>
                <a:gd name="T111" fmla="*/ 2147483646 h 84"/>
                <a:gd name="T112" fmla="*/ 2147483646 w 68"/>
                <a:gd name="T113" fmla="*/ 2147483646 h 84"/>
                <a:gd name="T114" fmla="*/ 2147483646 w 68"/>
                <a:gd name="T115" fmla="*/ 2147483646 h 84"/>
                <a:gd name="T116" fmla="*/ 2147483646 w 68"/>
                <a:gd name="T117" fmla="*/ 2147483646 h 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8"/>
                <a:gd name="T178" fmla="*/ 0 h 84"/>
                <a:gd name="T179" fmla="*/ 68 w 68"/>
                <a:gd name="T180" fmla="*/ 84 h 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8" h="84">
                  <a:moveTo>
                    <a:pt x="40" y="0"/>
                  </a:moveTo>
                  <a:lnTo>
                    <a:pt x="40" y="4"/>
                  </a:lnTo>
                  <a:lnTo>
                    <a:pt x="40" y="8"/>
                  </a:lnTo>
                  <a:lnTo>
                    <a:pt x="36" y="8"/>
                  </a:lnTo>
                  <a:lnTo>
                    <a:pt x="36" y="4"/>
                  </a:lnTo>
                  <a:lnTo>
                    <a:pt x="40" y="4"/>
                  </a:lnTo>
                  <a:lnTo>
                    <a:pt x="40" y="0"/>
                  </a:lnTo>
                  <a:close/>
                  <a:moveTo>
                    <a:pt x="40" y="12"/>
                  </a:moveTo>
                  <a:lnTo>
                    <a:pt x="40" y="16"/>
                  </a:lnTo>
                  <a:lnTo>
                    <a:pt x="44" y="16"/>
                  </a:lnTo>
                  <a:lnTo>
                    <a:pt x="48" y="20"/>
                  </a:lnTo>
                  <a:lnTo>
                    <a:pt x="52" y="24"/>
                  </a:lnTo>
                  <a:lnTo>
                    <a:pt x="56" y="24"/>
                  </a:lnTo>
                  <a:lnTo>
                    <a:pt x="60" y="24"/>
                  </a:lnTo>
                  <a:lnTo>
                    <a:pt x="64" y="28"/>
                  </a:lnTo>
                  <a:lnTo>
                    <a:pt x="68" y="32"/>
                  </a:lnTo>
                  <a:lnTo>
                    <a:pt x="68" y="36"/>
                  </a:lnTo>
                  <a:lnTo>
                    <a:pt x="64" y="40"/>
                  </a:lnTo>
                  <a:lnTo>
                    <a:pt x="60" y="44"/>
                  </a:lnTo>
                  <a:lnTo>
                    <a:pt x="60" y="48"/>
                  </a:lnTo>
                  <a:lnTo>
                    <a:pt x="56" y="52"/>
                  </a:lnTo>
                  <a:lnTo>
                    <a:pt x="56" y="48"/>
                  </a:lnTo>
                  <a:lnTo>
                    <a:pt x="52" y="48"/>
                  </a:lnTo>
                  <a:lnTo>
                    <a:pt x="52" y="52"/>
                  </a:lnTo>
                  <a:lnTo>
                    <a:pt x="52" y="56"/>
                  </a:lnTo>
                  <a:lnTo>
                    <a:pt x="52" y="60"/>
                  </a:lnTo>
                  <a:lnTo>
                    <a:pt x="52" y="64"/>
                  </a:lnTo>
                  <a:lnTo>
                    <a:pt x="48" y="64"/>
                  </a:lnTo>
                  <a:lnTo>
                    <a:pt x="44" y="64"/>
                  </a:lnTo>
                  <a:lnTo>
                    <a:pt x="40" y="68"/>
                  </a:lnTo>
                  <a:lnTo>
                    <a:pt x="40" y="72"/>
                  </a:lnTo>
                  <a:lnTo>
                    <a:pt x="36" y="72"/>
                  </a:lnTo>
                  <a:lnTo>
                    <a:pt x="32" y="72"/>
                  </a:lnTo>
                  <a:lnTo>
                    <a:pt x="32" y="76"/>
                  </a:lnTo>
                  <a:lnTo>
                    <a:pt x="28" y="76"/>
                  </a:lnTo>
                  <a:lnTo>
                    <a:pt x="28" y="80"/>
                  </a:lnTo>
                  <a:lnTo>
                    <a:pt x="24" y="80"/>
                  </a:lnTo>
                  <a:lnTo>
                    <a:pt x="20" y="80"/>
                  </a:lnTo>
                  <a:lnTo>
                    <a:pt x="16" y="80"/>
                  </a:lnTo>
                  <a:lnTo>
                    <a:pt x="12" y="80"/>
                  </a:lnTo>
                  <a:lnTo>
                    <a:pt x="12" y="84"/>
                  </a:lnTo>
                  <a:lnTo>
                    <a:pt x="12" y="80"/>
                  </a:lnTo>
                  <a:lnTo>
                    <a:pt x="8" y="80"/>
                  </a:lnTo>
                  <a:lnTo>
                    <a:pt x="8" y="76"/>
                  </a:lnTo>
                  <a:lnTo>
                    <a:pt x="4" y="72"/>
                  </a:lnTo>
                  <a:lnTo>
                    <a:pt x="0" y="68"/>
                  </a:lnTo>
                  <a:lnTo>
                    <a:pt x="0" y="64"/>
                  </a:lnTo>
                  <a:lnTo>
                    <a:pt x="8" y="60"/>
                  </a:lnTo>
                  <a:lnTo>
                    <a:pt x="16" y="56"/>
                  </a:lnTo>
                  <a:lnTo>
                    <a:pt x="36" y="44"/>
                  </a:lnTo>
                  <a:lnTo>
                    <a:pt x="36" y="36"/>
                  </a:lnTo>
                  <a:lnTo>
                    <a:pt x="36" y="32"/>
                  </a:lnTo>
                  <a:lnTo>
                    <a:pt x="32" y="32"/>
                  </a:lnTo>
                  <a:lnTo>
                    <a:pt x="32" y="24"/>
                  </a:lnTo>
                  <a:lnTo>
                    <a:pt x="32" y="20"/>
                  </a:lnTo>
                  <a:lnTo>
                    <a:pt x="36" y="20"/>
                  </a:lnTo>
                  <a:lnTo>
                    <a:pt x="36" y="16"/>
                  </a:lnTo>
                  <a:lnTo>
                    <a:pt x="36" y="12"/>
                  </a:lnTo>
                  <a:lnTo>
                    <a:pt x="40" y="12"/>
                  </a:lnTo>
                  <a:close/>
                </a:path>
              </a:pathLst>
            </a:custGeom>
            <a:solidFill>
              <a:srgbClr val="CCFFFF"/>
            </a:solidFill>
            <a:ln w="6350">
              <a:solidFill>
                <a:srgbClr val="CCFFFF"/>
              </a:solidFill>
              <a:prstDash val="solid"/>
              <a:round/>
              <a:headEnd/>
              <a:tailEnd/>
            </a:ln>
          </p:spPr>
          <p:txBody>
            <a:bodyPr/>
            <a:lstStyle/>
            <a:p>
              <a:endParaRPr lang="it-IT"/>
            </a:p>
          </p:txBody>
        </p:sp>
        <p:sp>
          <p:nvSpPr>
            <p:cNvPr id="23571" name="Freeform 16">
              <a:extLst>
                <a:ext uri="{FF2B5EF4-FFF2-40B4-BE49-F238E27FC236}">
                  <a16:creationId xmlns:a16="http://schemas.microsoft.com/office/drawing/2014/main" id="{3CCF68E8-81C0-F6A0-DBB7-8C4F65741EA6}"/>
                </a:ext>
              </a:extLst>
            </p:cNvPr>
            <p:cNvSpPr>
              <a:spLocks/>
            </p:cNvSpPr>
            <p:nvPr/>
          </p:nvSpPr>
          <p:spPr bwMode="auto">
            <a:xfrm>
              <a:off x="3223" y="2200"/>
              <a:ext cx="261" cy="256"/>
            </a:xfrm>
            <a:custGeom>
              <a:avLst/>
              <a:gdLst>
                <a:gd name="T0" fmla="*/ 1349129057 w 136"/>
                <a:gd name="T1" fmla="*/ 2147483646 h 100"/>
                <a:gd name="T2" fmla="*/ 664478436 w 136"/>
                <a:gd name="T3" fmla="*/ 2147483646 h 100"/>
                <a:gd name="T4" fmla="*/ 664478436 w 136"/>
                <a:gd name="T5" fmla="*/ 2147483646 h 100"/>
                <a:gd name="T6" fmla="*/ 346241637 w 136"/>
                <a:gd name="T7" fmla="*/ 2147483646 h 100"/>
                <a:gd name="T8" fmla="*/ 0 w 136"/>
                <a:gd name="T9" fmla="*/ 2147483646 h 100"/>
                <a:gd name="T10" fmla="*/ 346241637 w 136"/>
                <a:gd name="T11" fmla="*/ 2147483646 h 100"/>
                <a:gd name="T12" fmla="*/ 1002859411 w 136"/>
                <a:gd name="T13" fmla="*/ 2147483646 h 100"/>
                <a:gd name="T14" fmla="*/ 2147483646 w 136"/>
                <a:gd name="T15" fmla="*/ 2147483646 h 100"/>
                <a:gd name="T16" fmla="*/ 2147483646 w 136"/>
                <a:gd name="T17" fmla="*/ 2147483646 h 100"/>
                <a:gd name="T18" fmla="*/ 2147483646 w 136"/>
                <a:gd name="T19" fmla="*/ 2147483646 h 100"/>
                <a:gd name="T20" fmla="*/ 2147483646 w 136"/>
                <a:gd name="T21" fmla="*/ 2147483646 h 100"/>
                <a:gd name="T22" fmla="*/ 2147483646 w 136"/>
                <a:gd name="T23" fmla="*/ 2147483646 h 100"/>
                <a:gd name="T24" fmla="*/ 2147483646 w 136"/>
                <a:gd name="T25" fmla="*/ 2147483646 h 100"/>
                <a:gd name="T26" fmla="*/ 2147483646 w 136"/>
                <a:gd name="T27" fmla="*/ 2147483646 h 100"/>
                <a:gd name="T28" fmla="*/ 2147483646 w 136"/>
                <a:gd name="T29" fmla="*/ 2147483646 h 100"/>
                <a:gd name="T30" fmla="*/ 2147483646 w 136"/>
                <a:gd name="T31" fmla="*/ 0 h 100"/>
                <a:gd name="T32" fmla="*/ 2147483646 w 136"/>
                <a:gd name="T33" fmla="*/ 2147483646 h 100"/>
                <a:gd name="T34" fmla="*/ 2147483646 w 136"/>
                <a:gd name="T35" fmla="*/ 2147483646 h 100"/>
                <a:gd name="T36" fmla="*/ 2147483646 w 136"/>
                <a:gd name="T37" fmla="*/ 2147483646 h 100"/>
                <a:gd name="T38" fmla="*/ 2147483646 w 136"/>
                <a:gd name="T39" fmla="*/ 2147483646 h 100"/>
                <a:gd name="T40" fmla="*/ 2147483646 w 136"/>
                <a:gd name="T41" fmla="*/ 2147483646 h 100"/>
                <a:gd name="T42" fmla="*/ 2147483646 w 136"/>
                <a:gd name="T43" fmla="*/ 2147483646 h 100"/>
                <a:gd name="T44" fmla="*/ 2147483646 w 136"/>
                <a:gd name="T45" fmla="*/ 2147483646 h 100"/>
                <a:gd name="T46" fmla="*/ 2147483646 w 136"/>
                <a:gd name="T47" fmla="*/ 2147483646 h 100"/>
                <a:gd name="T48" fmla="*/ 2147483646 w 136"/>
                <a:gd name="T49" fmla="*/ 2147483646 h 100"/>
                <a:gd name="T50" fmla="*/ 2147483646 w 136"/>
                <a:gd name="T51" fmla="*/ 2147483646 h 100"/>
                <a:gd name="T52" fmla="*/ 2147483646 w 136"/>
                <a:gd name="T53" fmla="*/ 2147483646 h 100"/>
                <a:gd name="T54" fmla="*/ 2147483646 w 136"/>
                <a:gd name="T55" fmla="*/ 2147483646 h 100"/>
                <a:gd name="T56" fmla="*/ 2147483646 w 136"/>
                <a:gd name="T57" fmla="*/ 2147483646 h 100"/>
                <a:gd name="T58" fmla="*/ 2147483646 w 136"/>
                <a:gd name="T59" fmla="*/ 2147483646 h 100"/>
                <a:gd name="T60" fmla="*/ 2147483646 w 136"/>
                <a:gd name="T61" fmla="*/ 2147483646 h 100"/>
                <a:gd name="T62" fmla="*/ 2147483646 w 136"/>
                <a:gd name="T63" fmla="*/ 2147483646 h 100"/>
                <a:gd name="T64" fmla="*/ 2147483646 w 136"/>
                <a:gd name="T65" fmla="*/ 2147483646 h 100"/>
                <a:gd name="T66" fmla="*/ 2147483646 w 136"/>
                <a:gd name="T67" fmla="*/ 2147483646 h 100"/>
                <a:gd name="T68" fmla="*/ 2147483646 w 136"/>
                <a:gd name="T69" fmla="*/ 2147483646 h 100"/>
                <a:gd name="T70" fmla="*/ 2147483646 w 136"/>
                <a:gd name="T71" fmla="*/ 2147483646 h 100"/>
                <a:gd name="T72" fmla="*/ 2147483646 w 136"/>
                <a:gd name="T73" fmla="*/ 2147483646 h 100"/>
                <a:gd name="T74" fmla="*/ 2147483646 w 136"/>
                <a:gd name="T75" fmla="*/ 2147483646 h 100"/>
                <a:gd name="T76" fmla="*/ 2147483646 w 136"/>
                <a:gd name="T77" fmla="*/ 2147483646 h 100"/>
                <a:gd name="T78" fmla="*/ 2019188373 w 136"/>
                <a:gd name="T79" fmla="*/ 2147483646 h 100"/>
                <a:gd name="T80" fmla="*/ 1674346616 w 136"/>
                <a:gd name="T81" fmla="*/ 2147483646 h 1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6"/>
                <a:gd name="T124" fmla="*/ 0 h 100"/>
                <a:gd name="T125" fmla="*/ 136 w 136"/>
                <a:gd name="T126" fmla="*/ 100 h 10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6" h="100">
                  <a:moveTo>
                    <a:pt x="16" y="96"/>
                  </a:moveTo>
                  <a:lnTo>
                    <a:pt x="16" y="92"/>
                  </a:lnTo>
                  <a:lnTo>
                    <a:pt x="12" y="92"/>
                  </a:lnTo>
                  <a:lnTo>
                    <a:pt x="8" y="88"/>
                  </a:lnTo>
                  <a:lnTo>
                    <a:pt x="4" y="88"/>
                  </a:lnTo>
                  <a:lnTo>
                    <a:pt x="8" y="88"/>
                  </a:lnTo>
                  <a:lnTo>
                    <a:pt x="8" y="84"/>
                  </a:lnTo>
                  <a:lnTo>
                    <a:pt x="4" y="84"/>
                  </a:lnTo>
                  <a:lnTo>
                    <a:pt x="0" y="80"/>
                  </a:lnTo>
                  <a:lnTo>
                    <a:pt x="0" y="76"/>
                  </a:lnTo>
                  <a:lnTo>
                    <a:pt x="0" y="72"/>
                  </a:lnTo>
                  <a:lnTo>
                    <a:pt x="4" y="72"/>
                  </a:lnTo>
                  <a:lnTo>
                    <a:pt x="8" y="72"/>
                  </a:lnTo>
                  <a:lnTo>
                    <a:pt x="12" y="72"/>
                  </a:lnTo>
                  <a:lnTo>
                    <a:pt x="16" y="68"/>
                  </a:lnTo>
                  <a:lnTo>
                    <a:pt x="28" y="68"/>
                  </a:lnTo>
                  <a:lnTo>
                    <a:pt x="32" y="64"/>
                  </a:lnTo>
                  <a:lnTo>
                    <a:pt x="32" y="60"/>
                  </a:lnTo>
                  <a:lnTo>
                    <a:pt x="36" y="56"/>
                  </a:lnTo>
                  <a:lnTo>
                    <a:pt x="36" y="52"/>
                  </a:lnTo>
                  <a:lnTo>
                    <a:pt x="36" y="48"/>
                  </a:lnTo>
                  <a:lnTo>
                    <a:pt x="36" y="40"/>
                  </a:lnTo>
                  <a:lnTo>
                    <a:pt x="36" y="36"/>
                  </a:lnTo>
                  <a:lnTo>
                    <a:pt x="40" y="36"/>
                  </a:lnTo>
                  <a:lnTo>
                    <a:pt x="48" y="36"/>
                  </a:lnTo>
                  <a:lnTo>
                    <a:pt x="60" y="24"/>
                  </a:lnTo>
                  <a:lnTo>
                    <a:pt x="64" y="20"/>
                  </a:lnTo>
                  <a:lnTo>
                    <a:pt x="72" y="16"/>
                  </a:lnTo>
                  <a:lnTo>
                    <a:pt x="80" y="12"/>
                  </a:lnTo>
                  <a:lnTo>
                    <a:pt x="92" y="4"/>
                  </a:lnTo>
                  <a:lnTo>
                    <a:pt x="100" y="0"/>
                  </a:lnTo>
                  <a:lnTo>
                    <a:pt x="104" y="0"/>
                  </a:lnTo>
                  <a:lnTo>
                    <a:pt x="112" y="0"/>
                  </a:lnTo>
                  <a:lnTo>
                    <a:pt x="116" y="4"/>
                  </a:lnTo>
                  <a:lnTo>
                    <a:pt x="120" y="8"/>
                  </a:lnTo>
                  <a:lnTo>
                    <a:pt x="128" y="4"/>
                  </a:lnTo>
                  <a:lnTo>
                    <a:pt x="128" y="12"/>
                  </a:lnTo>
                  <a:lnTo>
                    <a:pt x="128" y="16"/>
                  </a:lnTo>
                  <a:lnTo>
                    <a:pt x="132" y="20"/>
                  </a:lnTo>
                  <a:lnTo>
                    <a:pt x="132" y="24"/>
                  </a:lnTo>
                  <a:lnTo>
                    <a:pt x="136" y="28"/>
                  </a:lnTo>
                  <a:lnTo>
                    <a:pt x="132" y="28"/>
                  </a:lnTo>
                  <a:lnTo>
                    <a:pt x="132" y="32"/>
                  </a:lnTo>
                  <a:lnTo>
                    <a:pt x="132" y="36"/>
                  </a:lnTo>
                  <a:lnTo>
                    <a:pt x="132" y="40"/>
                  </a:lnTo>
                  <a:lnTo>
                    <a:pt x="132" y="44"/>
                  </a:lnTo>
                  <a:lnTo>
                    <a:pt x="132" y="48"/>
                  </a:lnTo>
                  <a:lnTo>
                    <a:pt x="132" y="52"/>
                  </a:lnTo>
                  <a:lnTo>
                    <a:pt x="132" y="56"/>
                  </a:lnTo>
                  <a:lnTo>
                    <a:pt x="120" y="68"/>
                  </a:lnTo>
                  <a:lnTo>
                    <a:pt x="116" y="76"/>
                  </a:lnTo>
                  <a:lnTo>
                    <a:pt x="116" y="80"/>
                  </a:lnTo>
                  <a:lnTo>
                    <a:pt x="116" y="84"/>
                  </a:lnTo>
                  <a:lnTo>
                    <a:pt x="112" y="84"/>
                  </a:lnTo>
                  <a:lnTo>
                    <a:pt x="108" y="84"/>
                  </a:lnTo>
                  <a:lnTo>
                    <a:pt x="108" y="88"/>
                  </a:lnTo>
                  <a:lnTo>
                    <a:pt x="104" y="88"/>
                  </a:lnTo>
                  <a:lnTo>
                    <a:pt x="100" y="88"/>
                  </a:lnTo>
                  <a:lnTo>
                    <a:pt x="96" y="88"/>
                  </a:lnTo>
                  <a:lnTo>
                    <a:pt x="92" y="88"/>
                  </a:lnTo>
                  <a:lnTo>
                    <a:pt x="88" y="88"/>
                  </a:lnTo>
                  <a:lnTo>
                    <a:pt x="84" y="88"/>
                  </a:lnTo>
                  <a:lnTo>
                    <a:pt x="80" y="92"/>
                  </a:lnTo>
                  <a:lnTo>
                    <a:pt x="76" y="92"/>
                  </a:lnTo>
                  <a:lnTo>
                    <a:pt x="72" y="92"/>
                  </a:lnTo>
                  <a:lnTo>
                    <a:pt x="68" y="88"/>
                  </a:lnTo>
                  <a:lnTo>
                    <a:pt x="64" y="88"/>
                  </a:lnTo>
                  <a:lnTo>
                    <a:pt x="60" y="88"/>
                  </a:lnTo>
                  <a:lnTo>
                    <a:pt x="56" y="88"/>
                  </a:lnTo>
                  <a:lnTo>
                    <a:pt x="52" y="84"/>
                  </a:lnTo>
                  <a:lnTo>
                    <a:pt x="48" y="84"/>
                  </a:lnTo>
                  <a:lnTo>
                    <a:pt x="44" y="84"/>
                  </a:lnTo>
                  <a:lnTo>
                    <a:pt x="40" y="84"/>
                  </a:lnTo>
                  <a:lnTo>
                    <a:pt x="36" y="84"/>
                  </a:lnTo>
                  <a:lnTo>
                    <a:pt x="32" y="84"/>
                  </a:lnTo>
                  <a:lnTo>
                    <a:pt x="32" y="92"/>
                  </a:lnTo>
                  <a:lnTo>
                    <a:pt x="28" y="92"/>
                  </a:lnTo>
                  <a:lnTo>
                    <a:pt x="28" y="96"/>
                  </a:lnTo>
                  <a:lnTo>
                    <a:pt x="28" y="100"/>
                  </a:lnTo>
                  <a:lnTo>
                    <a:pt x="24" y="100"/>
                  </a:lnTo>
                  <a:lnTo>
                    <a:pt x="24" y="96"/>
                  </a:lnTo>
                  <a:lnTo>
                    <a:pt x="20" y="96"/>
                  </a:lnTo>
                  <a:lnTo>
                    <a:pt x="16" y="96"/>
                  </a:lnTo>
                  <a:close/>
                </a:path>
              </a:pathLst>
            </a:custGeom>
            <a:solidFill>
              <a:srgbClr val="CCFFFF"/>
            </a:solidFill>
            <a:ln w="6350">
              <a:solidFill>
                <a:srgbClr val="CCFFFF"/>
              </a:solidFill>
              <a:prstDash val="solid"/>
              <a:round/>
              <a:headEnd/>
              <a:tailEnd/>
            </a:ln>
          </p:spPr>
          <p:txBody>
            <a:bodyPr/>
            <a:lstStyle/>
            <a:p>
              <a:endParaRPr lang="it-IT"/>
            </a:p>
          </p:txBody>
        </p:sp>
        <p:sp>
          <p:nvSpPr>
            <p:cNvPr id="23572" name="Freeform 17">
              <a:extLst>
                <a:ext uri="{FF2B5EF4-FFF2-40B4-BE49-F238E27FC236}">
                  <a16:creationId xmlns:a16="http://schemas.microsoft.com/office/drawing/2014/main" id="{03DFB830-2499-5F15-B994-79E58CC0944D}"/>
                </a:ext>
              </a:extLst>
            </p:cNvPr>
            <p:cNvSpPr>
              <a:spLocks/>
            </p:cNvSpPr>
            <p:nvPr/>
          </p:nvSpPr>
          <p:spPr bwMode="auto">
            <a:xfrm>
              <a:off x="3446" y="2200"/>
              <a:ext cx="169" cy="348"/>
            </a:xfrm>
            <a:custGeom>
              <a:avLst/>
              <a:gdLst>
                <a:gd name="T0" fmla="*/ 0 w 88"/>
                <a:gd name="T1" fmla="*/ 2147483646 h 136"/>
                <a:gd name="T2" fmla="*/ 0 w 88"/>
                <a:gd name="T3" fmla="*/ 2147483646 h 136"/>
                <a:gd name="T4" fmla="*/ 355709460 w 88"/>
                <a:gd name="T5" fmla="*/ 2147483646 h 136"/>
                <a:gd name="T6" fmla="*/ 1397831673 w 88"/>
                <a:gd name="T7" fmla="*/ 2147483646 h 136"/>
                <a:gd name="T8" fmla="*/ 1397831673 w 88"/>
                <a:gd name="T9" fmla="*/ 2147483646 h 136"/>
                <a:gd name="T10" fmla="*/ 1397831673 w 88"/>
                <a:gd name="T11" fmla="*/ 2147483646 h 136"/>
                <a:gd name="T12" fmla="*/ 1397831673 w 88"/>
                <a:gd name="T13" fmla="*/ 2147483646 h 136"/>
                <a:gd name="T14" fmla="*/ 1397831673 w 88"/>
                <a:gd name="T15" fmla="*/ 2147483646 h 136"/>
                <a:gd name="T16" fmla="*/ 1031925014 w 88"/>
                <a:gd name="T17" fmla="*/ 2147483646 h 136"/>
                <a:gd name="T18" fmla="*/ 1031925014 w 88"/>
                <a:gd name="T19" fmla="*/ 2147483646 h 136"/>
                <a:gd name="T20" fmla="*/ 1705458545 w 88"/>
                <a:gd name="T21" fmla="*/ 0 h 136"/>
                <a:gd name="T22" fmla="*/ 2147483646 w 88"/>
                <a:gd name="T23" fmla="*/ 2147483646 h 136"/>
                <a:gd name="T24" fmla="*/ 2147483646 w 88"/>
                <a:gd name="T25" fmla="*/ 2147483646 h 136"/>
                <a:gd name="T26" fmla="*/ 2147483646 w 88"/>
                <a:gd name="T27" fmla="*/ 2147483646 h 136"/>
                <a:gd name="T28" fmla="*/ 2147483646 w 88"/>
                <a:gd name="T29" fmla="*/ 2147483646 h 136"/>
                <a:gd name="T30" fmla="*/ 2147483646 w 88"/>
                <a:gd name="T31" fmla="*/ 2147483646 h 136"/>
                <a:gd name="T32" fmla="*/ 2147483646 w 88"/>
                <a:gd name="T33" fmla="*/ 2147483646 h 136"/>
                <a:gd name="T34" fmla="*/ 2147483646 w 88"/>
                <a:gd name="T35" fmla="*/ 2147483646 h 136"/>
                <a:gd name="T36" fmla="*/ 2147483646 w 88"/>
                <a:gd name="T37" fmla="*/ 2147483646 h 136"/>
                <a:gd name="T38" fmla="*/ 2147483646 w 88"/>
                <a:gd name="T39" fmla="*/ 2147483646 h 136"/>
                <a:gd name="T40" fmla="*/ 2147483646 w 88"/>
                <a:gd name="T41" fmla="*/ 2147483646 h 136"/>
                <a:gd name="T42" fmla="*/ 2147483646 w 88"/>
                <a:gd name="T43" fmla="*/ 2147483646 h 136"/>
                <a:gd name="T44" fmla="*/ 2147483646 w 88"/>
                <a:gd name="T45" fmla="*/ 2147483646 h 136"/>
                <a:gd name="T46" fmla="*/ 2147483646 w 88"/>
                <a:gd name="T47" fmla="*/ 2147483646 h 136"/>
                <a:gd name="T48" fmla="*/ 2147483646 w 88"/>
                <a:gd name="T49" fmla="*/ 2147483646 h 136"/>
                <a:gd name="T50" fmla="*/ 2147483646 w 88"/>
                <a:gd name="T51" fmla="*/ 2147483646 h 136"/>
                <a:gd name="T52" fmla="*/ 2147483646 w 88"/>
                <a:gd name="T53" fmla="*/ 2147483646 h 136"/>
                <a:gd name="T54" fmla="*/ 2147483646 w 88"/>
                <a:gd name="T55" fmla="*/ 2147483646 h 136"/>
                <a:gd name="T56" fmla="*/ 2147483646 w 88"/>
                <a:gd name="T57" fmla="*/ 2147483646 h 136"/>
                <a:gd name="T58" fmla="*/ 2147483646 w 88"/>
                <a:gd name="T59" fmla="*/ 2147483646 h 136"/>
                <a:gd name="T60" fmla="*/ 1705458545 w 88"/>
                <a:gd name="T61" fmla="*/ 2147483646 h 136"/>
                <a:gd name="T62" fmla="*/ 1031925014 w 88"/>
                <a:gd name="T63" fmla="*/ 2147483646 h 136"/>
                <a:gd name="T64" fmla="*/ 683123849 w 88"/>
                <a:gd name="T65" fmla="*/ 2147483646 h 136"/>
                <a:gd name="T66" fmla="*/ 355709460 w 88"/>
                <a:gd name="T67" fmla="*/ 2147483646 h 136"/>
                <a:gd name="T68" fmla="*/ 1031925014 w 88"/>
                <a:gd name="T69" fmla="*/ 2147483646 h 136"/>
                <a:gd name="T70" fmla="*/ 1031925014 w 88"/>
                <a:gd name="T71" fmla="*/ 2147483646 h 136"/>
                <a:gd name="T72" fmla="*/ 1031925014 w 88"/>
                <a:gd name="T73" fmla="*/ 2147483646 h 136"/>
                <a:gd name="T74" fmla="*/ 683123849 w 88"/>
                <a:gd name="T75" fmla="*/ 2147483646 h 1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8"/>
                <a:gd name="T115" fmla="*/ 0 h 136"/>
                <a:gd name="T116" fmla="*/ 88 w 88"/>
                <a:gd name="T117" fmla="*/ 136 h 1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8" h="136">
                  <a:moveTo>
                    <a:pt x="4" y="88"/>
                  </a:moveTo>
                  <a:lnTo>
                    <a:pt x="0" y="88"/>
                  </a:lnTo>
                  <a:lnTo>
                    <a:pt x="0" y="84"/>
                  </a:lnTo>
                  <a:lnTo>
                    <a:pt x="0" y="80"/>
                  </a:lnTo>
                  <a:lnTo>
                    <a:pt x="0" y="76"/>
                  </a:lnTo>
                  <a:lnTo>
                    <a:pt x="4" y="68"/>
                  </a:lnTo>
                  <a:lnTo>
                    <a:pt x="16" y="56"/>
                  </a:lnTo>
                  <a:lnTo>
                    <a:pt x="16" y="52"/>
                  </a:lnTo>
                  <a:lnTo>
                    <a:pt x="16" y="48"/>
                  </a:lnTo>
                  <a:lnTo>
                    <a:pt x="16" y="44"/>
                  </a:lnTo>
                  <a:lnTo>
                    <a:pt x="16" y="40"/>
                  </a:lnTo>
                  <a:lnTo>
                    <a:pt x="16" y="36"/>
                  </a:lnTo>
                  <a:lnTo>
                    <a:pt x="16" y="32"/>
                  </a:lnTo>
                  <a:lnTo>
                    <a:pt x="16" y="28"/>
                  </a:lnTo>
                  <a:lnTo>
                    <a:pt x="20" y="28"/>
                  </a:lnTo>
                  <a:lnTo>
                    <a:pt x="16" y="24"/>
                  </a:lnTo>
                  <a:lnTo>
                    <a:pt x="16" y="20"/>
                  </a:lnTo>
                  <a:lnTo>
                    <a:pt x="12" y="16"/>
                  </a:lnTo>
                  <a:lnTo>
                    <a:pt x="12" y="12"/>
                  </a:lnTo>
                  <a:lnTo>
                    <a:pt x="12" y="4"/>
                  </a:lnTo>
                  <a:lnTo>
                    <a:pt x="16" y="0"/>
                  </a:lnTo>
                  <a:lnTo>
                    <a:pt x="20" y="0"/>
                  </a:lnTo>
                  <a:lnTo>
                    <a:pt x="40" y="12"/>
                  </a:lnTo>
                  <a:lnTo>
                    <a:pt x="60" y="20"/>
                  </a:lnTo>
                  <a:lnTo>
                    <a:pt x="80" y="32"/>
                  </a:lnTo>
                  <a:lnTo>
                    <a:pt x="88" y="32"/>
                  </a:lnTo>
                  <a:lnTo>
                    <a:pt x="88" y="36"/>
                  </a:lnTo>
                  <a:lnTo>
                    <a:pt x="88" y="40"/>
                  </a:lnTo>
                  <a:lnTo>
                    <a:pt x="88" y="44"/>
                  </a:lnTo>
                  <a:lnTo>
                    <a:pt x="88" y="52"/>
                  </a:lnTo>
                  <a:lnTo>
                    <a:pt x="88" y="56"/>
                  </a:lnTo>
                  <a:lnTo>
                    <a:pt x="88" y="60"/>
                  </a:lnTo>
                  <a:lnTo>
                    <a:pt x="88" y="64"/>
                  </a:lnTo>
                  <a:lnTo>
                    <a:pt x="88" y="68"/>
                  </a:lnTo>
                  <a:lnTo>
                    <a:pt x="84" y="68"/>
                  </a:lnTo>
                  <a:lnTo>
                    <a:pt x="80" y="68"/>
                  </a:lnTo>
                  <a:lnTo>
                    <a:pt x="76" y="72"/>
                  </a:lnTo>
                  <a:lnTo>
                    <a:pt x="76" y="76"/>
                  </a:lnTo>
                  <a:lnTo>
                    <a:pt x="76" y="80"/>
                  </a:lnTo>
                  <a:lnTo>
                    <a:pt x="72" y="80"/>
                  </a:lnTo>
                  <a:lnTo>
                    <a:pt x="72" y="84"/>
                  </a:lnTo>
                  <a:lnTo>
                    <a:pt x="72" y="88"/>
                  </a:lnTo>
                  <a:lnTo>
                    <a:pt x="68" y="92"/>
                  </a:lnTo>
                  <a:lnTo>
                    <a:pt x="72" y="92"/>
                  </a:lnTo>
                  <a:lnTo>
                    <a:pt x="76" y="92"/>
                  </a:lnTo>
                  <a:lnTo>
                    <a:pt x="76" y="100"/>
                  </a:lnTo>
                  <a:lnTo>
                    <a:pt x="80" y="104"/>
                  </a:lnTo>
                  <a:lnTo>
                    <a:pt x="80" y="108"/>
                  </a:lnTo>
                  <a:lnTo>
                    <a:pt x="76" y="108"/>
                  </a:lnTo>
                  <a:lnTo>
                    <a:pt x="72" y="108"/>
                  </a:lnTo>
                  <a:lnTo>
                    <a:pt x="68" y="112"/>
                  </a:lnTo>
                  <a:lnTo>
                    <a:pt x="68" y="116"/>
                  </a:lnTo>
                  <a:lnTo>
                    <a:pt x="56" y="124"/>
                  </a:lnTo>
                  <a:lnTo>
                    <a:pt x="48" y="124"/>
                  </a:lnTo>
                  <a:lnTo>
                    <a:pt x="44" y="124"/>
                  </a:lnTo>
                  <a:lnTo>
                    <a:pt x="44" y="128"/>
                  </a:lnTo>
                  <a:lnTo>
                    <a:pt x="40" y="132"/>
                  </a:lnTo>
                  <a:lnTo>
                    <a:pt x="36" y="132"/>
                  </a:lnTo>
                  <a:lnTo>
                    <a:pt x="32" y="136"/>
                  </a:lnTo>
                  <a:lnTo>
                    <a:pt x="28" y="136"/>
                  </a:lnTo>
                  <a:lnTo>
                    <a:pt x="24" y="136"/>
                  </a:lnTo>
                  <a:lnTo>
                    <a:pt x="20" y="136"/>
                  </a:lnTo>
                  <a:lnTo>
                    <a:pt x="16" y="136"/>
                  </a:lnTo>
                  <a:lnTo>
                    <a:pt x="12" y="132"/>
                  </a:lnTo>
                  <a:lnTo>
                    <a:pt x="12" y="128"/>
                  </a:lnTo>
                  <a:lnTo>
                    <a:pt x="8" y="124"/>
                  </a:lnTo>
                  <a:lnTo>
                    <a:pt x="0" y="120"/>
                  </a:lnTo>
                  <a:lnTo>
                    <a:pt x="4" y="116"/>
                  </a:lnTo>
                  <a:lnTo>
                    <a:pt x="8" y="116"/>
                  </a:lnTo>
                  <a:lnTo>
                    <a:pt x="12" y="116"/>
                  </a:lnTo>
                  <a:lnTo>
                    <a:pt x="16" y="116"/>
                  </a:lnTo>
                  <a:lnTo>
                    <a:pt x="12" y="112"/>
                  </a:lnTo>
                  <a:lnTo>
                    <a:pt x="12" y="104"/>
                  </a:lnTo>
                  <a:lnTo>
                    <a:pt x="12" y="100"/>
                  </a:lnTo>
                  <a:lnTo>
                    <a:pt x="8" y="96"/>
                  </a:lnTo>
                  <a:lnTo>
                    <a:pt x="8" y="88"/>
                  </a:lnTo>
                  <a:lnTo>
                    <a:pt x="4" y="88"/>
                  </a:lnTo>
                  <a:close/>
                </a:path>
              </a:pathLst>
            </a:custGeom>
            <a:solidFill>
              <a:srgbClr val="CCFFFF"/>
            </a:solidFill>
            <a:ln w="6350">
              <a:solidFill>
                <a:srgbClr val="CCFFFF"/>
              </a:solidFill>
              <a:prstDash val="solid"/>
              <a:round/>
              <a:headEnd/>
              <a:tailEnd/>
            </a:ln>
          </p:spPr>
          <p:txBody>
            <a:bodyPr/>
            <a:lstStyle/>
            <a:p>
              <a:endParaRPr lang="it-IT"/>
            </a:p>
          </p:txBody>
        </p:sp>
        <p:sp>
          <p:nvSpPr>
            <p:cNvPr id="23573" name="Freeform 18">
              <a:extLst>
                <a:ext uri="{FF2B5EF4-FFF2-40B4-BE49-F238E27FC236}">
                  <a16:creationId xmlns:a16="http://schemas.microsoft.com/office/drawing/2014/main" id="{FAA71394-0FD1-7A99-8F4D-B44A4AF5542B}"/>
                </a:ext>
              </a:extLst>
            </p:cNvPr>
            <p:cNvSpPr>
              <a:spLocks/>
            </p:cNvSpPr>
            <p:nvPr/>
          </p:nvSpPr>
          <p:spPr bwMode="auto">
            <a:xfrm>
              <a:off x="4904" y="2200"/>
              <a:ext cx="123" cy="328"/>
            </a:xfrm>
            <a:custGeom>
              <a:avLst/>
              <a:gdLst>
                <a:gd name="T0" fmla="*/ 363497651 w 64"/>
                <a:gd name="T1" fmla="*/ 2147483646 h 128"/>
                <a:gd name="T2" fmla="*/ 1051006009 w 64"/>
                <a:gd name="T3" fmla="*/ 2147483646 h 128"/>
                <a:gd name="T4" fmla="*/ 2096389014 w 64"/>
                <a:gd name="T5" fmla="*/ 2147483646 h 128"/>
                <a:gd name="T6" fmla="*/ 2147483646 w 64"/>
                <a:gd name="T7" fmla="*/ 0 h 128"/>
                <a:gd name="T8" fmla="*/ 2147483646 w 64"/>
                <a:gd name="T9" fmla="*/ 2147483646 h 128"/>
                <a:gd name="T10" fmla="*/ 2147483646 w 64"/>
                <a:gd name="T11" fmla="*/ 2147483646 h 128"/>
                <a:gd name="T12" fmla="*/ 2147483646 w 64"/>
                <a:gd name="T13" fmla="*/ 2147483646 h 128"/>
                <a:gd name="T14" fmla="*/ 2147483646 w 64"/>
                <a:gd name="T15" fmla="*/ 2147483646 h 128"/>
                <a:gd name="T16" fmla="*/ 2147483646 w 64"/>
                <a:gd name="T17" fmla="*/ 2147483646 h 128"/>
                <a:gd name="T18" fmla="*/ 2147483646 w 64"/>
                <a:gd name="T19" fmla="*/ 2147483646 h 128"/>
                <a:gd name="T20" fmla="*/ 2147483646 w 64"/>
                <a:gd name="T21" fmla="*/ 2147483646 h 128"/>
                <a:gd name="T22" fmla="*/ 2147483646 w 64"/>
                <a:gd name="T23" fmla="*/ 2147483646 h 128"/>
                <a:gd name="T24" fmla="*/ 2147483646 w 64"/>
                <a:gd name="T25" fmla="*/ 2147483646 h 128"/>
                <a:gd name="T26" fmla="*/ 2147483646 w 64"/>
                <a:gd name="T27" fmla="*/ 2147483646 h 128"/>
                <a:gd name="T28" fmla="*/ 2147483646 w 64"/>
                <a:gd name="T29" fmla="*/ 2147483646 h 128"/>
                <a:gd name="T30" fmla="*/ 2147483646 w 64"/>
                <a:gd name="T31" fmla="*/ 2147483646 h 128"/>
                <a:gd name="T32" fmla="*/ 2147483646 w 64"/>
                <a:gd name="T33" fmla="*/ 2147483646 h 128"/>
                <a:gd name="T34" fmla="*/ 2147483646 w 64"/>
                <a:gd name="T35" fmla="*/ 2147483646 h 128"/>
                <a:gd name="T36" fmla="*/ 2147483646 w 64"/>
                <a:gd name="T37" fmla="*/ 2147483646 h 128"/>
                <a:gd name="T38" fmla="*/ 2147483646 w 64"/>
                <a:gd name="T39" fmla="*/ 2147483646 h 128"/>
                <a:gd name="T40" fmla="*/ 2147483646 w 64"/>
                <a:gd name="T41" fmla="*/ 2147483646 h 128"/>
                <a:gd name="T42" fmla="*/ 2147483646 w 64"/>
                <a:gd name="T43" fmla="*/ 2147483646 h 128"/>
                <a:gd name="T44" fmla="*/ 2147483646 w 64"/>
                <a:gd name="T45" fmla="*/ 2147483646 h 128"/>
                <a:gd name="T46" fmla="*/ 2147483646 w 64"/>
                <a:gd name="T47" fmla="*/ 2147483646 h 128"/>
                <a:gd name="T48" fmla="*/ 2147483646 w 64"/>
                <a:gd name="T49" fmla="*/ 2147483646 h 128"/>
                <a:gd name="T50" fmla="*/ 2147483646 w 64"/>
                <a:gd name="T51" fmla="*/ 2147483646 h 128"/>
                <a:gd name="T52" fmla="*/ 2147483646 w 64"/>
                <a:gd name="T53" fmla="*/ 2147483646 h 128"/>
                <a:gd name="T54" fmla="*/ 2096389014 w 64"/>
                <a:gd name="T55" fmla="*/ 2147483646 h 128"/>
                <a:gd name="T56" fmla="*/ 2096389014 w 64"/>
                <a:gd name="T57" fmla="*/ 2147483646 h 128"/>
                <a:gd name="T58" fmla="*/ 2147483646 w 64"/>
                <a:gd name="T59" fmla="*/ 2147483646 h 128"/>
                <a:gd name="T60" fmla="*/ 2096389014 w 64"/>
                <a:gd name="T61" fmla="*/ 2147483646 h 128"/>
                <a:gd name="T62" fmla="*/ 2096389014 w 64"/>
                <a:gd name="T63" fmla="*/ 2147483646 h 128"/>
                <a:gd name="T64" fmla="*/ 2147483646 w 64"/>
                <a:gd name="T65" fmla="*/ 2147483646 h 128"/>
                <a:gd name="T66" fmla="*/ 2147483646 w 64"/>
                <a:gd name="T67" fmla="*/ 2147483646 h 128"/>
                <a:gd name="T68" fmla="*/ 2147483646 w 64"/>
                <a:gd name="T69" fmla="*/ 2147483646 h 128"/>
                <a:gd name="T70" fmla="*/ 2147483646 w 64"/>
                <a:gd name="T71" fmla="*/ 2147483646 h 128"/>
                <a:gd name="T72" fmla="*/ 2147483646 w 64"/>
                <a:gd name="T73" fmla="*/ 2147483646 h 128"/>
                <a:gd name="T74" fmla="*/ 2147483646 w 64"/>
                <a:gd name="T75" fmla="*/ 2147483646 h 128"/>
                <a:gd name="T76" fmla="*/ 2147483646 w 64"/>
                <a:gd name="T77" fmla="*/ 2147483646 h 128"/>
                <a:gd name="T78" fmla="*/ 2147483646 w 64"/>
                <a:gd name="T79" fmla="*/ 2147483646 h 128"/>
                <a:gd name="T80" fmla="*/ 2147483646 w 64"/>
                <a:gd name="T81" fmla="*/ 2147483646 h 128"/>
                <a:gd name="T82" fmla="*/ 2147483646 w 64"/>
                <a:gd name="T83" fmla="*/ 2147483646 h 128"/>
                <a:gd name="T84" fmla="*/ 2147483646 w 64"/>
                <a:gd name="T85" fmla="*/ 2147483646 h 128"/>
                <a:gd name="T86" fmla="*/ 2147483646 w 64"/>
                <a:gd name="T87" fmla="*/ 2147483646 h 128"/>
                <a:gd name="T88" fmla="*/ 1734927021 w 64"/>
                <a:gd name="T89" fmla="*/ 2147483646 h 128"/>
                <a:gd name="T90" fmla="*/ 1425763487 w 64"/>
                <a:gd name="T91" fmla="*/ 2147483646 h 128"/>
                <a:gd name="T92" fmla="*/ 2096389014 w 64"/>
                <a:gd name="T93" fmla="*/ 2147483646 h 128"/>
                <a:gd name="T94" fmla="*/ 1734927021 w 64"/>
                <a:gd name="T95" fmla="*/ 2147483646 h 128"/>
                <a:gd name="T96" fmla="*/ 1425763487 w 64"/>
                <a:gd name="T97" fmla="*/ 2147483646 h 128"/>
                <a:gd name="T98" fmla="*/ 1051006009 w 64"/>
                <a:gd name="T99" fmla="*/ 2147483646 h 128"/>
                <a:gd name="T100" fmla="*/ 698597048 w 64"/>
                <a:gd name="T101" fmla="*/ 2147483646 h 128"/>
                <a:gd name="T102" fmla="*/ 0 w 64"/>
                <a:gd name="T103" fmla="*/ 2147483646 h 12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4"/>
                <a:gd name="T157" fmla="*/ 0 h 128"/>
                <a:gd name="T158" fmla="*/ 64 w 64"/>
                <a:gd name="T159" fmla="*/ 128 h 12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4" h="128">
                  <a:moveTo>
                    <a:pt x="0" y="8"/>
                  </a:moveTo>
                  <a:lnTo>
                    <a:pt x="4" y="8"/>
                  </a:lnTo>
                  <a:lnTo>
                    <a:pt x="8" y="8"/>
                  </a:lnTo>
                  <a:lnTo>
                    <a:pt x="12" y="8"/>
                  </a:lnTo>
                  <a:lnTo>
                    <a:pt x="20" y="4"/>
                  </a:lnTo>
                  <a:lnTo>
                    <a:pt x="24" y="4"/>
                  </a:lnTo>
                  <a:lnTo>
                    <a:pt x="28" y="4"/>
                  </a:lnTo>
                  <a:lnTo>
                    <a:pt x="28" y="0"/>
                  </a:lnTo>
                  <a:lnTo>
                    <a:pt x="32" y="4"/>
                  </a:lnTo>
                  <a:lnTo>
                    <a:pt x="36" y="4"/>
                  </a:lnTo>
                  <a:lnTo>
                    <a:pt x="40" y="4"/>
                  </a:lnTo>
                  <a:lnTo>
                    <a:pt x="44" y="8"/>
                  </a:lnTo>
                  <a:lnTo>
                    <a:pt x="40" y="8"/>
                  </a:lnTo>
                  <a:lnTo>
                    <a:pt x="40" y="12"/>
                  </a:lnTo>
                  <a:lnTo>
                    <a:pt x="44" y="16"/>
                  </a:lnTo>
                  <a:lnTo>
                    <a:pt x="48" y="16"/>
                  </a:lnTo>
                  <a:lnTo>
                    <a:pt x="52" y="16"/>
                  </a:lnTo>
                  <a:lnTo>
                    <a:pt x="48" y="20"/>
                  </a:lnTo>
                  <a:lnTo>
                    <a:pt x="44" y="20"/>
                  </a:lnTo>
                  <a:lnTo>
                    <a:pt x="44" y="24"/>
                  </a:lnTo>
                  <a:lnTo>
                    <a:pt x="40" y="24"/>
                  </a:lnTo>
                  <a:lnTo>
                    <a:pt x="40" y="28"/>
                  </a:lnTo>
                  <a:lnTo>
                    <a:pt x="36" y="28"/>
                  </a:lnTo>
                  <a:lnTo>
                    <a:pt x="36" y="32"/>
                  </a:lnTo>
                  <a:lnTo>
                    <a:pt x="32" y="36"/>
                  </a:lnTo>
                  <a:lnTo>
                    <a:pt x="32" y="40"/>
                  </a:lnTo>
                  <a:lnTo>
                    <a:pt x="36" y="44"/>
                  </a:lnTo>
                  <a:lnTo>
                    <a:pt x="40" y="48"/>
                  </a:lnTo>
                  <a:lnTo>
                    <a:pt x="40" y="52"/>
                  </a:lnTo>
                  <a:lnTo>
                    <a:pt x="44" y="56"/>
                  </a:lnTo>
                  <a:lnTo>
                    <a:pt x="52" y="60"/>
                  </a:lnTo>
                  <a:lnTo>
                    <a:pt x="56" y="64"/>
                  </a:lnTo>
                  <a:lnTo>
                    <a:pt x="56" y="68"/>
                  </a:lnTo>
                  <a:lnTo>
                    <a:pt x="60" y="72"/>
                  </a:lnTo>
                  <a:lnTo>
                    <a:pt x="60" y="76"/>
                  </a:lnTo>
                  <a:lnTo>
                    <a:pt x="64" y="80"/>
                  </a:lnTo>
                  <a:lnTo>
                    <a:pt x="64" y="92"/>
                  </a:lnTo>
                  <a:lnTo>
                    <a:pt x="64" y="96"/>
                  </a:lnTo>
                  <a:lnTo>
                    <a:pt x="64" y="100"/>
                  </a:lnTo>
                  <a:lnTo>
                    <a:pt x="60" y="104"/>
                  </a:lnTo>
                  <a:lnTo>
                    <a:pt x="60" y="108"/>
                  </a:lnTo>
                  <a:lnTo>
                    <a:pt x="56" y="108"/>
                  </a:lnTo>
                  <a:lnTo>
                    <a:pt x="52" y="108"/>
                  </a:lnTo>
                  <a:lnTo>
                    <a:pt x="52" y="112"/>
                  </a:lnTo>
                  <a:lnTo>
                    <a:pt x="48" y="112"/>
                  </a:lnTo>
                  <a:lnTo>
                    <a:pt x="44" y="112"/>
                  </a:lnTo>
                  <a:lnTo>
                    <a:pt x="40" y="112"/>
                  </a:lnTo>
                  <a:lnTo>
                    <a:pt x="44" y="112"/>
                  </a:lnTo>
                  <a:lnTo>
                    <a:pt x="44" y="116"/>
                  </a:lnTo>
                  <a:lnTo>
                    <a:pt x="40" y="116"/>
                  </a:lnTo>
                  <a:lnTo>
                    <a:pt x="40" y="120"/>
                  </a:lnTo>
                  <a:lnTo>
                    <a:pt x="36" y="120"/>
                  </a:lnTo>
                  <a:lnTo>
                    <a:pt x="36" y="124"/>
                  </a:lnTo>
                  <a:lnTo>
                    <a:pt x="32" y="124"/>
                  </a:lnTo>
                  <a:lnTo>
                    <a:pt x="28" y="128"/>
                  </a:lnTo>
                  <a:lnTo>
                    <a:pt x="24" y="128"/>
                  </a:lnTo>
                  <a:lnTo>
                    <a:pt x="24" y="124"/>
                  </a:lnTo>
                  <a:lnTo>
                    <a:pt x="24" y="120"/>
                  </a:lnTo>
                  <a:lnTo>
                    <a:pt x="28" y="120"/>
                  </a:lnTo>
                  <a:lnTo>
                    <a:pt x="28" y="116"/>
                  </a:lnTo>
                  <a:lnTo>
                    <a:pt x="24" y="116"/>
                  </a:lnTo>
                  <a:lnTo>
                    <a:pt x="24" y="112"/>
                  </a:lnTo>
                  <a:lnTo>
                    <a:pt x="20" y="112"/>
                  </a:lnTo>
                  <a:lnTo>
                    <a:pt x="24" y="112"/>
                  </a:lnTo>
                  <a:lnTo>
                    <a:pt x="28" y="108"/>
                  </a:lnTo>
                  <a:lnTo>
                    <a:pt x="32" y="108"/>
                  </a:lnTo>
                  <a:lnTo>
                    <a:pt x="36" y="108"/>
                  </a:lnTo>
                  <a:lnTo>
                    <a:pt x="36" y="104"/>
                  </a:lnTo>
                  <a:lnTo>
                    <a:pt x="32" y="104"/>
                  </a:lnTo>
                  <a:lnTo>
                    <a:pt x="36" y="100"/>
                  </a:lnTo>
                  <a:lnTo>
                    <a:pt x="40" y="100"/>
                  </a:lnTo>
                  <a:lnTo>
                    <a:pt x="44" y="96"/>
                  </a:lnTo>
                  <a:lnTo>
                    <a:pt x="48" y="96"/>
                  </a:lnTo>
                  <a:lnTo>
                    <a:pt x="48" y="92"/>
                  </a:lnTo>
                  <a:lnTo>
                    <a:pt x="48" y="88"/>
                  </a:lnTo>
                  <a:lnTo>
                    <a:pt x="48" y="84"/>
                  </a:lnTo>
                  <a:lnTo>
                    <a:pt x="48" y="80"/>
                  </a:lnTo>
                  <a:lnTo>
                    <a:pt x="48" y="76"/>
                  </a:lnTo>
                  <a:lnTo>
                    <a:pt x="48" y="72"/>
                  </a:lnTo>
                  <a:lnTo>
                    <a:pt x="48" y="68"/>
                  </a:lnTo>
                  <a:lnTo>
                    <a:pt x="44" y="68"/>
                  </a:lnTo>
                  <a:lnTo>
                    <a:pt x="44" y="64"/>
                  </a:lnTo>
                  <a:lnTo>
                    <a:pt x="44" y="60"/>
                  </a:lnTo>
                  <a:lnTo>
                    <a:pt x="40" y="60"/>
                  </a:lnTo>
                  <a:lnTo>
                    <a:pt x="40" y="56"/>
                  </a:lnTo>
                  <a:lnTo>
                    <a:pt x="36" y="56"/>
                  </a:lnTo>
                  <a:lnTo>
                    <a:pt x="32" y="44"/>
                  </a:lnTo>
                  <a:lnTo>
                    <a:pt x="28" y="44"/>
                  </a:lnTo>
                  <a:lnTo>
                    <a:pt x="24" y="40"/>
                  </a:lnTo>
                  <a:lnTo>
                    <a:pt x="20" y="36"/>
                  </a:lnTo>
                  <a:lnTo>
                    <a:pt x="16" y="36"/>
                  </a:lnTo>
                  <a:lnTo>
                    <a:pt x="16" y="32"/>
                  </a:lnTo>
                  <a:lnTo>
                    <a:pt x="20" y="32"/>
                  </a:lnTo>
                  <a:lnTo>
                    <a:pt x="24" y="32"/>
                  </a:lnTo>
                  <a:lnTo>
                    <a:pt x="24" y="28"/>
                  </a:lnTo>
                  <a:lnTo>
                    <a:pt x="20" y="24"/>
                  </a:lnTo>
                  <a:lnTo>
                    <a:pt x="20" y="20"/>
                  </a:lnTo>
                  <a:lnTo>
                    <a:pt x="16" y="20"/>
                  </a:lnTo>
                  <a:lnTo>
                    <a:pt x="16" y="24"/>
                  </a:lnTo>
                  <a:lnTo>
                    <a:pt x="12" y="24"/>
                  </a:lnTo>
                  <a:lnTo>
                    <a:pt x="8" y="20"/>
                  </a:lnTo>
                  <a:lnTo>
                    <a:pt x="8" y="16"/>
                  </a:lnTo>
                  <a:lnTo>
                    <a:pt x="4" y="12"/>
                  </a:lnTo>
                  <a:lnTo>
                    <a:pt x="0" y="8"/>
                  </a:lnTo>
                  <a:close/>
                </a:path>
              </a:pathLst>
            </a:custGeom>
            <a:solidFill>
              <a:srgbClr val="CCFFFF"/>
            </a:solidFill>
            <a:ln w="6350">
              <a:solidFill>
                <a:srgbClr val="CCFFFF"/>
              </a:solidFill>
              <a:prstDash val="solid"/>
              <a:round/>
              <a:headEnd/>
              <a:tailEnd/>
            </a:ln>
          </p:spPr>
          <p:txBody>
            <a:bodyPr/>
            <a:lstStyle/>
            <a:p>
              <a:endParaRPr lang="it-IT"/>
            </a:p>
          </p:txBody>
        </p:sp>
        <p:sp>
          <p:nvSpPr>
            <p:cNvPr id="23574" name="Freeform 19">
              <a:extLst>
                <a:ext uri="{FF2B5EF4-FFF2-40B4-BE49-F238E27FC236}">
                  <a16:creationId xmlns:a16="http://schemas.microsoft.com/office/drawing/2014/main" id="{AAAB7AEE-E44E-81C6-9F70-9E5BB7E0FE3F}"/>
                </a:ext>
              </a:extLst>
            </p:cNvPr>
            <p:cNvSpPr>
              <a:spLocks/>
            </p:cNvSpPr>
            <p:nvPr/>
          </p:nvSpPr>
          <p:spPr bwMode="auto">
            <a:xfrm>
              <a:off x="1821" y="2210"/>
              <a:ext cx="175" cy="72"/>
            </a:xfrm>
            <a:custGeom>
              <a:avLst/>
              <a:gdLst>
                <a:gd name="T0" fmla="*/ 1312607300 w 92"/>
                <a:gd name="T1" fmla="*/ 2147483646 h 28"/>
                <a:gd name="T2" fmla="*/ 1601506594 w 92"/>
                <a:gd name="T3" fmla="*/ 2147483646 h 28"/>
                <a:gd name="T4" fmla="*/ 1312607300 w 92"/>
                <a:gd name="T5" fmla="*/ 2147483646 h 28"/>
                <a:gd name="T6" fmla="*/ 1032219193 w 92"/>
                <a:gd name="T7" fmla="*/ 0 h 28"/>
                <a:gd name="T8" fmla="*/ 1032219193 w 92"/>
                <a:gd name="T9" fmla="*/ 2147483646 h 28"/>
                <a:gd name="T10" fmla="*/ 803895514 w 92"/>
                <a:gd name="T11" fmla="*/ 2147483646 h 28"/>
                <a:gd name="T12" fmla="*/ 528668550 w 92"/>
                <a:gd name="T13" fmla="*/ 2147483646 h 28"/>
                <a:gd name="T14" fmla="*/ 277928609 w 92"/>
                <a:gd name="T15" fmla="*/ 2147483646 h 28"/>
                <a:gd name="T16" fmla="*/ 0 w 92"/>
                <a:gd name="T17" fmla="*/ 2147483646 h 28"/>
                <a:gd name="T18" fmla="*/ 0 w 92"/>
                <a:gd name="T19" fmla="*/ 2147483646 h 28"/>
                <a:gd name="T20" fmla="*/ 277928609 w 92"/>
                <a:gd name="T21" fmla="*/ 2147483646 h 28"/>
                <a:gd name="T22" fmla="*/ 0 w 92"/>
                <a:gd name="T23" fmla="*/ 2147483646 h 28"/>
                <a:gd name="T24" fmla="*/ 277928609 w 92"/>
                <a:gd name="T25" fmla="*/ 2147483646 h 28"/>
                <a:gd name="T26" fmla="*/ 528668550 w 92"/>
                <a:gd name="T27" fmla="*/ 0 h 28"/>
                <a:gd name="T28" fmla="*/ 1032219193 w 92"/>
                <a:gd name="T29" fmla="*/ 0 h 28"/>
                <a:gd name="T30" fmla="*/ 1312607300 w 92"/>
                <a:gd name="T31" fmla="*/ 0 h 28"/>
                <a:gd name="T32" fmla="*/ 1601506594 w 92"/>
                <a:gd name="T33" fmla="*/ 0 h 28"/>
                <a:gd name="T34" fmla="*/ 1836803734 w 92"/>
                <a:gd name="T35" fmla="*/ 0 h 28"/>
                <a:gd name="T36" fmla="*/ 2114911830 w 92"/>
                <a:gd name="T37" fmla="*/ 0 h 28"/>
                <a:gd name="T38" fmla="*/ 2147483646 w 92"/>
                <a:gd name="T39" fmla="*/ 0 h 28"/>
                <a:gd name="T40" fmla="*/ 2147483646 w 92"/>
                <a:gd name="T41" fmla="*/ 0 h 28"/>
                <a:gd name="T42" fmla="*/ 2147483646 w 92"/>
                <a:gd name="T43" fmla="*/ 0 h 28"/>
                <a:gd name="T44" fmla="*/ 2147483646 w 92"/>
                <a:gd name="T45" fmla="*/ 2147483646 h 28"/>
                <a:gd name="T46" fmla="*/ 2147483646 w 92"/>
                <a:gd name="T47" fmla="*/ 2147483646 h 28"/>
                <a:gd name="T48" fmla="*/ 2147483646 w 92"/>
                <a:gd name="T49" fmla="*/ 2147483646 h 28"/>
                <a:gd name="T50" fmla="*/ 2147483646 w 92"/>
                <a:gd name="T51" fmla="*/ 2147483646 h 28"/>
                <a:gd name="T52" fmla="*/ 2147483646 w 92"/>
                <a:gd name="T53" fmla="*/ 2147483646 h 28"/>
                <a:gd name="T54" fmla="*/ 2147483646 w 92"/>
                <a:gd name="T55" fmla="*/ 2147483646 h 28"/>
                <a:gd name="T56" fmla="*/ 2147483646 w 92"/>
                <a:gd name="T57" fmla="*/ 2147483646 h 28"/>
                <a:gd name="T58" fmla="*/ 2147483646 w 92"/>
                <a:gd name="T59" fmla="*/ 2147483646 h 28"/>
                <a:gd name="T60" fmla="*/ 2147483646 w 92"/>
                <a:gd name="T61" fmla="*/ 2147483646 h 28"/>
                <a:gd name="T62" fmla="*/ 2147483646 w 92"/>
                <a:gd name="T63" fmla="*/ 2147483646 h 28"/>
                <a:gd name="T64" fmla="*/ 2147483646 w 92"/>
                <a:gd name="T65" fmla="*/ 2147483646 h 28"/>
                <a:gd name="T66" fmla="*/ 2147483646 w 92"/>
                <a:gd name="T67" fmla="*/ 2147483646 h 28"/>
                <a:gd name="T68" fmla="*/ 2147483646 w 92"/>
                <a:gd name="T69" fmla="*/ 2147483646 h 28"/>
                <a:gd name="T70" fmla="*/ 2147483646 w 92"/>
                <a:gd name="T71" fmla="*/ 2147483646 h 28"/>
                <a:gd name="T72" fmla="*/ 2147483646 w 92"/>
                <a:gd name="T73" fmla="*/ 2147483646 h 28"/>
                <a:gd name="T74" fmla="*/ 2147483646 w 92"/>
                <a:gd name="T75" fmla="*/ 2147483646 h 28"/>
                <a:gd name="T76" fmla="*/ 2147483646 w 92"/>
                <a:gd name="T77" fmla="*/ 2147483646 h 28"/>
                <a:gd name="T78" fmla="*/ 2147483646 w 92"/>
                <a:gd name="T79" fmla="*/ 2147483646 h 28"/>
                <a:gd name="T80" fmla="*/ 2147483646 w 92"/>
                <a:gd name="T81" fmla="*/ 2147483646 h 28"/>
                <a:gd name="T82" fmla="*/ 2147483646 w 92"/>
                <a:gd name="T83" fmla="*/ 2147483646 h 28"/>
                <a:gd name="T84" fmla="*/ 2147483646 w 92"/>
                <a:gd name="T85" fmla="*/ 2147483646 h 28"/>
                <a:gd name="T86" fmla="*/ 2147483646 w 92"/>
                <a:gd name="T87" fmla="*/ 2147483646 h 28"/>
                <a:gd name="T88" fmla="*/ 2147483646 w 92"/>
                <a:gd name="T89" fmla="*/ 2147483646 h 28"/>
                <a:gd name="T90" fmla="*/ 2147483646 w 92"/>
                <a:gd name="T91" fmla="*/ 2147483646 h 28"/>
                <a:gd name="T92" fmla="*/ 2147483646 w 92"/>
                <a:gd name="T93" fmla="*/ 2147483646 h 28"/>
                <a:gd name="T94" fmla="*/ 2147483646 w 92"/>
                <a:gd name="T95" fmla="*/ 2147483646 h 28"/>
                <a:gd name="T96" fmla="*/ 2147483646 w 92"/>
                <a:gd name="T97" fmla="*/ 2147483646 h 28"/>
                <a:gd name="T98" fmla="*/ 2147483646 w 92"/>
                <a:gd name="T99" fmla="*/ 2147483646 h 28"/>
                <a:gd name="T100" fmla="*/ 2147483646 w 92"/>
                <a:gd name="T101" fmla="*/ 2147483646 h 28"/>
                <a:gd name="T102" fmla="*/ 2147483646 w 92"/>
                <a:gd name="T103" fmla="*/ 2147483646 h 28"/>
                <a:gd name="T104" fmla="*/ 2147483646 w 92"/>
                <a:gd name="T105" fmla="*/ 2147483646 h 28"/>
                <a:gd name="T106" fmla="*/ 2147483646 w 92"/>
                <a:gd name="T107" fmla="*/ 2147483646 h 28"/>
                <a:gd name="T108" fmla="*/ 2147483646 w 92"/>
                <a:gd name="T109" fmla="*/ 2147483646 h 28"/>
                <a:gd name="T110" fmla="*/ 2147483646 w 92"/>
                <a:gd name="T111" fmla="*/ 2147483646 h 28"/>
                <a:gd name="T112" fmla="*/ 2147483646 w 92"/>
                <a:gd name="T113" fmla="*/ 2147483646 h 28"/>
                <a:gd name="T114" fmla="*/ 2147483646 w 92"/>
                <a:gd name="T115" fmla="*/ 2147483646 h 28"/>
                <a:gd name="T116" fmla="*/ 2114911830 w 92"/>
                <a:gd name="T117" fmla="*/ 2147483646 h 28"/>
                <a:gd name="T118" fmla="*/ 1836803734 w 92"/>
                <a:gd name="T119" fmla="*/ 2147483646 h 28"/>
                <a:gd name="T120" fmla="*/ 1601506594 w 92"/>
                <a:gd name="T121" fmla="*/ 2147483646 h 28"/>
                <a:gd name="T122" fmla="*/ 1312607300 w 92"/>
                <a:gd name="T123" fmla="*/ 2147483646 h 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2"/>
                <a:gd name="T187" fmla="*/ 0 h 28"/>
                <a:gd name="T188" fmla="*/ 92 w 92"/>
                <a:gd name="T189" fmla="*/ 28 h 2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2" h="28">
                  <a:moveTo>
                    <a:pt x="20" y="4"/>
                  </a:moveTo>
                  <a:lnTo>
                    <a:pt x="24" y="4"/>
                  </a:lnTo>
                  <a:lnTo>
                    <a:pt x="20" y="4"/>
                  </a:lnTo>
                  <a:lnTo>
                    <a:pt x="16" y="0"/>
                  </a:lnTo>
                  <a:lnTo>
                    <a:pt x="16" y="4"/>
                  </a:lnTo>
                  <a:lnTo>
                    <a:pt x="12" y="8"/>
                  </a:lnTo>
                  <a:lnTo>
                    <a:pt x="8" y="8"/>
                  </a:lnTo>
                  <a:lnTo>
                    <a:pt x="4" y="8"/>
                  </a:lnTo>
                  <a:lnTo>
                    <a:pt x="0" y="12"/>
                  </a:lnTo>
                  <a:lnTo>
                    <a:pt x="0" y="8"/>
                  </a:lnTo>
                  <a:lnTo>
                    <a:pt x="4" y="8"/>
                  </a:lnTo>
                  <a:lnTo>
                    <a:pt x="0" y="4"/>
                  </a:lnTo>
                  <a:lnTo>
                    <a:pt x="4" y="4"/>
                  </a:lnTo>
                  <a:lnTo>
                    <a:pt x="8" y="0"/>
                  </a:lnTo>
                  <a:lnTo>
                    <a:pt x="16" y="0"/>
                  </a:lnTo>
                  <a:lnTo>
                    <a:pt x="20" y="0"/>
                  </a:lnTo>
                  <a:lnTo>
                    <a:pt x="24" y="0"/>
                  </a:lnTo>
                  <a:lnTo>
                    <a:pt x="28" y="0"/>
                  </a:lnTo>
                  <a:lnTo>
                    <a:pt x="32" y="0"/>
                  </a:lnTo>
                  <a:lnTo>
                    <a:pt x="36" y="0"/>
                  </a:lnTo>
                  <a:lnTo>
                    <a:pt x="40" y="0"/>
                  </a:lnTo>
                  <a:lnTo>
                    <a:pt x="44" y="0"/>
                  </a:lnTo>
                  <a:lnTo>
                    <a:pt x="44" y="4"/>
                  </a:lnTo>
                  <a:lnTo>
                    <a:pt x="48" y="4"/>
                  </a:lnTo>
                  <a:lnTo>
                    <a:pt x="52" y="4"/>
                  </a:lnTo>
                  <a:lnTo>
                    <a:pt x="56" y="8"/>
                  </a:lnTo>
                  <a:lnTo>
                    <a:pt x="60" y="8"/>
                  </a:lnTo>
                  <a:lnTo>
                    <a:pt x="60" y="12"/>
                  </a:lnTo>
                  <a:lnTo>
                    <a:pt x="64" y="12"/>
                  </a:lnTo>
                  <a:lnTo>
                    <a:pt x="68" y="12"/>
                  </a:lnTo>
                  <a:lnTo>
                    <a:pt x="72" y="16"/>
                  </a:lnTo>
                  <a:lnTo>
                    <a:pt x="76" y="16"/>
                  </a:lnTo>
                  <a:lnTo>
                    <a:pt x="76" y="20"/>
                  </a:lnTo>
                  <a:lnTo>
                    <a:pt x="80" y="20"/>
                  </a:lnTo>
                  <a:lnTo>
                    <a:pt x="84" y="20"/>
                  </a:lnTo>
                  <a:lnTo>
                    <a:pt x="88" y="20"/>
                  </a:lnTo>
                  <a:lnTo>
                    <a:pt x="88" y="24"/>
                  </a:lnTo>
                  <a:lnTo>
                    <a:pt x="92" y="24"/>
                  </a:lnTo>
                  <a:lnTo>
                    <a:pt x="88" y="24"/>
                  </a:lnTo>
                  <a:lnTo>
                    <a:pt x="84" y="24"/>
                  </a:lnTo>
                  <a:lnTo>
                    <a:pt x="80" y="24"/>
                  </a:lnTo>
                  <a:lnTo>
                    <a:pt x="80" y="28"/>
                  </a:lnTo>
                  <a:lnTo>
                    <a:pt x="76" y="24"/>
                  </a:lnTo>
                  <a:lnTo>
                    <a:pt x="72" y="24"/>
                  </a:lnTo>
                  <a:lnTo>
                    <a:pt x="68" y="24"/>
                  </a:lnTo>
                  <a:lnTo>
                    <a:pt x="64" y="28"/>
                  </a:lnTo>
                  <a:lnTo>
                    <a:pt x="60" y="28"/>
                  </a:lnTo>
                  <a:lnTo>
                    <a:pt x="60" y="24"/>
                  </a:lnTo>
                  <a:lnTo>
                    <a:pt x="64" y="24"/>
                  </a:lnTo>
                  <a:lnTo>
                    <a:pt x="64" y="20"/>
                  </a:lnTo>
                  <a:lnTo>
                    <a:pt x="60" y="20"/>
                  </a:lnTo>
                  <a:lnTo>
                    <a:pt x="56" y="20"/>
                  </a:lnTo>
                  <a:lnTo>
                    <a:pt x="52" y="16"/>
                  </a:lnTo>
                  <a:lnTo>
                    <a:pt x="52" y="12"/>
                  </a:lnTo>
                  <a:lnTo>
                    <a:pt x="48" y="12"/>
                  </a:lnTo>
                  <a:lnTo>
                    <a:pt x="44" y="12"/>
                  </a:lnTo>
                  <a:lnTo>
                    <a:pt x="40" y="12"/>
                  </a:lnTo>
                  <a:lnTo>
                    <a:pt x="36" y="8"/>
                  </a:lnTo>
                  <a:lnTo>
                    <a:pt x="32" y="8"/>
                  </a:lnTo>
                  <a:lnTo>
                    <a:pt x="28" y="8"/>
                  </a:lnTo>
                  <a:lnTo>
                    <a:pt x="24" y="8"/>
                  </a:lnTo>
                  <a:lnTo>
                    <a:pt x="20" y="4"/>
                  </a:lnTo>
                  <a:close/>
                </a:path>
              </a:pathLst>
            </a:custGeom>
            <a:solidFill>
              <a:srgbClr val="CCFFFF"/>
            </a:solidFill>
            <a:ln w="6350">
              <a:solidFill>
                <a:srgbClr val="CCFFFF"/>
              </a:solidFill>
              <a:prstDash val="solid"/>
              <a:round/>
              <a:headEnd/>
              <a:tailEnd/>
            </a:ln>
          </p:spPr>
          <p:txBody>
            <a:bodyPr/>
            <a:lstStyle/>
            <a:p>
              <a:endParaRPr lang="it-IT"/>
            </a:p>
          </p:txBody>
        </p:sp>
        <p:sp>
          <p:nvSpPr>
            <p:cNvPr id="23575" name="Freeform 20">
              <a:extLst>
                <a:ext uri="{FF2B5EF4-FFF2-40B4-BE49-F238E27FC236}">
                  <a16:creationId xmlns:a16="http://schemas.microsoft.com/office/drawing/2014/main" id="{E6A7AA62-A4F3-C1A0-73E1-4497045FD53B}"/>
                </a:ext>
              </a:extLst>
            </p:cNvPr>
            <p:cNvSpPr>
              <a:spLocks/>
            </p:cNvSpPr>
            <p:nvPr/>
          </p:nvSpPr>
          <p:spPr bwMode="auto">
            <a:xfrm>
              <a:off x="4872" y="2220"/>
              <a:ext cx="123" cy="195"/>
            </a:xfrm>
            <a:custGeom>
              <a:avLst/>
              <a:gdLst>
                <a:gd name="T0" fmla="*/ 2147483646 w 64"/>
                <a:gd name="T1" fmla="*/ 2147483646 h 76"/>
                <a:gd name="T2" fmla="*/ 2147483646 w 64"/>
                <a:gd name="T3" fmla="*/ 2147483646 h 76"/>
                <a:gd name="T4" fmla="*/ 2147483646 w 64"/>
                <a:gd name="T5" fmla="*/ 2147483646 h 76"/>
                <a:gd name="T6" fmla="*/ 2147483646 w 64"/>
                <a:gd name="T7" fmla="*/ 2147483646 h 76"/>
                <a:gd name="T8" fmla="*/ 2147483646 w 64"/>
                <a:gd name="T9" fmla="*/ 2147483646 h 76"/>
                <a:gd name="T10" fmla="*/ 2096389014 w 64"/>
                <a:gd name="T11" fmla="*/ 2147483646 h 76"/>
                <a:gd name="T12" fmla="*/ 1425763487 w 64"/>
                <a:gd name="T13" fmla="*/ 2147483646 h 76"/>
                <a:gd name="T14" fmla="*/ 698597048 w 64"/>
                <a:gd name="T15" fmla="*/ 2147483646 h 76"/>
                <a:gd name="T16" fmla="*/ 1051006009 w 64"/>
                <a:gd name="T17" fmla="*/ 2147483646 h 76"/>
                <a:gd name="T18" fmla="*/ 698597048 w 64"/>
                <a:gd name="T19" fmla="*/ 2147483646 h 76"/>
                <a:gd name="T20" fmla="*/ 363497651 w 64"/>
                <a:gd name="T21" fmla="*/ 2147483646 h 76"/>
                <a:gd name="T22" fmla="*/ 0 w 64"/>
                <a:gd name="T23" fmla="*/ 2147483646 h 76"/>
                <a:gd name="T24" fmla="*/ 363497651 w 64"/>
                <a:gd name="T25" fmla="*/ 2147483646 h 76"/>
                <a:gd name="T26" fmla="*/ 698597048 w 64"/>
                <a:gd name="T27" fmla="*/ 2147483646 h 76"/>
                <a:gd name="T28" fmla="*/ 1425763487 w 64"/>
                <a:gd name="T29" fmla="*/ 2147483646 h 76"/>
                <a:gd name="T30" fmla="*/ 1051006009 w 64"/>
                <a:gd name="T31" fmla="*/ 0 h 76"/>
                <a:gd name="T32" fmla="*/ 1734927021 w 64"/>
                <a:gd name="T33" fmla="*/ 2147483646 h 76"/>
                <a:gd name="T34" fmla="*/ 2096389014 w 64"/>
                <a:gd name="T35" fmla="*/ 2147483646 h 76"/>
                <a:gd name="T36" fmla="*/ 2147483646 w 64"/>
                <a:gd name="T37" fmla="*/ 2147483646 h 76"/>
                <a:gd name="T38" fmla="*/ 2147483646 w 64"/>
                <a:gd name="T39" fmla="*/ 2147483646 h 76"/>
                <a:gd name="T40" fmla="*/ 2147483646 w 64"/>
                <a:gd name="T41" fmla="*/ 2147483646 h 76"/>
                <a:gd name="T42" fmla="*/ 2147483646 w 64"/>
                <a:gd name="T43" fmla="*/ 2147483646 h 76"/>
                <a:gd name="T44" fmla="*/ 2147483646 w 64"/>
                <a:gd name="T45" fmla="*/ 2147483646 h 76"/>
                <a:gd name="T46" fmla="*/ 2147483646 w 64"/>
                <a:gd name="T47" fmla="*/ 2147483646 h 76"/>
                <a:gd name="T48" fmla="*/ 2147483646 w 64"/>
                <a:gd name="T49" fmla="*/ 2147483646 h 76"/>
                <a:gd name="T50" fmla="*/ 2147483646 w 64"/>
                <a:gd name="T51" fmla="*/ 2147483646 h 76"/>
                <a:gd name="T52" fmla="*/ 2147483646 w 64"/>
                <a:gd name="T53" fmla="*/ 2147483646 h 76"/>
                <a:gd name="T54" fmla="*/ 2147483646 w 64"/>
                <a:gd name="T55" fmla="*/ 2147483646 h 76"/>
                <a:gd name="T56" fmla="*/ 2147483646 w 64"/>
                <a:gd name="T57" fmla="*/ 2147483646 h 76"/>
                <a:gd name="T58" fmla="*/ 2147483646 w 64"/>
                <a:gd name="T59" fmla="*/ 2147483646 h 76"/>
                <a:gd name="T60" fmla="*/ 2147483646 w 64"/>
                <a:gd name="T61" fmla="*/ 2147483646 h 76"/>
                <a:gd name="T62" fmla="*/ 2147483646 w 64"/>
                <a:gd name="T63" fmla="*/ 2147483646 h 76"/>
                <a:gd name="T64" fmla="*/ 2147483646 w 64"/>
                <a:gd name="T65" fmla="*/ 2147483646 h 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76"/>
                <a:gd name="T101" fmla="*/ 64 w 64"/>
                <a:gd name="T102" fmla="*/ 76 h 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76">
                  <a:moveTo>
                    <a:pt x="44" y="72"/>
                  </a:moveTo>
                  <a:lnTo>
                    <a:pt x="48" y="68"/>
                  </a:lnTo>
                  <a:lnTo>
                    <a:pt x="48" y="64"/>
                  </a:lnTo>
                  <a:lnTo>
                    <a:pt x="48" y="60"/>
                  </a:lnTo>
                  <a:lnTo>
                    <a:pt x="44" y="60"/>
                  </a:lnTo>
                  <a:lnTo>
                    <a:pt x="40" y="52"/>
                  </a:lnTo>
                  <a:lnTo>
                    <a:pt x="40" y="44"/>
                  </a:lnTo>
                  <a:lnTo>
                    <a:pt x="36" y="40"/>
                  </a:lnTo>
                  <a:lnTo>
                    <a:pt x="36" y="36"/>
                  </a:lnTo>
                  <a:lnTo>
                    <a:pt x="32" y="36"/>
                  </a:lnTo>
                  <a:lnTo>
                    <a:pt x="28" y="36"/>
                  </a:lnTo>
                  <a:lnTo>
                    <a:pt x="24" y="40"/>
                  </a:lnTo>
                  <a:lnTo>
                    <a:pt x="20" y="40"/>
                  </a:lnTo>
                  <a:lnTo>
                    <a:pt x="16" y="36"/>
                  </a:lnTo>
                  <a:lnTo>
                    <a:pt x="12" y="44"/>
                  </a:lnTo>
                  <a:lnTo>
                    <a:pt x="8" y="44"/>
                  </a:lnTo>
                  <a:lnTo>
                    <a:pt x="8" y="40"/>
                  </a:lnTo>
                  <a:lnTo>
                    <a:pt x="12" y="32"/>
                  </a:lnTo>
                  <a:lnTo>
                    <a:pt x="8" y="24"/>
                  </a:lnTo>
                  <a:lnTo>
                    <a:pt x="8" y="28"/>
                  </a:lnTo>
                  <a:lnTo>
                    <a:pt x="4" y="28"/>
                  </a:lnTo>
                  <a:lnTo>
                    <a:pt x="4" y="24"/>
                  </a:lnTo>
                  <a:lnTo>
                    <a:pt x="4" y="20"/>
                  </a:lnTo>
                  <a:lnTo>
                    <a:pt x="0" y="16"/>
                  </a:lnTo>
                  <a:lnTo>
                    <a:pt x="4" y="16"/>
                  </a:lnTo>
                  <a:lnTo>
                    <a:pt x="4" y="12"/>
                  </a:lnTo>
                  <a:lnTo>
                    <a:pt x="8" y="12"/>
                  </a:lnTo>
                  <a:lnTo>
                    <a:pt x="8" y="8"/>
                  </a:lnTo>
                  <a:lnTo>
                    <a:pt x="12" y="12"/>
                  </a:lnTo>
                  <a:lnTo>
                    <a:pt x="16" y="8"/>
                  </a:lnTo>
                  <a:lnTo>
                    <a:pt x="12" y="4"/>
                  </a:lnTo>
                  <a:lnTo>
                    <a:pt x="12" y="0"/>
                  </a:lnTo>
                  <a:lnTo>
                    <a:pt x="16" y="0"/>
                  </a:lnTo>
                  <a:lnTo>
                    <a:pt x="20" y="4"/>
                  </a:lnTo>
                  <a:lnTo>
                    <a:pt x="24" y="8"/>
                  </a:lnTo>
                  <a:lnTo>
                    <a:pt x="24" y="12"/>
                  </a:lnTo>
                  <a:lnTo>
                    <a:pt x="28" y="16"/>
                  </a:lnTo>
                  <a:lnTo>
                    <a:pt x="32" y="16"/>
                  </a:lnTo>
                  <a:lnTo>
                    <a:pt x="32" y="12"/>
                  </a:lnTo>
                  <a:lnTo>
                    <a:pt x="36" y="12"/>
                  </a:lnTo>
                  <a:lnTo>
                    <a:pt x="36" y="16"/>
                  </a:lnTo>
                  <a:lnTo>
                    <a:pt x="40" y="20"/>
                  </a:lnTo>
                  <a:lnTo>
                    <a:pt x="40" y="24"/>
                  </a:lnTo>
                  <a:lnTo>
                    <a:pt x="36" y="24"/>
                  </a:lnTo>
                  <a:lnTo>
                    <a:pt x="32" y="24"/>
                  </a:lnTo>
                  <a:lnTo>
                    <a:pt x="32" y="28"/>
                  </a:lnTo>
                  <a:lnTo>
                    <a:pt x="36" y="28"/>
                  </a:lnTo>
                  <a:lnTo>
                    <a:pt x="40" y="32"/>
                  </a:lnTo>
                  <a:lnTo>
                    <a:pt x="44" y="36"/>
                  </a:lnTo>
                  <a:lnTo>
                    <a:pt x="48" y="36"/>
                  </a:lnTo>
                  <a:lnTo>
                    <a:pt x="52" y="48"/>
                  </a:lnTo>
                  <a:lnTo>
                    <a:pt x="56" y="48"/>
                  </a:lnTo>
                  <a:lnTo>
                    <a:pt x="56" y="52"/>
                  </a:lnTo>
                  <a:lnTo>
                    <a:pt x="60" y="52"/>
                  </a:lnTo>
                  <a:lnTo>
                    <a:pt x="60" y="56"/>
                  </a:lnTo>
                  <a:lnTo>
                    <a:pt x="60" y="60"/>
                  </a:lnTo>
                  <a:lnTo>
                    <a:pt x="64" y="60"/>
                  </a:lnTo>
                  <a:lnTo>
                    <a:pt x="64" y="64"/>
                  </a:lnTo>
                  <a:lnTo>
                    <a:pt x="64" y="68"/>
                  </a:lnTo>
                  <a:lnTo>
                    <a:pt x="60" y="72"/>
                  </a:lnTo>
                  <a:lnTo>
                    <a:pt x="56" y="68"/>
                  </a:lnTo>
                  <a:lnTo>
                    <a:pt x="52" y="68"/>
                  </a:lnTo>
                  <a:lnTo>
                    <a:pt x="52" y="72"/>
                  </a:lnTo>
                  <a:lnTo>
                    <a:pt x="52" y="76"/>
                  </a:lnTo>
                  <a:lnTo>
                    <a:pt x="48" y="72"/>
                  </a:lnTo>
                  <a:lnTo>
                    <a:pt x="44" y="72"/>
                  </a:lnTo>
                  <a:close/>
                </a:path>
              </a:pathLst>
            </a:custGeom>
            <a:solidFill>
              <a:srgbClr val="CCFFFF"/>
            </a:solidFill>
            <a:ln w="6350">
              <a:solidFill>
                <a:srgbClr val="CCFFFF"/>
              </a:solidFill>
              <a:prstDash val="solid"/>
              <a:round/>
              <a:headEnd/>
              <a:tailEnd/>
            </a:ln>
          </p:spPr>
          <p:txBody>
            <a:bodyPr/>
            <a:lstStyle/>
            <a:p>
              <a:endParaRPr lang="it-IT"/>
            </a:p>
          </p:txBody>
        </p:sp>
        <p:sp>
          <p:nvSpPr>
            <p:cNvPr id="23576" name="Freeform 21">
              <a:extLst>
                <a:ext uri="{FF2B5EF4-FFF2-40B4-BE49-F238E27FC236}">
                  <a16:creationId xmlns:a16="http://schemas.microsoft.com/office/drawing/2014/main" id="{EBD89795-3FB3-A563-EFD9-2A9118740C5D}"/>
                </a:ext>
              </a:extLst>
            </p:cNvPr>
            <p:cNvSpPr>
              <a:spLocks noEditPoints="1"/>
            </p:cNvSpPr>
            <p:nvPr/>
          </p:nvSpPr>
          <p:spPr bwMode="auto">
            <a:xfrm>
              <a:off x="378" y="1141"/>
              <a:ext cx="1734" cy="1161"/>
            </a:xfrm>
            <a:custGeom>
              <a:avLst/>
              <a:gdLst>
                <a:gd name="T0" fmla="*/ 2147483646 w 904"/>
                <a:gd name="T1" fmla="*/ 2147483646 h 452"/>
                <a:gd name="T2" fmla="*/ 2147483646 w 904"/>
                <a:gd name="T3" fmla="*/ 2147483646 h 452"/>
                <a:gd name="T4" fmla="*/ 2147483646 w 904"/>
                <a:gd name="T5" fmla="*/ 2147483646 h 452"/>
                <a:gd name="T6" fmla="*/ 2147483646 w 904"/>
                <a:gd name="T7" fmla="*/ 2147483646 h 452"/>
                <a:gd name="T8" fmla="*/ 657401252 w 904"/>
                <a:gd name="T9" fmla="*/ 2147483646 h 452"/>
                <a:gd name="T10" fmla="*/ 2147483646 w 904"/>
                <a:gd name="T11" fmla="*/ 2147483646 h 452"/>
                <a:gd name="T12" fmla="*/ 2147483646 w 904"/>
                <a:gd name="T13" fmla="*/ 2147483646 h 452"/>
                <a:gd name="T14" fmla="*/ 2147483646 w 904"/>
                <a:gd name="T15" fmla="*/ 2147483646 h 452"/>
                <a:gd name="T16" fmla="*/ 2147483646 w 904"/>
                <a:gd name="T17" fmla="*/ 2147483646 h 452"/>
                <a:gd name="T18" fmla="*/ 2147483646 w 904"/>
                <a:gd name="T19" fmla="*/ 2147483646 h 452"/>
                <a:gd name="T20" fmla="*/ 2147483646 w 904"/>
                <a:gd name="T21" fmla="*/ 2147483646 h 452"/>
                <a:gd name="T22" fmla="*/ 2147483646 w 904"/>
                <a:gd name="T23" fmla="*/ 2147483646 h 452"/>
                <a:gd name="T24" fmla="*/ 2147483646 w 904"/>
                <a:gd name="T25" fmla="*/ 2147483646 h 452"/>
                <a:gd name="T26" fmla="*/ 2147483646 w 904"/>
                <a:gd name="T27" fmla="*/ 2147483646 h 452"/>
                <a:gd name="T28" fmla="*/ 2147483646 w 904"/>
                <a:gd name="T29" fmla="*/ 2147483646 h 452"/>
                <a:gd name="T30" fmla="*/ 2147483646 w 904"/>
                <a:gd name="T31" fmla="*/ 2147483646 h 452"/>
                <a:gd name="T32" fmla="*/ 2147483646 w 904"/>
                <a:gd name="T33" fmla="*/ 2147483646 h 452"/>
                <a:gd name="T34" fmla="*/ 2147483646 w 904"/>
                <a:gd name="T35" fmla="*/ 2147483646 h 452"/>
                <a:gd name="T36" fmla="*/ 2147483646 w 904"/>
                <a:gd name="T37" fmla="*/ 2147483646 h 452"/>
                <a:gd name="T38" fmla="*/ 2147483646 w 904"/>
                <a:gd name="T39" fmla="*/ 2147483646 h 452"/>
                <a:gd name="T40" fmla="*/ 2147483646 w 904"/>
                <a:gd name="T41" fmla="*/ 2147483646 h 452"/>
                <a:gd name="T42" fmla="*/ 2147483646 w 904"/>
                <a:gd name="T43" fmla="*/ 2147483646 h 452"/>
                <a:gd name="T44" fmla="*/ 2147483646 w 904"/>
                <a:gd name="T45" fmla="*/ 2147483646 h 452"/>
                <a:gd name="T46" fmla="*/ 2147483646 w 904"/>
                <a:gd name="T47" fmla="*/ 2147483646 h 452"/>
                <a:gd name="T48" fmla="*/ 2147483646 w 904"/>
                <a:gd name="T49" fmla="*/ 2147483646 h 452"/>
                <a:gd name="T50" fmla="*/ 2147483646 w 904"/>
                <a:gd name="T51" fmla="*/ 2147483646 h 452"/>
                <a:gd name="T52" fmla="*/ 2147483646 w 904"/>
                <a:gd name="T53" fmla="*/ 2147483646 h 452"/>
                <a:gd name="T54" fmla="*/ 2147483646 w 904"/>
                <a:gd name="T55" fmla="*/ 2147483646 h 452"/>
                <a:gd name="T56" fmla="*/ 2147483646 w 904"/>
                <a:gd name="T57" fmla="*/ 2147483646 h 452"/>
                <a:gd name="T58" fmla="*/ 2147483646 w 904"/>
                <a:gd name="T59" fmla="*/ 2147483646 h 452"/>
                <a:gd name="T60" fmla="*/ 2147483646 w 904"/>
                <a:gd name="T61" fmla="*/ 2147483646 h 452"/>
                <a:gd name="T62" fmla="*/ 2147483646 w 904"/>
                <a:gd name="T63" fmla="*/ 2147483646 h 452"/>
                <a:gd name="T64" fmla="*/ 2147483646 w 904"/>
                <a:gd name="T65" fmla="*/ 2147483646 h 452"/>
                <a:gd name="T66" fmla="*/ 2147483646 w 904"/>
                <a:gd name="T67" fmla="*/ 2147483646 h 452"/>
                <a:gd name="T68" fmla="*/ 2147483646 w 904"/>
                <a:gd name="T69" fmla="*/ 2147483646 h 452"/>
                <a:gd name="T70" fmla="*/ 2147483646 w 904"/>
                <a:gd name="T71" fmla="*/ 2147483646 h 452"/>
                <a:gd name="T72" fmla="*/ 2147483646 w 904"/>
                <a:gd name="T73" fmla="*/ 2147483646 h 452"/>
                <a:gd name="T74" fmla="*/ 2147483646 w 904"/>
                <a:gd name="T75" fmla="*/ 2147483646 h 452"/>
                <a:gd name="T76" fmla="*/ 2147483646 w 904"/>
                <a:gd name="T77" fmla="*/ 2147483646 h 452"/>
                <a:gd name="T78" fmla="*/ 2147483646 w 904"/>
                <a:gd name="T79" fmla="*/ 2147483646 h 452"/>
                <a:gd name="T80" fmla="*/ 2147483646 w 904"/>
                <a:gd name="T81" fmla="*/ 2147483646 h 452"/>
                <a:gd name="T82" fmla="*/ 2147483646 w 904"/>
                <a:gd name="T83" fmla="*/ 2147483646 h 452"/>
                <a:gd name="T84" fmla="*/ 2147483646 w 904"/>
                <a:gd name="T85" fmla="*/ 2147483646 h 452"/>
                <a:gd name="T86" fmla="*/ 2147483646 w 904"/>
                <a:gd name="T87" fmla="*/ 2147483646 h 452"/>
                <a:gd name="T88" fmla="*/ 2147483646 w 904"/>
                <a:gd name="T89" fmla="*/ 2147483646 h 452"/>
                <a:gd name="T90" fmla="*/ 2147483646 w 904"/>
                <a:gd name="T91" fmla="*/ 2147483646 h 452"/>
                <a:gd name="T92" fmla="*/ 2147483646 w 904"/>
                <a:gd name="T93" fmla="*/ 2147483646 h 452"/>
                <a:gd name="T94" fmla="*/ 2147483646 w 904"/>
                <a:gd name="T95" fmla="*/ 2147483646 h 452"/>
                <a:gd name="T96" fmla="*/ 2147483646 w 904"/>
                <a:gd name="T97" fmla="*/ 2147483646 h 452"/>
                <a:gd name="T98" fmla="*/ 2147483646 w 904"/>
                <a:gd name="T99" fmla="*/ 2147483646 h 452"/>
                <a:gd name="T100" fmla="*/ 2147483646 w 904"/>
                <a:gd name="T101" fmla="*/ 2147483646 h 452"/>
                <a:gd name="T102" fmla="*/ 2147483646 w 904"/>
                <a:gd name="T103" fmla="*/ 2147483646 h 452"/>
                <a:gd name="T104" fmla="*/ 2147483646 w 904"/>
                <a:gd name="T105" fmla="*/ 2147483646 h 452"/>
                <a:gd name="T106" fmla="*/ 2147483646 w 904"/>
                <a:gd name="T107" fmla="*/ 2147483646 h 452"/>
                <a:gd name="T108" fmla="*/ 2147483646 w 904"/>
                <a:gd name="T109" fmla="*/ 2147483646 h 452"/>
                <a:gd name="T110" fmla="*/ 2147483646 w 904"/>
                <a:gd name="T111" fmla="*/ 2147483646 h 452"/>
                <a:gd name="T112" fmla="*/ 2147483646 w 904"/>
                <a:gd name="T113" fmla="*/ 2147483646 h 452"/>
                <a:gd name="T114" fmla="*/ 2147483646 w 904"/>
                <a:gd name="T115" fmla="*/ 2147483646 h 452"/>
                <a:gd name="T116" fmla="*/ 2147483646 w 904"/>
                <a:gd name="T117" fmla="*/ 2147483646 h 452"/>
                <a:gd name="T118" fmla="*/ 2147483646 w 904"/>
                <a:gd name="T119" fmla="*/ 2147483646 h 452"/>
                <a:gd name="T120" fmla="*/ 2147483646 w 904"/>
                <a:gd name="T121" fmla="*/ 2147483646 h 4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04"/>
                <a:gd name="T184" fmla="*/ 0 h 452"/>
                <a:gd name="T185" fmla="*/ 904 w 904"/>
                <a:gd name="T186" fmla="*/ 452 h 45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04" h="452">
                  <a:moveTo>
                    <a:pt x="160" y="120"/>
                  </a:moveTo>
                  <a:lnTo>
                    <a:pt x="156" y="124"/>
                  </a:lnTo>
                  <a:lnTo>
                    <a:pt x="152" y="124"/>
                  </a:lnTo>
                  <a:lnTo>
                    <a:pt x="148" y="120"/>
                  </a:lnTo>
                  <a:lnTo>
                    <a:pt x="152" y="120"/>
                  </a:lnTo>
                  <a:lnTo>
                    <a:pt x="152" y="116"/>
                  </a:lnTo>
                  <a:lnTo>
                    <a:pt x="156" y="120"/>
                  </a:lnTo>
                  <a:lnTo>
                    <a:pt x="160" y="116"/>
                  </a:lnTo>
                  <a:lnTo>
                    <a:pt x="164" y="116"/>
                  </a:lnTo>
                  <a:lnTo>
                    <a:pt x="168" y="116"/>
                  </a:lnTo>
                  <a:lnTo>
                    <a:pt x="164" y="120"/>
                  </a:lnTo>
                  <a:lnTo>
                    <a:pt x="160" y="120"/>
                  </a:lnTo>
                  <a:close/>
                  <a:moveTo>
                    <a:pt x="84" y="140"/>
                  </a:moveTo>
                  <a:lnTo>
                    <a:pt x="80" y="140"/>
                  </a:lnTo>
                  <a:lnTo>
                    <a:pt x="80" y="136"/>
                  </a:lnTo>
                  <a:lnTo>
                    <a:pt x="84" y="136"/>
                  </a:lnTo>
                  <a:lnTo>
                    <a:pt x="88" y="132"/>
                  </a:lnTo>
                  <a:lnTo>
                    <a:pt x="92" y="132"/>
                  </a:lnTo>
                  <a:lnTo>
                    <a:pt x="96" y="132"/>
                  </a:lnTo>
                  <a:lnTo>
                    <a:pt x="100" y="132"/>
                  </a:lnTo>
                  <a:lnTo>
                    <a:pt x="100" y="136"/>
                  </a:lnTo>
                  <a:lnTo>
                    <a:pt x="96" y="136"/>
                  </a:lnTo>
                  <a:lnTo>
                    <a:pt x="92" y="136"/>
                  </a:lnTo>
                  <a:lnTo>
                    <a:pt x="88" y="136"/>
                  </a:lnTo>
                  <a:lnTo>
                    <a:pt x="84" y="140"/>
                  </a:lnTo>
                  <a:close/>
                  <a:moveTo>
                    <a:pt x="76" y="140"/>
                  </a:moveTo>
                  <a:lnTo>
                    <a:pt x="76" y="136"/>
                  </a:lnTo>
                  <a:lnTo>
                    <a:pt x="80" y="140"/>
                  </a:lnTo>
                  <a:lnTo>
                    <a:pt x="76" y="140"/>
                  </a:lnTo>
                  <a:close/>
                  <a:moveTo>
                    <a:pt x="76" y="140"/>
                  </a:moveTo>
                  <a:lnTo>
                    <a:pt x="72" y="144"/>
                  </a:lnTo>
                  <a:lnTo>
                    <a:pt x="68" y="144"/>
                  </a:lnTo>
                  <a:lnTo>
                    <a:pt x="64" y="144"/>
                  </a:lnTo>
                  <a:lnTo>
                    <a:pt x="60" y="144"/>
                  </a:lnTo>
                  <a:lnTo>
                    <a:pt x="64" y="140"/>
                  </a:lnTo>
                  <a:lnTo>
                    <a:pt x="68" y="140"/>
                  </a:lnTo>
                  <a:lnTo>
                    <a:pt x="72" y="140"/>
                  </a:lnTo>
                  <a:lnTo>
                    <a:pt x="76" y="140"/>
                  </a:lnTo>
                  <a:close/>
                  <a:moveTo>
                    <a:pt x="44" y="152"/>
                  </a:moveTo>
                  <a:lnTo>
                    <a:pt x="40" y="152"/>
                  </a:lnTo>
                  <a:lnTo>
                    <a:pt x="40" y="148"/>
                  </a:lnTo>
                  <a:lnTo>
                    <a:pt x="44" y="148"/>
                  </a:lnTo>
                  <a:lnTo>
                    <a:pt x="48" y="148"/>
                  </a:lnTo>
                  <a:lnTo>
                    <a:pt x="48" y="152"/>
                  </a:lnTo>
                  <a:lnTo>
                    <a:pt x="44" y="152"/>
                  </a:lnTo>
                  <a:close/>
                  <a:moveTo>
                    <a:pt x="36" y="156"/>
                  </a:moveTo>
                  <a:lnTo>
                    <a:pt x="32" y="156"/>
                  </a:lnTo>
                  <a:lnTo>
                    <a:pt x="28" y="156"/>
                  </a:lnTo>
                  <a:lnTo>
                    <a:pt x="28" y="152"/>
                  </a:lnTo>
                  <a:lnTo>
                    <a:pt x="32" y="152"/>
                  </a:lnTo>
                  <a:lnTo>
                    <a:pt x="36" y="156"/>
                  </a:lnTo>
                  <a:close/>
                  <a:moveTo>
                    <a:pt x="140" y="452"/>
                  </a:moveTo>
                  <a:lnTo>
                    <a:pt x="136" y="448"/>
                  </a:lnTo>
                  <a:lnTo>
                    <a:pt x="136" y="444"/>
                  </a:lnTo>
                  <a:lnTo>
                    <a:pt x="136" y="440"/>
                  </a:lnTo>
                  <a:lnTo>
                    <a:pt x="140" y="440"/>
                  </a:lnTo>
                  <a:lnTo>
                    <a:pt x="144" y="444"/>
                  </a:lnTo>
                  <a:lnTo>
                    <a:pt x="148" y="444"/>
                  </a:lnTo>
                  <a:lnTo>
                    <a:pt x="144" y="444"/>
                  </a:lnTo>
                  <a:lnTo>
                    <a:pt x="144" y="448"/>
                  </a:lnTo>
                  <a:lnTo>
                    <a:pt x="140" y="448"/>
                  </a:lnTo>
                  <a:lnTo>
                    <a:pt x="140" y="452"/>
                  </a:lnTo>
                  <a:close/>
                  <a:moveTo>
                    <a:pt x="16" y="68"/>
                  </a:moveTo>
                  <a:lnTo>
                    <a:pt x="12" y="68"/>
                  </a:lnTo>
                  <a:lnTo>
                    <a:pt x="8" y="68"/>
                  </a:lnTo>
                  <a:lnTo>
                    <a:pt x="4" y="68"/>
                  </a:lnTo>
                  <a:lnTo>
                    <a:pt x="0" y="68"/>
                  </a:lnTo>
                  <a:lnTo>
                    <a:pt x="0" y="64"/>
                  </a:lnTo>
                  <a:lnTo>
                    <a:pt x="4" y="64"/>
                  </a:lnTo>
                  <a:lnTo>
                    <a:pt x="8" y="64"/>
                  </a:lnTo>
                  <a:lnTo>
                    <a:pt x="12" y="64"/>
                  </a:lnTo>
                  <a:lnTo>
                    <a:pt x="16" y="64"/>
                  </a:lnTo>
                  <a:lnTo>
                    <a:pt x="20" y="68"/>
                  </a:lnTo>
                  <a:lnTo>
                    <a:pt x="24" y="68"/>
                  </a:lnTo>
                  <a:lnTo>
                    <a:pt x="20" y="68"/>
                  </a:lnTo>
                  <a:lnTo>
                    <a:pt x="16" y="68"/>
                  </a:lnTo>
                  <a:close/>
                  <a:moveTo>
                    <a:pt x="316" y="112"/>
                  </a:moveTo>
                  <a:lnTo>
                    <a:pt x="316" y="116"/>
                  </a:lnTo>
                  <a:lnTo>
                    <a:pt x="312" y="116"/>
                  </a:lnTo>
                  <a:lnTo>
                    <a:pt x="312" y="120"/>
                  </a:lnTo>
                  <a:lnTo>
                    <a:pt x="308" y="116"/>
                  </a:lnTo>
                  <a:lnTo>
                    <a:pt x="304" y="116"/>
                  </a:lnTo>
                  <a:lnTo>
                    <a:pt x="304" y="112"/>
                  </a:lnTo>
                  <a:lnTo>
                    <a:pt x="308" y="112"/>
                  </a:lnTo>
                  <a:lnTo>
                    <a:pt x="312" y="112"/>
                  </a:lnTo>
                  <a:lnTo>
                    <a:pt x="316" y="112"/>
                  </a:lnTo>
                  <a:close/>
                  <a:moveTo>
                    <a:pt x="320" y="124"/>
                  </a:moveTo>
                  <a:lnTo>
                    <a:pt x="320" y="128"/>
                  </a:lnTo>
                  <a:lnTo>
                    <a:pt x="316" y="124"/>
                  </a:lnTo>
                  <a:lnTo>
                    <a:pt x="312" y="120"/>
                  </a:lnTo>
                  <a:lnTo>
                    <a:pt x="316" y="120"/>
                  </a:lnTo>
                  <a:lnTo>
                    <a:pt x="320" y="124"/>
                  </a:lnTo>
                  <a:close/>
                  <a:moveTo>
                    <a:pt x="344" y="140"/>
                  </a:moveTo>
                  <a:lnTo>
                    <a:pt x="336" y="136"/>
                  </a:lnTo>
                  <a:lnTo>
                    <a:pt x="332" y="136"/>
                  </a:lnTo>
                  <a:lnTo>
                    <a:pt x="332" y="132"/>
                  </a:lnTo>
                  <a:lnTo>
                    <a:pt x="332" y="128"/>
                  </a:lnTo>
                  <a:lnTo>
                    <a:pt x="340" y="132"/>
                  </a:lnTo>
                  <a:lnTo>
                    <a:pt x="336" y="132"/>
                  </a:lnTo>
                  <a:lnTo>
                    <a:pt x="340" y="136"/>
                  </a:lnTo>
                  <a:lnTo>
                    <a:pt x="344" y="136"/>
                  </a:lnTo>
                  <a:lnTo>
                    <a:pt x="344" y="140"/>
                  </a:lnTo>
                  <a:close/>
                  <a:moveTo>
                    <a:pt x="472" y="332"/>
                  </a:moveTo>
                  <a:lnTo>
                    <a:pt x="472" y="328"/>
                  </a:lnTo>
                  <a:lnTo>
                    <a:pt x="468" y="328"/>
                  </a:lnTo>
                  <a:lnTo>
                    <a:pt x="468" y="324"/>
                  </a:lnTo>
                  <a:lnTo>
                    <a:pt x="464" y="324"/>
                  </a:lnTo>
                  <a:lnTo>
                    <a:pt x="460" y="320"/>
                  </a:lnTo>
                  <a:lnTo>
                    <a:pt x="460" y="324"/>
                  </a:lnTo>
                  <a:lnTo>
                    <a:pt x="460" y="320"/>
                  </a:lnTo>
                  <a:lnTo>
                    <a:pt x="456" y="320"/>
                  </a:lnTo>
                  <a:lnTo>
                    <a:pt x="452" y="320"/>
                  </a:lnTo>
                  <a:lnTo>
                    <a:pt x="452" y="316"/>
                  </a:lnTo>
                  <a:lnTo>
                    <a:pt x="448" y="316"/>
                  </a:lnTo>
                  <a:lnTo>
                    <a:pt x="444" y="316"/>
                  </a:lnTo>
                  <a:lnTo>
                    <a:pt x="440" y="316"/>
                  </a:lnTo>
                  <a:lnTo>
                    <a:pt x="440" y="312"/>
                  </a:lnTo>
                  <a:lnTo>
                    <a:pt x="440" y="308"/>
                  </a:lnTo>
                  <a:lnTo>
                    <a:pt x="436" y="308"/>
                  </a:lnTo>
                  <a:lnTo>
                    <a:pt x="436" y="304"/>
                  </a:lnTo>
                  <a:lnTo>
                    <a:pt x="432" y="304"/>
                  </a:lnTo>
                  <a:lnTo>
                    <a:pt x="432" y="300"/>
                  </a:lnTo>
                  <a:lnTo>
                    <a:pt x="428" y="300"/>
                  </a:lnTo>
                  <a:lnTo>
                    <a:pt x="428" y="296"/>
                  </a:lnTo>
                  <a:lnTo>
                    <a:pt x="432" y="296"/>
                  </a:lnTo>
                  <a:lnTo>
                    <a:pt x="428" y="296"/>
                  </a:lnTo>
                  <a:lnTo>
                    <a:pt x="424" y="292"/>
                  </a:lnTo>
                  <a:lnTo>
                    <a:pt x="424" y="288"/>
                  </a:lnTo>
                  <a:lnTo>
                    <a:pt x="428" y="288"/>
                  </a:lnTo>
                  <a:lnTo>
                    <a:pt x="424" y="288"/>
                  </a:lnTo>
                  <a:lnTo>
                    <a:pt x="428" y="288"/>
                  </a:lnTo>
                  <a:lnTo>
                    <a:pt x="428" y="292"/>
                  </a:lnTo>
                  <a:lnTo>
                    <a:pt x="428" y="288"/>
                  </a:lnTo>
                  <a:lnTo>
                    <a:pt x="424" y="288"/>
                  </a:lnTo>
                  <a:lnTo>
                    <a:pt x="424" y="284"/>
                  </a:lnTo>
                  <a:lnTo>
                    <a:pt x="424" y="288"/>
                  </a:lnTo>
                  <a:lnTo>
                    <a:pt x="420" y="284"/>
                  </a:lnTo>
                  <a:lnTo>
                    <a:pt x="420" y="280"/>
                  </a:lnTo>
                  <a:lnTo>
                    <a:pt x="416" y="280"/>
                  </a:lnTo>
                  <a:lnTo>
                    <a:pt x="416" y="276"/>
                  </a:lnTo>
                  <a:lnTo>
                    <a:pt x="412" y="272"/>
                  </a:lnTo>
                  <a:lnTo>
                    <a:pt x="416" y="272"/>
                  </a:lnTo>
                  <a:lnTo>
                    <a:pt x="412" y="272"/>
                  </a:lnTo>
                  <a:lnTo>
                    <a:pt x="412" y="268"/>
                  </a:lnTo>
                  <a:lnTo>
                    <a:pt x="408" y="268"/>
                  </a:lnTo>
                  <a:lnTo>
                    <a:pt x="408" y="264"/>
                  </a:lnTo>
                  <a:lnTo>
                    <a:pt x="412" y="260"/>
                  </a:lnTo>
                  <a:lnTo>
                    <a:pt x="412" y="256"/>
                  </a:lnTo>
                  <a:lnTo>
                    <a:pt x="412" y="252"/>
                  </a:lnTo>
                  <a:lnTo>
                    <a:pt x="408" y="248"/>
                  </a:lnTo>
                  <a:lnTo>
                    <a:pt x="408" y="244"/>
                  </a:lnTo>
                  <a:lnTo>
                    <a:pt x="408" y="240"/>
                  </a:lnTo>
                  <a:lnTo>
                    <a:pt x="412" y="240"/>
                  </a:lnTo>
                  <a:lnTo>
                    <a:pt x="412" y="236"/>
                  </a:lnTo>
                  <a:lnTo>
                    <a:pt x="408" y="232"/>
                  </a:lnTo>
                  <a:lnTo>
                    <a:pt x="412" y="228"/>
                  </a:lnTo>
                  <a:lnTo>
                    <a:pt x="412" y="224"/>
                  </a:lnTo>
                  <a:lnTo>
                    <a:pt x="412" y="220"/>
                  </a:lnTo>
                  <a:lnTo>
                    <a:pt x="412" y="216"/>
                  </a:lnTo>
                  <a:lnTo>
                    <a:pt x="416" y="216"/>
                  </a:lnTo>
                  <a:lnTo>
                    <a:pt x="412" y="216"/>
                  </a:lnTo>
                  <a:lnTo>
                    <a:pt x="412" y="212"/>
                  </a:lnTo>
                  <a:lnTo>
                    <a:pt x="412" y="208"/>
                  </a:lnTo>
                  <a:lnTo>
                    <a:pt x="412" y="204"/>
                  </a:lnTo>
                  <a:lnTo>
                    <a:pt x="408" y="200"/>
                  </a:lnTo>
                  <a:lnTo>
                    <a:pt x="408" y="196"/>
                  </a:lnTo>
                  <a:lnTo>
                    <a:pt x="412" y="196"/>
                  </a:lnTo>
                  <a:lnTo>
                    <a:pt x="416" y="200"/>
                  </a:lnTo>
                  <a:lnTo>
                    <a:pt x="420" y="200"/>
                  </a:lnTo>
                  <a:lnTo>
                    <a:pt x="424" y="200"/>
                  </a:lnTo>
                  <a:lnTo>
                    <a:pt x="420" y="204"/>
                  </a:lnTo>
                  <a:lnTo>
                    <a:pt x="424" y="204"/>
                  </a:lnTo>
                  <a:lnTo>
                    <a:pt x="424" y="208"/>
                  </a:lnTo>
                  <a:lnTo>
                    <a:pt x="424" y="204"/>
                  </a:lnTo>
                  <a:lnTo>
                    <a:pt x="428" y="200"/>
                  </a:lnTo>
                  <a:lnTo>
                    <a:pt x="428" y="196"/>
                  </a:lnTo>
                  <a:lnTo>
                    <a:pt x="424" y="192"/>
                  </a:lnTo>
                  <a:lnTo>
                    <a:pt x="432" y="192"/>
                  </a:lnTo>
                  <a:lnTo>
                    <a:pt x="440" y="192"/>
                  </a:lnTo>
                  <a:lnTo>
                    <a:pt x="456" y="192"/>
                  </a:lnTo>
                  <a:lnTo>
                    <a:pt x="472" y="192"/>
                  </a:lnTo>
                  <a:lnTo>
                    <a:pt x="484" y="192"/>
                  </a:lnTo>
                  <a:lnTo>
                    <a:pt x="488" y="192"/>
                  </a:lnTo>
                  <a:lnTo>
                    <a:pt x="508" y="192"/>
                  </a:lnTo>
                  <a:lnTo>
                    <a:pt x="512" y="192"/>
                  </a:lnTo>
                  <a:lnTo>
                    <a:pt x="528" y="192"/>
                  </a:lnTo>
                  <a:lnTo>
                    <a:pt x="532" y="192"/>
                  </a:lnTo>
                  <a:lnTo>
                    <a:pt x="548" y="192"/>
                  </a:lnTo>
                  <a:lnTo>
                    <a:pt x="552" y="192"/>
                  </a:lnTo>
                  <a:lnTo>
                    <a:pt x="564" y="192"/>
                  </a:lnTo>
                  <a:lnTo>
                    <a:pt x="584" y="192"/>
                  </a:lnTo>
                  <a:lnTo>
                    <a:pt x="596" y="192"/>
                  </a:lnTo>
                  <a:lnTo>
                    <a:pt x="604" y="192"/>
                  </a:lnTo>
                  <a:lnTo>
                    <a:pt x="616" y="192"/>
                  </a:lnTo>
                  <a:lnTo>
                    <a:pt x="628" y="192"/>
                  </a:lnTo>
                  <a:lnTo>
                    <a:pt x="636" y="192"/>
                  </a:lnTo>
                  <a:lnTo>
                    <a:pt x="640" y="192"/>
                  </a:lnTo>
                  <a:lnTo>
                    <a:pt x="652" y="192"/>
                  </a:lnTo>
                  <a:lnTo>
                    <a:pt x="660" y="192"/>
                  </a:lnTo>
                  <a:lnTo>
                    <a:pt x="664" y="192"/>
                  </a:lnTo>
                  <a:lnTo>
                    <a:pt x="664" y="188"/>
                  </a:lnTo>
                  <a:lnTo>
                    <a:pt x="668" y="192"/>
                  </a:lnTo>
                  <a:lnTo>
                    <a:pt x="672" y="192"/>
                  </a:lnTo>
                  <a:lnTo>
                    <a:pt x="672" y="196"/>
                  </a:lnTo>
                  <a:lnTo>
                    <a:pt x="676" y="196"/>
                  </a:lnTo>
                  <a:lnTo>
                    <a:pt x="680" y="196"/>
                  </a:lnTo>
                  <a:lnTo>
                    <a:pt x="684" y="196"/>
                  </a:lnTo>
                  <a:lnTo>
                    <a:pt x="684" y="200"/>
                  </a:lnTo>
                  <a:lnTo>
                    <a:pt x="684" y="196"/>
                  </a:lnTo>
                  <a:lnTo>
                    <a:pt x="688" y="196"/>
                  </a:lnTo>
                  <a:lnTo>
                    <a:pt x="688" y="200"/>
                  </a:lnTo>
                  <a:lnTo>
                    <a:pt x="692" y="200"/>
                  </a:lnTo>
                  <a:lnTo>
                    <a:pt x="696" y="200"/>
                  </a:lnTo>
                  <a:lnTo>
                    <a:pt x="696" y="196"/>
                  </a:lnTo>
                  <a:lnTo>
                    <a:pt x="696" y="200"/>
                  </a:lnTo>
                  <a:lnTo>
                    <a:pt x="700" y="200"/>
                  </a:lnTo>
                  <a:lnTo>
                    <a:pt x="704" y="200"/>
                  </a:lnTo>
                  <a:lnTo>
                    <a:pt x="708" y="200"/>
                  </a:lnTo>
                  <a:lnTo>
                    <a:pt x="716" y="196"/>
                  </a:lnTo>
                  <a:lnTo>
                    <a:pt x="720" y="196"/>
                  </a:lnTo>
                  <a:lnTo>
                    <a:pt x="720" y="200"/>
                  </a:lnTo>
                  <a:lnTo>
                    <a:pt x="724" y="200"/>
                  </a:lnTo>
                  <a:lnTo>
                    <a:pt x="740" y="204"/>
                  </a:lnTo>
                  <a:lnTo>
                    <a:pt x="748" y="208"/>
                  </a:lnTo>
                  <a:lnTo>
                    <a:pt x="748" y="212"/>
                  </a:lnTo>
                  <a:lnTo>
                    <a:pt x="752" y="212"/>
                  </a:lnTo>
                  <a:lnTo>
                    <a:pt x="756" y="212"/>
                  </a:lnTo>
                  <a:lnTo>
                    <a:pt x="756" y="216"/>
                  </a:lnTo>
                  <a:lnTo>
                    <a:pt x="760" y="216"/>
                  </a:lnTo>
                  <a:lnTo>
                    <a:pt x="760" y="220"/>
                  </a:lnTo>
                  <a:lnTo>
                    <a:pt x="772" y="224"/>
                  </a:lnTo>
                  <a:lnTo>
                    <a:pt x="772" y="236"/>
                  </a:lnTo>
                  <a:lnTo>
                    <a:pt x="772" y="240"/>
                  </a:lnTo>
                  <a:lnTo>
                    <a:pt x="772" y="244"/>
                  </a:lnTo>
                  <a:lnTo>
                    <a:pt x="772" y="248"/>
                  </a:lnTo>
                  <a:lnTo>
                    <a:pt x="768" y="248"/>
                  </a:lnTo>
                  <a:lnTo>
                    <a:pt x="764" y="248"/>
                  </a:lnTo>
                  <a:lnTo>
                    <a:pt x="764" y="252"/>
                  </a:lnTo>
                  <a:lnTo>
                    <a:pt x="768" y="252"/>
                  </a:lnTo>
                  <a:lnTo>
                    <a:pt x="772" y="256"/>
                  </a:lnTo>
                  <a:lnTo>
                    <a:pt x="772" y="252"/>
                  </a:lnTo>
                  <a:lnTo>
                    <a:pt x="776" y="252"/>
                  </a:lnTo>
                  <a:lnTo>
                    <a:pt x="780" y="248"/>
                  </a:lnTo>
                  <a:lnTo>
                    <a:pt x="784" y="248"/>
                  </a:lnTo>
                  <a:lnTo>
                    <a:pt x="788" y="248"/>
                  </a:lnTo>
                  <a:lnTo>
                    <a:pt x="792" y="248"/>
                  </a:lnTo>
                  <a:lnTo>
                    <a:pt x="796" y="248"/>
                  </a:lnTo>
                  <a:lnTo>
                    <a:pt x="800" y="244"/>
                  </a:lnTo>
                  <a:lnTo>
                    <a:pt x="800" y="240"/>
                  </a:lnTo>
                  <a:lnTo>
                    <a:pt x="800" y="236"/>
                  </a:lnTo>
                  <a:lnTo>
                    <a:pt x="804" y="236"/>
                  </a:lnTo>
                  <a:lnTo>
                    <a:pt x="808" y="236"/>
                  </a:lnTo>
                  <a:lnTo>
                    <a:pt x="816" y="240"/>
                  </a:lnTo>
                  <a:lnTo>
                    <a:pt x="820" y="236"/>
                  </a:lnTo>
                  <a:lnTo>
                    <a:pt x="824" y="232"/>
                  </a:lnTo>
                  <a:lnTo>
                    <a:pt x="832" y="228"/>
                  </a:lnTo>
                  <a:lnTo>
                    <a:pt x="836" y="224"/>
                  </a:lnTo>
                  <a:lnTo>
                    <a:pt x="844" y="224"/>
                  </a:lnTo>
                  <a:lnTo>
                    <a:pt x="852" y="224"/>
                  </a:lnTo>
                  <a:lnTo>
                    <a:pt x="860" y="224"/>
                  </a:lnTo>
                  <a:lnTo>
                    <a:pt x="864" y="228"/>
                  </a:lnTo>
                  <a:lnTo>
                    <a:pt x="864" y="224"/>
                  </a:lnTo>
                  <a:lnTo>
                    <a:pt x="868" y="224"/>
                  </a:lnTo>
                  <a:lnTo>
                    <a:pt x="872" y="224"/>
                  </a:lnTo>
                  <a:lnTo>
                    <a:pt x="876" y="216"/>
                  </a:lnTo>
                  <a:lnTo>
                    <a:pt x="884" y="208"/>
                  </a:lnTo>
                  <a:lnTo>
                    <a:pt x="888" y="204"/>
                  </a:lnTo>
                  <a:lnTo>
                    <a:pt x="888" y="208"/>
                  </a:lnTo>
                  <a:lnTo>
                    <a:pt x="892" y="208"/>
                  </a:lnTo>
                  <a:lnTo>
                    <a:pt x="892" y="204"/>
                  </a:lnTo>
                  <a:lnTo>
                    <a:pt x="896" y="208"/>
                  </a:lnTo>
                  <a:lnTo>
                    <a:pt x="900" y="208"/>
                  </a:lnTo>
                  <a:lnTo>
                    <a:pt x="900" y="220"/>
                  </a:lnTo>
                  <a:lnTo>
                    <a:pt x="904" y="220"/>
                  </a:lnTo>
                  <a:lnTo>
                    <a:pt x="900" y="220"/>
                  </a:lnTo>
                  <a:lnTo>
                    <a:pt x="900" y="224"/>
                  </a:lnTo>
                  <a:lnTo>
                    <a:pt x="904" y="224"/>
                  </a:lnTo>
                  <a:lnTo>
                    <a:pt x="904" y="228"/>
                  </a:lnTo>
                  <a:lnTo>
                    <a:pt x="900" y="228"/>
                  </a:lnTo>
                  <a:lnTo>
                    <a:pt x="896" y="228"/>
                  </a:lnTo>
                  <a:lnTo>
                    <a:pt x="896" y="232"/>
                  </a:lnTo>
                  <a:lnTo>
                    <a:pt x="896" y="228"/>
                  </a:lnTo>
                  <a:lnTo>
                    <a:pt x="892" y="232"/>
                  </a:lnTo>
                  <a:lnTo>
                    <a:pt x="888" y="232"/>
                  </a:lnTo>
                  <a:lnTo>
                    <a:pt x="888" y="228"/>
                  </a:lnTo>
                  <a:lnTo>
                    <a:pt x="888" y="232"/>
                  </a:lnTo>
                  <a:lnTo>
                    <a:pt x="884" y="236"/>
                  </a:lnTo>
                  <a:lnTo>
                    <a:pt x="884" y="232"/>
                  </a:lnTo>
                  <a:lnTo>
                    <a:pt x="884" y="236"/>
                  </a:lnTo>
                  <a:lnTo>
                    <a:pt x="880" y="236"/>
                  </a:lnTo>
                  <a:lnTo>
                    <a:pt x="880" y="232"/>
                  </a:lnTo>
                  <a:lnTo>
                    <a:pt x="880" y="236"/>
                  </a:lnTo>
                  <a:lnTo>
                    <a:pt x="876" y="236"/>
                  </a:lnTo>
                  <a:lnTo>
                    <a:pt x="876" y="240"/>
                  </a:lnTo>
                  <a:lnTo>
                    <a:pt x="872" y="240"/>
                  </a:lnTo>
                  <a:lnTo>
                    <a:pt x="872" y="244"/>
                  </a:lnTo>
                  <a:lnTo>
                    <a:pt x="872" y="248"/>
                  </a:lnTo>
                  <a:lnTo>
                    <a:pt x="868" y="248"/>
                  </a:lnTo>
                  <a:lnTo>
                    <a:pt x="872" y="248"/>
                  </a:lnTo>
                  <a:lnTo>
                    <a:pt x="872" y="252"/>
                  </a:lnTo>
                  <a:lnTo>
                    <a:pt x="876" y="252"/>
                  </a:lnTo>
                  <a:lnTo>
                    <a:pt x="880" y="252"/>
                  </a:lnTo>
                  <a:lnTo>
                    <a:pt x="876" y="252"/>
                  </a:lnTo>
                  <a:lnTo>
                    <a:pt x="880" y="252"/>
                  </a:lnTo>
                  <a:lnTo>
                    <a:pt x="880" y="256"/>
                  </a:lnTo>
                  <a:lnTo>
                    <a:pt x="872" y="256"/>
                  </a:lnTo>
                  <a:lnTo>
                    <a:pt x="872" y="252"/>
                  </a:lnTo>
                  <a:lnTo>
                    <a:pt x="872" y="256"/>
                  </a:lnTo>
                  <a:lnTo>
                    <a:pt x="868" y="256"/>
                  </a:lnTo>
                  <a:lnTo>
                    <a:pt x="868" y="252"/>
                  </a:lnTo>
                  <a:lnTo>
                    <a:pt x="868" y="256"/>
                  </a:lnTo>
                  <a:lnTo>
                    <a:pt x="864" y="256"/>
                  </a:lnTo>
                  <a:lnTo>
                    <a:pt x="860" y="256"/>
                  </a:lnTo>
                  <a:lnTo>
                    <a:pt x="852" y="256"/>
                  </a:lnTo>
                  <a:lnTo>
                    <a:pt x="848" y="260"/>
                  </a:lnTo>
                  <a:lnTo>
                    <a:pt x="844" y="260"/>
                  </a:lnTo>
                  <a:lnTo>
                    <a:pt x="844" y="264"/>
                  </a:lnTo>
                  <a:lnTo>
                    <a:pt x="844" y="260"/>
                  </a:lnTo>
                  <a:lnTo>
                    <a:pt x="844" y="264"/>
                  </a:lnTo>
                  <a:lnTo>
                    <a:pt x="840" y="264"/>
                  </a:lnTo>
                  <a:lnTo>
                    <a:pt x="844" y="264"/>
                  </a:lnTo>
                  <a:lnTo>
                    <a:pt x="844" y="272"/>
                  </a:lnTo>
                  <a:lnTo>
                    <a:pt x="840" y="272"/>
                  </a:lnTo>
                  <a:lnTo>
                    <a:pt x="840" y="276"/>
                  </a:lnTo>
                  <a:lnTo>
                    <a:pt x="836" y="276"/>
                  </a:lnTo>
                  <a:lnTo>
                    <a:pt x="832" y="276"/>
                  </a:lnTo>
                  <a:lnTo>
                    <a:pt x="832" y="272"/>
                  </a:lnTo>
                  <a:lnTo>
                    <a:pt x="832" y="268"/>
                  </a:lnTo>
                  <a:lnTo>
                    <a:pt x="832" y="272"/>
                  </a:lnTo>
                  <a:lnTo>
                    <a:pt x="828" y="272"/>
                  </a:lnTo>
                  <a:lnTo>
                    <a:pt x="832" y="276"/>
                  </a:lnTo>
                  <a:lnTo>
                    <a:pt x="832" y="280"/>
                  </a:lnTo>
                  <a:lnTo>
                    <a:pt x="836" y="280"/>
                  </a:lnTo>
                  <a:lnTo>
                    <a:pt x="836" y="284"/>
                  </a:lnTo>
                  <a:lnTo>
                    <a:pt x="832" y="284"/>
                  </a:lnTo>
                  <a:lnTo>
                    <a:pt x="832" y="288"/>
                  </a:lnTo>
                  <a:lnTo>
                    <a:pt x="828" y="288"/>
                  </a:lnTo>
                  <a:lnTo>
                    <a:pt x="832" y="288"/>
                  </a:lnTo>
                  <a:lnTo>
                    <a:pt x="828" y="292"/>
                  </a:lnTo>
                  <a:lnTo>
                    <a:pt x="828" y="288"/>
                  </a:lnTo>
                  <a:lnTo>
                    <a:pt x="828" y="292"/>
                  </a:lnTo>
                  <a:lnTo>
                    <a:pt x="828" y="288"/>
                  </a:lnTo>
                  <a:lnTo>
                    <a:pt x="828" y="284"/>
                  </a:lnTo>
                  <a:lnTo>
                    <a:pt x="828" y="288"/>
                  </a:lnTo>
                  <a:lnTo>
                    <a:pt x="828" y="284"/>
                  </a:lnTo>
                  <a:lnTo>
                    <a:pt x="824" y="284"/>
                  </a:lnTo>
                  <a:lnTo>
                    <a:pt x="824" y="280"/>
                  </a:lnTo>
                  <a:lnTo>
                    <a:pt x="828" y="280"/>
                  </a:lnTo>
                  <a:lnTo>
                    <a:pt x="824" y="280"/>
                  </a:lnTo>
                  <a:lnTo>
                    <a:pt x="824" y="276"/>
                  </a:lnTo>
                  <a:lnTo>
                    <a:pt x="828" y="276"/>
                  </a:lnTo>
                  <a:lnTo>
                    <a:pt x="824" y="276"/>
                  </a:lnTo>
                  <a:lnTo>
                    <a:pt x="828" y="272"/>
                  </a:lnTo>
                  <a:lnTo>
                    <a:pt x="824" y="272"/>
                  </a:lnTo>
                  <a:lnTo>
                    <a:pt x="828" y="272"/>
                  </a:lnTo>
                  <a:lnTo>
                    <a:pt x="824" y="272"/>
                  </a:lnTo>
                  <a:lnTo>
                    <a:pt x="824" y="276"/>
                  </a:lnTo>
                  <a:lnTo>
                    <a:pt x="824" y="272"/>
                  </a:lnTo>
                  <a:lnTo>
                    <a:pt x="824" y="276"/>
                  </a:lnTo>
                  <a:lnTo>
                    <a:pt x="820" y="276"/>
                  </a:lnTo>
                  <a:lnTo>
                    <a:pt x="824" y="276"/>
                  </a:lnTo>
                  <a:lnTo>
                    <a:pt x="820" y="280"/>
                  </a:lnTo>
                  <a:lnTo>
                    <a:pt x="824" y="280"/>
                  </a:lnTo>
                  <a:lnTo>
                    <a:pt x="824" y="284"/>
                  </a:lnTo>
                  <a:lnTo>
                    <a:pt x="820" y="280"/>
                  </a:lnTo>
                  <a:lnTo>
                    <a:pt x="820" y="284"/>
                  </a:lnTo>
                  <a:lnTo>
                    <a:pt x="824" y="284"/>
                  </a:lnTo>
                  <a:lnTo>
                    <a:pt x="820" y="284"/>
                  </a:lnTo>
                  <a:lnTo>
                    <a:pt x="816" y="284"/>
                  </a:lnTo>
                  <a:lnTo>
                    <a:pt x="816" y="280"/>
                  </a:lnTo>
                  <a:lnTo>
                    <a:pt x="816" y="284"/>
                  </a:lnTo>
                  <a:lnTo>
                    <a:pt x="820" y="284"/>
                  </a:lnTo>
                  <a:lnTo>
                    <a:pt x="824" y="284"/>
                  </a:lnTo>
                  <a:lnTo>
                    <a:pt x="820" y="284"/>
                  </a:lnTo>
                  <a:lnTo>
                    <a:pt x="824" y="288"/>
                  </a:lnTo>
                  <a:lnTo>
                    <a:pt x="820" y="284"/>
                  </a:lnTo>
                  <a:lnTo>
                    <a:pt x="820" y="288"/>
                  </a:lnTo>
                  <a:lnTo>
                    <a:pt x="824" y="288"/>
                  </a:lnTo>
                  <a:lnTo>
                    <a:pt x="824" y="292"/>
                  </a:lnTo>
                  <a:lnTo>
                    <a:pt x="820" y="288"/>
                  </a:lnTo>
                  <a:lnTo>
                    <a:pt x="820" y="292"/>
                  </a:lnTo>
                  <a:lnTo>
                    <a:pt x="824" y="292"/>
                  </a:lnTo>
                  <a:lnTo>
                    <a:pt x="824" y="296"/>
                  </a:lnTo>
                  <a:lnTo>
                    <a:pt x="820" y="292"/>
                  </a:lnTo>
                  <a:lnTo>
                    <a:pt x="824" y="296"/>
                  </a:lnTo>
                  <a:lnTo>
                    <a:pt x="828" y="296"/>
                  </a:lnTo>
                  <a:lnTo>
                    <a:pt x="828" y="300"/>
                  </a:lnTo>
                  <a:lnTo>
                    <a:pt x="832" y="304"/>
                  </a:lnTo>
                  <a:lnTo>
                    <a:pt x="828" y="304"/>
                  </a:lnTo>
                  <a:lnTo>
                    <a:pt x="828" y="296"/>
                  </a:lnTo>
                  <a:lnTo>
                    <a:pt x="828" y="300"/>
                  </a:lnTo>
                  <a:lnTo>
                    <a:pt x="828" y="304"/>
                  </a:lnTo>
                  <a:lnTo>
                    <a:pt x="828" y="300"/>
                  </a:lnTo>
                  <a:lnTo>
                    <a:pt x="824" y="300"/>
                  </a:lnTo>
                  <a:lnTo>
                    <a:pt x="824" y="304"/>
                  </a:lnTo>
                  <a:lnTo>
                    <a:pt x="824" y="300"/>
                  </a:lnTo>
                  <a:lnTo>
                    <a:pt x="824" y="304"/>
                  </a:lnTo>
                  <a:lnTo>
                    <a:pt x="820" y="304"/>
                  </a:lnTo>
                  <a:lnTo>
                    <a:pt x="820" y="300"/>
                  </a:lnTo>
                  <a:lnTo>
                    <a:pt x="820" y="304"/>
                  </a:lnTo>
                  <a:lnTo>
                    <a:pt x="824" y="304"/>
                  </a:lnTo>
                  <a:lnTo>
                    <a:pt x="828" y="304"/>
                  </a:lnTo>
                  <a:lnTo>
                    <a:pt x="824" y="304"/>
                  </a:lnTo>
                  <a:lnTo>
                    <a:pt x="828" y="308"/>
                  </a:lnTo>
                  <a:lnTo>
                    <a:pt x="828" y="304"/>
                  </a:lnTo>
                  <a:lnTo>
                    <a:pt x="828" y="308"/>
                  </a:lnTo>
                  <a:lnTo>
                    <a:pt x="824" y="308"/>
                  </a:lnTo>
                  <a:lnTo>
                    <a:pt x="820" y="308"/>
                  </a:lnTo>
                  <a:lnTo>
                    <a:pt x="816" y="308"/>
                  </a:lnTo>
                  <a:lnTo>
                    <a:pt x="820" y="308"/>
                  </a:lnTo>
                  <a:lnTo>
                    <a:pt x="824" y="308"/>
                  </a:lnTo>
                  <a:lnTo>
                    <a:pt x="820" y="312"/>
                  </a:lnTo>
                  <a:lnTo>
                    <a:pt x="816" y="312"/>
                  </a:lnTo>
                  <a:lnTo>
                    <a:pt x="820" y="312"/>
                  </a:lnTo>
                  <a:lnTo>
                    <a:pt x="824" y="312"/>
                  </a:lnTo>
                  <a:lnTo>
                    <a:pt x="820" y="316"/>
                  </a:lnTo>
                  <a:lnTo>
                    <a:pt x="816" y="316"/>
                  </a:lnTo>
                  <a:lnTo>
                    <a:pt x="812" y="320"/>
                  </a:lnTo>
                  <a:lnTo>
                    <a:pt x="808" y="320"/>
                  </a:lnTo>
                  <a:lnTo>
                    <a:pt x="804" y="324"/>
                  </a:lnTo>
                  <a:lnTo>
                    <a:pt x="800" y="324"/>
                  </a:lnTo>
                  <a:lnTo>
                    <a:pt x="800" y="328"/>
                  </a:lnTo>
                  <a:lnTo>
                    <a:pt x="796" y="328"/>
                  </a:lnTo>
                  <a:lnTo>
                    <a:pt x="796" y="332"/>
                  </a:lnTo>
                  <a:lnTo>
                    <a:pt x="792" y="332"/>
                  </a:lnTo>
                  <a:lnTo>
                    <a:pt x="788" y="332"/>
                  </a:lnTo>
                  <a:lnTo>
                    <a:pt x="784" y="336"/>
                  </a:lnTo>
                  <a:lnTo>
                    <a:pt x="780" y="340"/>
                  </a:lnTo>
                  <a:lnTo>
                    <a:pt x="780" y="344"/>
                  </a:lnTo>
                  <a:lnTo>
                    <a:pt x="780" y="348"/>
                  </a:lnTo>
                  <a:lnTo>
                    <a:pt x="780" y="356"/>
                  </a:lnTo>
                  <a:lnTo>
                    <a:pt x="780" y="360"/>
                  </a:lnTo>
                  <a:lnTo>
                    <a:pt x="784" y="360"/>
                  </a:lnTo>
                  <a:lnTo>
                    <a:pt x="788" y="368"/>
                  </a:lnTo>
                  <a:lnTo>
                    <a:pt x="788" y="376"/>
                  </a:lnTo>
                  <a:lnTo>
                    <a:pt x="792" y="380"/>
                  </a:lnTo>
                  <a:lnTo>
                    <a:pt x="788" y="380"/>
                  </a:lnTo>
                  <a:lnTo>
                    <a:pt x="792" y="380"/>
                  </a:lnTo>
                  <a:lnTo>
                    <a:pt x="792" y="384"/>
                  </a:lnTo>
                  <a:lnTo>
                    <a:pt x="792" y="392"/>
                  </a:lnTo>
                  <a:lnTo>
                    <a:pt x="788" y="392"/>
                  </a:lnTo>
                  <a:lnTo>
                    <a:pt x="788" y="396"/>
                  </a:lnTo>
                  <a:lnTo>
                    <a:pt x="788" y="400"/>
                  </a:lnTo>
                  <a:lnTo>
                    <a:pt x="788" y="396"/>
                  </a:lnTo>
                  <a:lnTo>
                    <a:pt x="784" y="396"/>
                  </a:lnTo>
                  <a:lnTo>
                    <a:pt x="780" y="392"/>
                  </a:lnTo>
                  <a:lnTo>
                    <a:pt x="776" y="392"/>
                  </a:lnTo>
                  <a:lnTo>
                    <a:pt x="776" y="388"/>
                  </a:lnTo>
                  <a:lnTo>
                    <a:pt x="776" y="384"/>
                  </a:lnTo>
                  <a:lnTo>
                    <a:pt x="772" y="384"/>
                  </a:lnTo>
                  <a:lnTo>
                    <a:pt x="768" y="380"/>
                  </a:lnTo>
                  <a:lnTo>
                    <a:pt x="768" y="376"/>
                  </a:lnTo>
                  <a:lnTo>
                    <a:pt x="772" y="376"/>
                  </a:lnTo>
                  <a:lnTo>
                    <a:pt x="772" y="372"/>
                  </a:lnTo>
                  <a:lnTo>
                    <a:pt x="768" y="376"/>
                  </a:lnTo>
                  <a:lnTo>
                    <a:pt x="768" y="372"/>
                  </a:lnTo>
                  <a:lnTo>
                    <a:pt x="768" y="368"/>
                  </a:lnTo>
                  <a:lnTo>
                    <a:pt x="768" y="364"/>
                  </a:lnTo>
                  <a:lnTo>
                    <a:pt x="764" y="360"/>
                  </a:lnTo>
                  <a:lnTo>
                    <a:pt x="760" y="356"/>
                  </a:lnTo>
                  <a:lnTo>
                    <a:pt x="756" y="356"/>
                  </a:lnTo>
                  <a:lnTo>
                    <a:pt x="752" y="356"/>
                  </a:lnTo>
                  <a:lnTo>
                    <a:pt x="748" y="360"/>
                  </a:lnTo>
                  <a:lnTo>
                    <a:pt x="744" y="356"/>
                  </a:lnTo>
                  <a:lnTo>
                    <a:pt x="744" y="352"/>
                  </a:lnTo>
                  <a:lnTo>
                    <a:pt x="740" y="352"/>
                  </a:lnTo>
                  <a:lnTo>
                    <a:pt x="736" y="352"/>
                  </a:lnTo>
                  <a:lnTo>
                    <a:pt x="732" y="352"/>
                  </a:lnTo>
                  <a:lnTo>
                    <a:pt x="728" y="352"/>
                  </a:lnTo>
                  <a:lnTo>
                    <a:pt x="724" y="352"/>
                  </a:lnTo>
                  <a:lnTo>
                    <a:pt x="724" y="348"/>
                  </a:lnTo>
                  <a:lnTo>
                    <a:pt x="720" y="352"/>
                  </a:lnTo>
                  <a:lnTo>
                    <a:pt x="716" y="352"/>
                  </a:lnTo>
                  <a:lnTo>
                    <a:pt x="712" y="352"/>
                  </a:lnTo>
                  <a:lnTo>
                    <a:pt x="708" y="352"/>
                  </a:lnTo>
                  <a:lnTo>
                    <a:pt x="704" y="352"/>
                  </a:lnTo>
                  <a:lnTo>
                    <a:pt x="704" y="356"/>
                  </a:lnTo>
                  <a:lnTo>
                    <a:pt x="708" y="352"/>
                  </a:lnTo>
                  <a:lnTo>
                    <a:pt x="708" y="356"/>
                  </a:lnTo>
                  <a:lnTo>
                    <a:pt x="712" y="356"/>
                  </a:lnTo>
                  <a:lnTo>
                    <a:pt x="708" y="356"/>
                  </a:lnTo>
                  <a:lnTo>
                    <a:pt x="708" y="360"/>
                  </a:lnTo>
                  <a:lnTo>
                    <a:pt x="712" y="360"/>
                  </a:lnTo>
                  <a:lnTo>
                    <a:pt x="716" y="364"/>
                  </a:lnTo>
                  <a:lnTo>
                    <a:pt x="712" y="364"/>
                  </a:lnTo>
                  <a:lnTo>
                    <a:pt x="708" y="360"/>
                  </a:lnTo>
                  <a:lnTo>
                    <a:pt x="704" y="360"/>
                  </a:lnTo>
                  <a:lnTo>
                    <a:pt x="704" y="364"/>
                  </a:lnTo>
                  <a:lnTo>
                    <a:pt x="704" y="360"/>
                  </a:lnTo>
                  <a:lnTo>
                    <a:pt x="700" y="360"/>
                  </a:lnTo>
                  <a:lnTo>
                    <a:pt x="700" y="364"/>
                  </a:lnTo>
                  <a:lnTo>
                    <a:pt x="696" y="360"/>
                  </a:lnTo>
                  <a:lnTo>
                    <a:pt x="692" y="360"/>
                  </a:lnTo>
                  <a:lnTo>
                    <a:pt x="688" y="356"/>
                  </a:lnTo>
                  <a:lnTo>
                    <a:pt x="688" y="360"/>
                  </a:lnTo>
                  <a:lnTo>
                    <a:pt x="684" y="360"/>
                  </a:lnTo>
                  <a:lnTo>
                    <a:pt x="680" y="356"/>
                  </a:lnTo>
                  <a:lnTo>
                    <a:pt x="676" y="356"/>
                  </a:lnTo>
                  <a:lnTo>
                    <a:pt x="672" y="356"/>
                  </a:lnTo>
                  <a:lnTo>
                    <a:pt x="668" y="360"/>
                  </a:lnTo>
                  <a:lnTo>
                    <a:pt x="664" y="360"/>
                  </a:lnTo>
                  <a:lnTo>
                    <a:pt x="664" y="356"/>
                  </a:lnTo>
                  <a:lnTo>
                    <a:pt x="664" y="360"/>
                  </a:lnTo>
                  <a:lnTo>
                    <a:pt x="660" y="364"/>
                  </a:lnTo>
                  <a:lnTo>
                    <a:pt x="656" y="364"/>
                  </a:lnTo>
                  <a:lnTo>
                    <a:pt x="652" y="368"/>
                  </a:lnTo>
                  <a:lnTo>
                    <a:pt x="648" y="368"/>
                  </a:lnTo>
                  <a:lnTo>
                    <a:pt x="648" y="372"/>
                  </a:lnTo>
                  <a:lnTo>
                    <a:pt x="644" y="372"/>
                  </a:lnTo>
                  <a:lnTo>
                    <a:pt x="640" y="372"/>
                  </a:lnTo>
                  <a:lnTo>
                    <a:pt x="644" y="376"/>
                  </a:lnTo>
                  <a:lnTo>
                    <a:pt x="640" y="376"/>
                  </a:lnTo>
                  <a:lnTo>
                    <a:pt x="640" y="380"/>
                  </a:lnTo>
                  <a:lnTo>
                    <a:pt x="640" y="384"/>
                  </a:lnTo>
                  <a:lnTo>
                    <a:pt x="640" y="388"/>
                  </a:lnTo>
                  <a:lnTo>
                    <a:pt x="644" y="392"/>
                  </a:lnTo>
                  <a:lnTo>
                    <a:pt x="640" y="392"/>
                  </a:lnTo>
                  <a:lnTo>
                    <a:pt x="640" y="388"/>
                  </a:lnTo>
                  <a:lnTo>
                    <a:pt x="636" y="388"/>
                  </a:lnTo>
                  <a:lnTo>
                    <a:pt x="632" y="388"/>
                  </a:lnTo>
                  <a:lnTo>
                    <a:pt x="628" y="388"/>
                  </a:lnTo>
                  <a:lnTo>
                    <a:pt x="624" y="384"/>
                  </a:lnTo>
                  <a:lnTo>
                    <a:pt x="624" y="380"/>
                  </a:lnTo>
                  <a:lnTo>
                    <a:pt x="624" y="376"/>
                  </a:lnTo>
                  <a:lnTo>
                    <a:pt x="620" y="372"/>
                  </a:lnTo>
                  <a:lnTo>
                    <a:pt x="616" y="368"/>
                  </a:lnTo>
                  <a:lnTo>
                    <a:pt x="612" y="364"/>
                  </a:lnTo>
                  <a:lnTo>
                    <a:pt x="612" y="360"/>
                  </a:lnTo>
                  <a:lnTo>
                    <a:pt x="608" y="360"/>
                  </a:lnTo>
                  <a:lnTo>
                    <a:pt x="604" y="356"/>
                  </a:lnTo>
                  <a:lnTo>
                    <a:pt x="600" y="356"/>
                  </a:lnTo>
                  <a:lnTo>
                    <a:pt x="596" y="360"/>
                  </a:lnTo>
                  <a:lnTo>
                    <a:pt x="592" y="364"/>
                  </a:lnTo>
                  <a:lnTo>
                    <a:pt x="588" y="364"/>
                  </a:lnTo>
                  <a:lnTo>
                    <a:pt x="584" y="360"/>
                  </a:lnTo>
                  <a:lnTo>
                    <a:pt x="580" y="360"/>
                  </a:lnTo>
                  <a:lnTo>
                    <a:pt x="580" y="356"/>
                  </a:lnTo>
                  <a:lnTo>
                    <a:pt x="576" y="352"/>
                  </a:lnTo>
                  <a:lnTo>
                    <a:pt x="576" y="348"/>
                  </a:lnTo>
                  <a:lnTo>
                    <a:pt x="572" y="348"/>
                  </a:lnTo>
                  <a:lnTo>
                    <a:pt x="568" y="344"/>
                  </a:lnTo>
                  <a:lnTo>
                    <a:pt x="564" y="340"/>
                  </a:lnTo>
                  <a:lnTo>
                    <a:pt x="556" y="340"/>
                  </a:lnTo>
                  <a:lnTo>
                    <a:pt x="548" y="340"/>
                  </a:lnTo>
                  <a:lnTo>
                    <a:pt x="548" y="344"/>
                  </a:lnTo>
                  <a:lnTo>
                    <a:pt x="540" y="344"/>
                  </a:lnTo>
                  <a:lnTo>
                    <a:pt x="536" y="344"/>
                  </a:lnTo>
                  <a:lnTo>
                    <a:pt x="532" y="344"/>
                  </a:lnTo>
                  <a:lnTo>
                    <a:pt x="524" y="344"/>
                  </a:lnTo>
                  <a:lnTo>
                    <a:pt x="508" y="340"/>
                  </a:lnTo>
                  <a:lnTo>
                    <a:pt x="500" y="336"/>
                  </a:lnTo>
                  <a:lnTo>
                    <a:pt x="492" y="336"/>
                  </a:lnTo>
                  <a:lnTo>
                    <a:pt x="492" y="332"/>
                  </a:lnTo>
                  <a:lnTo>
                    <a:pt x="484" y="332"/>
                  </a:lnTo>
                  <a:lnTo>
                    <a:pt x="472" y="332"/>
                  </a:lnTo>
                  <a:close/>
                  <a:moveTo>
                    <a:pt x="120" y="432"/>
                  </a:moveTo>
                  <a:lnTo>
                    <a:pt x="116" y="432"/>
                  </a:lnTo>
                  <a:lnTo>
                    <a:pt x="116" y="428"/>
                  </a:lnTo>
                  <a:lnTo>
                    <a:pt x="120" y="428"/>
                  </a:lnTo>
                  <a:lnTo>
                    <a:pt x="120" y="432"/>
                  </a:lnTo>
                  <a:close/>
                  <a:moveTo>
                    <a:pt x="132" y="436"/>
                  </a:moveTo>
                  <a:lnTo>
                    <a:pt x="128" y="432"/>
                  </a:lnTo>
                  <a:lnTo>
                    <a:pt x="132" y="432"/>
                  </a:lnTo>
                  <a:lnTo>
                    <a:pt x="136" y="436"/>
                  </a:lnTo>
                  <a:lnTo>
                    <a:pt x="132" y="436"/>
                  </a:lnTo>
                  <a:close/>
                  <a:moveTo>
                    <a:pt x="360" y="136"/>
                  </a:moveTo>
                  <a:lnTo>
                    <a:pt x="360" y="140"/>
                  </a:lnTo>
                  <a:lnTo>
                    <a:pt x="356" y="140"/>
                  </a:lnTo>
                  <a:lnTo>
                    <a:pt x="356" y="136"/>
                  </a:lnTo>
                  <a:lnTo>
                    <a:pt x="352" y="132"/>
                  </a:lnTo>
                  <a:lnTo>
                    <a:pt x="344" y="132"/>
                  </a:lnTo>
                  <a:lnTo>
                    <a:pt x="340" y="132"/>
                  </a:lnTo>
                  <a:lnTo>
                    <a:pt x="340" y="128"/>
                  </a:lnTo>
                  <a:lnTo>
                    <a:pt x="344" y="128"/>
                  </a:lnTo>
                  <a:lnTo>
                    <a:pt x="340" y="128"/>
                  </a:lnTo>
                  <a:lnTo>
                    <a:pt x="340" y="124"/>
                  </a:lnTo>
                  <a:lnTo>
                    <a:pt x="336" y="124"/>
                  </a:lnTo>
                  <a:lnTo>
                    <a:pt x="332" y="120"/>
                  </a:lnTo>
                  <a:lnTo>
                    <a:pt x="328" y="116"/>
                  </a:lnTo>
                  <a:lnTo>
                    <a:pt x="332" y="116"/>
                  </a:lnTo>
                  <a:lnTo>
                    <a:pt x="328" y="116"/>
                  </a:lnTo>
                  <a:lnTo>
                    <a:pt x="328" y="112"/>
                  </a:lnTo>
                  <a:lnTo>
                    <a:pt x="324" y="112"/>
                  </a:lnTo>
                  <a:lnTo>
                    <a:pt x="320" y="108"/>
                  </a:lnTo>
                  <a:lnTo>
                    <a:pt x="316" y="104"/>
                  </a:lnTo>
                  <a:lnTo>
                    <a:pt x="312" y="104"/>
                  </a:lnTo>
                  <a:lnTo>
                    <a:pt x="316" y="108"/>
                  </a:lnTo>
                  <a:lnTo>
                    <a:pt x="316" y="112"/>
                  </a:lnTo>
                  <a:lnTo>
                    <a:pt x="312" y="108"/>
                  </a:lnTo>
                  <a:lnTo>
                    <a:pt x="308" y="108"/>
                  </a:lnTo>
                  <a:lnTo>
                    <a:pt x="308" y="104"/>
                  </a:lnTo>
                  <a:lnTo>
                    <a:pt x="304" y="108"/>
                  </a:lnTo>
                  <a:lnTo>
                    <a:pt x="300" y="104"/>
                  </a:lnTo>
                  <a:lnTo>
                    <a:pt x="308" y="108"/>
                  </a:lnTo>
                  <a:lnTo>
                    <a:pt x="300" y="108"/>
                  </a:lnTo>
                  <a:lnTo>
                    <a:pt x="296" y="108"/>
                  </a:lnTo>
                  <a:lnTo>
                    <a:pt x="292" y="104"/>
                  </a:lnTo>
                  <a:lnTo>
                    <a:pt x="288" y="104"/>
                  </a:lnTo>
                  <a:lnTo>
                    <a:pt x="284" y="104"/>
                  </a:lnTo>
                  <a:lnTo>
                    <a:pt x="280" y="104"/>
                  </a:lnTo>
                  <a:lnTo>
                    <a:pt x="276" y="100"/>
                  </a:lnTo>
                  <a:lnTo>
                    <a:pt x="280" y="100"/>
                  </a:lnTo>
                  <a:lnTo>
                    <a:pt x="280" y="96"/>
                  </a:lnTo>
                  <a:lnTo>
                    <a:pt x="276" y="96"/>
                  </a:lnTo>
                  <a:lnTo>
                    <a:pt x="272" y="100"/>
                  </a:lnTo>
                  <a:lnTo>
                    <a:pt x="268" y="100"/>
                  </a:lnTo>
                  <a:lnTo>
                    <a:pt x="264" y="96"/>
                  </a:lnTo>
                  <a:lnTo>
                    <a:pt x="260" y="96"/>
                  </a:lnTo>
                  <a:lnTo>
                    <a:pt x="256" y="96"/>
                  </a:lnTo>
                  <a:lnTo>
                    <a:pt x="252" y="96"/>
                  </a:lnTo>
                  <a:lnTo>
                    <a:pt x="248" y="96"/>
                  </a:lnTo>
                  <a:lnTo>
                    <a:pt x="240" y="96"/>
                  </a:lnTo>
                  <a:lnTo>
                    <a:pt x="236" y="96"/>
                  </a:lnTo>
                  <a:lnTo>
                    <a:pt x="232" y="92"/>
                  </a:lnTo>
                  <a:lnTo>
                    <a:pt x="228" y="92"/>
                  </a:lnTo>
                  <a:lnTo>
                    <a:pt x="224" y="92"/>
                  </a:lnTo>
                  <a:lnTo>
                    <a:pt x="220" y="92"/>
                  </a:lnTo>
                  <a:lnTo>
                    <a:pt x="220" y="88"/>
                  </a:lnTo>
                  <a:lnTo>
                    <a:pt x="212" y="88"/>
                  </a:lnTo>
                  <a:lnTo>
                    <a:pt x="208" y="88"/>
                  </a:lnTo>
                  <a:lnTo>
                    <a:pt x="204" y="88"/>
                  </a:lnTo>
                  <a:lnTo>
                    <a:pt x="200" y="88"/>
                  </a:lnTo>
                  <a:lnTo>
                    <a:pt x="200" y="92"/>
                  </a:lnTo>
                  <a:lnTo>
                    <a:pt x="204" y="92"/>
                  </a:lnTo>
                  <a:lnTo>
                    <a:pt x="204" y="96"/>
                  </a:lnTo>
                  <a:lnTo>
                    <a:pt x="200" y="96"/>
                  </a:lnTo>
                  <a:lnTo>
                    <a:pt x="196" y="96"/>
                  </a:lnTo>
                  <a:lnTo>
                    <a:pt x="192" y="96"/>
                  </a:lnTo>
                  <a:lnTo>
                    <a:pt x="188" y="100"/>
                  </a:lnTo>
                  <a:lnTo>
                    <a:pt x="184" y="100"/>
                  </a:lnTo>
                  <a:lnTo>
                    <a:pt x="180" y="100"/>
                  </a:lnTo>
                  <a:lnTo>
                    <a:pt x="176" y="104"/>
                  </a:lnTo>
                  <a:lnTo>
                    <a:pt x="172" y="104"/>
                  </a:lnTo>
                  <a:lnTo>
                    <a:pt x="176" y="100"/>
                  </a:lnTo>
                  <a:lnTo>
                    <a:pt x="172" y="96"/>
                  </a:lnTo>
                  <a:lnTo>
                    <a:pt x="176" y="96"/>
                  </a:lnTo>
                  <a:lnTo>
                    <a:pt x="176" y="92"/>
                  </a:lnTo>
                  <a:lnTo>
                    <a:pt x="180" y="92"/>
                  </a:lnTo>
                  <a:lnTo>
                    <a:pt x="180" y="88"/>
                  </a:lnTo>
                  <a:lnTo>
                    <a:pt x="184" y="88"/>
                  </a:lnTo>
                  <a:lnTo>
                    <a:pt x="188" y="88"/>
                  </a:lnTo>
                  <a:lnTo>
                    <a:pt x="192" y="88"/>
                  </a:lnTo>
                  <a:lnTo>
                    <a:pt x="196" y="88"/>
                  </a:lnTo>
                  <a:lnTo>
                    <a:pt x="188" y="88"/>
                  </a:lnTo>
                  <a:lnTo>
                    <a:pt x="184" y="84"/>
                  </a:lnTo>
                  <a:lnTo>
                    <a:pt x="180" y="84"/>
                  </a:lnTo>
                  <a:lnTo>
                    <a:pt x="180" y="88"/>
                  </a:lnTo>
                  <a:lnTo>
                    <a:pt x="176" y="88"/>
                  </a:lnTo>
                  <a:lnTo>
                    <a:pt x="172" y="88"/>
                  </a:lnTo>
                  <a:lnTo>
                    <a:pt x="168" y="92"/>
                  </a:lnTo>
                  <a:lnTo>
                    <a:pt x="164" y="92"/>
                  </a:lnTo>
                  <a:lnTo>
                    <a:pt x="164" y="96"/>
                  </a:lnTo>
                  <a:lnTo>
                    <a:pt x="160" y="100"/>
                  </a:lnTo>
                  <a:lnTo>
                    <a:pt x="156" y="100"/>
                  </a:lnTo>
                  <a:lnTo>
                    <a:pt x="152" y="104"/>
                  </a:lnTo>
                  <a:lnTo>
                    <a:pt x="156" y="104"/>
                  </a:lnTo>
                  <a:lnTo>
                    <a:pt x="160" y="108"/>
                  </a:lnTo>
                  <a:lnTo>
                    <a:pt x="156" y="108"/>
                  </a:lnTo>
                  <a:lnTo>
                    <a:pt x="152" y="112"/>
                  </a:lnTo>
                  <a:lnTo>
                    <a:pt x="148" y="112"/>
                  </a:lnTo>
                  <a:lnTo>
                    <a:pt x="144" y="112"/>
                  </a:lnTo>
                  <a:lnTo>
                    <a:pt x="140" y="116"/>
                  </a:lnTo>
                  <a:lnTo>
                    <a:pt x="136" y="116"/>
                  </a:lnTo>
                  <a:lnTo>
                    <a:pt x="132" y="116"/>
                  </a:lnTo>
                  <a:lnTo>
                    <a:pt x="132" y="120"/>
                  </a:lnTo>
                  <a:lnTo>
                    <a:pt x="128" y="124"/>
                  </a:lnTo>
                  <a:lnTo>
                    <a:pt x="124" y="124"/>
                  </a:lnTo>
                  <a:lnTo>
                    <a:pt x="120" y="124"/>
                  </a:lnTo>
                  <a:lnTo>
                    <a:pt x="116" y="128"/>
                  </a:lnTo>
                  <a:lnTo>
                    <a:pt x="112" y="128"/>
                  </a:lnTo>
                  <a:lnTo>
                    <a:pt x="112" y="132"/>
                  </a:lnTo>
                  <a:lnTo>
                    <a:pt x="104" y="132"/>
                  </a:lnTo>
                  <a:lnTo>
                    <a:pt x="100" y="132"/>
                  </a:lnTo>
                  <a:lnTo>
                    <a:pt x="96" y="132"/>
                  </a:lnTo>
                  <a:lnTo>
                    <a:pt x="100" y="128"/>
                  </a:lnTo>
                  <a:lnTo>
                    <a:pt x="104" y="128"/>
                  </a:lnTo>
                  <a:lnTo>
                    <a:pt x="104" y="124"/>
                  </a:lnTo>
                  <a:lnTo>
                    <a:pt x="108" y="124"/>
                  </a:lnTo>
                  <a:lnTo>
                    <a:pt x="116" y="124"/>
                  </a:lnTo>
                  <a:lnTo>
                    <a:pt x="112" y="124"/>
                  </a:lnTo>
                  <a:lnTo>
                    <a:pt x="112" y="120"/>
                  </a:lnTo>
                  <a:lnTo>
                    <a:pt x="116" y="120"/>
                  </a:lnTo>
                  <a:lnTo>
                    <a:pt x="120" y="120"/>
                  </a:lnTo>
                  <a:lnTo>
                    <a:pt x="120" y="116"/>
                  </a:lnTo>
                  <a:lnTo>
                    <a:pt x="124" y="116"/>
                  </a:lnTo>
                  <a:lnTo>
                    <a:pt x="124" y="112"/>
                  </a:lnTo>
                  <a:lnTo>
                    <a:pt x="128" y="108"/>
                  </a:lnTo>
                  <a:lnTo>
                    <a:pt x="124" y="108"/>
                  </a:lnTo>
                  <a:lnTo>
                    <a:pt x="120" y="108"/>
                  </a:lnTo>
                  <a:lnTo>
                    <a:pt x="116" y="108"/>
                  </a:lnTo>
                  <a:lnTo>
                    <a:pt x="116" y="104"/>
                  </a:lnTo>
                  <a:lnTo>
                    <a:pt x="112" y="108"/>
                  </a:lnTo>
                  <a:lnTo>
                    <a:pt x="108" y="108"/>
                  </a:lnTo>
                  <a:lnTo>
                    <a:pt x="104" y="108"/>
                  </a:lnTo>
                  <a:lnTo>
                    <a:pt x="104" y="104"/>
                  </a:lnTo>
                  <a:lnTo>
                    <a:pt x="100" y="104"/>
                  </a:lnTo>
                  <a:lnTo>
                    <a:pt x="96" y="104"/>
                  </a:lnTo>
                  <a:lnTo>
                    <a:pt x="92" y="108"/>
                  </a:lnTo>
                  <a:lnTo>
                    <a:pt x="88" y="108"/>
                  </a:lnTo>
                  <a:lnTo>
                    <a:pt x="84" y="108"/>
                  </a:lnTo>
                  <a:lnTo>
                    <a:pt x="84" y="104"/>
                  </a:lnTo>
                  <a:lnTo>
                    <a:pt x="84" y="100"/>
                  </a:lnTo>
                  <a:lnTo>
                    <a:pt x="80" y="96"/>
                  </a:lnTo>
                  <a:lnTo>
                    <a:pt x="76" y="96"/>
                  </a:lnTo>
                  <a:lnTo>
                    <a:pt x="72" y="96"/>
                  </a:lnTo>
                  <a:lnTo>
                    <a:pt x="68" y="100"/>
                  </a:lnTo>
                  <a:lnTo>
                    <a:pt x="68" y="96"/>
                  </a:lnTo>
                  <a:lnTo>
                    <a:pt x="64" y="96"/>
                  </a:lnTo>
                  <a:lnTo>
                    <a:pt x="60" y="92"/>
                  </a:lnTo>
                  <a:lnTo>
                    <a:pt x="60" y="88"/>
                  </a:lnTo>
                  <a:lnTo>
                    <a:pt x="64" y="88"/>
                  </a:lnTo>
                  <a:lnTo>
                    <a:pt x="68" y="92"/>
                  </a:lnTo>
                  <a:lnTo>
                    <a:pt x="72" y="92"/>
                  </a:lnTo>
                  <a:lnTo>
                    <a:pt x="72" y="88"/>
                  </a:lnTo>
                  <a:lnTo>
                    <a:pt x="68" y="88"/>
                  </a:lnTo>
                  <a:lnTo>
                    <a:pt x="64" y="88"/>
                  </a:lnTo>
                  <a:lnTo>
                    <a:pt x="56" y="88"/>
                  </a:lnTo>
                  <a:lnTo>
                    <a:pt x="56" y="84"/>
                  </a:lnTo>
                  <a:lnTo>
                    <a:pt x="52" y="84"/>
                  </a:lnTo>
                  <a:lnTo>
                    <a:pt x="48" y="80"/>
                  </a:lnTo>
                  <a:lnTo>
                    <a:pt x="52" y="80"/>
                  </a:lnTo>
                  <a:lnTo>
                    <a:pt x="56" y="80"/>
                  </a:lnTo>
                  <a:lnTo>
                    <a:pt x="56" y="76"/>
                  </a:lnTo>
                  <a:lnTo>
                    <a:pt x="60" y="72"/>
                  </a:lnTo>
                  <a:lnTo>
                    <a:pt x="64" y="68"/>
                  </a:lnTo>
                  <a:lnTo>
                    <a:pt x="68" y="68"/>
                  </a:lnTo>
                  <a:lnTo>
                    <a:pt x="72" y="68"/>
                  </a:lnTo>
                  <a:lnTo>
                    <a:pt x="72" y="72"/>
                  </a:lnTo>
                  <a:lnTo>
                    <a:pt x="76" y="68"/>
                  </a:lnTo>
                  <a:lnTo>
                    <a:pt x="80" y="68"/>
                  </a:lnTo>
                  <a:lnTo>
                    <a:pt x="84" y="68"/>
                  </a:lnTo>
                  <a:lnTo>
                    <a:pt x="88" y="64"/>
                  </a:lnTo>
                  <a:lnTo>
                    <a:pt x="92" y="64"/>
                  </a:lnTo>
                  <a:lnTo>
                    <a:pt x="96" y="64"/>
                  </a:lnTo>
                  <a:lnTo>
                    <a:pt x="92" y="60"/>
                  </a:lnTo>
                  <a:lnTo>
                    <a:pt x="92" y="56"/>
                  </a:lnTo>
                  <a:lnTo>
                    <a:pt x="96" y="56"/>
                  </a:lnTo>
                  <a:lnTo>
                    <a:pt x="92" y="52"/>
                  </a:lnTo>
                  <a:lnTo>
                    <a:pt x="84" y="56"/>
                  </a:lnTo>
                  <a:lnTo>
                    <a:pt x="80" y="56"/>
                  </a:lnTo>
                  <a:lnTo>
                    <a:pt x="76" y="60"/>
                  </a:lnTo>
                  <a:lnTo>
                    <a:pt x="68" y="56"/>
                  </a:lnTo>
                  <a:lnTo>
                    <a:pt x="64" y="56"/>
                  </a:lnTo>
                  <a:lnTo>
                    <a:pt x="56" y="56"/>
                  </a:lnTo>
                  <a:lnTo>
                    <a:pt x="52" y="56"/>
                  </a:lnTo>
                  <a:lnTo>
                    <a:pt x="48" y="56"/>
                  </a:lnTo>
                  <a:lnTo>
                    <a:pt x="44" y="56"/>
                  </a:lnTo>
                  <a:lnTo>
                    <a:pt x="44" y="52"/>
                  </a:lnTo>
                  <a:lnTo>
                    <a:pt x="48" y="52"/>
                  </a:lnTo>
                  <a:lnTo>
                    <a:pt x="52" y="52"/>
                  </a:lnTo>
                  <a:lnTo>
                    <a:pt x="48" y="52"/>
                  </a:lnTo>
                  <a:lnTo>
                    <a:pt x="40" y="48"/>
                  </a:lnTo>
                  <a:lnTo>
                    <a:pt x="36" y="48"/>
                  </a:lnTo>
                  <a:lnTo>
                    <a:pt x="32" y="48"/>
                  </a:lnTo>
                  <a:lnTo>
                    <a:pt x="36" y="44"/>
                  </a:lnTo>
                  <a:lnTo>
                    <a:pt x="40" y="44"/>
                  </a:lnTo>
                  <a:lnTo>
                    <a:pt x="48" y="44"/>
                  </a:lnTo>
                  <a:lnTo>
                    <a:pt x="52" y="44"/>
                  </a:lnTo>
                  <a:lnTo>
                    <a:pt x="56" y="40"/>
                  </a:lnTo>
                  <a:lnTo>
                    <a:pt x="60" y="40"/>
                  </a:lnTo>
                  <a:lnTo>
                    <a:pt x="64" y="40"/>
                  </a:lnTo>
                  <a:lnTo>
                    <a:pt x="68" y="40"/>
                  </a:lnTo>
                  <a:lnTo>
                    <a:pt x="68" y="44"/>
                  </a:lnTo>
                  <a:lnTo>
                    <a:pt x="72" y="44"/>
                  </a:lnTo>
                  <a:lnTo>
                    <a:pt x="80" y="44"/>
                  </a:lnTo>
                  <a:lnTo>
                    <a:pt x="84" y="44"/>
                  </a:lnTo>
                  <a:lnTo>
                    <a:pt x="88" y="44"/>
                  </a:lnTo>
                  <a:lnTo>
                    <a:pt x="92" y="40"/>
                  </a:lnTo>
                  <a:lnTo>
                    <a:pt x="96" y="40"/>
                  </a:lnTo>
                  <a:lnTo>
                    <a:pt x="96" y="44"/>
                  </a:lnTo>
                  <a:lnTo>
                    <a:pt x="100" y="40"/>
                  </a:lnTo>
                  <a:lnTo>
                    <a:pt x="104" y="40"/>
                  </a:lnTo>
                  <a:lnTo>
                    <a:pt x="100" y="40"/>
                  </a:lnTo>
                  <a:lnTo>
                    <a:pt x="92" y="40"/>
                  </a:lnTo>
                  <a:lnTo>
                    <a:pt x="88" y="40"/>
                  </a:lnTo>
                  <a:lnTo>
                    <a:pt x="84" y="36"/>
                  </a:lnTo>
                  <a:lnTo>
                    <a:pt x="80" y="36"/>
                  </a:lnTo>
                  <a:lnTo>
                    <a:pt x="76" y="36"/>
                  </a:lnTo>
                  <a:lnTo>
                    <a:pt x="72" y="36"/>
                  </a:lnTo>
                  <a:lnTo>
                    <a:pt x="68" y="32"/>
                  </a:lnTo>
                  <a:lnTo>
                    <a:pt x="64" y="28"/>
                  </a:lnTo>
                  <a:lnTo>
                    <a:pt x="60" y="28"/>
                  </a:lnTo>
                  <a:lnTo>
                    <a:pt x="52" y="28"/>
                  </a:lnTo>
                  <a:lnTo>
                    <a:pt x="44" y="24"/>
                  </a:lnTo>
                  <a:lnTo>
                    <a:pt x="48" y="20"/>
                  </a:lnTo>
                  <a:lnTo>
                    <a:pt x="56" y="20"/>
                  </a:lnTo>
                  <a:lnTo>
                    <a:pt x="60" y="20"/>
                  </a:lnTo>
                  <a:lnTo>
                    <a:pt x="68" y="20"/>
                  </a:lnTo>
                  <a:lnTo>
                    <a:pt x="72" y="16"/>
                  </a:lnTo>
                  <a:lnTo>
                    <a:pt x="76" y="12"/>
                  </a:lnTo>
                  <a:lnTo>
                    <a:pt x="80" y="8"/>
                  </a:lnTo>
                  <a:lnTo>
                    <a:pt x="84" y="8"/>
                  </a:lnTo>
                  <a:lnTo>
                    <a:pt x="88" y="8"/>
                  </a:lnTo>
                  <a:lnTo>
                    <a:pt x="92" y="8"/>
                  </a:lnTo>
                  <a:lnTo>
                    <a:pt x="96" y="8"/>
                  </a:lnTo>
                  <a:lnTo>
                    <a:pt x="104" y="8"/>
                  </a:lnTo>
                  <a:lnTo>
                    <a:pt x="104" y="4"/>
                  </a:lnTo>
                  <a:lnTo>
                    <a:pt x="100" y="4"/>
                  </a:lnTo>
                  <a:lnTo>
                    <a:pt x="108" y="4"/>
                  </a:lnTo>
                  <a:lnTo>
                    <a:pt x="112" y="4"/>
                  </a:lnTo>
                  <a:lnTo>
                    <a:pt x="116" y="4"/>
                  </a:lnTo>
                  <a:lnTo>
                    <a:pt x="120" y="0"/>
                  </a:lnTo>
                  <a:lnTo>
                    <a:pt x="124" y="0"/>
                  </a:lnTo>
                  <a:lnTo>
                    <a:pt x="128" y="0"/>
                  </a:lnTo>
                  <a:lnTo>
                    <a:pt x="132" y="0"/>
                  </a:lnTo>
                  <a:lnTo>
                    <a:pt x="136" y="0"/>
                  </a:lnTo>
                  <a:lnTo>
                    <a:pt x="136" y="4"/>
                  </a:lnTo>
                  <a:lnTo>
                    <a:pt x="140" y="4"/>
                  </a:lnTo>
                  <a:lnTo>
                    <a:pt x="144" y="0"/>
                  </a:lnTo>
                  <a:lnTo>
                    <a:pt x="152" y="0"/>
                  </a:lnTo>
                  <a:lnTo>
                    <a:pt x="156" y="0"/>
                  </a:lnTo>
                  <a:lnTo>
                    <a:pt x="160" y="4"/>
                  </a:lnTo>
                  <a:lnTo>
                    <a:pt x="164" y="4"/>
                  </a:lnTo>
                  <a:lnTo>
                    <a:pt x="168" y="4"/>
                  </a:lnTo>
                  <a:lnTo>
                    <a:pt x="172" y="4"/>
                  </a:lnTo>
                  <a:lnTo>
                    <a:pt x="180" y="8"/>
                  </a:lnTo>
                  <a:lnTo>
                    <a:pt x="184" y="8"/>
                  </a:lnTo>
                  <a:lnTo>
                    <a:pt x="188" y="4"/>
                  </a:lnTo>
                  <a:lnTo>
                    <a:pt x="196" y="4"/>
                  </a:lnTo>
                  <a:lnTo>
                    <a:pt x="200" y="4"/>
                  </a:lnTo>
                  <a:lnTo>
                    <a:pt x="204" y="8"/>
                  </a:lnTo>
                  <a:lnTo>
                    <a:pt x="208" y="8"/>
                  </a:lnTo>
                  <a:lnTo>
                    <a:pt x="220" y="8"/>
                  </a:lnTo>
                  <a:lnTo>
                    <a:pt x="228" y="8"/>
                  </a:lnTo>
                  <a:lnTo>
                    <a:pt x="236" y="8"/>
                  </a:lnTo>
                  <a:lnTo>
                    <a:pt x="248" y="8"/>
                  </a:lnTo>
                  <a:lnTo>
                    <a:pt x="252" y="8"/>
                  </a:lnTo>
                  <a:lnTo>
                    <a:pt x="260" y="12"/>
                  </a:lnTo>
                  <a:lnTo>
                    <a:pt x="264" y="12"/>
                  </a:lnTo>
                  <a:lnTo>
                    <a:pt x="268" y="16"/>
                  </a:lnTo>
                  <a:lnTo>
                    <a:pt x="264" y="28"/>
                  </a:lnTo>
                  <a:lnTo>
                    <a:pt x="268" y="36"/>
                  </a:lnTo>
                  <a:lnTo>
                    <a:pt x="268" y="44"/>
                  </a:lnTo>
                  <a:lnTo>
                    <a:pt x="268" y="56"/>
                  </a:lnTo>
                  <a:lnTo>
                    <a:pt x="268" y="64"/>
                  </a:lnTo>
                  <a:lnTo>
                    <a:pt x="268" y="80"/>
                  </a:lnTo>
                  <a:lnTo>
                    <a:pt x="268" y="88"/>
                  </a:lnTo>
                  <a:lnTo>
                    <a:pt x="268" y="92"/>
                  </a:lnTo>
                  <a:lnTo>
                    <a:pt x="268" y="96"/>
                  </a:lnTo>
                  <a:lnTo>
                    <a:pt x="272" y="96"/>
                  </a:lnTo>
                  <a:lnTo>
                    <a:pt x="280" y="96"/>
                  </a:lnTo>
                  <a:lnTo>
                    <a:pt x="284" y="96"/>
                  </a:lnTo>
                  <a:lnTo>
                    <a:pt x="288" y="100"/>
                  </a:lnTo>
                  <a:lnTo>
                    <a:pt x="296" y="104"/>
                  </a:lnTo>
                  <a:lnTo>
                    <a:pt x="300" y="108"/>
                  </a:lnTo>
                  <a:lnTo>
                    <a:pt x="300" y="104"/>
                  </a:lnTo>
                  <a:lnTo>
                    <a:pt x="304" y="104"/>
                  </a:lnTo>
                  <a:lnTo>
                    <a:pt x="308" y="100"/>
                  </a:lnTo>
                  <a:lnTo>
                    <a:pt x="312" y="100"/>
                  </a:lnTo>
                  <a:lnTo>
                    <a:pt x="316" y="100"/>
                  </a:lnTo>
                  <a:lnTo>
                    <a:pt x="320" y="100"/>
                  </a:lnTo>
                  <a:lnTo>
                    <a:pt x="320" y="104"/>
                  </a:lnTo>
                  <a:lnTo>
                    <a:pt x="328" y="108"/>
                  </a:lnTo>
                  <a:lnTo>
                    <a:pt x="332" y="112"/>
                  </a:lnTo>
                  <a:lnTo>
                    <a:pt x="336" y="116"/>
                  </a:lnTo>
                  <a:lnTo>
                    <a:pt x="344" y="124"/>
                  </a:lnTo>
                  <a:lnTo>
                    <a:pt x="348" y="124"/>
                  </a:lnTo>
                  <a:lnTo>
                    <a:pt x="352" y="128"/>
                  </a:lnTo>
                  <a:lnTo>
                    <a:pt x="360" y="132"/>
                  </a:lnTo>
                  <a:lnTo>
                    <a:pt x="360" y="136"/>
                  </a:lnTo>
                  <a:close/>
                </a:path>
              </a:pathLst>
            </a:custGeom>
            <a:solidFill>
              <a:srgbClr val="CCFFFF"/>
            </a:solidFill>
            <a:ln w="6350">
              <a:solidFill>
                <a:srgbClr val="CCFFFF"/>
              </a:solidFill>
              <a:prstDash val="solid"/>
              <a:round/>
              <a:headEnd/>
              <a:tailEnd/>
            </a:ln>
          </p:spPr>
          <p:txBody>
            <a:bodyPr/>
            <a:lstStyle/>
            <a:p>
              <a:endParaRPr lang="it-IT"/>
            </a:p>
          </p:txBody>
        </p:sp>
        <p:sp>
          <p:nvSpPr>
            <p:cNvPr id="23577" name="Freeform 22">
              <a:extLst>
                <a:ext uri="{FF2B5EF4-FFF2-40B4-BE49-F238E27FC236}">
                  <a16:creationId xmlns:a16="http://schemas.microsoft.com/office/drawing/2014/main" id="{4ADBD70B-6EAD-AAAF-0E71-B2A7E54D12DA}"/>
                </a:ext>
              </a:extLst>
            </p:cNvPr>
            <p:cNvSpPr>
              <a:spLocks noEditPoints="1"/>
            </p:cNvSpPr>
            <p:nvPr/>
          </p:nvSpPr>
          <p:spPr bwMode="auto">
            <a:xfrm>
              <a:off x="4436" y="1531"/>
              <a:ext cx="1013" cy="783"/>
            </a:xfrm>
            <a:custGeom>
              <a:avLst/>
              <a:gdLst>
                <a:gd name="T0" fmla="*/ 2147483646 w 528"/>
                <a:gd name="T1" fmla="*/ 2147483646 h 304"/>
                <a:gd name="T2" fmla="*/ 2147483646 w 528"/>
                <a:gd name="T3" fmla="*/ 2147483646 h 304"/>
                <a:gd name="T4" fmla="*/ 2147483646 w 528"/>
                <a:gd name="T5" fmla="*/ 2147483646 h 304"/>
                <a:gd name="T6" fmla="*/ 2147483646 w 528"/>
                <a:gd name="T7" fmla="*/ 2147483646 h 304"/>
                <a:gd name="T8" fmla="*/ 2147483646 w 528"/>
                <a:gd name="T9" fmla="*/ 2147483646 h 304"/>
                <a:gd name="T10" fmla="*/ 2147483646 w 528"/>
                <a:gd name="T11" fmla="*/ 2147483646 h 304"/>
                <a:gd name="T12" fmla="*/ 2147483646 w 528"/>
                <a:gd name="T13" fmla="*/ 2147483646 h 304"/>
                <a:gd name="T14" fmla="*/ 2147483646 w 528"/>
                <a:gd name="T15" fmla="*/ 2147483646 h 304"/>
                <a:gd name="T16" fmla="*/ 2147483646 w 528"/>
                <a:gd name="T17" fmla="*/ 2147483646 h 304"/>
                <a:gd name="T18" fmla="*/ 2147483646 w 528"/>
                <a:gd name="T19" fmla="*/ 2147483646 h 304"/>
                <a:gd name="T20" fmla="*/ 2147483646 w 528"/>
                <a:gd name="T21" fmla="*/ 2147483646 h 304"/>
                <a:gd name="T22" fmla="*/ 2147483646 w 528"/>
                <a:gd name="T23" fmla="*/ 2147483646 h 304"/>
                <a:gd name="T24" fmla="*/ 2147483646 w 528"/>
                <a:gd name="T25" fmla="*/ 2147483646 h 304"/>
                <a:gd name="T26" fmla="*/ 2005190208 w 528"/>
                <a:gd name="T27" fmla="*/ 2147483646 h 304"/>
                <a:gd name="T28" fmla="*/ 996695172 w 528"/>
                <a:gd name="T29" fmla="*/ 2147483646 h 304"/>
                <a:gd name="T30" fmla="*/ 344326203 w 528"/>
                <a:gd name="T31" fmla="*/ 2147483646 h 304"/>
                <a:gd name="T32" fmla="*/ 2147483646 w 528"/>
                <a:gd name="T33" fmla="*/ 2147483646 h 304"/>
                <a:gd name="T34" fmla="*/ 2147483646 w 528"/>
                <a:gd name="T35" fmla="*/ 2147483646 h 304"/>
                <a:gd name="T36" fmla="*/ 2147483646 w 528"/>
                <a:gd name="T37" fmla="*/ 2147483646 h 304"/>
                <a:gd name="T38" fmla="*/ 2147483646 w 528"/>
                <a:gd name="T39" fmla="*/ 2147483646 h 304"/>
                <a:gd name="T40" fmla="*/ 2147483646 w 528"/>
                <a:gd name="T41" fmla="*/ 2147483646 h 304"/>
                <a:gd name="T42" fmla="*/ 2147483646 w 528"/>
                <a:gd name="T43" fmla="*/ 2147483646 h 304"/>
                <a:gd name="T44" fmla="*/ 2147483646 w 528"/>
                <a:gd name="T45" fmla="*/ 2147483646 h 304"/>
                <a:gd name="T46" fmla="*/ 2147483646 w 528"/>
                <a:gd name="T47" fmla="*/ 2147483646 h 304"/>
                <a:gd name="T48" fmla="*/ 2147483646 w 528"/>
                <a:gd name="T49" fmla="*/ 2147483646 h 304"/>
                <a:gd name="T50" fmla="*/ 2147483646 w 528"/>
                <a:gd name="T51" fmla="*/ 2147483646 h 304"/>
                <a:gd name="T52" fmla="*/ 2147483646 w 528"/>
                <a:gd name="T53" fmla="*/ 2147483646 h 304"/>
                <a:gd name="T54" fmla="*/ 2147483646 w 528"/>
                <a:gd name="T55" fmla="*/ 2147483646 h 304"/>
                <a:gd name="T56" fmla="*/ 2147483646 w 528"/>
                <a:gd name="T57" fmla="*/ 2147483646 h 304"/>
                <a:gd name="T58" fmla="*/ 2147483646 w 528"/>
                <a:gd name="T59" fmla="*/ 2147483646 h 304"/>
                <a:gd name="T60" fmla="*/ 2147483646 w 528"/>
                <a:gd name="T61" fmla="*/ 2147483646 h 304"/>
                <a:gd name="T62" fmla="*/ 2147483646 w 528"/>
                <a:gd name="T63" fmla="*/ 2147483646 h 304"/>
                <a:gd name="T64" fmla="*/ 2147483646 w 528"/>
                <a:gd name="T65" fmla="*/ 2147483646 h 304"/>
                <a:gd name="T66" fmla="*/ 2147483646 w 528"/>
                <a:gd name="T67" fmla="*/ 2147483646 h 304"/>
                <a:gd name="T68" fmla="*/ 2147483646 w 528"/>
                <a:gd name="T69" fmla="*/ 2147483646 h 304"/>
                <a:gd name="T70" fmla="*/ 2147483646 w 528"/>
                <a:gd name="T71" fmla="*/ 0 h 304"/>
                <a:gd name="T72" fmla="*/ 2147483646 w 528"/>
                <a:gd name="T73" fmla="*/ 2147483646 h 304"/>
                <a:gd name="T74" fmla="*/ 2147483646 w 528"/>
                <a:gd name="T75" fmla="*/ 2147483646 h 304"/>
                <a:gd name="T76" fmla="*/ 2147483646 w 528"/>
                <a:gd name="T77" fmla="*/ 2147483646 h 304"/>
                <a:gd name="T78" fmla="*/ 2147483646 w 528"/>
                <a:gd name="T79" fmla="*/ 2147483646 h 304"/>
                <a:gd name="T80" fmla="*/ 2147483646 w 528"/>
                <a:gd name="T81" fmla="*/ 2147483646 h 304"/>
                <a:gd name="T82" fmla="*/ 2147483646 w 528"/>
                <a:gd name="T83" fmla="*/ 2147483646 h 304"/>
                <a:gd name="T84" fmla="*/ 2147483646 w 528"/>
                <a:gd name="T85" fmla="*/ 2147483646 h 304"/>
                <a:gd name="T86" fmla="*/ 2147483646 w 528"/>
                <a:gd name="T87" fmla="*/ 2147483646 h 304"/>
                <a:gd name="T88" fmla="*/ 2147483646 w 528"/>
                <a:gd name="T89" fmla="*/ 2147483646 h 304"/>
                <a:gd name="T90" fmla="*/ 2147483646 w 528"/>
                <a:gd name="T91" fmla="*/ 2147483646 h 304"/>
                <a:gd name="T92" fmla="*/ 2147483646 w 528"/>
                <a:gd name="T93" fmla="*/ 2147483646 h 304"/>
                <a:gd name="T94" fmla="*/ 2147483646 w 528"/>
                <a:gd name="T95" fmla="*/ 2147483646 h 304"/>
                <a:gd name="T96" fmla="*/ 2147483646 w 528"/>
                <a:gd name="T97" fmla="*/ 2147483646 h 304"/>
                <a:gd name="T98" fmla="*/ 2147483646 w 528"/>
                <a:gd name="T99" fmla="*/ 2147483646 h 304"/>
                <a:gd name="T100" fmla="*/ 2147483646 w 528"/>
                <a:gd name="T101" fmla="*/ 2147483646 h 304"/>
                <a:gd name="T102" fmla="*/ 2147483646 w 528"/>
                <a:gd name="T103" fmla="*/ 2147483646 h 304"/>
                <a:gd name="T104" fmla="*/ 2147483646 w 528"/>
                <a:gd name="T105" fmla="*/ 2147483646 h 304"/>
                <a:gd name="T106" fmla="*/ 2147483646 w 528"/>
                <a:gd name="T107" fmla="*/ 2147483646 h 304"/>
                <a:gd name="T108" fmla="*/ 2147483646 w 528"/>
                <a:gd name="T109" fmla="*/ 2147483646 h 304"/>
                <a:gd name="T110" fmla="*/ 2147483646 w 528"/>
                <a:gd name="T111" fmla="*/ 2147483646 h 304"/>
                <a:gd name="T112" fmla="*/ 2147483646 w 528"/>
                <a:gd name="T113" fmla="*/ 2147483646 h 304"/>
                <a:gd name="T114" fmla="*/ 2147483646 w 528"/>
                <a:gd name="T115" fmla="*/ 2147483646 h 304"/>
                <a:gd name="T116" fmla="*/ 2147483646 w 528"/>
                <a:gd name="T117" fmla="*/ 2147483646 h 304"/>
                <a:gd name="T118" fmla="*/ 2147483646 w 528"/>
                <a:gd name="T119" fmla="*/ 2147483646 h 304"/>
                <a:gd name="T120" fmla="*/ 2147483646 w 528"/>
                <a:gd name="T121" fmla="*/ 2147483646 h 304"/>
                <a:gd name="T122" fmla="*/ 2147483646 w 528"/>
                <a:gd name="T123" fmla="*/ 2147483646 h 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28"/>
                <a:gd name="T187" fmla="*/ 0 h 304"/>
                <a:gd name="T188" fmla="*/ 528 w 528"/>
                <a:gd name="T189" fmla="*/ 304 h 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28" h="304">
                  <a:moveTo>
                    <a:pt x="308" y="304"/>
                  </a:moveTo>
                  <a:lnTo>
                    <a:pt x="304" y="304"/>
                  </a:lnTo>
                  <a:lnTo>
                    <a:pt x="300" y="296"/>
                  </a:lnTo>
                  <a:lnTo>
                    <a:pt x="304" y="296"/>
                  </a:lnTo>
                  <a:lnTo>
                    <a:pt x="308" y="292"/>
                  </a:lnTo>
                  <a:lnTo>
                    <a:pt x="312" y="292"/>
                  </a:lnTo>
                  <a:lnTo>
                    <a:pt x="316" y="288"/>
                  </a:lnTo>
                  <a:lnTo>
                    <a:pt x="320" y="288"/>
                  </a:lnTo>
                  <a:lnTo>
                    <a:pt x="320" y="292"/>
                  </a:lnTo>
                  <a:lnTo>
                    <a:pt x="316" y="296"/>
                  </a:lnTo>
                  <a:lnTo>
                    <a:pt x="316" y="300"/>
                  </a:lnTo>
                  <a:lnTo>
                    <a:pt x="312" y="304"/>
                  </a:lnTo>
                  <a:lnTo>
                    <a:pt x="308" y="304"/>
                  </a:lnTo>
                  <a:close/>
                  <a:moveTo>
                    <a:pt x="244" y="268"/>
                  </a:moveTo>
                  <a:lnTo>
                    <a:pt x="240" y="268"/>
                  </a:lnTo>
                  <a:lnTo>
                    <a:pt x="240" y="272"/>
                  </a:lnTo>
                  <a:lnTo>
                    <a:pt x="244" y="276"/>
                  </a:lnTo>
                  <a:lnTo>
                    <a:pt x="240" y="280"/>
                  </a:lnTo>
                  <a:lnTo>
                    <a:pt x="236" y="276"/>
                  </a:lnTo>
                  <a:lnTo>
                    <a:pt x="232" y="276"/>
                  </a:lnTo>
                  <a:lnTo>
                    <a:pt x="228" y="276"/>
                  </a:lnTo>
                  <a:lnTo>
                    <a:pt x="228" y="272"/>
                  </a:lnTo>
                  <a:lnTo>
                    <a:pt x="224" y="272"/>
                  </a:lnTo>
                  <a:lnTo>
                    <a:pt x="220" y="272"/>
                  </a:lnTo>
                  <a:lnTo>
                    <a:pt x="220" y="268"/>
                  </a:lnTo>
                  <a:lnTo>
                    <a:pt x="224" y="264"/>
                  </a:lnTo>
                  <a:lnTo>
                    <a:pt x="220" y="260"/>
                  </a:lnTo>
                  <a:lnTo>
                    <a:pt x="220" y="264"/>
                  </a:lnTo>
                  <a:lnTo>
                    <a:pt x="220" y="260"/>
                  </a:lnTo>
                  <a:lnTo>
                    <a:pt x="216" y="256"/>
                  </a:lnTo>
                  <a:lnTo>
                    <a:pt x="216" y="252"/>
                  </a:lnTo>
                  <a:lnTo>
                    <a:pt x="212" y="256"/>
                  </a:lnTo>
                  <a:lnTo>
                    <a:pt x="208" y="256"/>
                  </a:lnTo>
                  <a:lnTo>
                    <a:pt x="208" y="252"/>
                  </a:lnTo>
                  <a:lnTo>
                    <a:pt x="208" y="248"/>
                  </a:lnTo>
                  <a:lnTo>
                    <a:pt x="208" y="244"/>
                  </a:lnTo>
                  <a:lnTo>
                    <a:pt x="212" y="244"/>
                  </a:lnTo>
                  <a:lnTo>
                    <a:pt x="216" y="240"/>
                  </a:lnTo>
                  <a:lnTo>
                    <a:pt x="216" y="236"/>
                  </a:lnTo>
                  <a:lnTo>
                    <a:pt x="216" y="232"/>
                  </a:lnTo>
                  <a:lnTo>
                    <a:pt x="216" y="224"/>
                  </a:lnTo>
                  <a:lnTo>
                    <a:pt x="212" y="224"/>
                  </a:lnTo>
                  <a:lnTo>
                    <a:pt x="212" y="220"/>
                  </a:lnTo>
                  <a:lnTo>
                    <a:pt x="208" y="216"/>
                  </a:lnTo>
                  <a:lnTo>
                    <a:pt x="204" y="220"/>
                  </a:lnTo>
                  <a:lnTo>
                    <a:pt x="200" y="216"/>
                  </a:lnTo>
                  <a:lnTo>
                    <a:pt x="196" y="216"/>
                  </a:lnTo>
                  <a:lnTo>
                    <a:pt x="196" y="212"/>
                  </a:lnTo>
                  <a:lnTo>
                    <a:pt x="196" y="208"/>
                  </a:lnTo>
                  <a:lnTo>
                    <a:pt x="192" y="208"/>
                  </a:lnTo>
                  <a:lnTo>
                    <a:pt x="188" y="212"/>
                  </a:lnTo>
                  <a:lnTo>
                    <a:pt x="184" y="212"/>
                  </a:lnTo>
                  <a:lnTo>
                    <a:pt x="180" y="212"/>
                  </a:lnTo>
                  <a:lnTo>
                    <a:pt x="176" y="212"/>
                  </a:lnTo>
                  <a:lnTo>
                    <a:pt x="172" y="216"/>
                  </a:lnTo>
                  <a:lnTo>
                    <a:pt x="168" y="216"/>
                  </a:lnTo>
                  <a:lnTo>
                    <a:pt x="164" y="220"/>
                  </a:lnTo>
                  <a:lnTo>
                    <a:pt x="164" y="224"/>
                  </a:lnTo>
                  <a:lnTo>
                    <a:pt x="160" y="224"/>
                  </a:lnTo>
                  <a:lnTo>
                    <a:pt x="156" y="224"/>
                  </a:lnTo>
                  <a:lnTo>
                    <a:pt x="156" y="220"/>
                  </a:lnTo>
                  <a:lnTo>
                    <a:pt x="152" y="220"/>
                  </a:lnTo>
                  <a:lnTo>
                    <a:pt x="144" y="220"/>
                  </a:lnTo>
                  <a:lnTo>
                    <a:pt x="144" y="216"/>
                  </a:lnTo>
                  <a:lnTo>
                    <a:pt x="140" y="220"/>
                  </a:lnTo>
                  <a:lnTo>
                    <a:pt x="136" y="220"/>
                  </a:lnTo>
                  <a:lnTo>
                    <a:pt x="132" y="228"/>
                  </a:lnTo>
                  <a:lnTo>
                    <a:pt x="132" y="224"/>
                  </a:lnTo>
                  <a:lnTo>
                    <a:pt x="132" y="220"/>
                  </a:lnTo>
                  <a:lnTo>
                    <a:pt x="128" y="220"/>
                  </a:lnTo>
                  <a:lnTo>
                    <a:pt x="124" y="220"/>
                  </a:lnTo>
                  <a:lnTo>
                    <a:pt x="120" y="220"/>
                  </a:lnTo>
                  <a:lnTo>
                    <a:pt x="116" y="220"/>
                  </a:lnTo>
                  <a:lnTo>
                    <a:pt x="112" y="220"/>
                  </a:lnTo>
                  <a:lnTo>
                    <a:pt x="108" y="220"/>
                  </a:lnTo>
                  <a:lnTo>
                    <a:pt x="104" y="216"/>
                  </a:lnTo>
                  <a:lnTo>
                    <a:pt x="100" y="216"/>
                  </a:lnTo>
                  <a:lnTo>
                    <a:pt x="92" y="212"/>
                  </a:lnTo>
                  <a:lnTo>
                    <a:pt x="92" y="208"/>
                  </a:lnTo>
                  <a:lnTo>
                    <a:pt x="88" y="208"/>
                  </a:lnTo>
                  <a:lnTo>
                    <a:pt x="88" y="212"/>
                  </a:lnTo>
                  <a:lnTo>
                    <a:pt x="84" y="208"/>
                  </a:lnTo>
                  <a:lnTo>
                    <a:pt x="80" y="204"/>
                  </a:lnTo>
                  <a:lnTo>
                    <a:pt x="76" y="204"/>
                  </a:lnTo>
                  <a:lnTo>
                    <a:pt x="76" y="200"/>
                  </a:lnTo>
                  <a:lnTo>
                    <a:pt x="68" y="200"/>
                  </a:lnTo>
                  <a:lnTo>
                    <a:pt x="68" y="204"/>
                  </a:lnTo>
                  <a:lnTo>
                    <a:pt x="64" y="204"/>
                  </a:lnTo>
                  <a:lnTo>
                    <a:pt x="64" y="200"/>
                  </a:lnTo>
                  <a:lnTo>
                    <a:pt x="60" y="200"/>
                  </a:lnTo>
                  <a:lnTo>
                    <a:pt x="56" y="196"/>
                  </a:lnTo>
                  <a:lnTo>
                    <a:pt x="60" y="196"/>
                  </a:lnTo>
                  <a:lnTo>
                    <a:pt x="52" y="196"/>
                  </a:lnTo>
                  <a:lnTo>
                    <a:pt x="48" y="192"/>
                  </a:lnTo>
                  <a:lnTo>
                    <a:pt x="44" y="192"/>
                  </a:lnTo>
                  <a:lnTo>
                    <a:pt x="44" y="188"/>
                  </a:lnTo>
                  <a:lnTo>
                    <a:pt x="44" y="184"/>
                  </a:lnTo>
                  <a:lnTo>
                    <a:pt x="44" y="180"/>
                  </a:lnTo>
                  <a:lnTo>
                    <a:pt x="48" y="184"/>
                  </a:lnTo>
                  <a:lnTo>
                    <a:pt x="48" y="180"/>
                  </a:lnTo>
                  <a:lnTo>
                    <a:pt x="52" y="180"/>
                  </a:lnTo>
                  <a:lnTo>
                    <a:pt x="52" y="176"/>
                  </a:lnTo>
                  <a:lnTo>
                    <a:pt x="48" y="176"/>
                  </a:lnTo>
                  <a:lnTo>
                    <a:pt x="44" y="172"/>
                  </a:lnTo>
                  <a:lnTo>
                    <a:pt x="44" y="168"/>
                  </a:lnTo>
                  <a:lnTo>
                    <a:pt x="44" y="164"/>
                  </a:lnTo>
                  <a:lnTo>
                    <a:pt x="40" y="164"/>
                  </a:lnTo>
                  <a:lnTo>
                    <a:pt x="40" y="160"/>
                  </a:lnTo>
                  <a:lnTo>
                    <a:pt x="36" y="156"/>
                  </a:lnTo>
                  <a:lnTo>
                    <a:pt x="32" y="156"/>
                  </a:lnTo>
                  <a:lnTo>
                    <a:pt x="28" y="156"/>
                  </a:lnTo>
                  <a:lnTo>
                    <a:pt x="24" y="152"/>
                  </a:lnTo>
                  <a:lnTo>
                    <a:pt x="20" y="152"/>
                  </a:lnTo>
                  <a:lnTo>
                    <a:pt x="20" y="148"/>
                  </a:lnTo>
                  <a:lnTo>
                    <a:pt x="16" y="144"/>
                  </a:lnTo>
                  <a:lnTo>
                    <a:pt x="12" y="144"/>
                  </a:lnTo>
                  <a:lnTo>
                    <a:pt x="8" y="144"/>
                  </a:lnTo>
                  <a:lnTo>
                    <a:pt x="8" y="140"/>
                  </a:lnTo>
                  <a:lnTo>
                    <a:pt x="12" y="140"/>
                  </a:lnTo>
                  <a:lnTo>
                    <a:pt x="12" y="136"/>
                  </a:lnTo>
                  <a:lnTo>
                    <a:pt x="12" y="132"/>
                  </a:lnTo>
                  <a:lnTo>
                    <a:pt x="8" y="128"/>
                  </a:lnTo>
                  <a:lnTo>
                    <a:pt x="4" y="128"/>
                  </a:lnTo>
                  <a:lnTo>
                    <a:pt x="0" y="128"/>
                  </a:lnTo>
                  <a:lnTo>
                    <a:pt x="0" y="124"/>
                  </a:lnTo>
                  <a:lnTo>
                    <a:pt x="0" y="120"/>
                  </a:lnTo>
                  <a:lnTo>
                    <a:pt x="4" y="120"/>
                  </a:lnTo>
                  <a:lnTo>
                    <a:pt x="4" y="116"/>
                  </a:lnTo>
                  <a:lnTo>
                    <a:pt x="8" y="116"/>
                  </a:lnTo>
                  <a:lnTo>
                    <a:pt x="16" y="112"/>
                  </a:lnTo>
                  <a:lnTo>
                    <a:pt x="20" y="116"/>
                  </a:lnTo>
                  <a:lnTo>
                    <a:pt x="20" y="112"/>
                  </a:lnTo>
                  <a:lnTo>
                    <a:pt x="24" y="112"/>
                  </a:lnTo>
                  <a:lnTo>
                    <a:pt x="28" y="112"/>
                  </a:lnTo>
                  <a:lnTo>
                    <a:pt x="28" y="108"/>
                  </a:lnTo>
                  <a:lnTo>
                    <a:pt x="32" y="108"/>
                  </a:lnTo>
                  <a:lnTo>
                    <a:pt x="36" y="108"/>
                  </a:lnTo>
                  <a:lnTo>
                    <a:pt x="40" y="108"/>
                  </a:lnTo>
                  <a:lnTo>
                    <a:pt x="44" y="104"/>
                  </a:lnTo>
                  <a:lnTo>
                    <a:pt x="48" y="100"/>
                  </a:lnTo>
                  <a:lnTo>
                    <a:pt x="52" y="100"/>
                  </a:lnTo>
                  <a:lnTo>
                    <a:pt x="56" y="100"/>
                  </a:lnTo>
                  <a:lnTo>
                    <a:pt x="60" y="100"/>
                  </a:lnTo>
                  <a:lnTo>
                    <a:pt x="56" y="96"/>
                  </a:lnTo>
                  <a:lnTo>
                    <a:pt x="56" y="92"/>
                  </a:lnTo>
                  <a:lnTo>
                    <a:pt x="60" y="92"/>
                  </a:lnTo>
                  <a:lnTo>
                    <a:pt x="60" y="88"/>
                  </a:lnTo>
                  <a:lnTo>
                    <a:pt x="64" y="88"/>
                  </a:lnTo>
                  <a:lnTo>
                    <a:pt x="60" y="84"/>
                  </a:lnTo>
                  <a:lnTo>
                    <a:pt x="60" y="80"/>
                  </a:lnTo>
                  <a:lnTo>
                    <a:pt x="60" y="76"/>
                  </a:lnTo>
                  <a:lnTo>
                    <a:pt x="56" y="76"/>
                  </a:lnTo>
                  <a:lnTo>
                    <a:pt x="56" y="72"/>
                  </a:lnTo>
                  <a:lnTo>
                    <a:pt x="64" y="72"/>
                  </a:lnTo>
                  <a:lnTo>
                    <a:pt x="68" y="72"/>
                  </a:lnTo>
                  <a:lnTo>
                    <a:pt x="72" y="72"/>
                  </a:lnTo>
                  <a:lnTo>
                    <a:pt x="76" y="72"/>
                  </a:lnTo>
                  <a:lnTo>
                    <a:pt x="80" y="72"/>
                  </a:lnTo>
                  <a:lnTo>
                    <a:pt x="80" y="68"/>
                  </a:lnTo>
                  <a:lnTo>
                    <a:pt x="76" y="68"/>
                  </a:lnTo>
                  <a:lnTo>
                    <a:pt x="76" y="64"/>
                  </a:lnTo>
                  <a:lnTo>
                    <a:pt x="80" y="64"/>
                  </a:lnTo>
                  <a:lnTo>
                    <a:pt x="80" y="60"/>
                  </a:lnTo>
                  <a:lnTo>
                    <a:pt x="84" y="56"/>
                  </a:lnTo>
                  <a:lnTo>
                    <a:pt x="88" y="56"/>
                  </a:lnTo>
                  <a:lnTo>
                    <a:pt x="92" y="56"/>
                  </a:lnTo>
                  <a:lnTo>
                    <a:pt x="100" y="56"/>
                  </a:lnTo>
                  <a:lnTo>
                    <a:pt x="104" y="56"/>
                  </a:lnTo>
                  <a:lnTo>
                    <a:pt x="104" y="52"/>
                  </a:lnTo>
                  <a:lnTo>
                    <a:pt x="104" y="48"/>
                  </a:lnTo>
                  <a:lnTo>
                    <a:pt x="104" y="44"/>
                  </a:lnTo>
                  <a:lnTo>
                    <a:pt x="108" y="44"/>
                  </a:lnTo>
                  <a:lnTo>
                    <a:pt x="112" y="44"/>
                  </a:lnTo>
                  <a:lnTo>
                    <a:pt x="116" y="40"/>
                  </a:lnTo>
                  <a:lnTo>
                    <a:pt x="116" y="36"/>
                  </a:lnTo>
                  <a:lnTo>
                    <a:pt x="120" y="36"/>
                  </a:lnTo>
                  <a:lnTo>
                    <a:pt x="124" y="36"/>
                  </a:lnTo>
                  <a:lnTo>
                    <a:pt x="124" y="40"/>
                  </a:lnTo>
                  <a:lnTo>
                    <a:pt x="128" y="44"/>
                  </a:lnTo>
                  <a:lnTo>
                    <a:pt x="132" y="48"/>
                  </a:lnTo>
                  <a:lnTo>
                    <a:pt x="136" y="48"/>
                  </a:lnTo>
                  <a:lnTo>
                    <a:pt x="140" y="48"/>
                  </a:lnTo>
                  <a:lnTo>
                    <a:pt x="144" y="48"/>
                  </a:lnTo>
                  <a:lnTo>
                    <a:pt x="148" y="52"/>
                  </a:lnTo>
                  <a:lnTo>
                    <a:pt x="152" y="56"/>
                  </a:lnTo>
                  <a:lnTo>
                    <a:pt x="152" y="60"/>
                  </a:lnTo>
                  <a:lnTo>
                    <a:pt x="152" y="64"/>
                  </a:lnTo>
                  <a:lnTo>
                    <a:pt x="148" y="68"/>
                  </a:lnTo>
                  <a:lnTo>
                    <a:pt x="148" y="72"/>
                  </a:lnTo>
                  <a:lnTo>
                    <a:pt x="152" y="72"/>
                  </a:lnTo>
                  <a:lnTo>
                    <a:pt x="156" y="72"/>
                  </a:lnTo>
                  <a:lnTo>
                    <a:pt x="160" y="72"/>
                  </a:lnTo>
                  <a:lnTo>
                    <a:pt x="164" y="72"/>
                  </a:lnTo>
                  <a:lnTo>
                    <a:pt x="168" y="72"/>
                  </a:lnTo>
                  <a:lnTo>
                    <a:pt x="172" y="76"/>
                  </a:lnTo>
                  <a:lnTo>
                    <a:pt x="176" y="76"/>
                  </a:lnTo>
                  <a:lnTo>
                    <a:pt x="180" y="80"/>
                  </a:lnTo>
                  <a:lnTo>
                    <a:pt x="184" y="80"/>
                  </a:lnTo>
                  <a:lnTo>
                    <a:pt x="188" y="80"/>
                  </a:lnTo>
                  <a:lnTo>
                    <a:pt x="188" y="84"/>
                  </a:lnTo>
                  <a:lnTo>
                    <a:pt x="192" y="92"/>
                  </a:lnTo>
                  <a:lnTo>
                    <a:pt x="196" y="92"/>
                  </a:lnTo>
                  <a:lnTo>
                    <a:pt x="204" y="92"/>
                  </a:lnTo>
                  <a:lnTo>
                    <a:pt x="208" y="96"/>
                  </a:lnTo>
                  <a:lnTo>
                    <a:pt x="212" y="96"/>
                  </a:lnTo>
                  <a:lnTo>
                    <a:pt x="216" y="96"/>
                  </a:lnTo>
                  <a:lnTo>
                    <a:pt x="228" y="96"/>
                  </a:lnTo>
                  <a:lnTo>
                    <a:pt x="232" y="96"/>
                  </a:lnTo>
                  <a:lnTo>
                    <a:pt x="236" y="96"/>
                  </a:lnTo>
                  <a:lnTo>
                    <a:pt x="244" y="96"/>
                  </a:lnTo>
                  <a:lnTo>
                    <a:pt x="248" y="96"/>
                  </a:lnTo>
                  <a:lnTo>
                    <a:pt x="252" y="100"/>
                  </a:lnTo>
                  <a:lnTo>
                    <a:pt x="260" y="100"/>
                  </a:lnTo>
                  <a:lnTo>
                    <a:pt x="264" y="100"/>
                  </a:lnTo>
                  <a:lnTo>
                    <a:pt x="268" y="100"/>
                  </a:lnTo>
                  <a:lnTo>
                    <a:pt x="268" y="104"/>
                  </a:lnTo>
                  <a:lnTo>
                    <a:pt x="272" y="104"/>
                  </a:lnTo>
                  <a:lnTo>
                    <a:pt x="276" y="104"/>
                  </a:lnTo>
                  <a:lnTo>
                    <a:pt x="280" y="100"/>
                  </a:lnTo>
                  <a:lnTo>
                    <a:pt x="284" y="100"/>
                  </a:lnTo>
                  <a:lnTo>
                    <a:pt x="288" y="96"/>
                  </a:lnTo>
                  <a:lnTo>
                    <a:pt x="292" y="96"/>
                  </a:lnTo>
                  <a:lnTo>
                    <a:pt x="296" y="96"/>
                  </a:lnTo>
                  <a:lnTo>
                    <a:pt x="304" y="96"/>
                  </a:lnTo>
                  <a:lnTo>
                    <a:pt x="308" y="96"/>
                  </a:lnTo>
                  <a:lnTo>
                    <a:pt x="316" y="92"/>
                  </a:lnTo>
                  <a:lnTo>
                    <a:pt x="320" y="88"/>
                  </a:lnTo>
                  <a:lnTo>
                    <a:pt x="324" y="88"/>
                  </a:lnTo>
                  <a:lnTo>
                    <a:pt x="328" y="84"/>
                  </a:lnTo>
                  <a:lnTo>
                    <a:pt x="332" y="84"/>
                  </a:lnTo>
                  <a:lnTo>
                    <a:pt x="328" y="80"/>
                  </a:lnTo>
                  <a:lnTo>
                    <a:pt x="328" y="76"/>
                  </a:lnTo>
                  <a:lnTo>
                    <a:pt x="328" y="72"/>
                  </a:lnTo>
                  <a:lnTo>
                    <a:pt x="332" y="72"/>
                  </a:lnTo>
                  <a:lnTo>
                    <a:pt x="336" y="72"/>
                  </a:lnTo>
                  <a:lnTo>
                    <a:pt x="336" y="76"/>
                  </a:lnTo>
                  <a:lnTo>
                    <a:pt x="340" y="76"/>
                  </a:lnTo>
                  <a:lnTo>
                    <a:pt x="344" y="76"/>
                  </a:lnTo>
                  <a:lnTo>
                    <a:pt x="348" y="76"/>
                  </a:lnTo>
                  <a:lnTo>
                    <a:pt x="348" y="72"/>
                  </a:lnTo>
                  <a:lnTo>
                    <a:pt x="356" y="68"/>
                  </a:lnTo>
                  <a:lnTo>
                    <a:pt x="360" y="72"/>
                  </a:lnTo>
                  <a:lnTo>
                    <a:pt x="364" y="68"/>
                  </a:lnTo>
                  <a:lnTo>
                    <a:pt x="368" y="68"/>
                  </a:lnTo>
                  <a:lnTo>
                    <a:pt x="368" y="64"/>
                  </a:lnTo>
                  <a:lnTo>
                    <a:pt x="372" y="64"/>
                  </a:lnTo>
                  <a:lnTo>
                    <a:pt x="372" y="60"/>
                  </a:lnTo>
                  <a:lnTo>
                    <a:pt x="376" y="64"/>
                  </a:lnTo>
                  <a:lnTo>
                    <a:pt x="376" y="60"/>
                  </a:lnTo>
                  <a:lnTo>
                    <a:pt x="380" y="60"/>
                  </a:lnTo>
                  <a:lnTo>
                    <a:pt x="384" y="60"/>
                  </a:lnTo>
                  <a:lnTo>
                    <a:pt x="388" y="60"/>
                  </a:lnTo>
                  <a:lnTo>
                    <a:pt x="392" y="60"/>
                  </a:lnTo>
                  <a:lnTo>
                    <a:pt x="396" y="60"/>
                  </a:lnTo>
                  <a:lnTo>
                    <a:pt x="400" y="60"/>
                  </a:lnTo>
                  <a:lnTo>
                    <a:pt x="400" y="56"/>
                  </a:lnTo>
                  <a:lnTo>
                    <a:pt x="396" y="56"/>
                  </a:lnTo>
                  <a:lnTo>
                    <a:pt x="392" y="52"/>
                  </a:lnTo>
                  <a:lnTo>
                    <a:pt x="388" y="48"/>
                  </a:lnTo>
                  <a:lnTo>
                    <a:pt x="384" y="48"/>
                  </a:lnTo>
                  <a:lnTo>
                    <a:pt x="376" y="52"/>
                  </a:lnTo>
                  <a:lnTo>
                    <a:pt x="376" y="48"/>
                  </a:lnTo>
                  <a:lnTo>
                    <a:pt x="372" y="48"/>
                  </a:lnTo>
                  <a:lnTo>
                    <a:pt x="368" y="48"/>
                  </a:lnTo>
                  <a:lnTo>
                    <a:pt x="364" y="52"/>
                  </a:lnTo>
                  <a:lnTo>
                    <a:pt x="364" y="48"/>
                  </a:lnTo>
                  <a:lnTo>
                    <a:pt x="364" y="44"/>
                  </a:lnTo>
                  <a:lnTo>
                    <a:pt x="368" y="36"/>
                  </a:lnTo>
                  <a:lnTo>
                    <a:pt x="372" y="32"/>
                  </a:lnTo>
                  <a:lnTo>
                    <a:pt x="376" y="32"/>
                  </a:lnTo>
                  <a:lnTo>
                    <a:pt x="380" y="36"/>
                  </a:lnTo>
                  <a:lnTo>
                    <a:pt x="380" y="32"/>
                  </a:lnTo>
                  <a:lnTo>
                    <a:pt x="392" y="32"/>
                  </a:lnTo>
                  <a:lnTo>
                    <a:pt x="396" y="28"/>
                  </a:lnTo>
                  <a:lnTo>
                    <a:pt x="392" y="28"/>
                  </a:lnTo>
                  <a:lnTo>
                    <a:pt x="392" y="24"/>
                  </a:lnTo>
                  <a:lnTo>
                    <a:pt x="396" y="24"/>
                  </a:lnTo>
                  <a:lnTo>
                    <a:pt x="396" y="20"/>
                  </a:lnTo>
                  <a:lnTo>
                    <a:pt x="400" y="16"/>
                  </a:lnTo>
                  <a:lnTo>
                    <a:pt x="408" y="12"/>
                  </a:lnTo>
                  <a:lnTo>
                    <a:pt x="408" y="8"/>
                  </a:lnTo>
                  <a:lnTo>
                    <a:pt x="404" y="8"/>
                  </a:lnTo>
                  <a:lnTo>
                    <a:pt x="400" y="8"/>
                  </a:lnTo>
                  <a:lnTo>
                    <a:pt x="408" y="4"/>
                  </a:lnTo>
                  <a:lnTo>
                    <a:pt x="412" y="4"/>
                  </a:lnTo>
                  <a:lnTo>
                    <a:pt x="416" y="0"/>
                  </a:lnTo>
                  <a:lnTo>
                    <a:pt x="420" y="0"/>
                  </a:lnTo>
                  <a:lnTo>
                    <a:pt x="424" y="0"/>
                  </a:lnTo>
                  <a:lnTo>
                    <a:pt x="428" y="0"/>
                  </a:lnTo>
                  <a:lnTo>
                    <a:pt x="432" y="0"/>
                  </a:lnTo>
                  <a:lnTo>
                    <a:pt x="436" y="4"/>
                  </a:lnTo>
                  <a:lnTo>
                    <a:pt x="440" y="4"/>
                  </a:lnTo>
                  <a:lnTo>
                    <a:pt x="444" y="4"/>
                  </a:lnTo>
                  <a:lnTo>
                    <a:pt x="448" y="4"/>
                  </a:lnTo>
                  <a:lnTo>
                    <a:pt x="452" y="4"/>
                  </a:lnTo>
                  <a:lnTo>
                    <a:pt x="452" y="8"/>
                  </a:lnTo>
                  <a:lnTo>
                    <a:pt x="460" y="20"/>
                  </a:lnTo>
                  <a:lnTo>
                    <a:pt x="460" y="24"/>
                  </a:lnTo>
                  <a:lnTo>
                    <a:pt x="464" y="32"/>
                  </a:lnTo>
                  <a:lnTo>
                    <a:pt x="468" y="32"/>
                  </a:lnTo>
                  <a:lnTo>
                    <a:pt x="468" y="36"/>
                  </a:lnTo>
                  <a:lnTo>
                    <a:pt x="472" y="36"/>
                  </a:lnTo>
                  <a:lnTo>
                    <a:pt x="480" y="36"/>
                  </a:lnTo>
                  <a:lnTo>
                    <a:pt x="492" y="40"/>
                  </a:lnTo>
                  <a:lnTo>
                    <a:pt x="492" y="44"/>
                  </a:lnTo>
                  <a:lnTo>
                    <a:pt x="492" y="48"/>
                  </a:lnTo>
                  <a:lnTo>
                    <a:pt x="496" y="52"/>
                  </a:lnTo>
                  <a:lnTo>
                    <a:pt x="500" y="52"/>
                  </a:lnTo>
                  <a:lnTo>
                    <a:pt x="508" y="48"/>
                  </a:lnTo>
                  <a:lnTo>
                    <a:pt x="512" y="48"/>
                  </a:lnTo>
                  <a:lnTo>
                    <a:pt x="516" y="48"/>
                  </a:lnTo>
                  <a:lnTo>
                    <a:pt x="524" y="44"/>
                  </a:lnTo>
                  <a:lnTo>
                    <a:pt x="528" y="48"/>
                  </a:lnTo>
                  <a:lnTo>
                    <a:pt x="528" y="52"/>
                  </a:lnTo>
                  <a:lnTo>
                    <a:pt x="524" y="52"/>
                  </a:lnTo>
                  <a:lnTo>
                    <a:pt x="520" y="56"/>
                  </a:lnTo>
                  <a:lnTo>
                    <a:pt x="520" y="60"/>
                  </a:lnTo>
                  <a:lnTo>
                    <a:pt x="520" y="64"/>
                  </a:lnTo>
                  <a:lnTo>
                    <a:pt x="516" y="68"/>
                  </a:lnTo>
                  <a:lnTo>
                    <a:pt x="512" y="72"/>
                  </a:lnTo>
                  <a:lnTo>
                    <a:pt x="508" y="72"/>
                  </a:lnTo>
                  <a:lnTo>
                    <a:pt x="504" y="72"/>
                  </a:lnTo>
                  <a:lnTo>
                    <a:pt x="500" y="72"/>
                  </a:lnTo>
                  <a:lnTo>
                    <a:pt x="496" y="76"/>
                  </a:lnTo>
                  <a:lnTo>
                    <a:pt x="496" y="80"/>
                  </a:lnTo>
                  <a:lnTo>
                    <a:pt x="496" y="84"/>
                  </a:lnTo>
                  <a:lnTo>
                    <a:pt x="496" y="88"/>
                  </a:lnTo>
                  <a:lnTo>
                    <a:pt x="496" y="92"/>
                  </a:lnTo>
                  <a:lnTo>
                    <a:pt x="492" y="92"/>
                  </a:lnTo>
                  <a:lnTo>
                    <a:pt x="488" y="92"/>
                  </a:lnTo>
                  <a:lnTo>
                    <a:pt x="488" y="96"/>
                  </a:lnTo>
                  <a:lnTo>
                    <a:pt x="488" y="92"/>
                  </a:lnTo>
                  <a:lnTo>
                    <a:pt x="484" y="92"/>
                  </a:lnTo>
                  <a:lnTo>
                    <a:pt x="484" y="96"/>
                  </a:lnTo>
                  <a:lnTo>
                    <a:pt x="480" y="100"/>
                  </a:lnTo>
                  <a:lnTo>
                    <a:pt x="476" y="100"/>
                  </a:lnTo>
                  <a:lnTo>
                    <a:pt x="472" y="100"/>
                  </a:lnTo>
                  <a:lnTo>
                    <a:pt x="468" y="100"/>
                  </a:lnTo>
                  <a:lnTo>
                    <a:pt x="472" y="104"/>
                  </a:lnTo>
                  <a:lnTo>
                    <a:pt x="468" y="104"/>
                  </a:lnTo>
                  <a:lnTo>
                    <a:pt x="464" y="104"/>
                  </a:lnTo>
                  <a:lnTo>
                    <a:pt x="460" y="104"/>
                  </a:lnTo>
                  <a:lnTo>
                    <a:pt x="456" y="104"/>
                  </a:lnTo>
                  <a:lnTo>
                    <a:pt x="452" y="108"/>
                  </a:lnTo>
                  <a:lnTo>
                    <a:pt x="448" y="112"/>
                  </a:lnTo>
                  <a:lnTo>
                    <a:pt x="440" y="112"/>
                  </a:lnTo>
                  <a:lnTo>
                    <a:pt x="440" y="116"/>
                  </a:lnTo>
                  <a:lnTo>
                    <a:pt x="436" y="116"/>
                  </a:lnTo>
                  <a:lnTo>
                    <a:pt x="436" y="120"/>
                  </a:lnTo>
                  <a:lnTo>
                    <a:pt x="436" y="116"/>
                  </a:lnTo>
                  <a:lnTo>
                    <a:pt x="436" y="120"/>
                  </a:lnTo>
                  <a:lnTo>
                    <a:pt x="428" y="120"/>
                  </a:lnTo>
                  <a:lnTo>
                    <a:pt x="416" y="124"/>
                  </a:lnTo>
                  <a:lnTo>
                    <a:pt x="412" y="128"/>
                  </a:lnTo>
                  <a:lnTo>
                    <a:pt x="408" y="128"/>
                  </a:lnTo>
                  <a:lnTo>
                    <a:pt x="412" y="128"/>
                  </a:lnTo>
                  <a:lnTo>
                    <a:pt x="412" y="124"/>
                  </a:lnTo>
                  <a:lnTo>
                    <a:pt x="416" y="124"/>
                  </a:lnTo>
                  <a:lnTo>
                    <a:pt x="412" y="124"/>
                  </a:lnTo>
                  <a:lnTo>
                    <a:pt x="412" y="120"/>
                  </a:lnTo>
                  <a:lnTo>
                    <a:pt x="416" y="116"/>
                  </a:lnTo>
                  <a:lnTo>
                    <a:pt x="420" y="116"/>
                  </a:lnTo>
                  <a:lnTo>
                    <a:pt x="420" y="112"/>
                  </a:lnTo>
                  <a:lnTo>
                    <a:pt x="416" y="112"/>
                  </a:lnTo>
                  <a:lnTo>
                    <a:pt x="412" y="108"/>
                  </a:lnTo>
                  <a:lnTo>
                    <a:pt x="408" y="108"/>
                  </a:lnTo>
                  <a:lnTo>
                    <a:pt x="408" y="112"/>
                  </a:lnTo>
                  <a:lnTo>
                    <a:pt x="404" y="116"/>
                  </a:lnTo>
                  <a:lnTo>
                    <a:pt x="400" y="116"/>
                  </a:lnTo>
                  <a:lnTo>
                    <a:pt x="396" y="116"/>
                  </a:lnTo>
                  <a:lnTo>
                    <a:pt x="396" y="120"/>
                  </a:lnTo>
                  <a:lnTo>
                    <a:pt x="392" y="120"/>
                  </a:lnTo>
                  <a:lnTo>
                    <a:pt x="392" y="124"/>
                  </a:lnTo>
                  <a:lnTo>
                    <a:pt x="388" y="124"/>
                  </a:lnTo>
                  <a:lnTo>
                    <a:pt x="384" y="124"/>
                  </a:lnTo>
                  <a:lnTo>
                    <a:pt x="380" y="124"/>
                  </a:lnTo>
                  <a:lnTo>
                    <a:pt x="380" y="128"/>
                  </a:lnTo>
                  <a:lnTo>
                    <a:pt x="380" y="132"/>
                  </a:lnTo>
                  <a:lnTo>
                    <a:pt x="384" y="132"/>
                  </a:lnTo>
                  <a:lnTo>
                    <a:pt x="388" y="132"/>
                  </a:lnTo>
                  <a:lnTo>
                    <a:pt x="392" y="136"/>
                  </a:lnTo>
                  <a:lnTo>
                    <a:pt x="392" y="140"/>
                  </a:lnTo>
                  <a:lnTo>
                    <a:pt x="392" y="144"/>
                  </a:lnTo>
                  <a:lnTo>
                    <a:pt x="396" y="144"/>
                  </a:lnTo>
                  <a:lnTo>
                    <a:pt x="396" y="140"/>
                  </a:lnTo>
                  <a:lnTo>
                    <a:pt x="400" y="140"/>
                  </a:lnTo>
                  <a:lnTo>
                    <a:pt x="400" y="136"/>
                  </a:lnTo>
                  <a:lnTo>
                    <a:pt x="404" y="136"/>
                  </a:lnTo>
                  <a:lnTo>
                    <a:pt x="408" y="136"/>
                  </a:lnTo>
                  <a:lnTo>
                    <a:pt x="412" y="140"/>
                  </a:lnTo>
                  <a:lnTo>
                    <a:pt x="416" y="140"/>
                  </a:lnTo>
                  <a:lnTo>
                    <a:pt x="420" y="140"/>
                  </a:lnTo>
                  <a:lnTo>
                    <a:pt x="420" y="144"/>
                  </a:lnTo>
                  <a:lnTo>
                    <a:pt x="416" y="144"/>
                  </a:lnTo>
                  <a:lnTo>
                    <a:pt x="408" y="148"/>
                  </a:lnTo>
                  <a:lnTo>
                    <a:pt x="404" y="148"/>
                  </a:lnTo>
                  <a:lnTo>
                    <a:pt x="404" y="152"/>
                  </a:lnTo>
                  <a:lnTo>
                    <a:pt x="400" y="148"/>
                  </a:lnTo>
                  <a:lnTo>
                    <a:pt x="400" y="152"/>
                  </a:lnTo>
                  <a:lnTo>
                    <a:pt x="396" y="156"/>
                  </a:lnTo>
                  <a:lnTo>
                    <a:pt x="392" y="160"/>
                  </a:lnTo>
                  <a:lnTo>
                    <a:pt x="392" y="164"/>
                  </a:lnTo>
                  <a:lnTo>
                    <a:pt x="396" y="164"/>
                  </a:lnTo>
                  <a:lnTo>
                    <a:pt x="400" y="168"/>
                  </a:lnTo>
                  <a:lnTo>
                    <a:pt x="404" y="176"/>
                  </a:lnTo>
                  <a:lnTo>
                    <a:pt x="408" y="176"/>
                  </a:lnTo>
                  <a:lnTo>
                    <a:pt x="408" y="180"/>
                  </a:lnTo>
                  <a:lnTo>
                    <a:pt x="408" y="184"/>
                  </a:lnTo>
                  <a:lnTo>
                    <a:pt x="412" y="184"/>
                  </a:lnTo>
                  <a:lnTo>
                    <a:pt x="412" y="188"/>
                  </a:lnTo>
                  <a:lnTo>
                    <a:pt x="416" y="188"/>
                  </a:lnTo>
                  <a:lnTo>
                    <a:pt x="412" y="192"/>
                  </a:lnTo>
                  <a:lnTo>
                    <a:pt x="416" y="196"/>
                  </a:lnTo>
                  <a:lnTo>
                    <a:pt x="412" y="196"/>
                  </a:lnTo>
                  <a:lnTo>
                    <a:pt x="408" y="200"/>
                  </a:lnTo>
                  <a:lnTo>
                    <a:pt x="404" y="200"/>
                  </a:lnTo>
                  <a:lnTo>
                    <a:pt x="400" y="204"/>
                  </a:lnTo>
                  <a:lnTo>
                    <a:pt x="404" y="204"/>
                  </a:lnTo>
                  <a:lnTo>
                    <a:pt x="408" y="200"/>
                  </a:lnTo>
                  <a:lnTo>
                    <a:pt x="412" y="200"/>
                  </a:lnTo>
                  <a:lnTo>
                    <a:pt x="412" y="204"/>
                  </a:lnTo>
                  <a:lnTo>
                    <a:pt x="416" y="204"/>
                  </a:lnTo>
                  <a:lnTo>
                    <a:pt x="416" y="208"/>
                  </a:lnTo>
                  <a:lnTo>
                    <a:pt x="412" y="208"/>
                  </a:lnTo>
                  <a:lnTo>
                    <a:pt x="416" y="208"/>
                  </a:lnTo>
                  <a:lnTo>
                    <a:pt x="416" y="212"/>
                  </a:lnTo>
                  <a:lnTo>
                    <a:pt x="412" y="212"/>
                  </a:lnTo>
                  <a:lnTo>
                    <a:pt x="412" y="216"/>
                  </a:lnTo>
                  <a:lnTo>
                    <a:pt x="412" y="220"/>
                  </a:lnTo>
                  <a:lnTo>
                    <a:pt x="408" y="216"/>
                  </a:lnTo>
                  <a:lnTo>
                    <a:pt x="408" y="220"/>
                  </a:lnTo>
                  <a:lnTo>
                    <a:pt x="404" y="224"/>
                  </a:lnTo>
                  <a:lnTo>
                    <a:pt x="404" y="228"/>
                  </a:lnTo>
                  <a:lnTo>
                    <a:pt x="400" y="228"/>
                  </a:lnTo>
                  <a:lnTo>
                    <a:pt x="400" y="232"/>
                  </a:lnTo>
                  <a:lnTo>
                    <a:pt x="396" y="232"/>
                  </a:lnTo>
                  <a:lnTo>
                    <a:pt x="396" y="236"/>
                  </a:lnTo>
                  <a:lnTo>
                    <a:pt x="396" y="240"/>
                  </a:lnTo>
                  <a:lnTo>
                    <a:pt x="392" y="244"/>
                  </a:lnTo>
                  <a:lnTo>
                    <a:pt x="392" y="248"/>
                  </a:lnTo>
                  <a:lnTo>
                    <a:pt x="388" y="248"/>
                  </a:lnTo>
                  <a:lnTo>
                    <a:pt x="388" y="252"/>
                  </a:lnTo>
                  <a:lnTo>
                    <a:pt x="384" y="252"/>
                  </a:lnTo>
                  <a:lnTo>
                    <a:pt x="380" y="252"/>
                  </a:lnTo>
                  <a:lnTo>
                    <a:pt x="380" y="256"/>
                  </a:lnTo>
                  <a:lnTo>
                    <a:pt x="376" y="260"/>
                  </a:lnTo>
                  <a:lnTo>
                    <a:pt x="372" y="260"/>
                  </a:lnTo>
                  <a:lnTo>
                    <a:pt x="368" y="260"/>
                  </a:lnTo>
                  <a:lnTo>
                    <a:pt x="368" y="264"/>
                  </a:lnTo>
                  <a:lnTo>
                    <a:pt x="364" y="264"/>
                  </a:lnTo>
                  <a:lnTo>
                    <a:pt x="364" y="268"/>
                  </a:lnTo>
                  <a:lnTo>
                    <a:pt x="360" y="264"/>
                  </a:lnTo>
                  <a:lnTo>
                    <a:pt x="356" y="268"/>
                  </a:lnTo>
                  <a:lnTo>
                    <a:pt x="352" y="268"/>
                  </a:lnTo>
                  <a:lnTo>
                    <a:pt x="348" y="268"/>
                  </a:lnTo>
                  <a:lnTo>
                    <a:pt x="344" y="268"/>
                  </a:lnTo>
                  <a:lnTo>
                    <a:pt x="344" y="264"/>
                  </a:lnTo>
                  <a:lnTo>
                    <a:pt x="344" y="268"/>
                  </a:lnTo>
                  <a:lnTo>
                    <a:pt x="344" y="272"/>
                  </a:lnTo>
                  <a:lnTo>
                    <a:pt x="340" y="272"/>
                  </a:lnTo>
                  <a:lnTo>
                    <a:pt x="340" y="276"/>
                  </a:lnTo>
                  <a:lnTo>
                    <a:pt x="336" y="276"/>
                  </a:lnTo>
                  <a:lnTo>
                    <a:pt x="332" y="276"/>
                  </a:lnTo>
                  <a:lnTo>
                    <a:pt x="328" y="276"/>
                  </a:lnTo>
                  <a:lnTo>
                    <a:pt x="324" y="276"/>
                  </a:lnTo>
                  <a:lnTo>
                    <a:pt x="320" y="276"/>
                  </a:lnTo>
                  <a:lnTo>
                    <a:pt x="320" y="280"/>
                  </a:lnTo>
                  <a:lnTo>
                    <a:pt x="316" y="280"/>
                  </a:lnTo>
                  <a:lnTo>
                    <a:pt x="316" y="284"/>
                  </a:lnTo>
                  <a:lnTo>
                    <a:pt x="320" y="284"/>
                  </a:lnTo>
                  <a:lnTo>
                    <a:pt x="316" y="288"/>
                  </a:lnTo>
                  <a:lnTo>
                    <a:pt x="312" y="288"/>
                  </a:lnTo>
                  <a:lnTo>
                    <a:pt x="312" y="284"/>
                  </a:lnTo>
                  <a:lnTo>
                    <a:pt x="312" y="280"/>
                  </a:lnTo>
                  <a:lnTo>
                    <a:pt x="312" y="276"/>
                  </a:lnTo>
                  <a:lnTo>
                    <a:pt x="308" y="276"/>
                  </a:lnTo>
                  <a:lnTo>
                    <a:pt x="304" y="276"/>
                  </a:lnTo>
                  <a:lnTo>
                    <a:pt x="300" y="272"/>
                  </a:lnTo>
                  <a:lnTo>
                    <a:pt x="300" y="276"/>
                  </a:lnTo>
                  <a:lnTo>
                    <a:pt x="296" y="276"/>
                  </a:lnTo>
                  <a:lnTo>
                    <a:pt x="292" y="276"/>
                  </a:lnTo>
                  <a:lnTo>
                    <a:pt x="288" y="276"/>
                  </a:lnTo>
                  <a:lnTo>
                    <a:pt x="284" y="272"/>
                  </a:lnTo>
                  <a:lnTo>
                    <a:pt x="284" y="268"/>
                  </a:lnTo>
                  <a:lnTo>
                    <a:pt x="288" y="268"/>
                  </a:lnTo>
                  <a:lnTo>
                    <a:pt x="284" y="264"/>
                  </a:lnTo>
                  <a:lnTo>
                    <a:pt x="280" y="264"/>
                  </a:lnTo>
                  <a:lnTo>
                    <a:pt x="276" y="264"/>
                  </a:lnTo>
                  <a:lnTo>
                    <a:pt x="272" y="260"/>
                  </a:lnTo>
                  <a:lnTo>
                    <a:pt x="272" y="264"/>
                  </a:lnTo>
                  <a:lnTo>
                    <a:pt x="268" y="264"/>
                  </a:lnTo>
                  <a:lnTo>
                    <a:pt x="264" y="264"/>
                  </a:lnTo>
                  <a:lnTo>
                    <a:pt x="256" y="268"/>
                  </a:lnTo>
                  <a:lnTo>
                    <a:pt x="252" y="268"/>
                  </a:lnTo>
                  <a:lnTo>
                    <a:pt x="248" y="268"/>
                  </a:lnTo>
                  <a:lnTo>
                    <a:pt x="244" y="268"/>
                  </a:lnTo>
                  <a:close/>
                </a:path>
              </a:pathLst>
            </a:custGeom>
            <a:solidFill>
              <a:srgbClr val="CCFFFF"/>
            </a:solidFill>
            <a:ln w="6350">
              <a:solidFill>
                <a:srgbClr val="CCFFFF"/>
              </a:solidFill>
              <a:prstDash val="solid"/>
              <a:round/>
              <a:headEnd/>
              <a:tailEnd/>
            </a:ln>
          </p:spPr>
          <p:txBody>
            <a:bodyPr/>
            <a:lstStyle/>
            <a:p>
              <a:endParaRPr lang="it-IT"/>
            </a:p>
          </p:txBody>
        </p:sp>
        <p:sp>
          <p:nvSpPr>
            <p:cNvPr id="23578" name="Freeform 23">
              <a:extLst>
                <a:ext uri="{FF2B5EF4-FFF2-40B4-BE49-F238E27FC236}">
                  <a16:creationId xmlns:a16="http://schemas.microsoft.com/office/drawing/2014/main" id="{272F7AF7-6867-05BC-5447-6BF64CEFD3A4}"/>
                </a:ext>
              </a:extLst>
            </p:cNvPr>
            <p:cNvSpPr>
              <a:spLocks/>
            </p:cNvSpPr>
            <p:nvPr/>
          </p:nvSpPr>
          <p:spPr bwMode="auto">
            <a:xfrm>
              <a:off x="1989" y="2272"/>
              <a:ext cx="45" cy="52"/>
            </a:xfrm>
            <a:custGeom>
              <a:avLst/>
              <a:gdLst>
                <a:gd name="T0" fmla="*/ 1055705499 w 24"/>
                <a:gd name="T1" fmla="*/ 2147483646 h 20"/>
                <a:gd name="T2" fmla="*/ 1055705499 w 24"/>
                <a:gd name="T3" fmla="*/ 2147483646 h 20"/>
                <a:gd name="T4" fmla="*/ 888648606 w 24"/>
                <a:gd name="T5" fmla="*/ 2147483646 h 20"/>
                <a:gd name="T6" fmla="*/ 1055705499 w 24"/>
                <a:gd name="T7" fmla="*/ 2147483646 h 20"/>
                <a:gd name="T8" fmla="*/ 888648606 w 24"/>
                <a:gd name="T9" fmla="*/ 2147483646 h 20"/>
                <a:gd name="T10" fmla="*/ 702078317 w 24"/>
                <a:gd name="T11" fmla="*/ 2147483646 h 20"/>
                <a:gd name="T12" fmla="*/ 541296724 w 24"/>
                <a:gd name="T13" fmla="*/ 2147483646 h 20"/>
                <a:gd name="T14" fmla="*/ 353686110 w 24"/>
                <a:gd name="T15" fmla="*/ 2147483646 h 20"/>
                <a:gd name="T16" fmla="*/ 184255179 w 24"/>
                <a:gd name="T17" fmla="*/ 2147483646 h 20"/>
                <a:gd name="T18" fmla="*/ 0 w 24"/>
                <a:gd name="T19" fmla="*/ 2147483646 h 20"/>
                <a:gd name="T20" fmla="*/ 0 w 24"/>
                <a:gd name="T21" fmla="*/ 2147483646 h 20"/>
                <a:gd name="T22" fmla="*/ 184255179 w 24"/>
                <a:gd name="T23" fmla="*/ 2147483646 h 20"/>
                <a:gd name="T24" fmla="*/ 353686110 w 24"/>
                <a:gd name="T25" fmla="*/ 2147483646 h 20"/>
                <a:gd name="T26" fmla="*/ 541296724 w 24"/>
                <a:gd name="T27" fmla="*/ 2147483646 h 20"/>
                <a:gd name="T28" fmla="*/ 702078317 w 24"/>
                <a:gd name="T29" fmla="*/ 2147483646 h 20"/>
                <a:gd name="T30" fmla="*/ 702078317 w 24"/>
                <a:gd name="T31" fmla="*/ 2147483646 h 20"/>
                <a:gd name="T32" fmla="*/ 888648606 w 24"/>
                <a:gd name="T33" fmla="*/ 2147483646 h 20"/>
                <a:gd name="T34" fmla="*/ 702078317 w 24"/>
                <a:gd name="T35" fmla="*/ 2147483646 h 20"/>
                <a:gd name="T36" fmla="*/ 702078317 w 24"/>
                <a:gd name="T37" fmla="*/ 2147483646 h 20"/>
                <a:gd name="T38" fmla="*/ 702078317 w 24"/>
                <a:gd name="T39" fmla="*/ 2147483646 h 20"/>
                <a:gd name="T40" fmla="*/ 541296724 w 24"/>
                <a:gd name="T41" fmla="*/ 2147483646 h 20"/>
                <a:gd name="T42" fmla="*/ 353686110 w 24"/>
                <a:gd name="T43" fmla="*/ 2147483646 h 20"/>
                <a:gd name="T44" fmla="*/ 541296724 w 24"/>
                <a:gd name="T45" fmla="*/ 2147483646 h 20"/>
                <a:gd name="T46" fmla="*/ 541296724 w 24"/>
                <a:gd name="T47" fmla="*/ 0 h 20"/>
                <a:gd name="T48" fmla="*/ 702078317 w 24"/>
                <a:gd name="T49" fmla="*/ 2147483646 h 20"/>
                <a:gd name="T50" fmla="*/ 888648606 w 24"/>
                <a:gd name="T51" fmla="*/ 2147483646 h 20"/>
                <a:gd name="T52" fmla="*/ 1055705499 w 24"/>
                <a:gd name="T53" fmla="*/ 2147483646 h 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
                <a:gd name="T82" fmla="*/ 0 h 20"/>
                <a:gd name="T83" fmla="*/ 24 w 24"/>
                <a:gd name="T84" fmla="*/ 20 h 2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 h="20">
                  <a:moveTo>
                    <a:pt x="24" y="4"/>
                  </a:moveTo>
                  <a:lnTo>
                    <a:pt x="24" y="12"/>
                  </a:lnTo>
                  <a:lnTo>
                    <a:pt x="20" y="12"/>
                  </a:lnTo>
                  <a:lnTo>
                    <a:pt x="24" y="20"/>
                  </a:lnTo>
                  <a:lnTo>
                    <a:pt x="20" y="16"/>
                  </a:lnTo>
                  <a:lnTo>
                    <a:pt x="16" y="16"/>
                  </a:lnTo>
                  <a:lnTo>
                    <a:pt x="12" y="16"/>
                  </a:lnTo>
                  <a:lnTo>
                    <a:pt x="8" y="16"/>
                  </a:lnTo>
                  <a:lnTo>
                    <a:pt x="4" y="16"/>
                  </a:lnTo>
                  <a:lnTo>
                    <a:pt x="0" y="16"/>
                  </a:lnTo>
                  <a:lnTo>
                    <a:pt x="0" y="12"/>
                  </a:lnTo>
                  <a:lnTo>
                    <a:pt x="4" y="12"/>
                  </a:lnTo>
                  <a:lnTo>
                    <a:pt x="8" y="12"/>
                  </a:lnTo>
                  <a:lnTo>
                    <a:pt x="12" y="16"/>
                  </a:lnTo>
                  <a:lnTo>
                    <a:pt x="16" y="16"/>
                  </a:lnTo>
                  <a:lnTo>
                    <a:pt x="16" y="12"/>
                  </a:lnTo>
                  <a:lnTo>
                    <a:pt x="20" y="12"/>
                  </a:lnTo>
                  <a:lnTo>
                    <a:pt x="16" y="12"/>
                  </a:lnTo>
                  <a:lnTo>
                    <a:pt x="16" y="8"/>
                  </a:lnTo>
                  <a:lnTo>
                    <a:pt x="16" y="4"/>
                  </a:lnTo>
                  <a:lnTo>
                    <a:pt x="12" y="4"/>
                  </a:lnTo>
                  <a:lnTo>
                    <a:pt x="8" y="4"/>
                  </a:lnTo>
                  <a:lnTo>
                    <a:pt x="12" y="4"/>
                  </a:lnTo>
                  <a:lnTo>
                    <a:pt x="12" y="0"/>
                  </a:lnTo>
                  <a:lnTo>
                    <a:pt x="16" y="4"/>
                  </a:lnTo>
                  <a:lnTo>
                    <a:pt x="20" y="4"/>
                  </a:lnTo>
                  <a:lnTo>
                    <a:pt x="24" y="4"/>
                  </a:lnTo>
                  <a:close/>
                </a:path>
              </a:pathLst>
            </a:custGeom>
            <a:solidFill>
              <a:srgbClr val="CCFFFF"/>
            </a:solidFill>
            <a:ln w="6350">
              <a:solidFill>
                <a:srgbClr val="CCFFFF"/>
              </a:solidFill>
              <a:prstDash val="solid"/>
              <a:round/>
              <a:headEnd/>
              <a:tailEnd/>
            </a:ln>
          </p:spPr>
          <p:txBody>
            <a:bodyPr/>
            <a:lstStyle/>
            <a:p>
              <a:endParaRPr lang="it-IT"/>
            </a:p>
          </p:txBody>
        </p:sp>
        <p:sp>
          <p:nvSpPr>
            <p:cNvPr id="23579" name="Freeform 24">
              <a:extLst>
                <a:ext uri="{FF2B5EF4-FFF2-40B4-BE49-F238E27FC236}">
                  <a16:creationId xmlns:a16="http://schemas.microsoft.com/office/drawing/2014/main" id="{0FFA3E1B-F14F-D1AE-F26C-0F04632500D6}"/>
                </a:ext>
              </a:extLst>
            </p:cNvPr>
            <p:cNvSpPr>
              <a:spLocks/>
            </p:cNvSpPr>
            <p:nvPr/>
          </p:nvSpPr>
          <p:spPr bwMode="auto">
            <a:xfrm>
              <a:off x="2027" y="2272"/>
              <a:ext cx="62" cy="52"/>
            </a:xfrm>
            <a:custGeom>
              <a:avLst/>
              <a:gdLst>
                <a:gd name="T0" fmla="*/ 469581163 w 32"/>
                <a:gd name="T1" fmla="*/ 2147483646 h 20"/>
                <a:gd name="T2" fmla="*/ 0 w 32"/>
                <a:gd name="T3" fmla="*/ 2147483646 h 20"/>
                <a:gd name="T4" fmla="*/ 469581163 w 32"/>
                <a:gd name="T5" fmla="*/ 2147483646 h 20"/>
                <a:gd name="T6" fmla="*/ 469581163 w 32"/>
                <a:gd name="T7" fmla="*/ 2147483646 h 20"/>
                <a:gd name="T8" fmla="*/ 909813503 w 32"/>
                <a:gd name="T9" fmla="*/ 2147483646 h 20"/>
                <a:gd name="T10" fmla="*/ 1321944780 w 32"/>
                <a:gd name="T11" fmla="*/ 0 h 20"/>
                <a:gd name="T12" fmla="*/ 1321944780 w 32"/>
                <a:gd name="T13" fmla="*/ 2147483646 h 20"/>
                <a:gd name="T14" fmla="*/ 1762763662 w 32"/>
                <a:gd name="T15" fmla="*/ 2147483646 h 20"/>
                <a:gd name="T16" fmla="*/ 2147483646 w 32"/>
                <a:gd name="T17" fmla="*/ 2147483646 h 20"/>
                <a:gd name="T18" fmla="*/ 2147483646 w 32"/>
                <a:gd name="T19" fmla="*/ 2147483646 h 20"/>
                <a:gd name="T20" fmla="*/ 2147483646 w 32"/>
                <a:gd name="T21" fmla="*/ 2147483646 h 20"/>
                <a:gd name="T22" fmla="*/ 2147483646 w 32"/>
                <a:gd name="T23" fmla="*/ 2147483646 h 20"/>
                <a:gd name="T24" fmla="*/ 2147483646 w 32"/>
                <a:gd name="T25" fmla="*/ 2147483646 h 20"/>
                <a:gd name="T26" fmla="*/ 2147483646 w 32"/>
                <a:gd name="T27" fmla="*/ 2147483646 h 20"/>
                <a:gd name="T28" fmla="*/ 2147483646 w 32"/>
                <a:gd name="T29" fmla="*/ 2147483646 h 20"/>
                <a:gd name="T30" fmla="*/ 2147483646 w 32"/>
                <a:gd name="T31" fmla="*/ 2147483646 h 20"/>
                <a:gd name="T32" fmla="*/ 2147483646 w 32"/>
                <a:gd name="T33" fmla="*/ 2147483646 h 20"/>
                <a:gd name="T34" fmla="*/ 2147483646 w 32"/>
                <a:gd name="T35" fmla="*/ 2147483646 h 20"/>
                <a:gd name="T36" fmla="*/ 2147483646 w 32"/>
                <a:gd name="T37" fmla="*/ 2147483646 h 20"/>
                <a:gd name="T38" fmla="*/ 1762763662 w 32"/>
                <a:gd name="T39" fmla="*/ 2147483646 h 20"/>
                <a:gd name="T40" fmla="*/ 1321944780 w 32"/>
                <a:gd name="T41" fmla="*/ 2147483646 h 20"/>
                <a:gd name="T42" fmla="*/ 909813503 w 32"/>
                <a:gd name="T43" fmla="*/ 2147483646 h 20"/>
                <a:gd name="T44" fmla="*/ 909813503 w 32"/>
                <a:gd name="T45" fmla="*/ 2147483646 h 20"/>
                <a:gd name="T46" fmla="*/ 469581163 w 32"/>
                <a:gd name="T47" fmla="*/ 2147483646 h 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
                <a:gd name="T73" fmla="*/ 0 h 20"/>
                <a:gd name="T74" fmla="*/ 32 w 32"/>
                <a:gd name="T75" fmla="*/ 20 h 2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 h="20">
                  <a:moveTo>
                    <a:pt x="4" y="20"/>
                  </a:moveTo>
                  <a:lnTo>
                    <a:pt x="0" y="12"/>
                  </a:lnTo>
                  <a:lnTo>
                    <a:pt x="4" y="12"/>
                  </a:lnTo>
                  <a:lnTo>
                    <a:pt x="4" y="4"/>
                  </a:lnTo>
                  <a:lnTo>
                    <a:pt x="8" y="4"/>
                  </a:lnTo>
                  <a:lnTo>
                    <a:pt x="12" y="0"/>
                  </a:lnTo>
                  <a:lnTo>
                    <a:pt x="12" y="4"/>
                  </a:lnTo>
                  <a:lnTo>
                    <a:pt x="16" y="4"/>
                  </a:lnTo>
                  <a:lnTo>
                    <a:pt x="20" y="4"/>
                  </a:lnTo>
                  <a:lnTo>
                    <a:pt x="20" y="8"/>
                  </a:lnTo>
                  <a:lnTo>
                    <a:pt x="24" y="8"/>
                  </a:lnTo>
                  <a:lnTo>
                    <a:pt x="28" y="8"/>
                  </a:lnTo>
                  <a:lnTo>
                    <a:pt x="28" y="12"/>
                  </a:lnTo>
                  <a:lnTo>
                    <a:pt x="32" y="12"/>
                  </a:lnTo>
                  <a:lnTo>
                    <a:pt x="32" y="16"/>
                  </a:lnTo>
                  <a:lnTo>
                    <a:pt x="28" y="16"/>
                  </a:lnTo>
                  <a:lnTo>
                    <a:pt x="24" y="16"/>
                  </a:lnTo>
                  <a:lnTo>
                    <a:pt x="20" y="12"/>
                  </a:lnTo>
                  <a:lnTo>
                    <a:pt x="20" y="16"/>
                  </a:lnTo>
                  <a:lnTo>
                    <a:pt x="16" y="16"/>
                  </a:lnTo>
                  <a:lnTo>
                    <a:pt x="12" y="16"/>
                  </a:lnTo>
                  <a:lnTo>
                    <a:pt x="8" y="16"/>
                  </a:lnTo>
                  <a:lnTo>
                    <a:pt x="8" y="20"/>
                  </a:lnTo>
                  <a:lnTo>
                    <a:pt x="4" y="20"/>
                  </a:lnTo>
                  <a:close/>
                </a:path>
              </a:pathLst>
            </a:custGeom>
            <a:solidFill>
              <a:srgbClr val="CCFFFF"/>
            </a:solidFill>
            <a:ln w="6350">
              <a:solidFill>
                <a:srgbClr val="CCFFFF"/>
              </a:solidFill>
              <a:prstDash val="solid"/>
              <a:round/>
              <a:headEnd/>
              <a:tailEnd/>
            </a:ln>
          </p:spPr>
          <p:txBody>
            <a:bodyPr/>
            <a:lstStyle/>
            <a:p>
              <a:endParaRPr lang="it-IT"/>
            </a:p>
          </p:txBody>
        </p:sp>
        <p:sp>
          <p:nvSpPr>
            <p:cNvPr id="23580" name="Freeform 25">
              <a:extLst>
                <a:ext uri="{FF2B5EF4-FFF2-40B4-BE49-F238E27FC236}">
                  <a16:creationId xmlns:a16="http://schemas.microsoft.com/office/drawing/2014/main" id="{A672F124-779A-4C6E-0569-6CEA789B633E}"/>
                </a:ext>
              </a:extLst>
            </p:cNvPr>
            <p:cNvSpPr>
              <a:spLocks noEditPoints="1"/>
            </p:cNvSpPr>
            <p:nvPr/>
          </p:nvSpPr>
          <p:spPr bwMode="auto">
            <a:xfrm>
              <a:off x="5157" y="2302"/>
              <a:ext cx="153" cy="298"/>
            </a:xfrm>
            <a:custGeom>
              <a:avLst/>
              <a:gdLst>
                <a:gd name="T0" fmla="*/ 1840214548 w 80"/>
                <a:gd name="T1" fmla="*/ 2147483646 h 116"/>
                <a:gd name="T2" fmla="*/ 1840214548 w 80"/>
                <a:gd name="T3" fmla="*/ 2147483646 h 116"/>
                <a:gd name="T4" fmla="*/ 2147483646 w 80"/>
                <a:gd name="T5" fmla="*/ 2147483646 h 116"/>
                <a:gd name="T6" fmla="*/ 2147483646 w 80"/>
                <a:gd name="T7" fmla="*/ 2147483646 h 116"/>
                <a:gd name="T8" fmla="*/ 2147483646 w 80"/>
                <a:gd name="T9" fmla="*/ 2147483646 h 116"/>
                <a:gd name="T10" fmla="*/ 2147483646 w 80"/>
                <a:gd name="T11" fmla="*/ 2147483646 h 116"/>
                <a:gd name="T12" fmla="*/ 2147483646 w 80"/>
                <a:gd name="T13" fmla="*/ 2147483646 h 116"/>
                <a:gd name="T14" fmla="*/ 2147483646 w 80"/>
                <a:gd name="T15" fmla="*/ 2147483646 h 116"/>
                <a:gd name="T16" fmla="*/ 2147483646 w 80"/>
                <a:gd name="T17" fmla="*/ 2147483646 h 116"/>
                <a:gd name="T18" fmla="*/ 2147483646 w 80"/>
                <a:gd name="T19" fmla="*/ 2147483646 h 116"/>
                <a:gd name="T20" fmla="*/ 2147483646 w 80"/>
                <a:gd name="T21" fmla="*/ 2147483646 h 116"/>
                <a:gd name="T22" fmla="*/ 2147483646 w 80"/>
                <a:gd name="T23" fmla="*/ 2147483646 h 116"/>
                <a:gd name="T24" fmla="*/ 2147483646 w 80"/>
                <a:gd name="T25" fmla="*/ 2147483646 h 116"/>
                <a:gd name="T26" fmla="*/ 2147483646 w 80"/>
                <a:gd name="T27" fmla="*/ 2147483646 h 116"/>
                <a:gd name="T28" fmla="*/ 2147483646 w 80"/>
                <a:gd name="T29" fmla="*/ 2147483646 h 116"/>
                <a:gd name="T30" fmla="*/ 2147483646 w 80"/>
                <a:gd name="T31" fmla="*/ 2147483646 h 116"/>
                <a:gd name="T32" fmla="*/ 2147483646 w 80"/>
                <a:gd name="T33" fmla="*/ 2147483646 h 116"/>
                <a:gd name="T34" fmla="*/ 2147483646 w 80"/>
                <a:gd name="T35" fmla="*/ 2147483646 h 116"/>
                <a:gd name="T36" fmla="*/ 2147483646 w 80"/>
                <a:gd name="T37" fmla="*/ 2147483646 h 116"/>
                <a:gd name="T38" fmla="*/ 2147483646 w 80"/>
                <a:gd name="T39" fmla="*/ 2147483646 h 116"/>
                <a:gd name="T40" fmla="*/ 2147483646 w 80"/>
                <a:gd name="T41" fmla="*/ 2147483646 h 116"/>
                <a:gd name="T42" fmla="*/ 2147483646 w 80"/>
                <a:gd name="T43" fmla="*/ 2147483646 h 116"/>
                <a:gd name="T44" fmla="*/ 2147483646 w 80"/>
                <a:gd name="T45" fmla="*/ 2147483646 h 116"/>
                <a:gd name="T46" fmla="*/ 2147483646 w 80"/>
                <a:gd name="T47" fmla="*/ 2147483646 h 116"/>
                <a:gd name="T48" fmla="*/ 2147483646 w 80"/>
                <a:gd name="T49" fmla="*/ 2147483646 h 116"/>
                <a:gd name="T50" fmla="*/ 2147483646 w 80"/>
                <a:gd name="T51" fmla="*/ 2147483646 h 116"/>
                <a:gd name="T52" fmla="*/ 2147483646 w 80"/>
                <a:gd name="T53" fmla="*/ 2147483646 h 116"/>
                <a:gd name="T54" fmla="*/ 1238495128 w 80"/>
                <a:gd name="T55" fmla="*/ 2147483646 h 116"/>
                <a:gd name="T56" fmla="*/ 1537807188 w 80"/>
                <a:gd name="T57" fmla="*/ 2147483646 h 116"/>
                <a:gd name="T58" fmla="*/ 1238495128 w 80"/>
                <a:gd name="T59" fmla="*/ 2147483646 h 116"/>
                <a:gd name="T60" fmla="*/ 2147483646 w 80"/>
                <a:gd name="T61" fmla="*/ 2147483646 h 116"/>
                <a:gd name="T62" fmla="*/ 2147483646 w 80"/>
                <a:gd name="T63" fmla="*/ 2147483646 h 116"/>
                <a:gd name="T64" fmla="*/ 2147483646 w 80"/>
                <a:gd name="T65" fmla="*/ 2147483646 h 116"/>
                <a:gd name="T66" fmla="*/ 0 w 80"/>
                <a:gd name="T67" fmla="*/ 2147483646 h 116"/>
                <a:gd name="T68" fmla="*/ 601705818 w 80"/>
                <a:gd name="T69" fmla="*/ 2147483646 h 116"/>
                <a:gd name="T70" fmla="*/ 601705818 w 80"/>
                <a:gd name="T71" fmla="*/ 2147483646 h 116"/>
                <a:gd name="T72" fmla="*/ 0 w 80"/>
                <a:gd name="T73" fmla="*/ 2147483646 h 116"/>
                <a:gd name="T74" fmla="*/ 2147483646 w 80"/>
                <a:gd name="T75" fmla="*/ 2147483646 h 116"/>
                <a:gd name="T76" fmla="*/ 2147483646 w 80"/>
                <a:gd name="T77" fmla="*/ 2147483646 h 116"/>
                <a:gd name="T78" fmla="*/ 2147483646 w 80"/>
                <a:gd name="T79" fmla="*/ 2147483646 h 116"/>
                <a:gd name="T80" fmla="*/ 2147483646 w 80"/>
                <a:gd name="T81" fmla="*/ 2147483646 h 116"/>
                <a:gd name="T82" fmla="*/ 2147483646 w 80"/>
                <a:gd name="T83" fmla="*/ 2147483646 h 116"/>
                <a:gd name="T84" fmla="*/ 2147483646 w 80"/>
                <a:gd name="T85" fmla="*/ 2147483646 h 116"/>
                <a:gd name="T86" fmla="*/ 2147483646 w 80"/>
                <a:gd name="T87" fmla="*/ 2147483646 h 116"/>
                <a:gd name="T88" fmla="*/ 2147483646 w 80"/>
                <a:gd name="T89" fmla="*/ 2147483646 h 116"/>
                <a:gd name="T90" fmla="*/ 2147483646 w 80"/>
                <a:gd name="T91" fmla="*/ 2147483646 h 116"/>
                <a:gd name="T92" fmla="*/ 2147483646 w 80"/>
                <a:gd name="T93" fmla="*/ 2147483646 h 116"/>
                <a:gd name="T94" fmla="*/ 2147483646 w 80"/>
                <a:gd name="T95" fmla="*/ 2147483646 h 116"/>
                <a:gd name="T96" fmla="*/ 2147483646 w 80"/>
                <a:gd name="T97" fmla="*/ 2147483646 h 116"/>
                <a:gd name="T98" fmla="*/ 2147483646 w 80"/>
                <a:gd name="T99" fmla="*/ 2147483646 h 116"/>
                <a:gd name="T100" fmla="*/ 2147483646 w 80"/>
                <a:gd name="T101" fmla="*/ 2147483646 h 116"/>
                <a:gd name="T102" fmla="*/ 2147483646 w 80"/>
                <a:gd name="T103" fmla="*/ 2147483646 h 1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0"/>
                <a:gd name="T157" fmla="*/ 0 h 116"/>
                <a:gd name="T158" fmla="*/ 80 w 80"/>
                <a:gd name="T159" fmla="*/ 116 h 1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0" h="116">
                  <a:moveTo>
                    <a:pt x="28" y="36"/>
                  </a:moveTo>
                  <a:lnTo>
                    <a:pt x="24" y="32"/>
                  </a:lnTo>
                  <a:lnTo>
                    <a:pt x="24" y="28"/>
                  </a:lnTo>
                  <a:lnTo>
                    <a:pt x="24" y="24"/>
                  </a:lnTo>
                  <a:lnTo>
                    <a:pt x="20" y="24"/>
                  </a:lnTo>
                  <a:lnTo>
                    <a:pt x="24" y="20"/>
                  </a:lnTo>
                  <a:lnTo>
                    <a:pt x="28" y="24"/>
                  </a:lnTo>
                  <a:lnTo>
                    <a:pt x="28" y="20"/>
                  </a:lnTo>
                  <a:lnTo>
                    <a:pt x="28" y="16"/>
                  </a:lnTo>
                  <a:lnTo>
                    <a:pt x="28" y="12"/>
                  </a:lnTo>
                  <a:lnTo>
                    <a:pt x="28" y="8"/>
                  </a:lnTo>
                  <a:lnTo>
                    <a:pt x="28" y="4"/>
                  </a:lnTo>
                  <a:lnTo>
                    <a:pt x="32" y="4"/>
                  </a:lnTo>
                  <a:lnTo>
                    <a:pt x="32" y="0"/>
                  </a:lnTo>
                  <a:lnTo>
                    <a:pt x="32" y="4"/>
                  </a:lnTo>
                  <a:lnTo>
                    <a:pt x="40" y="4"/>
                  </a:lnTo>
                  <a:lnTo>
                    <a:pt x="44" y="4"/>
                  </a:lnTo>
                  <a:lnTo>
                    <a:pt x="44" y="8"/>
                  </a:lnTo>
                  <a:lnTo>
                    <a:pt x="40" y="8"/>
                  </a:lnTo>
                  <a:lnTo>
                    <a:pt x="44" y="12"/>
                  </a:lnTo>
                  <a:lnTo>
                    <a:pt x="44" y="16"/>
                  </a:lnTo>
                  <a:lnTo>
                    <a:pt x="44" y="20"/>
                  </a:lnTo>
                  <a:lnTo>
                    <a:pt x="40" y="24"/>
                  </a:lnTo>
                  <a:lnTo>
                    <a:pt x="36" y="24"/>
                  </a:lnTo>
                  <a:lnTo>
                    <a:pt x="36" y="28"/>
                  </a:lnTo>
                  <a:lnTo>
                    <a:pt x="36" y="32"/>
                  </a:lnTo>
                  <a:lnTo>
                    <a:pt x="40" y="36"/>
                  </a:lnTo>
                  <a:lnTo>
                    <a:pt x="40" y="40"/>
                  </a:lnTo>
                  <a:lnTo>
                    <a:pt x="44" y="40"/>
                  </a:lnTo>
                  <a:lnTo>
                    <a:pt x="48" y="40"/>
                  </a:lnTo>
                  <a:lnTo>
                    <a:pt x="48" y="44"/>
                  </a:lnTo>
                  <a:lnTo>
                    <a:pt x="52" y="44"/>
                  </a:lnTo>
                  <a:lnTo>
                    <a:pt x="52" y="40"/>
                  </a:lnTo>
                  <a:lnTo>
                    <a:pt x="56" y="44"/>
                  </a:lnTo>
                  <a:lnTo>
                    <a:pt x="52" y="44"/>
                  </a:lnTo>
                  <a:lnTo>
                    <a:pt x="56" y="48"/>
                  </a:lnTo>
                  <a:lnTo>
                    <a:pt x="56" y="52"/>
                  </a:lnTo>
                  <a:lnTo>
                    <a:pt x="56" y="48"/>
                  </a:lnTo>
                  <a:lnTo>
                    <a:pt x="52" y="48"/>
                  </a:lnTo>
                  <a:lnTo>
                    <a:pt x="48" y="44"/>
                  </a:lnTo>
                  <a:lnTo>
                    <a:pt x="44" y="44"/>
                  </a:lnTo>
                  <a:lnTo>
                    <a:pt x="48" y="44"/>
                  </a:lnTo>
                  <a:lnTo>
                    <a:pt x="44" y="48"/>
                  </a:lnTo>
                  <a:lnTo>
                    <a:pt x="44" y="44"/>
                  </a:lnTo>
                  <a:lnTo>
                    <a:pt x="40" y="40"/>
                  </a:lnTo>
                  <a:lnTo>
                    <a:pt x="36" y="44"/>
                  </a:lnTo>
                  <a:lnTo>
                    <a:pt x="32" y="44"/>
                  </a:lnTo>
                  <a:lnTo>
                    <a:pt x="28" y="40"/>
                  </a:lnTo>
                  <a:lnTo>
                    <a:pt x="32" y="36"/>
                  </a:lnTo>
                  <a:lnTo>
                    <a:pt x="32" y="40"/>
                  </a:lnTo>
                  <a:lnTo>
                    <a:pt x="36" y="40"/>
                  </a:lnTo>
                  <a:lnTo>
                    <a:pt x="36" y="36"/>
                  </a:lnTo>
                  <a:lnTo>
                    <a:pt x="32" y="36"/>
                  </a:lnTo>
                  <a:lnTo>
                    <a:pt x="28" y="36"/>
                  </a:lnTo>
                  <a:close/>
                  <a:moveTo>
                    <a:pt x="32" y="56"/>
                  </a:moveTo>
                  <a:lnTo>
                    <a:pt x="32" y="52"/>
                  </a:lnTo>
                  <a:lnTo>
                    <a:pt x="28" y="48"/>
                  </a:lnTo>
                  <a:lnTo>
                    <a:pt x="32" y="48"/>
                  </a:lnTo>
                  <a:lnTo>
                    <a:pt x="36" y="48"/>
                  </a:lnTo>
                  <a:lnTo>
                    <a:pt x="36" y="52"/>
                  </a:lnTo>
                  <a:lnTo>
                    <a:pt x="36" y="56"/>
                  </a:lnTo>
                  <a:lnTo>
                    <a:pt x="32" y="56"/>
                  </a:lnTo>
                  <a:close/>
                  <a:moveTo>
                    <a:pt x="72" y="64"/>
                  </a:moveTo>
                  <a:lnTo>
                    <a:pt x="68" y="64"/>
                  </a:lnTo>
                  <a:lnTo>
                    <a:pt x="68" y="60"/>
                  </a:lnTo>
                  <a:lnTo>
                    <a:pt x="64" y="60"/>
                  </a:lnTo>
                  <a:lnTo>
                    <a:pt x="60" y="56"/>
                  </a:lnTo>
                  <a:lnTo>
                    <a:pt x="64" y="56"/>
                  </a:lnTo>
                  <a:lnTo>
                    <a:pt x="68" y="52"/>
                  </a:lnTo>
                  <a:lnTo>
                    <a:pt x="68" y="56"/>
                  </a:lnTo>
                  <a:lnTo>
                    <a:pt x="72" y="60"/>
                  </a:lnTo>
                  <a:lnTo>
                    <a:pt x="72" y="64"/>
                  </a:lnTo>
                  <a:close/>
                  <a:moveTo>
                    <a:pt x="40" y="72"/>
                  </a:moveTo>
                  <a:lnTo>
                    <a:pt x="40" y="64"/>
                  </a:lnTo>
                  <a:lnTo>
                    <a:pt x="40" y="60"/>
                  </a:lnTo>
                  <a:lnTo>
                    <a:pt x="44" y="60"/>
                  </a:lnTo>
                  <a:lnTo>
                    <a:pt x="44" y="64"/>
                  </a:lnTo>
                  <a:lnTo>
                    <a:pt x="48" y="64"/>
                  </a:lnTo>
                  <a:lnTo>
                    <a:pt x="48" y="68"/>
                  </a:lnTo>
                  <a:lnTo>
                    <a:pt x="44" y="68"/>
                  </a:lnTo>
                  <a:lnTo>
                    <a:pt x="40" y="72"/>
                  </a:lnTo>
                  <a:close/>
                  <a:moveTo>
                    <a:pt x="16" y="76"/>
                  </a:moveTo>
                  <a:lnTo>
                    <a:pt x="12" y="76"/>
                  </a:lnTo>
                  <a:lnTo>
                    <a:pt x="16" y="72"/>
                  </a:lnTo>
                  <a:lnTo>
                    <a:pt x="16" y="68"/>
                  </a:lnTo>
                  <a:lnTo>
                    <a:pt x="16" y="64"/>
                  </a:lnTo>
                  <a:lnTo>
                    <a:pt x="20" y="64"/>
                  </a:lnTo>
                  <a:lnTo>
                    <a:pt x="20" y="68"/>
                  </a:lnTo>
                  <a:lnTo>
                    <a:pt x="20" y="72"/>
                  </a:lnTo>
                  <a:lnTo>
                    <a:pt x="16" y="72"/>
                  </a:lnTo>
                  <a:lnTo>
                    <a:pt x="16" y="76"/>
                  </a:lnTo>
                  <a:close/>
                  <a:moveTo>
                    <a:pt x="48" y="84"/>
                  </a:moveTo>
                  <a:lnTo>
                    <a:pt x="44" y="80"/>
                  </a:lnTo>
                  <a:lnTo>
                    <a:pt x="44" y="76"/>
                  </a:lnTo>
                  <a:lnTo>
                    <a:pt x="48" y="76"/>
                  </a:lnTo>
                  <a:lnTo>
                    <a:pt x="48" y="68"/>
                  </a:lnTo>
                  <a:lnTo>
                    <a:pt x="52" y="68"/>
                  </a:lnTo>
                  <a:lnTo>
                    <a:pt x="52" y="72"/>
                  </a:lnTo>
                  <a:lnTo>
                    <a:pt x="52" y="80"/>
                  </a:lnTo>
                  <a:lnTo>
                    <a:pt x="52" y="84"/>
                  </a:lnTo>
                  <a:lnTo>
                    <a:pt x="48" y="84"/>
                  </a:lnTo>
                  <a:close/>
                  <a:moveTo>
                    <a:pt x="0" y="88"/>
                  </a:moveTo>
                  <a:lnTo>
                    <a:pt x="0" y="84"/>
                  </a:lnTo>
                  <a:lnTo>
                    <a:pt x="4" y="84"/>
                  </a:lnTo>
                  <a:lnTo>
                    <a:pt x="8" y="80"/>
                  </a:lnTo>
                  <a:lnTo>
                    <a:pt x="12" y="76"/>
                  </a:lnTo>
                  <a:lnTo>
                    <a:pt x="12" y="80"/>
                  </a:lnTo>
                  <a:lnTo>
                    <a:pt x="8" y="80"/>
                  </a:lnTo>
                  <a:lnTo>
                    <a:pt x="8" y="84"/>
                  </a:lnTo>
                  <a:lnTo>
                    <a:pt x="4" y="88"/>
                  </a:lnTo>
                  <a:lnTo>
                    <a:pt x="0" y="88"/>
                  </a:lnTo>
                  <a:close/>
                  <a:moveTo>
                    <a:pt x="76" y="104"/>
                  </a:moveTo>
                  <a:lnTo>
                    <a:pt x="76" y="100"/>
                  </a:lnTo>
                  <a:lnTo>
                    <a:pt x="72" y="100"/>
                  </a:lnTo>
                  <a:lnTo>
                    <a:pt x="72" y="104"/>
                  </a:lnTo>
                  <a:lnTo>
                    <a:pt x="72" y="108"/>
                  </a:lnTo>
                  <a:lnTo>
                    <a:pt x="72" y="112"/>
                  </a:lnTo>
                  <a:lnTo>
                    <a:pt x="72" y="116"/>
                  </a:lnTo>
                  <a:lnTo>
                    <a:pt x="68" y="112"/>
                  </a:lnTo>
                  <a:lnTo>
                    <a:pt x="68" y="108"/>
                  </a:lnTo>
                  <a:lnTo>
                    <a:pt x="64" y="112"/>
                  </a:lnTo>
                  <a:lnTo>
                    <a:pt x="60" y="108"/>
                  </a:lnTo>
                  <a:lnTo>
                    <a:pt x="56" y="104"/>
                  </a:lnTo>
                  <a:lnTo>
                    <a:pt x="60" y="100"/>
                  </a:lnTo>
                  <a:lnTo>
                    <a:pt x="60" y="96"/>
                  </a:lnTo>
                  <a:lnTo>
                    <a:pt x="56" y="96"/>
                  </a:lnTo>
                  <a:lnTo>
                    <a:pt x="52" y="96"/>
                  </a:lnTo>
                  <a:lnTo>
                    <a:pt x="48" y="96"/>
                  </a:lnTo>
                  <a:lnTo>
                    <a:pt x="44" y="96"/>
                  </a:lnTo>
                  <a:lnTo>
                    <a:pt x="44" y="100"/>
                  </a:lnTo>
                  <a:lnTo>
                    <a:pt x="40" y="104"/>
                  </a:lnTo>
                  <a:lnTo>
                    <a:pt x="40" y="100"/>
                  </a:lnTo>
                  <a:lnTo>
                    <a:pt x="40" y="96"/>
                  </a:lnTo>
                  <a:lnTo>
                    <a:pt x="44" y="96"/>
                  </a:lnTo>
                  <a:lnTo>
                    <a:pt x="44" y="92"/>
                  </a:lnTo>
                  <a:lnTo>
                    <a:pt x="48" y="92"/>
                  </a:lnTo>
                  <a:lnTo>
                    <a:pt x="48" y="88"/>
                  </a:lnTo>
                  <a:lnTo>
                    <a:pt x="52" y="88"/>
                  </a:lnTo>
                  <a:lnTo>
                    <a:pt x="56" y="88"/>
                  </a:lnTo>
                  <a:lnTo>
                    <a:pt x="56" y="92"/>
                  </a:lnTo>
                  <a:lnTo>
                    <a:pt x="60" y="92"/>
                  </a:lnTo>
                  <a:lnTo>
                    <a:pt x="60" y="88"/>
                  </a:lnTo>
                  <a:lnTo>
                    <a:pt x="64" y="88"/>
                  </a:lnTo>
                  <a:lnTo>
                    <a:pt x="64" y="84"/>
                  </a:lnTo>
                  <a:lnTo>
                    <a:pt x="68" y="84"/>
                  </a:lnTo>
                  <a:lnTo>
                    <a:pt x="68" y="88"/>
                  </a:lnTo>
                  <a:lnTo>
                    <a:pt x="68" y="84"/>
                  </a:lnTo>
                  <a:lnTo>
                    <a:pt x="72" y="84"/>
                  </a:lnTo>
                  <a:lnTo>
                    <a:pt x="72" y="80"/>
                  </a:lnTo>
                  <a:lnTo>
                    <a:pt x="72" y="76"/>
                  </a:lnTo>
                  <a:lnTo>
                    <a:pt x="72" y="80"/>
                  </a:lnTo>
                  <a:lnTo>
                    <a:pt x="76" y="84"/>
                  </a:lnTo>
                  <a:lnTo>
                    <a:pt x="76" y="88"/>
                  </a:lnTo>
                  <a:lnTo>
                    <a:pt x="80" y="88"/>
                  </a:lnTo>
                  <a:lnTo>
                    <a:pt x="80" y="92"/>
                  </a:lnTo>
                  <a:lnTo>
                    <a:pt x="80" y="96"/>
                  </a:lnTo>
                  <a:lnTo>
                    <a:pt x="80" y="100"/>
                  </a:lnTo>
                  <a:lnTo>
                    <a:pt x="76" y="104"/>
                  </a:lnTo>
                  <a:close/>
                </a:path>
              </a:pathLst>
            </a:custGeom>
            <a:solidFill>
              <a:srgbClr val="CCFFFF"/>
            </a:solidFill>
            <a:ln w="6350">
              <a:solidFill>
                <a:srgbClr val="CCFFFF"/>
              </a:solidFill>
              <a:prstDash val="solid"/>
              <a:round/>
              <a:headEnd/>
              <a:tailEnd/>
            </a:ln>
          </p:spPr>
          <p:txBody>
            <a:bodyPr/>
            <a:lstStyle/>
            <a:p>
              <a:endParaRPr lang="it-IT"/>
            </a:p>
          </p:txBody>
        </p:sp>
        <p:sp>
          <p:nvSpPr>
            <p:cNvPr id="23581" name="Freeform 26">
              <a:extLst>
                <a:ext uri="{FF2B5EF4-FFF2-40B4-BE49-F238E27FC236}">
                  <a16:creationId xmlns:a16="http://schemas.microsoft.com/office/drawing/2014/main" id="{3EC4B156-AB52-2A36-2CBD-BCB94B0CBAE7}"/>
                </a:ext>
              </a:extLst>
            </p:cNvPr>
            <p:cNvSpPr>
              <a:spLocks/>
            </p:cNvSpPr>
            <p:nvPr/>
          </p:nvSpPr>
          <p:spPr bwMode="auto">
            <a:xfrm>
              <a:off x="2112" y="2302"/>
              <a:ext cx="22" cy="22"/>
            </a:xfrm>
            <a:custGeom>
              <a:avLst/>
              <a:gdLst>
                <a:gd name="T0" fmla="*/ 0 w 12"/>
                <a:gd name="T1" fmla="*/ 2147483646 h 8"/>
                <a:gd name="T2" fmla="*/ 0 w 12"/>
                <a:gd name="T3" fmla="*/ 2147483646 h 8"/>
                <a:gd name="T4" fmla="*/ 0 w 12"/>
                <a:gd name="T5" fmla="*/ 0 h 8"/>
                <a:gd name="T6" fmla="*/ 0 w 12"/>
                <a:gd name="T7" fmla="*/ 2147483646 h 8"/>
                <a:gd name="T8" fmla="*/ 92238775 w 12"/>
                <a:gd name="T9" fmla="*/ 2147483646 h 8"/>
                <a:gd name="T10" fmla="*/ 194319389 w 12"/>
                <a:gd name="T11" fmla="*/ 2147483646 h 8"/>
                <a:gd name="T12" fmla="*/ 278929772 w 12"/>
                <a:gd name="T13" fmla="*/ 2147483646 h 8"/>
                <a:gd name="T14" fmla="*/ 194319389 w 12"/>
                <a:gd name="T15" fmla="*/ 2147483646 h 8"/>
                <a:gd name="T16" fmla="*/ 92238775 w 12"/>
                <a:gd name="T17" fmla="*/ 2147483646 h 8"/>
                <a:gd name="T18" fmla="*/ 0 w 12"/>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8"/>
                <a:gd name="T32" fmla="*/ 12 w 12"/>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8">
                  <a:moveTo>
                    <a:pt x="0" y="8"/>
                  </a:moveTo>
                  <a:lnTo>
                    <a:pt x="0" y="4"/>
                  </a:lnTo>
                  <a:lnTo>
                    <a:pt x="0" y="0"/>
                  </a:lnTo>
                  <a:lnTo>
                    <a:pt x="0" y="4"/>
                  </a:lnTo>
                  <a:lnTo>
                    <a:pt x="4" y="4"/>
                  </a:lnTo>
                  <a:lnTo>
                    <a:pt x="8" y="4"/>
                  </a:lnTo>
                  <a:lnTo>
                    <a:pt x="12" y="4"/>
                  </a:lnTo>
                  <a:lnTo>
                    <a:pt x="8" y="8"/>
                  </a:lnTo>
                  <a:lnTo>
                    <a:pt x="4" y="8"/>
                  </a:lnTo>
                  <a:lnTo>
                    <a:pt x="0" y="8"/>
                  </a:lnTo>
                  <a:close/>
                </a:path>
              </a:pathLst>
            </a:custGeom>
            <a:solidFill>
              <a:srgbClr val="CCFFFF"/>
            </a:solidFill>
            <a:ln w="6350">
              <a:solidFill>
                <a:srgbClr val="CCFFFF"/>
              </a:solidFill>
              <a:prstDash val="solid"/>
              <a:round/>
              <a:headEnd/>
              <a:tailEnd/>
            </a:ln>
          </p:spPr>
          <p:txBody>
            <a:bodyPr/>
            <a:lstStyle/>
            <a:p>
              <a:endParaRPr lang="it-IT"/>
            </a:p>
          </p:txBody>
        </p:sp>
        <p:sp>
          <p:nvSpPr>
            <p:cNvPr id="23582" name="Freeform 27">
              <a:extLst>
                <a:ext uri="{FF2B5EF4-FFF2-40B4-BE49-F238E27FC236}">
                  <a16:creationId xmlns:a16="http://schemas.microsoft.com/office/drawing/2014/main" id="{36E2300B-A4D0-85FC-0971-8DBFFC284A94}"/>
                </a:ext>
              </a:extLst>
            </p:cNvPr>
            <p:cNvSpPr>
              <a:spLocks/>
            </p:cNvSpPr>
            <p:nvPr/>
          </p:nvSpPr>
          <p:spPr bwMode="auto">
            <a:xfrm>
              <a:off x="1928" y="2314"/>
              <a:ext cx="30" cy="10"/>
            </a:xfrm>
            <a:custGeom>
              <a:avLst/>
              <a:gdLst>
                <a:gd name="T0" fmla="*/ 353686110 w 16"/>
                <a:gd name="T1" fmla="*/ 2147483646 h 4"/>
                <a:gd name="T2" fmla="*/ 184255179 w 16"/>
                <a:gd name="T3" fmla="*/ 2147483646 h 4"/>
                <a:gd name="T4" fmla="*/ 0 w 16"/>
                <a:gd name="T5" fmla="*/ 0 h 4"/>
                <a:gd name="T6" fmla="*/ 184255179 w 16"/>
                <a:gd name="T7" fmla="*/ 0 h 4"/>
                <a:gd name="T8" fmla="*/ 353686110 w 16"/>
                <a:gd name="T9" fmla="*/ 0 h 4"/>
                <a:gd name="T10" fmla="*/ 541296724 w 16"/>
                <a:gd name="T11" fmla="*/ 0 h 4"/>
                <a:gd name="T12" fmla="*/ 702078317 w 16"/>
                <a:gd name="T13" fmla="*/ 0 h 4"/>
                <a:gd name="T14" fmla="*/ 702078317 w 16"/>
                <a:gd name="T15" fmla="*/ 2147483646 h 4"/>
                <a:gd name="T16" fmla="*/ 541296724 w 16"/>
                <a:gd name="T17" fmla="*/ 2147483646 h 4"/>
                <a:gd name="T18" fmla="*/ 353686110 w 16"/>
                <a:gd name="T19" fmla="*/ 2147483646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4"/>
                <a:gd name="T32" fmla="*/ 16 w 16"/>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4">
                  <a:moveTo>
                    <a:pt x="8" y="4"/>
                  </a:moveTo>
                  <a:lnTo>
                    <a:pt x="4" y="4"/>
                  </a:lnTo>
                  <a:lnTo>
                    <a:pt x="0" y="0"/>
                  </a:lnTo>
                  <a:lnTo>
                    <a:pt x="4" y="0"/>
                  </a:lnTo>
                  <a:lnTo>
                    <a:pt x="8" y="0"/>
                  </a:lnTo>
                  <a:lnTo>
                    <a:pt x="12" y="0"/>
                  </a:lnTo>
                  <a:lnTo>
                    <a:pt x="16" y="0"/>
                  </a:lnTo>
                  <a:lnTo>
                    <a:pt x="16" y="4"/>
                  </a:lnTo>
                  <a:lnTo>
                    <a:pt x="12" y="4"/>
                  </a:lnTo>
                  <a:lnTo>
                    <a:pt x="8" y="4"/>
                  </a:lnTo>
                  <a:close/>
                </a:path>
              </a:pathLst>
            </a:custGeom>
            <a:solidFill>
              <a:srgbClr val="CCFFFF"/>
            </a:solidFill>
            <a:ln w="6350">
              <a:solidFill>
                <a:srgbClr val="CCFFFF"/>
              </a:solidFill>
              <a:prstDash val="solid"/>
              <a:round/>
              <a:headEnd/>
              <a:tailEnd/>
            </a:ln>
          </p:spPr>
          <p:txBody>
            <a:bodyPr/>
            <a:lstStyle/>
            <a:p>
              <a:endParaRPr lang="it-IT"/>
            </a:p>
          </p:txBody>
        </p:sp>
        <p:sp>
          <p:nvSpPr>
            <p:cNvPr id="23583" name="Freeform 28">
              <a:extLst>
                <a:ext uri="{FF2B5EF4-FFF2-40B4-BE49-F238E27FC236}">
                  <a16:creationId xmlns:a16="http://schemas.microsoft.com/office/drawing/2014/main" id="{8F2FBF34-B27A-CD64-1DDC-4BBAF3BEE252}"/>
                </a:ext>
              </a:extLst>
            </p:cNvPr>
            <p:cNvSpPr>
              <a:spLocks/>
            </p:cNvSpPr>
            <p:nvPr/>
          </p:nvSpPr>
          <p:spPr bwMode="auto">
            <a:xfrm>
              <a:off x="3123" y="2385"/>
              <a:ext cx="138" cy="123"/>
            </a:xfrm>
            <a:custGeom>
              <a:avLst/>
              <a:gdLst>
                <a:gd name="T0" fmla="*/ 2147483646 w 72"/>
                <a:gd name="T1" fmla="*/ 2147483646 h 48"/>
                <a:gd name="T2" fmla="*/ 2147483646 w 72"/>
                <a:gd name="T3" fmla="*/ 2147483646 h 48"/>
                <a:gd name="T4" fmla="*/ 2147483646 w 72"/>
                <a:gd name="T5" fmla="*/ 2147483646 h 48"/>
                <a:gd name="T6" fmla="*/ 2147483646 w 72"/>
                <a:gd name="T7" fmla="*/ 2147483646 h 48"/>
                <a:gd name="T8" fmla="*/ 2147483646 w 72"/>
                <a:gd name="T9" fmla="*/ 2147483646 h 48"/>
                <a:gd name="T10" fmla="*/ 2147483646 w 72"/>
                <a:gd name="T11" fmla="*/ 2147483646 h 48"/>
                <a:gd name="T12" fmla="*/ 1957264609 w 72"/>
                <a:gd name="T13" fmla="*/ 2147483646 h 48"/>
                <a:gd name="T14" fmla="*/ 2147483646 w 72"/>
                <a:gd name="T15" fmla="*/ 2147483646 h 48"/>
                <a:gd name="T16" fmla="*/ 2147483646 w 72"/>
                <a:gd name="T17" fmla="*/ 2147483646 h 48"/>
                <a:gd name="T18" fmla="*/ 1957264609 w 72"/>
                <a:gd name="T19" fmla="*/ 2147483646 h 48"/>
                <a:gd name="T20" fmla="*/ 1957264609 w 72"/>
                <a:gd name="T21" fmla="*/ 2147483646 h 48"/>
                <a:gd name="T22" fmla="*/ 1619921286 w 72"/>
                <a:gd name="T23" fmla="*/ 2147483646 h 48"/>
                <a:gd name="T24" fmla="*/ 1311109244 w 72"/>
                <a:gd name="T25" fmla="*/ 2147483646 h 48"/>
                <a:gd name="T26" fmla="*/ 973742563 w 72"/>
                <a:gd name="T27" fmla="*/ 2147483646 h 48"/>
                <a:gd name="T28" fmla="*/ 646051815 w 72"/>
                <a:gd name="T29" fmla="*/ 2147483646 h 48"/>
                <a:gd name="T30" fmla="*/ 646051815 w 72"/>
                <a:gd name="T31" fmla="*/ 2147483646 h 48"/>
                <a:gd name="T32" fmla="*/ 337070512 w 72"/>
                <a:gd name="T33" fmla="*/ 2147483646 h 48"/>
                <a:gd name="T34" fmla="*/ 0 w 72"/>
                <a:gd name="T35" fmla="*/ 2147483646 h 48"/>
                <a:gd name="T36" fmla="*/ 337070512 w 72"/>
                <a:gd name="T37" fmla="*/ 2147483646 h 48"/>
                <a:gd name="T38" fmla="*/ 337070512 w 72"/>
                <a:gd name="T39" fmla="*/ 2147483646 h 48"/>
                <a:gd name="T40" fmla="*/ 337070512 w 72"/>
                <a:gd name="T41" fmla="*/ 2147483646 h 48"/>
                <a:gd name="T42" fmla="*/ 337070512 w 72"/>
                <a:gd name="T43" fmla="*/ 2147483646 h 48"/>
                <a:gd name="T44" fmla="*/ 646051815 w 72"/>
                <a:gd name="T45" fmla="*/ 2147483646 h 48"/>
                <a:gd name="T46" fmla="*/ 646051815 w 72"/>
                <a:gd name="T47" fmla="*/ 2147483646 h 48"/>
                <a:gd name="T48" fmla="*/ 973742563 w 72"/>
                <a:gd name="T49" fmla="*/ 2147483646 h 48"/>
                <a:gd name="T50" fmla="*/ 973742563 w 72"/>
                <a:gd name="T51" fmla="*/ 2147483646 h 48"/>
                <a:gd name="T52" fmla="*/ 973742563 w 72"/>
                <a:gd name="T53" fmla="*/ 2147483646 h 48"/>
                <a:gd name="T54" fmla="*/ 1311109244 w 72"/>
                <a:gd name="T55" fmla="*/ 2147483646 h 48"/>
                <a:gd name="T56" fmla="*/ 1311109244 w 72"/>
                <a:gd name="T57" fmla="*/ 2147483646 h 48"/>
                <a:gd name="T58" fmla="*/ 1311109244 w 72"/>
                <a:gd name="T59" fmla="*/ 2147483646 h 48"/>
                <a:gd name="T60" fmla="*/ 1619921286 w 72"/>
                <a:gd name="T61" fmla="*/ 2147483646 h 48"/>
                <a:gd name="T62" fmla="*/ 1957264609 w 72"/>
                <a:gd name="T63" fmla="*/ 2147483646 h 48"/>
                <a:gd name="T64" fmla="*/ 1957264609 w 72"/>
                <a:gd name="T65" fmla="*/ 2147483646 h 48"/>
                <a:gd name="T66" fmla="*/ 2147483646 w 72"/>
                <a:gd name="T67" fmla="*/ 2147483646 h 48"/>
                <a:gd name="T68" fmla="*/ 2147483646 w 72"/>
                <a:gd name="T69" fmla="*/ 2147483646 h 48"/>
                <a:gd name="T70" fmla="*/ 2147483646 w 72"/>
                <a:gd name="T71" fmla="*/ 2147483646 h 48"/>
                <a:gd name="T72" fmla="*/ 2147483646 w 72"/>
                <a:gd name="T73" fmla="*/ 2147483646 h 48"/>
                <a:gd name="T74" fmla="*/ 2147483646 w 72"/>
                <a:gd name="T75" fmla="*/ 0 h 48"/>
                <a:gd name="T76" fmla="*/ 2147483646 w 72"/>
                <a:gd name="T77" fmla="*/ 0 h 48"/>
                <a:gd name="T78" fmla="*/ 2147483646 w 72"/>
                <a:gd name="T79" fmla="*/ 0 h 48"/>
                <a:gd name="T80" fmla="*/ 2147483646 w 72"/>
                <a:gd name="T81" fmla="*/ 2147483646 h 48"/>
                <a:gd name="T82" fmla="*/ 2147483646 w 72"/>
                <a:gd name="T83" fmla="*/ 2147483646 h 48"/>
                <a:gd name="T84" fmla="*/ 2147483646 w 72"/>
                <a:gd name="T85" fmla="*/ 2147483646 h 48"/>
                <a:gd name="T86" fmla="*/ 2147483646 w 72"/>
                <a:gd name="T87" fmla="*/ 2147483646 h 48"/>
                <a:gd name="T88" fmla="*/ 2147483646 w 72"/>
                <a:gd name="T89" fmla="*/ 2147483646 h 48"/>
                <a:gd name="T90" fmla="*/ 2147483646 w 72"/>
                <a:gd name="T91" fmla="*/ 2147483646 h 48"/>
                <a:gd name="T92" fmla="*/ 2147483646 w 72"/>
                <a:gd name="T93" fmla="*/ 2147483646 h 48"/>
                <a:gd name="T94" fmla="*/ 2147483646 w 72"/>
                <a:gd name="T95" fmla="*/ 2147483646 h 48"/>
                <a:gd name="T96" fmla="*/ 2147483646 w 72"/>
                <a:gd name="T97" fmla="*/ 2147483646 h 48"/>
                <a:gd name="T98" fmla="*/ 2147483646 w 72"/>
                <a:gd name="T99" fmla="*/ 2147483646 h 48"/>
                <a:gd name="T100" fmla="*/ 2147483646 w 72"/>
                <a:gd name="T101" fmla="*/ 2147483646 h 48"/>
                <a:gd name="T102" fmla="*/ 2147483646 w 72"/>
                <a:gd name="T103" fmla="*/ 2147483646 h 48"/>
                <a:gd name="T104" fmla="*/ 2147483646 w 72"/>
                <a:gd name="T105" fmla="*/ 2147483646 h 48"/>
                <a:gd name="T106" fmla="*/ 2147483646 w 72"/>
                <a:gd name="T107" fmla="*/ 2147483646 h 48"/>
                <a:gd name="T108" fmla="*/ 2147483646 w 72"/>
                <a:gd name="T109" fmla="*/ 2147483646 h 48"/>
                <a:gd name="T110" fmla="*/ 2147483646 w 72"/>
                <a:gd name="T111" fmla="*/ 2147483646 h 48"/>
                <a:gd name="T112" fmla="*/ 2147483646 w 72"/>
                <a:gd name="T113" fmla="*/ 2147483646 h 48"/>
                <a:gd name="T114" fmla="*/ 2147483646 w 72"/>
                <a:gd name="T115" fmla="*/ 2147483646 h 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2"/>
                <a:gd name="T175" fmla="*/ 0 h 48"/>
                <a:gd name="T176" fmla="*/ 72 w 72"/>
                <a:gd name="T177" fmla="*/ 48 h 4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2" h="48">
                  <a:moveTo>
                    <a:pt x="52" y="36"/>
                  </a:moveTo>
                  <a:lnTo>
                    <a:pt x="48" y="32"/>
                  </a:lnTo>
                  <a:lnTo>
                    <a:pt x="44" y="36"/>
                  </a:lnTo>
                  <a:lnTo>
                    <a:pt x="40" y="36"/>
                  </a:lnTo>
                  <a:lnTo>
                    <a:pt x="36" y="36"/>
                  </a:lnTo>
                  <a:lnTo>
                    <a:pt x="28" y="36"/>
                  </a:lnTo>
                  <a:lnTo>
                    <a:pt x="24" y="36"/>
                  </a:lnTo>
                  <a:lnTo>
                    <a:pt x="28" y="44"/>
                  </a:lnTo>
                  <a:lnTo>
                    <a:pt x="28" y="48"/>
                  </a:lnTo>
                  <a:lnTo>
                    <a:pt x="24" y="48"/>
                  </a:lnTo>
                  <a:lnTo>
                    <a:pt x="24" y="44"/>
                  </a:lnTo>
                  <a:lnTo>
                    <a:pt x="20" y="44"/>
                  </a:lnTo>
                  <a:lnTo>
                    <a:pt x="16" y="44"/>
                  </a:lnTo>
                  <a:lnTo>
                    <a:pt x="12" y="48"/>
                  </a:lnTo>
                  <a:lnTo>
                    <a:pt x="8" y="48"/>
                  </a:lnTo>
                  <a:lnTo>
                    <a:pt x="8" y="44"/>
                  </a:lnTo>
                  <a:lnTo>
                    <a:pt x="4" y="40"/>
                  </a:lnTo>
                  <a:lnTo>
                    <a:pt x="0" y="40"/>
                  </a:lnTo>
                  <a:lnTo>
                    <a:pt x="4" y="40"/>
                  </a:lnTo>
                  <a:lnTo>
                    <a:pt x="4" y="36"/>
                  </a:lnTo>
                  <a:lnTo>
                    <a:pt x="4" y="32"/>
                  </a:lnTo>
                  <a:lnTo>
                    <a:pt x="4" y="28"/>
                  </a:lnTo>
                  <a:lnTo>
                    <a:pt x="8" y="28"/>
                  </a:lnTo>
                  <a:lnTo>
                    <a:pt x="8" y="24"/>
                  </a:lnTo>
                  <a:lnTo>
                    <a:pt x="12" y="24"/>
                  </a:lnTo>
                  <a:lnTo>
                    <a:pt x="12" y="20"/>
                  </a:lnTo>
                  <a:lnTo>
                    <a:pt x="12" y="16"/>
                  </a:lnTo>
                  <a:lnTo>
                    <a:pt x="16" y="16"/>
                  </a:lnTo>
                  <a:lnTo>
                    <a:pt x="16" y="12"/>
                  </a:lnTo>
                  <a:lnTo>
                    <a:pt x="16" y="16"/>
                  </a:lnTo>
                  <a:lnTo>
                    <a:pt x="20" y="16"/>
                  </a:lnTo>
                  <a:lnTo>
                    <a:pt x="24" y="12"/>
                  </a:lnTo>
                  <a:lnTo>
                    <a:pt x="24" y="8"/>
                  </a:lnTo>
                  <a:lnTo>
                    <a:pt x="28" y="8"/>
                  </a:lnTo>
                  <a:lnTo>
                    <a:pt x="32" y="8"/>
                  </a:lnTo>
                  <a:lnTo>
                    <a:pt x="36" y="4"/>
                  </a:lnTo>
                  <a:lnTo>
                    <a:pt x="40" y="4"/>
                  </a:lnTo>
                  <a:lnTo>
                    <a:pt x="44" y="0"/>
                  </a:lnTo>
                  <a:lnTo>
                    <a:pt x="48" y="0"/>
                  </a:lnTo>
                  <a:lnTo>
                    <a:pt x="52" y="0"/>
                  </a:lnTo>
                  <a:lnTo>
                    <a:pt x="52" y="4"/>
                  </a:lnTo>
                  <a:lnTo>
                    <a:pt x="52" y="8"/>
                  </a:lnTo>
                  <a:lnTo>
                    <a:pt x="56" y="12"/>
                  </a:lnTo>
                  <a:lnTo>
                    <a:pt x="60" y="12"/>
                  </a:lnTo>
                  <a:lnTo>
                    <a:pt x="60" y="16"/>
                  </a:lnTo>
                  <a:lnTo>
                    <a:pt x="56" y="16"/>
                  </a:lnTo>
                  <a:lnTo>
                    <a:pt x="60" y="16"/>
                  </a:lnTo>
                  <a:lnTo>
                    <a:pt x="64" y="20"/>
                  </a:lnTo>
                  <a:lnTo>
                    <a:pt x="68" y="20"/>
                  </a:lnTo>
                  <a:lnTo>
                    <a:pt x="68" y="24"/>
                  </a:lnTo>
                  <a:lnTo>
                    <a:pt x="72" y="28"/>
                  </a:lnTo>
                  <a:lnTo>
                    <a:pt x="68" y="28"/>
                  </a:lnTo>
                  <a:lnTo>
                    <a:pt x="68" y="32"/>
                  </a:lnTo>
                  <a:lnTo>
                    <a:pt x="64" y="32"/>
                  </a:lnTo>
                  <a:lnTo>
                    <a:pt x="60" y="32"/>
                  </a:lnTo>
                  <a:lnTo>
                    <a:pt x="60" y="36"/>
                  </a:lnTo>
                  <a:lnTo>
                    <a:pt x="56" y="36"/>
                  </a:lnTo>
                  <a:lnTo>
                    <a:pt x="52" y="36"/>
                  </a:lnTo>
                  <a:close/>
                </a:path>
              </a:pathLst>
            </a:custGeom>
            <a:solidFill>
              <a:srgbClr val="CCFFFF"/>
            </a:solidFill>
            <a:ln w="6350">
              <a:solidFill>
                <a:srgbClr val="CCFFFF"/>
              </a:solidFill>
              <a:prstDash val="solid"/>
              <a:round/>
              <a:headEnd/>
              <a:tailEnd/>
            </a:ln>
          </p:spPr>
          <p:txBody>
            <a:bodyPr/>
            <a:lstStyle/>
            <a:p>
              <a:endParaRPr lang="it-IT"/>
            </a:p>
          </p:txBody>
        </p:sp>
        <p:sp>
          <p:nvSpPr>
            <p:cNvPr id="23584" name="Freeform 29">
              <a:extLst>
                <a:ext uri="{FF2B5EF4-FFF2-40B4-BE49-F238E27FC236}">
                  <a16:creationId xmlns:a16="http://schemas.microsoft.com/office/drawing/2014/main" id="{4B1960A2-F16A-58F6-6685-8B3FD6426C16}"/>
                </a:ext>
              </a:extLst>
            </p:cNvPr>
            <p:cNvSpPr>
              <a:spLocks/>
            </p:cNvSpPr>
            <p:nvPr/>
          </p:nvSpPr>
          <p:spPr bwMode="auto">
            <a:xfrm>
              <a:off x="1766" y="2385"/>
              <a:ext cx="77" cy="91"/>
            </a:xfrm>
            <a:custGeom>
              <a:avLst/>
              <a:gdLst>
                <a:gd name="T0" fmla="*/ 1494310404 w 40"/>
                <a:gd name="T1" fmla="*/ 2147483646 h 36"/>
                <a:gd name="T2" fmla="*/ 1494310404 w 40"/>
                <a:gd name="T3" fmla="*/ 2147483646 h 36"/>
                <a:gd name="T4" fmla="*/ 1099444448 w 40"/>
                <a:gd name="T5" fmla="*/ 2147483646 h 36"/>
                <a:gd name="T6" fmla="*/ 723573389 w 40"/>
                <a:gd name="T7" fmla="*/ 2147483646 h 36"/>
                <a:gd name="T8" fmla="*/ 375882280 w 40"/>
                <a:gd name="T9" fmla="*/ 2147483646 h 36"/>
                <a:gd name="T10" fmla="*/ 0 w 40"/>
                <a:gd name="T11" fmla="*/ 2147483646 h 36"/>
                <a:gd name="T12" fmla="*/ 0 w 40"/>
                <a:gd name="T13" fmla="*/ 2147483646 h 36"/>
                <a:gd name="T14" fmla="*/ 375882280 w 40"/>
                <a:gd name="T15" fmla="*/ 2147483646 h 36"/>
                <a:gd name="T16" fmla="*/ 723573389 w 40"/>
                <a:gd name="T17" fmla="*/ 2147483646 h 36"/>
                <a:gd name="T18" fmla="*/ 1099444448 w 40"/>
                <a:gd name="T19" fmla="*/ 2147483646 h 36"/>
                <a:gd name="T20" fmla="*/ 1099444448 w 40"/>
                <a:gd name="T21" fmla="*/ 2147483646 h 36"/>
                <a:gd name="T22" fmla="*/ 1494310404 w 40"/>
                <a:gd name="T23" fmla="*/ 2147483646 h 36"/>
                <a:gd name="T24" fmla="*/ 1856212922 w 40"/>
                <a:gd name="T25" fmla="*/ 2147483646 h 36"/>
                <a:gd name="T26" fmla="*/ 2147483646 w 40"/>
                <a:gd name="T27" fmla="*/ 2147483646 h 36"/>
                <a:gd name="T28" fmla="*/ 2147483646 w 40"/>
                <a:gd name="T29" fmla="*/ 2147483646 h 36"/>
                <a:gd name="T30" fmla="*/ 2147483646 w 40"/>
                <a:gd name="T31" fmla="*/ 2147483646 h 36"/>
                <a:gd name="T32" fmla="*/ 2147483646 w 40"/>
                <a:gd name="T33" fmla="*/ 2147483646 h 36"/>
                <a:gd name="T34" fmla="*/ 2147483646 w 40"/>
                <a:gd name="T35" fmla="*/ 0 h 36"/>
                <a:gd name="T36" fmla="*/ 2147483646 w 40"/>
                <a:gd name="T37" fmla="*/ 2147483646 h 36"/>
                <a:gd name="T38" fmla="*/ 2147483646 w 40"/>
                <a:gd name="T39" fmla="*/ 2147483646 h 36"/>
                <a:gd name="T40" fmla="*/ 2147483646 w 40"/>
                <a:gd name="T41" fmla="*/ 2147483646 h 36"/>
                <a:gd name="T42" fmla="*/ 2147483646 w 40"/>
                <a:gd name="T43" fmla="*/ 2147483646 h 36"/>
                <a:gd name="T44" fmla="*/ 2147483646 w 40"/>
                <a:gd name="T45" fmla="*/ 2147483646 h 36"/>
                <a:gd name="T46" fmla="*/ 2147483646 w 40"/>
                <a:gd name="T47" fmla="*/ 2147483646 h 36"/>
                <a:gd name="T48" fmla="*/ 2147483646 w 40"/>
                <a:gd name="T49" fmla="*/ 2147483646 h 36"/>
                <a:gd name="T50" fmla="*/ 2147483646 w 40"/>
                <a:gd name="T51" fmla="*/ 2147483646 h 36"/>
                <a:gd name="T52" fmla="*/ 2147483646 w 40"/>
                <a:gd name="T53" fmla="*/ 2147483646 h 36"/>
                <a:gd name="T54" fmla="*/ 2147483646 w 40"/>
                <a:gd name="T55" fmla="*/ 2147483646 h 36"/>
                <a:gd name="T56" fmla="*/ 2147483646 w 40"/>
                <a:gd name="T57" fmla="*/ 2147483646 h 36"/>
                <a:gd name="T58" fmla="*/ 1856212922 w 40"/>
                <a:gd name="T59" fmla="*/ 2147483646 h 36"/>
                <a:gd name="T60" fmla="*/ 1494310404 w 40"/>
                <a:gd name="T61" fmla="*/ 2147483646 h 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0"/>
                <a:gd name="T94" fmla="*/ 0 h 36"/>
                <a:gd name="T95" fmla="*/ 40 w 40"/>
                <a:gd name="T96" fmla="*/ 36 h 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0" h="36">
                  <a:moveTo>
                    <a:pt x="16" y="36"/>
                  </a:moveTo>
                  <a:lnTo>
                    <a:pt x="16" y="32"/>
                  </a:lnTo>
                  <a:lnTo>
                    <a:pt x="12" y="28"/>
                  </a:lnTo>
                  <a:lnTo>
                    <a:pt x="8" y="24"/>
                  </a:lnTo>
                  <a:lnTo>
                    <a:pt x="4" y="20"/>
                  </a:lnTo>
                  <a:lnTo>
                    <a:pt x="0" y="20"/>
                  </a:lnTo>
                  <a:lnTo>
                    <a:pt x="0" y="16"/>
                  </a:lnTo>
                  <a:lnTo>
                    <a:pt x="4" y="16"/>
                  </a:lnTo>
                  <a:lnTo>
                    <a:pt x="8" y="16"/>
                  </a:lnTo>
                  <a:lnTo>
                    <a:pt x="12" y="16"/>
                  </a:lnTo>
                  <a:lnTo>
                    <a:pt x="12" y="12"/>
                  </a:lnTo>
                  <a:lnTo>
                    <a:pt x="16" y="8"/>
                  </a:lnTo>
                  <a:lnTo>
                    <a:pt x="20" y="12"/>
                  </a:lnTo>
                  <a:lnTo>
                    <a:pt x="24" y="8"/>
                  </a:lnTo>
                  <a:lnTo>
                    <a:pt x="24" y="4"/>
                  </a:lnTo>
                  <a:lnTo>
                    <a:pt x="28" y="4"/>
                  </a:lnTo>
                  <a:lnTo>
                    <a:pt x="32" y="4"/>
                  </a:lnTo>
                  <a:lnTo>
                    <a:pt x="40" y="0"/>
                  </a:lnTo>
                  <a:lnTo>
                    <a:pt x="40" y="4"/>
                  </a:lnTo>
                  <a:lnTo>
                    <a:pt x="40" y="8"/>
                  </a:lnTo>
                  <a:lnTo>
                    <a:pt x="36" y="12"/>
                  </a:lnTo>
                  <a:lnTo>
                    <a:pt x="36" y="16"/>
                  </a:lnTo>
                  <a:lnTo>
                    <a:pt x="36" y="20"/>
                  </a:lnTo>
                  <a:lnTo>
                    <a:pt x="36" y="24"/>
                  </a:lnTo>
                  <a:lnTo>
                    <a:pt x="36" y="32"/>
                  </a:lnTo>
                  <a:lnTo>
                    <a:pt x="36" y="36"/>
                  </a:lnTo>
                  <a:lnTo>
                    <a:pt x="32" y="36"/>
                  </a:lnTo>
                  <a:lnTo>
                    <a:pt x="28" y="36"/>
                  </a:lnTo>
                  <a:lnTo>
                    <a:pt x="24" y="36"/>
                  </a:lnTo>
                  <a:lnTo>
                    <a:pt x="20" y="32"/>
                  </a:lnTo>
                  <a:lnTo>
                    <a:pt x="16" y="36"/>
                  </a:lnTo>
                  <a:close/>
                </a:path>
              </a:pathLst>
            </a:custGeom>
            <a:solidFill>
              <a:srgbClr val="CCFFFF"/>
            </a:solidFill>
            <a:ln w="6350">
              <a:solidFill>
                <a:srgbClr val="CCFFFF"/>
              </a:solidFill>
              <a:prstDash val="solid"/>
              <a:round/>
              <a:headEnd/>
              <a:tailEnd/>
            </a:ln>
          </p:spPr>
          <p:txBody>
            <a:bodyPr/>
            <a:lstStyle/>
            <a:p>
              <a:endParaRPr lang="it-IT"/>
            </a:p>
          </p:txBody>
        </p:sp>
        <p:sp>
          <p:nvSpPr>
            <p:cNvPr id="23585" name="Freeform 30">
              <a:extLst>
                <a:ext uri="{FF2B5EF4-FFF2-40B4-BE49-F238E27FC236}">
                  <a16:creationId xmlns:a16="http://schemas.microsoft.com/office/drawing/2014/main" id="{733EDE1B-1657-E98C-EAF1-D8C244FAC209}"/>
                </a:ext>
              </a:extLst>
            </p:cNvPr>
            <p:cNvSpPr>
              <a:spLocks/>
            </p:cNvSpPr>
            <p:nvPr/>
          </p:nvSpPr>
          <p:spPr bwMode="auto">
            <a:xfrm>
              <a:off x="4911" y="2396"/>
              <a:ext cx="84" cy="91"/>
            </a:xfrm>
            <a:custGeom>
              <a:avLst/>
              <a:gdLst>
                <a:gd name="T0" fmla="*/ 1763766963 w 44"/>
                <a:gd name="T1" fmla="*/ 2147483646 h 36"/>
                <a:gd name="T2" fmla="*/ 2022609311 w 44"/>
                <a:gd name="T3" fmla="*/ 2147483646 h 36"/>
                <a:gd name="T4" fmla="*/ 2147483646 w 44"/>
                <a:gd name="T5" fmla="*/ 2147483646 h 36"/>
                <a:gd name="T6" fmla="*/ 2147483646 w 44"/>
                <a:gd name="T7" fmla="*/ 2147483646 h 36"/>
                <a:gd name="T8" fmla="*/ 2147483646 w 44"/>
                <a:gd name="T9" fmla="*/ 0 h 36"/>
                <a:gd name="T10" fmla="*/ 2147483646 w 44"/>
                <a:gd name="T11" fmla="*/ 0 h 36"/>
                <a:gd name="T12" fmla="*/ 2147483646 w 44"/>
                <a:gd name="T13" fmla="*/ 2147483646 h 36"/>
                <a:gd name="T14" fmla="*/ 2147483646 w 44"/>
                <a:gd name="T15" fmla="*/ 0 h 36"/>
                <a:gd name="T16" fmla="*/ 2147483646 w 44"/>
                <a:gd name="T17" fmla="*/ 2147483646 h 36"/>
                <a:gd name="T18" fmla="*/ 2147483646 w 44"/>
                <a:gd name="T19" fmla="*/ 2147483646 h 36"/>
                <a:gd name="T20" fmla="*/ 2147483646 w 44"/>
                <a:gd name="T21" fmla="*/ 2147483646 h 36"/>
                <a:gd name="T22" fmla="*/ 2147483646 w 44"/>
                <a:gd name="T23" fmla="*/ 2147483646 h 36"/>
                <a:gd name="T24" fmla="*/ 2147483646 w 44"/>
                <a:gd name="T25" fmla="*/ 2147483646 h 36"/>
                <a:gd name="T26" fmla="*/ 2147483646 w 44"/>
                <a:gd name="T27" fmla="*/ 2147483646 h 36"/>
                <a:gd name="T28" fmla="*/ 2147483646 w 44"/>
                <a:gd name="T29" fmla="*/ 2147483646 h 36"/>
                <a:gd name="T30" fmla="*/ 2147483646 w 44"/>
                <a:gd name="T31" fmla="*/ 2147483646 h 36"/>
                <a:gd name="T32" fmla="*/ 2022609311 w 44"/>
                <a:gd name="T33" fmla="*/ 2147483646 h 36"/>
                <a:gd name="T34" fmla="*/ 2147483646 w 44"/>
                <a:gd name="T35" fmla="*/ 2147483646 h 36"/>
                <a:gd name="T36" fmla="*/ 2147483646 w 44"/>
                <a:gd name="T37" fmla="*/ 2147483646 h 36"/>
                <a:gd name="T38" fmla="*/ 2022609311 w 44"/>
                <a:gd name="T39" fmla="*/ 2147483646 h 36"/>
                <a:gd name="T40" fmla="*/ 1763766963 w 44"/>
                <a:gd name="T41" fmla="*/ 2147483646 h 36"/>
                <a:gd name="T42" fmla="*/ 1455695052 w 44"/>
                <a:gd name="T43" fmla="*/ 2147483646 h 36"/>
                <a:gd name="T44" fmla="*/ 1185518198 w 44"/>
                <a:gd name="T45" fmla="*/ 2147483646 h 36"/>
                <a:gd name="T46" fmla="*/ 877094621 w 44"/>
                <a:gd name="T47" fmla="*/ 2147483646 h 36"/>
                <a:gd name="T48" fmla="*/ 877094621 w 44"/>
                <a:gd name="T49" fmla="*/ 2147483646 h 36"/>
                <a:gd name="T50" fmla="*/ 575525227 w 44"/>
                <a:gd name="T51" fmla="*/ 2147483646 h 36"/>
                <a:gd name="T52" fmla="*/ 301465595 w 44"/>
                <a:gd name="T53" fmla="*/ 2147483646 h 36"/>
                <a:gd name="T54" fmla="*/ 301465595 w 44"/>
                <a:gd name="T55" fmla="*/ 2147483646 h 36"/>
                <a:gd name="T56" fmla="*/ 301465595 w 44"/>
                <a:gd name="T57" fmla="*/ 2147483646 h 36"/>
                <a:gd name="T58" fmla="*/ 0 w 44"/>
                <a:gd name="T59" fmla="*/ 2147483646 h 36"/>
                <a:gd name="T60" fmla="*/ 0 w 44"/>
                <a:gd name="T61" fmla="*/ 2147483646 h 36"/>
                <a:gd name="T62" fmla="*/ 0 w 44"/>
                <a:gd name="T63" fmla="*/ 2147483646 h 36"/>
                <a:gd name="T64" fmla="*/ 301465595 w 44"/>
                <a:gd name="T65" fmla="*/ 2147483646 h 36"/>
                <a:gd name="T66" fmla="*/ 575525227 w 44"/>
                <a:gd name="T67" fmla="*/ 2147483646 h 36"/>
                <a:gd name="T68" fmla="*/ 877094621 w 44"/>
                <a:gd name="T69" fmla="*/ 0 h 36"/>
                <a:gd name="T70" fmla="*/ 1185518198 w 44"/>
                <a:gd name="T71" fmla="*/ 2147483646 h 36"/>
                <a:gd name="T72" fmla="*/ 1185518198 w 44"/>
                <a:gd name="T73" fmla="*/ 0 h 36"/>
                <a:gd name="T74" fmla="*/ 1455695052 w 44"/>
                <a:gd name="T75" fmla="*/ 0 h 36"/>
                <a:gd name="T76" fmla="*/ 1763766963 w 44"/>
                <a:gd name="T77" fmla="*/ 2147483646 h 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
                <a:gd name="T118" fmla="*/ 0 h 36"/>
                <a:gd name="T119" fmla="*/ 44 w 44"/>
                <a:gd name="T120" fmla="*/ 36 h 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 h="36">
                  <a:moveTo>
                    <a:pt x="24" y="4"/>
                  </a:moveTo>
                  <a:lnTo>
                    <a:pt x="28" y="4"/>
                  </a:lnTo>
                  <a:lnTo>
                    <a:pt x="32" y="8"/>
                  </a:lnTo>
                  <a:lnTo>
                    <a:pt x="32" y="4"/>
                  </a:lnTo>
                  <a:lnTo>
                    <a:pt x="32" y="0"/>
                  </a:lnTo>
                  <a:lnTo>
                    <a:pt x="36" y="0"/>
                  </a:lnTo>
                  <a:lnTo>
                    <a:pt x="40" y="4"/>
                  </a:lnTo>
                  <a:lnTo>
                    <a:pt x="44" y="0"/>
                  </a:lnTo>
                  <a:lnTo>
                    <a:pt x="44" y="4"/>
                  </a:lnTo>
                  <a:lnTo>
                    <a:pt x="44" y="8"/>
                  </a:lnTo>
                  <a:lnTo>
                    <a:pt x="44" y="12"/>
                  </a:lnTo>
                  <a:lnTo>
                    <a:pt x="44" y="16"/>
                  </a:lnTo>
                  <a:lnTo>
                    <a:pt x="44" y="20"/>
                  </a:lnTo>
                  <a:lnTo>
                    <a:pt x="40" y="20"/>
                  </a:lnTo>
                  <a:lnTo>
                    <a:pt x="36" y="24"/>
                  </a:lnTo>
                  <a:lnTo>
                    <a:pt x="32" y="24"/>
                  </a:lnTo>
                  <a:lnTo>
                    <a:pt x="28" y="28"/>
                  </a:lnTo>
                  <a:lnTo>
                    <a:pt x="32" y="28"/>
                  </a:lnTo>
                  <a:lnTo>
                    <a:pt x="32" y="32"/>
                  </a:lnTo>
                  <a:lnTo>
                    <a:pt x="28" y="32"/>
                  </a:lnTo>
                  <a:lnTo>
                    <a:pt x="24" y="32"/>
                  </a:lnTo>
                  <a:lnTo>
                    <a:pt x="20" y="36"/>
                  </a:lnTo>
                  <a:lnTo>
                    <a:pt x="16" y="36"/>
                  </a:lnTo>
                  <a:lnTo>
                    <a:pt x="12" y="36"/>
                  </a:lnTo>
                  <a:lnTo>
                    <a:pt x="12" y="32"/>
                  </a:lnTo>
                  <a:lnTo>
                    <a:pt x="8" y="32"/>
                  </a:lnTo>
                  <a:lnTo>
                    <a:pt x="4" y="28"/>
                  </a:lnTo>
                  <a:lnTo>
                    <a:pt x="4" y="24"/>
                  </a:lnTo>
                  <a:lnTo>
                    <a:pt x="4" y="20"/>
                  </a:lnTo>
                  <a:lnTo>
                    <a:pt x="0" y="16"/>
                  </a:lnTo>
                  <a:lnTo>
                    <a:pt x="0" y="12"/>
                  </a:lnTo>
                  <a:lnTo>
                    <a:pt x="0" y="8"/>
                  </a:lnTo>
                  <a:lnTo>
                    <a:pt x="4" y="4"/>
                  </a:lnTo>
                  <a:lnTo>
                    <a:pt x="8" y="4"/>
                  </a:lnTo>
                  <a:lnTo>
                    <a:pt x="12" y="0"/>
                  </a:lnTo>
                  <a:lnTo>
                    <a:pt x="16" y="4"/>
                  </a:lnTo>
                  <a:lnTo>
                    <a:pt x="16" y="0"/>
                  </a:lnTo>
                  <a:lnTo>
                    <a:pt x="20" y="0"/>
                  </a:lnTo>
                  <a:lnTo>
                    <a:pt x="24" y="4"/>
                  </a:lnTo>
                  <a:close/>
                </a:path>
              </a:pathLst>
            </a:custGeom>
            <a:solidFill>
              <a:srgbClr val="CCFFFF"/>
            </a:solidFill>
            <a:ln w="6350">
              <a:solidFill>
                <a:srgbClr val="CCFFFF"/>
              </a:solidFill>
              <a:prstDash val="solid"/>
              <a:round/>
              <a:headEnd/>
              <a:tailEnd/>
            </a:ln>
          </p:spPr>
          <p:txBody>
            <a:bodyPr/>
            <a:lstStyle/>
            <a:p>
              <a:endParaRPr lang="it-IT"/>
            </a:p>
          </p:txBody>
        </p:sp>
        <p:sp>
          <p:nvSpPr>
            <p:cNvPr id="23586" name="Freeform 31">
              <a:extLst>
                <a:ext uri="{FF2B5EF4-FFF2-40B4-BE49-F238E27FC236}">
                  <a16:creationId xmlns:a16="http://schemas.microsoft.com/office/drawing/2014/main" id="{FBFD8D46-88F3-F1C0-8022-F66CF938B02E}"/>
                </a:ext>
              </a:extLst>
            </p:cNvPr>
            <p:cNvSpPr>
              <a:spLocks/>
            </p:cNvSpPr>
            <p:nvPr/>
          </p:nvSpPr>
          <p:spPr bwMode="auto">
            <a:xfrm>
              <a:off x="1797" y="2466"/>
              <a:ext cx="61" cy="72"/>
            </a:xfrm>
            <a:custGeom>
              <a:avLst/>
              <a:gdLst>
                <a:gd name="T0" fmla="*/ 1384145279 w 32"/>
                <a:gd name="T1" fmla="*/ 2147483646 h 28"/>
                <a:gd name="T2" fmla="*/ 1696447218 w 32"/>
                <a:gd name="T3" fmla="*/ 2147483646 h 28"/>
                <a:gd name="T4" fmla="*/ 1696447218 w 32"/>
                <a:gd name="T5" fmla="*/ 2147483646 h 28"/>
                <a:gd name="T6" fmla="*/ 1948869070 w 32"/>
                <a:gd name="T7" fmla="*/ 2147483646 h 28"/>
                <a:gd name="T8" fmla="*/ 2147483646 w 32"/>
                <a:gd name="T9" fmla="*/ 2147483646 h 28"/>
                <a:gd name="T10" fmla="*/ 1948869070 w 32"/>
                <a:gd name="T11" fmla="*/ 2147483646 h 28"/>
                <a:gd name="T12" fmla="*/ 1948869070 w 32"/>
                <a:gd name="T13" fmla="*/ 2147483646 h 28"/>
                <a:gd name="T14" fmla="*/ 1948869070 w 32"/>
                <a:gd name="T15" fmla="*/ 2147483646 h 28"/>
                <a:gd name="T16" fmla="*/ 1948869070 w 32"/>
                <a:gd name="T17" fmla="*/ 2147483646 h 28"/>
                <a:gd name="T18" fmla="*/ 1696447218 w 32"/>
                <a:gd name="T19" fmla="*/ 2147483646 h 28"/>
                <a:gd name="T20" fmla="*/ 1384145279 w 32"/>
                <a:gd name="T21" fmla="*/ 2147483646 h 28"/>
                <a:gd name="T22" fmla="*/ 1384145279 w 32"/>
                <a:gd name="T23" fmla="*/ 2147483646 h 28"/>
                <a:gd name="T24" fmla="*/ 1384145279 w 32"/>
                <a:gd name="T25" fmla="*/ 2147483646 h 28"/>
                <a:gd name="T26" fmla="*/ 1128757054 w 32"/>
                <a:gd name="T27" fmla="*/ 2147483646 h 28"/>
                <a:gd name="T28" fmla="*/ 847807985 w 32"/>
                <a:gd name="T29" fmla="*/ 2147483646 h 28"/>
                <a:gd name="T30" fmla="*/ 847807985 w 32"/>
                <a:gd name="T31" fmla="*/ 2147483646 h 28"/>
                <a:gd name="T32" fmla="*/ 555567986 w 32"/>
                <a:gd name="T33" fmla="*/ 2147483646 h 28"/>
                <a:gd name="T34" fmla="*/ 555567986 w 32"/>
                <a:gd name="T35" fmla="*/ 2147483646 h 28"/>
                <a:gd name="T36" fmla="*/ 847807985 w 32"/>
                <a:gd name="T37" fmla="*/ 2147483646 h 28"/>
                <a:gd name="T38" fmla="*/ 555567986 w 32"/>
                <a:gd name="T39" fmla="*/ 2147483646 h 28"/>
                <a:gd name="T40" fmla="*/ 555567986 w 32"/>
                <a:gd name="T41" fmla="*/ 2147483646 h 28"/>
                <a:gd name="T42" fmla="*/ 291445501 w 32"/>
                <a:gd name="T43" fmla="*/ 2147483646 h 28"/>
                <a:gd name="T44" fmla="*/ 0 w 32"/>
                <a:gd name="T45" fmla="*/ 2147483646 h 28"/>
                <a:gd name="T46" fmla="*/ 291445501 w 32"/>
                <a:gd name="T47" fmla="*/ 2147483646 h 28"/>
                <a:gd name="T48" fmla="*/ 291445501 w 32"/>
                <a:gd name="T49" fmla="*/ 2147483646 h 28"/>
                <a:gd name="T50" fmla="*/ 0 w 32"/>
                <a:gd name="T51" fmla="*/ 2147483646 h 28"/>
                <a:gd name="T52" fmla="*/ 291445501 w 32"/>
                <a:gd name="T53" fmla="*/ 2147483646 h 28"/>
                <a:gd name="T54" fmla="*/ 0 w 32"/>
                <a:gd name="T55" fmla="*/ 2147483646 h 28"/>
                <a:gd name="T56" fmla="*/ 291445501 w 32"/>
                <a:gd name="T57" fmla="*/ 0 h 28"/>
                <a:gd name="T58" fmla="*/ 555567986 w 32"/>
                <a:gd name="T59" fmla="*/ 2147483646 h 28"/>
                <a:gd name="T60" fmla="*/ 847807985 w 32"/>
                <a:gd name="T61" fmla="*/ 2147483646 h 28"/>
                <a:gd name="T62" fmla="*/ 1128757054 w 32"/>
                <a:gd name="T63" fmla="*/ 2147483646 h 28"/>
                <a:gd name="T64" fmla="*/ 1384145279 w 32"/>
                <a:gd name="T65" fmla="*/ 2147483646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
                <a:gd name="T100" fmla="*/ 0 h 28"/>
                <a:gd name="T101" fmla="*/ 32 w 32"/>
                <a:gd name="T102" fmla="*/ 28 h 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 h="28">
                  <a:moveTo>
                    <a:pt x="20" y="4"/>
                  </a:moveTo>
                  <a:lnTo>
                    <a:pt x="24" y="8"/>
                  </a:lnTo>
                  <a:lnTo>
                    <a:pt x="24" y="12"/>
                  </a:lnTo>
                  <a:lnTo>
                    <a:pt x="28" y="12"/>
                  </a:lnTo>
                  <a:lnTo>
                    <a:pt x="32" y="16"/>
                  </a:lnTo>
                  <a:lnTo>
                    <a:pt x="28" y="16"/>
                  </a:lnTo>
                  <a:lnTo>
                    <a:pt x="28" y="20"/>
                  </a:lnTo>
                  <a:lnTo>
                    <a:pt x="28" y="24"/>
                  </a:lnTo>
                  <a:lnTo>
                    <a:pt x="28" y="28"/>
                  </a:lnTo>
                  <a:lnTo>
                    <a:pt x="24" y="24"/>
                  </a:lnTo>
                  <a:lnTo>
                    <a:pt x="20" y="24"/>
                  </a:lnTo>
                  <a:lnTo>
                    <a:pt x="20" y="20"/>
                  </a:lnTo>
                  <a:lnTo>
                    <a:pt x="20" y="16"/>
                  </a:lnTo>
                  <a:lnTo>
                    <a:pt x="16" y="16"/>
                  </a:lnTo>
                  <a:lnTo>
                    <a:pt x="12" y="16"/>
                  </a:lnTo>
                  <a:lnTo>
                    <a:pt x="12" y="12"/>
                  </a:lnTo>
                  <a:lnTo>
                    <a:pt x="8" y="8"/>
                  </a:lnTo>
                  <a:lnTo>
                    <a:pt x="8" y="12"/>
                  </a:lnTo>
                  <a:lnTo>
                    <a:pt x="12" y="12"/>
                  </a:lnTo>
                  <a:lnTo>
                    <a:pt x="8" y="16"/>
                  </a:lnTo>
                  <a:lnTo>
                    <a:pt x="8" y="12"/>
                  </a:lnTo>
                  <a:lnTo>
                    <a:pt x="4" y="12"/>
                  </a:lnTo>
                  <a:lnTo>
                    <a:pt x="0" y="8"/>
                  </a:lnTo>
                  <a:lnTo>
                    <a:pt x="4" y="8"/>
                  </a:lnTo>
                  <a:lnTo>
                    <a:pt x="4" y="4"/>
                  </a:lnTo>
                  <a:lnTo>
                    <a:pt x="0" y="4"/>
                  </a:lnTo>
                  <a:lnTo>
                    <a:pt x="4" y="4"/>
                  </a:lnTo>
                  <a:lnTo>
                    <a:pt x="0" y="4"/>
                  </a:lnTo>
                  <a:lnTo>
                    <a:pt x="4" y="0"/>
                  </a:lnTo>
                  <a:lnTo>
                    <a:pt x="8" y="4"/>
                  </a:lnTo>
                  <a:lnTo>
                    <a:pt x="12" y="4"/>
                  </a:lnTo>
                  <a:lnTo>
                    <a:pt x="16" y="4"/>
                  </a:lnTo>
                  <a:lnTo>
                    <a:pt x="20" y="4"/>
                  </a:lnTo>
                  <a:close/>
                </a:path>
              </a:pathLst>
            </a:custGeom>
            <a:solidFill>
              <a:srgbClr val="CCFFFF"/>
            </a:solidFill>
            <a:ln w="6350">
              <a:solidFill>
                <a:srgbClr val="CCFFFF"/>
              </a:solidFill>
              <a:prstDash val="solid"/>
              <a:round/>
              <a:headEnd/>
              <a:tailEnd/>
            </a:ln>
          </p:spPr>
          <p:txBody>
            <a:bodyPr/>
            <a:lstStyle/>
            <a:p>
              <a:endParaRPr lang="it-IT"/>
            </a:p>
          </p:txBody>
        </p:sp>
        <p:sp>
          <p:nvSpPr>
            <p:cNvPr id="23587" name="Freeform 32">
              <a:extLst>
                <a:ext uri="{FF2B5EF4-FFF2-40B4-BE49-F238E27FC236}">
                  <a16:creationId xmlns:a16="http://schemas.microsoft.com/office/drawing/2014/main" id="{C5C1C650-5AB3-F614-77F5-F4DA0338750D}"/>
                </a:ext>
              </a:extLst>
            </p:cNvPr>
            <p:cNvSpPr>
              <a:spLocks/>
            </p:cNvSpPr>
            <p:nvPr/>
          </p:nvSpPr>
          <p:spPr bwMode="auto">
            <a:xfrm>
              <a:off x="3461" y="2476"/>
              <a:ext cx="208" cy="196"/>
            </a:xfrm>
            <a:custGeom>
              <a:avLst/>
              <a:gdLst>
                <a:gd name="T0" fmla="*/ 1113681903 w 108"/>
                <a:gd name="T1" fmla="*/ 2147483646 h 76"/>
                <a:gd name="T2" fmla="*/ 380612796 w 108"/>
                <a:gd name="T3" fmla="*/ 2147483646 h 76"/>
                <a:gd name="T4" fmla="*/ 0 w 108"/>
                <a:gd name="T5" fmla="*/ 2147483646 h 76"/>
                <a:gd name="T6" fmla="*/ 0 w 108"/>
                <a:gd name="T7" fmla="*/ 2147483646 h 76"/>
                <a:gd name="T8" fmla="*/ 0 w 108"/>
                <a:gd name="T9" fmla="*/ 2147483646 h 76"/>
                <a:gd name="T10" fmla="*/ 380612796 w 108"/>
                <a:gd name="T11" fmla="*/ 2147483646 h 76"/>
                <a:gd name="T12" fmla="*/ 1113681903 w 108"/>
                <a:gd name="T13" fmla="*/ 2147483646 h 76"/>
                <a:gd name="T14" fmla="*/ 1877648903 w 108"/>
                <a:gd name="T15" fmla="*/ 2147483646 h 76"/>
                <a:gd name="T16" fmla="*/ 2147483646 w 108"/>
                <a:gd name="T17" fmla="*/ 2147483646 h 76"/>
                <a:gd name="T18" fmla="*/ 2147483646 w 108"/>
                <a:gd name="T19" fmla="*/ 2147483646 h 76"/>
                <a:gd name="T20" fmla="*/ 2147483646 w 108"/>
                <a:gd name="T21" fmla="*/ 2147483646 h 76"/>
                <a:gd name="T22" fmla="*/ 2147483646 w 108"/>
                <a:gd name="T23" fmla="*/ 2147483646 h 76"/>
                <a:gd name="T24" fmla="*/ 2147483646 w 108"/>
                <a:gd name="T25" fmla="*/ 0 h 76"/>
                <a:gd name="T26" fmla="*/ 2147483646 w 108"/>
                <a:gd name="T27" fmla="*/ 0 h 76"/>
                <a:gd name="T28" fmla="*/ 2147483646 w 108"/>
                <a:gd name="T29" fmla="*/ 2147483646 h 76"/>
                <a:gd name="T30" fmla="*/ 2147483646 w 108"/>
                <a:gd name="T31" fmla="*/ 2147483646 h 76"/>
                <a:gd name="T32" fmla="*/ 2147483646 w 108"/>
                <a:gd name="T33" fmla="*/ 2147483646 h 76"/>
                <a:gd name="T34" fmla="*/ 2147483646 w 108"/>
                <a:gd name="T35" fmla="*/ 2147483646 h 76"/>
                <a:gd name="T36" fmla="*/ 2147483646 w 108"/>
                <a:gd name="T37" fmla="*/ 2147483646 h 76"/>
                <a:gd name="T38" fmla="*/ 2147483646 w 108"/>
                <a:gd name="T39" fmla="*/ 2147483646 h 76"/>
                <a:gd name="T40" fmla="*/ 2147483646 w 108"/>
                <a:gd name="T41" fmla="*/ 2147483646 h 76"/>
                <a:gd name="T42" fmla="*/ 2147483646 w 108"/>
                <a:gd name="T43" fmla="*/ 2147483646 h 76"/>
                <a:gd name="T44" fmla="*/ 2147483646 w 108"/>
                <a:gd name="T45" fmla="*/ 2147483646 h 76"/>
                <a:gd name="T46" fmla="*/ 2147483646 w 108"/>
                <a:gd name="T47" fmla="*/ 2147483646 h 76"/>
                <a:gd name="T48" fmla="*/ 2147483646 w 108"/>
                <a:gd name="T49" fmla="*/ 2147483646 h 76"/>
                <a:gd name="T50" fmla="*/ 2147483646 w 108"/>
                <a:gd name="T51" fmla="*/ 2147483646 h 76"/>
                <a:gd name="T52" fmla="*/ 2147483646 w 108"/>
                <a:gd name="T53" fmla="*/ 2147483646 h 76"/>
                <a:gd name="T54" fmla="*/ 2147483646 w 108"/>
                <a:gd name="T55" fmla="*/ 2147483646 h 76"/>
                <a:gd name="T56" fmla="*/ 2147483646 w 108"/>
                <a:gd name="T57" fmla="*/ 2147483646 h 76"/>
                <a:gd name="T58" fmla="*/ 2147483646 w 108"/>
                <a:gd name="T59" fmla="*/ 2147483646 h 76"/>
                <a:gd name="T60" fmla="*/ 2147483646 w 108"/>
                <a:gd name="T61" fmla="*/ 2147483646 h 76"/>
                <a:gd name="T62" fmla="*/ 2147483646 w 108"/>
                <a:gd name="T63" fmla="*/ 2147483646 h 76"/>
                <a:gd name="T64" fmla="*/ 2147483646 w 108"/>
                <a:gd name="T65" fmla="*/ 2147483646 h 76"/>
                <a:gd name="T66" fmla="*/ 2147483646 w 108"/>
                <a:gd name="T67" fmla="*/ 2147483646 h 76"/>
                <a:gd name="T68" fmla="*/ 2147483646 w 108"/>
                <a:gd name="T69" fmla="*/ 2147483646 h 76"/>
                <a:gd name="T70" fmla="*/ 1877648903 w 108"/>
                <a:gd name="T71" fmla="*/ 2147483646 h 76"/>
                <a:gd name="T72" fmla="*/ 1510357044 w 108"/>
                <a:gd name="T73" fmla="*/ 2147483646 h 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8"/>
                <a:gd name="T112" fmla="*/ 0 h 76"/>
                <a:gd name="T113" fmla="*/ 108 w 108"/>
                <a:gd name="T114" fmla="*/ 76 h 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8" h="76">
                  <a:moveTo>
                    <a:pt x="12" y="76"/>
                  </a:moveTo>
                  <a:lnTo>
                    <a:pt x="12" y="72"/>
                  </a:lnTo>
                  <a:lnTo>
                    <a:pt x="8" y="68"/>
                  </a:lnTo>
                  <a:lnTo>
                    <a:pt x="4" y="64"/>
                  </a:lnTo>
                  <a:lnTo>
                    <a:pt x="4" y="60"/>
                  </a:lnTo>
                  <a:lnTo>
                    <a:pt x="0" y="56"/>
                  </a:lnTo>
                  <a:lnTo>
                    <a:pt x="0" y="52"/>
                  </a:lnTo>
                  <a:lnTo>
                    <a:pt x="0" y="48"/>
                  </a:lnTo>
                  <a:lnTo>
                    <a:pt x="0" y="44"/>
                  </a:lnTo>
                  <a:lnTo>
                    <a:pt x="0" y="40"/>
                  </a:lnTo>
                  <a:lnTo>
                    <a:pt x="4" y="36"/>
                  </a:lnTo>
                  <a:lnTo>
                    <a:pt x="4" y="32"/>
                  </a:lnTo>
                  <a:lnTo>
                    <a:pt x="8" y="28"/>
                  </a:lnTo>
                  <a:lnTo>
                    <a:pt x="12" y="28"/>
                  </a:lnTo>
                  <a:lnTo>
                    <a:pt x="16" y="28"/>
                  </a:lnTo>
                  <a:lnTo>
                    <a:pt x="20" y="28"/>
                  </a:lnTo>
                  <a:lnTo>
                    <a:pt x="24" y="28"/>
                  </a:lnTo>
                  <a:lnTo>
                    <a:pt x="28" y="24"/>
                  </a:lnTo>
                  <a:lnTo>
                    <a:pt x="32" y="24"/>
                  </a:lnTo>
                  <a:lnTo>
                    <a:pt x="36" y="20"/>
                  </a:lnTo>
                  <a:lnTo>
                    <a:pt x="36" y="16"/>
                  </a:lnTo>
                  <a:lnTo>
                    <a:pt x="40" y="16"/>
                  </a:lnTo>
                  <a:lnTo>
                    <a:pt x="48" y="16"/>
                  </a:lnTo>
                  <a:lnTo>
                    <a:pt x="60" y="8"/>
                  </a:lnTo>
                  <a:lnTo>
                    <a:pt x="60" y="4"/>
                  </a:lnTo>
                  <a:lnTo>
                    <a:pt x="64" y="0"/>
                  </a:lnTo>
                  <a:lnTo>
                    <a:pt x="68" y="0"/>
                  </a:lnTo>
                  <a:lnTo>
                    <a:pt x="72" y="0"/>
                  </a:lnTo>
                  <a:lnTo>
                    <a:pt x="76" y="8"/>
                  </a:lnTo>
                  <a:lnTo>
                    <a:pt x="76" y="12"/>
                  </a:lnTo>
                  <a:lnTo>
                    <a:pt x="76" y="16"/>
                  </a:lnTo>
                  <a:lnTo>
                    <a:pt x="76" y="20"/>
                  </a:lnTo>
                  <a:lnTo>
                    <a:pt x="80" y="20"/>
                  </a:lnTo>
                  <a:lnTo>
                    <a:pt x="84" y="20"/>
                  </a:lnTo>
                  <a:lnTo>
                    <a:pt x="84" y="24"/>
                  </a:lnTo>
                  <a:lnTo>
                    <a:pt x="88" y="24"/>
                  </a:lnTo>
                  <a:lnTo>
                    <a:pt x="92" y="28"/>
                  </a:lnTo>
                  <a:lnTo>
                    <a:pt x="92" y="32"/>
                  </a:lnTo>
                  <a:lnTo>
                    <a:pt x="96" y="32"/>
                  </a:lnTo>
                  <a:lnTo>
                    <a:pt x="100" y="36"/>
                  </a:lnTo>
                  <a:lnTo>
                    <a:pt x="100" y="40"/>
                  </a:lnTo>
                  <a:lnTo>
                    <a:pt x="104" y="44"/>
                  </a:lnTo>
                  <a:lnTo>
                    <a:pt x="108" y="44"/>
                  </a:lnTo>
                  <a:lnTo>
                    <a:pt x="108" y="48"/>
                  </a:lnTo>
                  <a:lnTo>
                    <a:pt x="104" y="52"/>
                  </a:lnTo>
                  <a:lnTo>
                    <a:pt x="100" y="52"/>
                  </a:lnTo>
                  <a:lnTo>
                    <a:pt x="100" y="48"/>
                  </a:lnTo>
                  <a:lnTo>
                    <a:pt x="92" y="48"/>
                  </a:lnTo>
                  <a:lnTo>
                    <a:pt x="92" y="52"/>
                  </a:lnTo>
                  <a:lnTo>
                    <a:pt x="88" y="52"/>
                  </a:lnTo>
                  <a:lnTo>
                    <a:pt x="84" y="52"/>
                  </a:lnTo>
                  <a:lnTo>
                    <a:pt x="80" y="52"/>
                  </a:lnTo>
                  <a:lnTo>
                    <a:pt x="76" y="56"/>
                  </a:lnTo>
                  <a:lnTo>
                    <a:pt x="72" y="52"/>
                  </a:lnTo>
                  <a:lnTo>
                    <a:pt x="68" y="52"/>
                  </a:lnTo>
                  <a:lnTo>
                    <a:pt x="68" y="60"/>
                  </a:lnTo>
                  <a:lnTo>
                    <a:pt x="64" y="60"/>
                  </a:lnTo>
                  <a:lnTo>
                    <a:pt x="56" y="56"/>
                  </a:lnTo>
                  <a:lnTo>
                    <a:pt x="52" y="56"/>
                  </a:lnTo>
                  <a:lnTo>
                    <a:pt x="48" y="56"/>
                  </a:lnTo>
                  <a:lnTo>
                    <a:pt x="48" y="52"/>
                  </a:lnTo>
                  <a:lnTo>
                    <a:pt x="44" y="52"/>
                  </a:lnTo>
                  <a:lnTo>
                    <a:pt x="40" y="52"/>
                  </a:lnTo>
                  <a:lnTo>
                    <a:pt x="36" y="52"/>
                  </a:lnTo>
                  <a:lnTo>
                    <a:pt x="36" y="56"/>
                  </a:lnTo>
                  <a:lnTo>
                    <a:pt x="32" y="56"/>
                  </a:lnTo>
                  <a:lnTo>
                    <a:pt x="36" y="60"/>
                  </a:lnTo>
                  <a:lnTo>
                    <a:pt x="36" y="64"/>
                  </a:lnTo>
                  <a:lnTo>
                    <a:pt x="32" y="64"/>
                  </a:lnTo>
                  <a:lnTo>
                    <a:pt x="28" y="64"/>
                  </a:lnTo>
                  <a:lnTo>
                    <a:pt x="24" y="64"/>
                  </a:lnTo>
                  <a:lnTo>
                    <a:pt x="20" y="64"/>
                  </a:lnTo>
                  <a:lnTo>
                    <a:pt x="16" y="64"/>
                  </a:lnTo>
                  <a:lnTo>
                    <a:pt x="16" y="72"/>
                  </a:lnTo>
                  <a:lnTo>
                    <a:pt x="12" y="76"/>
                  </a:lnTo>
                  <a:close/>
                </a:path>
              </a:pathLst>
            </a:custGeom>
            <a:solidFill>
              <a:srgbClr val="CCFFFF"/>
            </a:solidFill>
            <a:ln w="6350">
              <a:solidFill>
                <a:srgbClr val="CCFFFF"/>
              </a:solidFill>
              <a:prstDash val="solid"/>
              <a:round/>
              <a:headEnd/>
              <a:tailEnd/>
            </a:ln>
          </p:spPr>
          <p:txBody>
            <a:bodyPr/>
            <a:lstStyle/>
            <a:p>
              <a:endParaRPr lang="it-IT"/>
            </a:p>
          </p:txBody>
        </p:sp>
        <p:sp>
          <p:nvSpPr>
            <p:cNvPr id="23588" name="Freeform 33">
              <a:extLst>
                <a:ext uri="{FF2B5EF4-FFF2-40B4-BE49-F238E27FC236}">
                  <a16:creationId xmlns:a16="http://schemas.microsoft.com/office/drawing/2014/main" id="{FBB9B3EC-9C7A-7A57-C798-F24DEB1FDD46}"/>
                </a:ext>
              </a:extLst>
            </p:cNvPr>
            <p:cNvSpPr>
              <a:spLocks/>
            </p:cNvSpPr>
            <p:nvPr/>
          </p:nvSpPr>
          <p:spPr bwMode="auto">
            <a:xfrm>
              <a:off x="3000" y="2498"/>
              <a:ext cx="48" cy="72"/>
            </a:xfrm>
            <a:custGeom>
              <a:avLst/>
              <a:gdLst>
                <a:gd name="T0" fmla="*/ 0 w 24"/>
                <a:gd name="T1" fmla="*/ 2147483646 h 28"/>
                <a:gd name="T2" fmla="*/ 1073741824 w 24"/>
                <a:gd name="T3" fmla="*/ 2147483646 h 28"/>
                <a:gd name="T4" fmla="*/ 2147483646 w 24"/>
                <a:gd name="T5" fmla="*/ 0 h 28"/>
                <a:gd name="T6" fmla="*/ 2147483646 w 24"/>
                <a:gd name="T7" fmla="*/ 0 h 28"/>
                <a:gd name="T8" fmla="*/ 2147483646 w 24"/>
                <a:gd name="T9" fmla="*/ 0 h 28"/>
                <a:gd name="T10" fmla="*/ 2147483646 w 24"/>
                <a:gd name="T11" fmla="*/ 0 h 28"/>
                <a:gd name="T12" fmla="*/ 2147483646 w 24"/>
                <a:gd name="T13" fmla="*/ 2147483646 h 28"/>
                <a:gd name="T14" fmla="*/ 2147483646 w 24"/>
                <a:gd name="T15" fmla="*/ 2147483646 h 28"/>
                <a:gd name="T16" fmla="*/ 2147483646 w 24"/>
                <a:gd name="T17" fmla="*/ 2147483646 h 28"/>
                <a:gd name="T18" fmla="*/ 2147483646 w 24"/>
                <a:gd name="T19" fmla="*/ 2147483646 h 28"/>
                <a:gd name="T20" fmla="*/ 2147483646 w 24"/>
                <a:gd name="T21" fmla="*/ 2147483646 h 28"/>
                <a:gd name="T22" fmla="*/ 2147483646 w 24"/>
                <a:gd name="T23" fmla="*/ 2147483646 h 28"/>
                <a:gd name="T24" fmla="*/ 2147483646 w 24"/>
                <a:gd name="T25" fmla="*/ 2147483646 h 28"/>
                <a:gd name="T26" fmla="*/ 2147483646 w 24"/>
                <a:gd name="T27" fmla="*/ 2147483646 h 28"/>
                <a:gd name="T28" fmla="*/ 2147483646 w 24"/>
                <a:gd name="T29" fmla="*/ 2147483646 h 28"/>
                <a:gd name="T30" fmla="*/ 2147483646 w 24"/>
                <a:gd name="T31" fmla="*/ 2147483646 h 28"/>
                <a:gd name="T32" fmla="*/ 2147483646 w 24"/>
                <a:gd name="T33" fmla="*/ 2147483646 h 28"/>
                <a:gd name="T34" fmla="*/ 1073741824 w 24"/>
                <a:gd name="T35" fmla="*/ 2147483646 h 28"/>
                <a:gd name="T36" fmla="*/ 1073741824 w 24"/>
                <a:gd name="T37" fmla="*/ 2147483646 h 28"/>
                <a:gd name="T38" fmla="*/ 0 w 24"/>
                <a:gd name="T39" fmla="*/ 2147483646 h 28"/>
                <a:gd name="T40" fmla="*/ 0 w 24"/>
                <a:gd name="T41" fmla="*/ 2147483646 h 28"/>
                <a:gd name="T42" fmla="*/ 1073741824 w 24"/>
                <a:gd name="T43" fmla="*/ 2147483646 h 28"/>
                <a:gd name="T44" fmla="*/ 0 w 24"/>
                <a:gd name="T45" fmla="*/ 2147483646 h 28"/>
                <a:gd name="T46" fmla="*/ 0 w 24"/>
                <a:gd name="T47" fmla="*/ 2147483646 h 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
                <a:gd name="T73" fmla="*/ 0 h 28"/>
                <a:gd name="T74" fmla="*/ 24 w 24"/>
                <a:gd name="T75" fmla="*/ 28 h 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 h="28">
                  <a:moveTo>
                    <a:pt x="0" y="8"/>
                  </a:moveTo>
                  <a:lnTo>
                    <a:pt x="4" y="4"/>
                  </a:lnTo>
                  <a:lnTo>
                    <a:pt x="8" y="0"/>
                  </a:lnTo>
                  <a:lnTo>
                    <a:pt x="12" y="0"/>
                  </a:lnTo>
                  <a:lnTo>
                    <a:pt x="16" y="0"/>
                  </a:lnTo>
                  <a:lnTo>
                    <a:pt x="20" y="0"/>
                  </a:lnTo>
                  <a:lnTo>
                    <a:pt x="20" y="4"/>
                  </a:lnTo>
                  <a:lnTo>
                    <a:pt x="24" y="8"/>
                  </a:lnTo>
                  <a:lnTo>
                    <a:pt x="24" y="12"/>
                  </a:lnTo>
                  <a:lnTo>
                    <a:pt x="24" y="16"/>
                  </a:lnTo>
                  <a:lnTo>
                    <a:pt x="24" y="20"/>
                  </a:lnTo>
                  <a:lnTo>
                    <a:pt x="20" y="24"/>
                  </a:lnTo>
                  <a:lnTo>
                    <a:pt x="16" y="24"/>
                  </a:lnTo>
                  <a:lnTo>
                    <a:pt x="16" y="28"/>
                  </a:lnTo>
                  <a:lnTo>
                    <a:pt x="12" y="24"/>
                  </a:lnTo>
                  <a:lnTo>
                    <a:pt x="8" y="24"/>
                  </a:lnTo>
                  <a:lnTo>
                    <a:pt x="8" y="20"/>
                  </a:lnTo>
                  <a:lnTo>
                    <a:pt x="4" y="20"/>
                  </a:lnTo>
                  <a:lnTo>
                    <a:pt x="4" y="16"/>
                  </a:lnTo>
                  <a:lnTo>
                    <a:pt x="0" y="16"/>
                  </a:lnTo>
                  <a:lnTo>
                    <a:pt x="0" y="12"/>
                  </a:lnTo>
                  <a:lnTo>
                    <a:pt x="4" y="12"/>
                  </a:lnTo>
                  <a:lnTo>
                    <a:pt x="0" y="12"/>
                  </a:lnTo>
                  <a:lnTo>
                    <a:pt x="0" y="8"/>
                  </a:lnTo>
                  <a:close/>
                </a:path>
              </a:pathLst>
            </a:custGeom>
            <a:solidFill>
              <a:srgbClr val="CCFFFF"/>
            </a:solidFill>
            <a:ln w="6350">
              <a:solidFill>
                <a:srgbClr val="CCFFFF"/>
              </a:solidFill>
              <a:prstDash val="solid"/>
              <a:round/>
              <a:headEnd/>
              <a:tailEnd/>
            </a:ln>
          </p:spPr>
          <p:txBody>
            <a:bodyPr/>
            <a:lstStyle/>
            <a:p>
              <a:endParaRPr lang="it-IT"/>
            </a:p>
          </p:txBody>
        </p:sp>
        <p:sp>
          <p:nvSpPr>
            <p:cNvPr id="23589" name="Freeform 34">
              <a:extLst>
                <a:ext uri="{FF2B5EF4-FFF2-40B4-BE49-F238E27FC236}">
                  <a16:creationId xmlns:a16="http://schemas.microsoft.com/office/drawing/2014/main" id="{C74E0408-AC7D-A3C7-48F9-2AD6F9570B3F}"/>
                </a:ext>
              </a:extLst>
            </p:cNvPr>
            <p:cNvSpPr>
              <a:spLocks/>
            </p:cNvSpPr>
            <p:nvPr/>
          </p:nvSpPr>
          <p:spPr bwMode="auto">
            <a:xfrm>
              <a:off x="4536" y="2508"/>
              <a:ext cx="38" cy="82"/>
            </a:xfrm>
            <a:custGeom>
              <a:avLst/>
              <a:gdLst>
                <a:gd name="T0" fmla="*/ 509999245 w 20"/>
                <a:gd name="T1" fmla="*/ 2147483646 h 32"/>
                <a:gd name="T2" fmla="*/ 268420655 w 20"/>
                <a:gd name="T3" fmla="*/ 2147483646 h 32"/>
                <a:gd name="T4" fmla="*/ 268420655 w 20"/>
                <a:gd name="T5" fmla="*/ 2147483646 h 32"/>
                <a:gd name="T6" fmla="*/ 268420655 w 20"/>
                <a:gd name="T7" fmla="*/ 2147483646 h 32"/>
                <a:gd name="T8" fmla="*/ 268420655 w 20"/>
                <a:gd name="T9" fmla="*/ 2147483646 h 32"/>
                <a:gd name="T10" fmla="*/ 268420655 w 20"/>
                <a:gd name="T11" fmla="*/ 2147483646 h 32"/>
                <a:gd name="T12" fmla="*/ 0 w 20"/>
                <a:gd name="T13" fmla="*/ 2147483646 h 32"/>
                <a:gd name="T14" fmla="*/ 0 w 20"/>
                <a:gd name="T15" fmla="*/ 2147483646 h 32"/>
                <a:gd name="T16" fmla="*/ 268420655 w 20"/>
                <a:gd name="T17" fmla="*/ 2147483646 h 32"/>
                <a:gd name="T18" fmla="*/ 268420655 w 20"/>
                <a:gd name="T19" fmla="*/ 0 h 32"/>
                <a:gd name="T20" fmla="*/ 509999245 w 20"/>
                <a:gd name="T21" fmla="*/ 0 h 32"/>
                <a:gd name="T22" fmla="*/ 784074079 w 20"/>
                <a:gd name="T23" fmla="*/ 2147483646 h 32"/>
                <a:gd name="T24" fmla="*/ 784074079 w 20"/>
                <a:gd name="T25" fmla="*/ 2147483646 h 32"/>
                <a:gd name="T26" fmla="*/ 1002850503 w 20"/>
                <a:gd name="T27" fmla="*/ 2147483646 h 32"/>
                <a:gd name="T28" fmla="*/ 1274303354 w 20"/>
                <a:gd name="T29" fmla="*/ 2147483646 h 32"/>
                <a:gd name="T30" fmla="*/ 1274303354 w 20"/>
                <a:gd name="T31" fmla="*/ 2147483646 h 32"/>
                <a:gd name="T32" fmla="*/ 1002850503 w 20"/>
                <a:gd name="T33" fmla="*/ 2147483646 h 32"/>
                <a:gd name="T34" fmla="*/ 784074079 w 20"/>
                <a:gd name="T35" fmla="*/ 2147483646 h 32"/>
                <a:gd name="T36" fmla="*/ 784074079 w 20"/>
                <a:gd name="T37" fmla="*/ 2147483646 h 32"/>
                <a:gd name="T38" fmla="*/ 509999245 w 20"/>
                <a:gd name="T39" fmla="*/ 2147483646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
                <a:gd name="T61" fmla="*/ 0 h 32"/>
                <a:gd name="T62" fmla="*/ 20 w 20"/>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 h="32">
                  <a:moveTo>
                    <a:pt x="8" y="32"/>
                  </a:moveTo>
                  <a:lnTo>
                    <a:pt x="4" y="28"/>
                  </a:lnTo>
                  <a:lnTo>
                    <a:pt x="4" y="24"/>
                  </a:lnTo>
                  <a:lnTo>
                    <a:pt x="4" y="20"/>
                  </a:lnTo>
                  <a:lnTo>
                    <a:pt x="4" y="16"/>
                  </a:lnTo>
                  <a:lnTo>
                    <a:pt x="4" y="12"/>
                  </a:lnTo>
                  <a:lnTo>
                    <a:pt x="0" y="8"/>
                  </a:lnTo>
                  <a:lnTo>
                    <a:pt x="0" y="4"/>
                  </a:lnTo>
                  <a:lnTo>
                    <a:pt x="4" y="4"/>
                  </a:lnTo>
                  <a:lnTo>
                    <a:pt x="4" y="0"/>
                  </a:lnTo>
                  <a:lnTo>
                    <a:pt x="8" y="0"/>
                  </a:lnTo>
                  <a:lnTo>
                    <a:pt x="12" y="4"/>
                  </a:lnTo>
                  <a:lnTo>
                    <a:pt x="12" y="8"/>
                  </a:lnTo>
                  <a:lnTo>
                    <a:pt x="16" y="12"/>
                  </a:lnTo>
                  <a:lnTo>
                    <a:pt x="20" y="20"/>
                  </a:lnTo>
                  <a:lnTo>
                    <a:pt x="20" y="24"/>
                  </a:lnTo>
                  <a:lnTo>
                    <a:pt x="16" y="28"/>
                  </a:lnTo>
                  <a:lnTo>
                    <a:pt x="12" y="28"/>
                  </a:lnTo>
                  <a:lnTo>
                    <a:pt x="12" y="32"/>
                  </a:lnTo>
                  <a:lnTo>
                    <a:pt x="8" y="32"/>
                  </a:lnTo>
                  <a:close/>
                </a:path>
              </a:pathLst>
            </a:custGeom>
            <a:solidFill>
              <a:srgbClr val="CCFFFF"/>
            </a:solidFill>
            <a:ln w="6350">
              <a:solidFill>
                <a:srgbClr val="CCFFFF"/>
              </a:solidFill>
              <a:prstDash val="solid"/>
              <a:round/>
              <a:headEnd/>
              <a:tailEnd/>
            </a:ln>
          </p:spPr>
          <p:txBody>
            <a:bodyPr/>
            <a:lstStyle/>
            <a:p>
              <a:endParaRPr lang="it-IT"/>
            </a:p>
          </p:txBody>
        </p:sp>
        <p:sp>
          <p:nvSpPr>
            <p:cNvPr id="23590" name="Freeform 35">
              <a:extLst>
                <a:ext uri="{FF2B5EF4-FFF2-40B4-BE49-F238E27FC236}">
                  <a16:creationId xmlns:a16="http://schemas.microsoft.com/office/drawing/2014/main" id="{E54F42F8-B794-1D7E-878F-F0A8CB0D54D3}"/>
                </a:ext>
              </a:extLst>
            </p:cNvPr>
            <p:cNvSpPr>
              <a:spLocks/>
            </p:cNvSpPr>
            <p:nvPr/>
          </p:nvSpPr>
          <p:spPr bwMode="auto">
            <a:xfrm>
              <a:off x="1851" y="2508"/>
              <a:ext cx="93" cy="50"/>
            </a:xfrm>
            <a:custGeom>
              <a:avLst/>
              <a:gdLst>
                <a:gd name="T0" fmla="*/ 469581163 w 48"/>
                <a:gd name="T1" fmla="*/ 0 h 20"/>
                <a:gd name="T2" fmla="*/ 469581163 w 48"/>
                <a:gd name="T3" fmla="*/ 2147483646 h 20"/>
                <a:gd name="T4" fmla="*/ 909813503 w 48"/>
                <a:gd name="T5" fmla="*/ 2147483646 h 20"/>
                <a:gd name="T6" fmla="*/ 1321944780 w 48"/>
                <a:gd name="T7" fmla="*/ 2147483646 h 20"/>
                <a:gd name="T8" fmla="*/ 1762763662 w 48"/>
                <a:gd name="T9" fmla="*/ 2147483646 h 20"/>
                <a:gd name="T10" fmla="*/ 2147483646 w 48"/>
                <a:gd name="T11" fmla="*/ 2147483646 h 20"/>
                <a:gd name="T12" fmla="*/ 2147483646 w 48"/>
                <a:gd name="T13" fmla="*/ 2147483646 h 20"/>
                <a:gd name="T14" fmla="*/ 2147483646 w 48"/>
                <a:gd name="T15" fmla="*/ 0 h 20"/>
                <a:gd name="T16" fmla="*/ 2147483646 w 48"/>
                <a:gd name="T17" fmla="*/ 0 h 20"/>
                <a:gd name="T18" fmla="*/ 2147483646 w 48"/>
                <a:gd name="T19" fmla="*/ 0 h 20"/>
                <a:gd name="T20" fmla="*/ 2147483646 w 48"/>
                <a:gd name="T21" fmla="*/ 0 h 20"/>
                <a:gd name="T22" fmla="*/ 2147483646 w 48"/>
                <a:gd name="T23" fmla="*/ 2147483646 h 20"/>
                <a:gd name="T24" fmla="*/ 2147483646 w 48"/>
                <a:gd name="T25" fmla="*/ 2147483646 h 20"/>
                <a:gd name="T26" fmla="*/ 2147483646 w 48"/>
                <a:gd name="T27" fmla="*/ 2147483646 h 20"/>
                <a:gd name="T28" fmla="*/ 2147483646 w 48"/>
                <a:gd name="T29" fmla="*/ 2147483646 h 20"/>
                <a:gd name="T30" fmla="*/ 2147483646 w 48"/>
                <a:gd name="T31" fmla="*/ 2147483646 h 20"/>
                <a:gd name="T32" fmla="*/ 2147483646 w 48"/>
                <a:gd name="T33" fmla="*/ 2147483646 h 20"/>
                <a:gd name="T34" fmla="*/ 2147483646 w 48"/>
                <a:gd name="T35" fmla="*/ 2147483646 h 20"/>
                <a:gd name="T36" fmla="*/ 2147483646 w 48"/>
                <a:gd name="T37" fmla="*/ 2147483646 h 20"/>
                <a:gd name="T38" fmla="*/ 2147483646 w 48"/>
                <a:gd name="T39" fmla="*/ 2147483646 h 20"/>
                <a:gd name="T40" fmla="*/ 2147483646 w 48"/>
                <a:gd name="T41" fmla="*/ 2147483646 h 20"/>
                <a:gd name="T42" fmla="*/ 2147483646 w 48"/>
                <a:gd name="T43" fmla="*/ 2147483646 h 20"/>
                <a:gd name="T44" fmla="*/ 2147483646 w 48"/>
                <a:gd name="T45" fmla="*/ 2147483646 h 20"/>
                <a:gd name="T46" fmla="*/ 2147483646 w 48"/>
                <a:gd name="T47" fmla="*/ 2147483646 h 20"/>
                <a:gd name="T48" fmla="*/ 2147483646 w 48"/>
                <a:gd name="T49" fmla="*/ 2147483646 h 20"/>
                <a:gd name="T50" fmla="*/ 2147483646 w 48"/>
                <a:gd name="T51" fmla="*/ 2147483646 h 20"/>
                <a:gd name="T52" fmla="*/ 2147483646 w 48"/>
                <a:gd name="T53" fmla="*/ 2147483646 h 20"/>
                <a:gd name="T54" fmla="*/ 2147483646 w 48"/>
                <a:gd name="T55" fmla="*/ 2147483646 h 20"/>
                <a:gd name="T56" fmla="*/ 2147483646 w 48"/>
                <a:gd name="T57" fmla="*/ 2147483646 h 20"/>
                <a:gd name="T58" fmla="*/ 2147483646 w 48"/>
                <a:gd name="T59" fmla="*/ 2147483646 h 20"/>
                <a:gd name="T60" fmla="*/ 2147483646 w 48"/>
                <a:gd name="T61" fmla="*/ 2147483646 h 20"/>
                <a:gd name="T62" fmla="*/ 2147483646 w 48"/>
                <a:gd name="T63" fmla="*/ 2147483646 h 20"/>
                <a:gd name="T64" fmla="*/ 2147483646 w 48"/>
                <a:gd name="T65" fmla="*/ 2147483646 h 20"/>
                <a:gd name="T66" fmla="*/ 2147483646 w 48"/>
                <a:gd name="T67" fmla="*/ 2147483646 h 20"/>
                <a:gd name="T68" fmla="*/ 2147483646 w 48"/>
                <a:gd name="T69" fmla="*/ 2147483646 h 20"/>
                <a:gd name="T70" fmla="*/ 2147483646 w 48"/>
                <a:gd name="T71" fmla="*/ 2147483646 h 20"/>
                <a:gd name="T72" fmla="*/ 1762763662 w 48"/>
                <a:gd name="T73" fmla="*/ 2147483646 h 20"/>
                <a:gd name="T74" fmla="*/ 1762763662 w 48"/>
                <a:gd name="T75" fmla="*/ 2147483646 h 20"/>
                <a:gd name="T76" fmla="*/ 1762763662 w 48"/>
                <a:gd name="T77" fmla="*/ 2147483646 h 20"/>
                <a:gd name="T78" fmla="*/ 1321944780 w 48"/>
                <a:gd name="T79" fmla="*/ 2147483646 h 20"/>
                <a:gd name="T80" fmla="*/ 909813503 w 48"/>
                <a:gd name="T81" fmla="*/ 2147483646 h 20"/>
                <a:gd name="T82" fmla="*/ 469581163 w 48"/>
                <a:gd name="T83" fmla="*/ 2147483646 h 20"/>
                <a:gd name="T84" fmla="*/ 0 w 48"/>
                <a:gd name="T85" fmla="*/ 2147483646 h 20"/>
                <a:gd name="T86" fmla="*/ 0 w 48"/>
                <a:gd name="T87" fmla="*/ 2147483646 h 20"/>
                <a:gd name="T88" fmla="*/ 0 w 48"/>
                <a:gd name="T89" fmla="*/ 2147483646 h 20"/>
                <a:gd name="T90" fmla="*/ 0 w 48"/>
                <a:gd name="T91" fmla="*/ 0 h 20"/>
                <a:gd name="T92" fmla="*/ 469581163 w 48"/>
                <a:gd name="T93" fmla="*/ 0 h 2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
                <a:gd name="T142" fmla="*/ 0 h 20"/>
                <a:gd name="T143" fmla="*/ 48 w 48"/>
                <a:gd name="T144" fmla="*/ 20 h 2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 h="20">
                  <a:moveTo>
                    <a:pt x="4" y="0"/>
                  </a:moveTo>
                  <a:lnTo>
                    <a:pt x="4" y="4"/>
                  </a:lnTo>
                  <a:lnTo>
                    <a:pt x="8" y="4"/>
                  </a:lnTo>
                  <a:lnTo>
                    <a:pt x="12" y="4"/>
                  </a:lnTo>
                  <a:lnTo>
                    <a:pt x="16" y="4"/>
                  </a:lnTo>
                  <a:lnTo>
                    <a:pt x="20" y="4"/>
                  </a:lnTo>
                  <a:lnTo>
                    <a:pt x="24" y="4"/>
                  </a:lnTo>
                  <a:lnTo>
                    <a:pt x="28" y="0"/>
                  </a:lnTo>
                  <a:lnTo>
                    <a:pt x="32" y="0"/>
                  </a:lnTo>
                  <a:lnTo>
                    <a:pt x="36" y="0"/>
                  </a:lnTo>
                  <a:lnTo>
                    <a:pt x="40" y="0"/>
                  </a:lnTo>
                  <a:lnTo>
                    <a:pt x="40" y="4"/>
                  </a:lnTo>
                  <a:lnTo>
                    <a:pt x="44" y="4"/>
                  </a:lnTo>
                  <a:lnTo>
                    <a:pt x="44" y="8"/>
                  </a:lnTo>
                  <a:lnTo>
                    <a:pt x="48" y="8"/>
                  </a:lnTo>
                  <a:lnTo>
                    <a:pt x="48" y="12"/>
                  </a:lnTo>
                  <a:lnTo>
                    <a:pt x="48" y="16"/>
                  </a:lnTo>
                  <a:lnTo>
                    <a:pt x="44" y="16"/>
                  </a:lnTo>
                  <a:lnTo>
                    <a:pt x="44" y="20"/>
                  </a:lnTo>
                  <a:lnTo>
                    <a:pt x="40" y="16"/>
                  </a:lnTo>
                  <a:lnTo>
                    <a:pt x="40" y="12"/>
                  </a:lnTo>
                  <a:lnTo>
                    <a:pt x="44" y="12"/>
                  </a:lnTo>
                  <a:lnTo>
                    <a:pt x="40" y="12"/>
                  </a:lnTo>
                  <a:lnTo>
                    <a:pt x="40" y="8"/>
                  </a:lnTo>
                  <a:lnTo>
                    <a:pt x="36" y="8"/>
                  </a:lnTo>
                  <a:lnTo>
                    <a:pt x="36" y="4"/>
                  </a:lnTo>
                  <a:lnTo>
                    <a:pt x="36" y="8"/>
                  </a:lnTo>
                  <a:lnTo>
                    <a:pt x="36" y="4"/>
                  </a:lnTo>
                  <a:lnTo>
                    <a:pt x="32" y="4"/>
                  </a:lnTo>
                  <a:lnTo>
                    <a:pt x="28" y="4"/>
                  </a:lnTo>
                  <a:lnTo>
                    <a:pt x="28" y="8"/>
                  </a:lnTo>
                  <a:lnTo>
                    <a:pt x="24" y="8"/>
                  </a:lnTo>
                  <a:lnTo>
                    <a:pt x="20" y="8"/>
                  </a:lnTo>
                  <a:lnTo>
                    <a:pt x="20" y="12"/>
                  </a:lnTo>
                  <a:lnTo>
                    <a:pt x="24" y="16"/>
                  </a:lnTo>
                  <a:lnTo>
                    <a:pt x="20" y="20"/>
                  </a:lnTo>
                  <a:lnTo>
                    <a:pt x="16" y="20"/>
                  </a:lnTo>
                  <a:lnTo>
                    <a:pt x="16" y="16"/>
                  </a:lnTo>
                  <a:lnTo>
                    <a:pt x="16" y="12"/>
                  </a:lnTo>
                  <a:lnTo>
                    <a:pt x="12" y="16"/>
                  </a:lnTo>
                  <a:lnTo>
                    <a:pt x="8" y="12"/>
                  </a:lnTo>
                  <a:lnTo>
                    <a:pt x="4" y="12"/>
                  </a:lnTo>
                  <a:lnTo>
                    <a:pt x="0" y="12"/>
                  </a:lnTo>
                  <a:lnTo>
                    <a:pt x="0" y="8"/>
                  </a:lnTo>
                  <a:lnTo>
                    <a:pt x="0" y="4"/>
                  </a:lnTo>
                  <a:lnTo>
                    <a:pt x="0" y="0"/>
                  </a:lnTo>
                  <a:lnTo>
                    <a:pt x="4" y="0"/>
                  </a:lnTo>
                  <a:close/>
                </a:path>
              </a:pathLst>
            </a:custGeom>
            <a:solidFill>
              <a:srgbClr val="CCFFFF"/>
            </a:solidFill>
            <a:ln w="6350">
              <a:solidFill>
                <a:srgbClr val="CCFFFF"/>
              </a:solidFill>
              <a:prstDash val="solid"/>
              <a:round/>
              <a:headEnd/>
              <a:tailEnd/>
            </a:ln>
          </p:spPr>
          <p:txBody>
            <a:bodyPr/>
            <a:lstStyle/>
            <a:p>
              <a:endParaRPr lang="it-IT"/>
            </a:p>
          </p:txBody>
        </p:sp>
        <p:sp>
          <p:nvSpPr>
            <p:cNvPr id="23591" name="Freeform 36">
              <a:extLst>
                <a:ext uri="{FF2B5EF4-FFF2-40B4-BE49-F238E27FC236}">
                  <a16:creationId xmlns:a16="http://schemas.microsoft.com/office/drawing/2014/main" id="{F5A95EC0-182C-E81D-E823-15562DA200E3}"/>
                </a:ext>
              </a:extLst>
            </p:cNvPr>
            <p:cNvSpPr>
              <a:spLocks/>
            </p:cNvSpPr>
            <p:nvPr/>
          </p:nvSpPr>
          <p:spPr bwMode="auto">
            <a:xfrm>
              <a:off x="2203" y="2528"/>
              <a:ext cx="77" cy="165"/>
            </a:xfrm>
            <a:custGeom>
              <a:avLst/>
              <a:gdLst>
                <a:gd name="T0" fmla="*/ 723573389 w 40"/>
                <a:gd name="T1" fmla="*/ 2147483646 h 64"/>
                <a:gd name="T2" fmla="*/ 375882280 w 40"/>
                <a:gd name="T3" fmla="*/ 2147483646 h 64"/>
                <a:gd name="T4" fmla="*/ 375882280 w 40"/>
                <a:gd name="T5" fmla="*/ 2147483646 h 64"/>
                <a:gd name="T6" fmla="*/ 0 w 40"/>
                <a:gd name="T7" fmla="*/ 2147483646 h 64"/>
                <a:gd name="T8" fmla="*/ 375882280 w 40"/>
                <a:gd name="T9" fmla="*/ 2147483646 h 64"/>
                <a:gd name="T10" fmla="*/ 375882280 w 40"/>
                <a:gd name="T11" fmla="*/ 2147483646 h 64"/>
                <a:gd name="T12" fmla="*/ 723573389 w 40"/>
                <a:gd name="T13" fmla="*/ 2147483646 h 64"/>
                <a:gd name="T14" fmla="*/ 1099444448 w 40"/>
                <a:gd name="T15" fmla="*/ 2147483646 h 64"/>
                <a:gd name="T16" fmla="*/ 723573389 w 40"/>
                <a:gd name="T17" fmla="*/ 2147483646 h 64"/>
                <a:gd name="T18" fmla="*/ 723573389 w 40"/>
                <a:gd name="T19" fmla="*/ 2147483646 h 64"/>
                <a:gd name="T20" fmla="*/ 1494310404 w 40"/>
                <a:gd name="T21" fmla="*/ 2147483646 h 64"/>
                <a:gd name="T22" fmla="*/ 1099444448 w 40"/>
                <a:gd name="T23" fmla="*/ 0 h 64"/>
                <a:gd name="T24" fmla="*/ 1494310404 w 40"/>
                <a:gd name="T25" fmla="*/ 0 h 64"/>
                <a:gd name="T26" fmla="*/ 1494310404 w 40"/>
                <a:gd name="T27" fmla="*/ 2147483646 h 64"/>
                <a:gd name="T28" fmla="*/ 1856212922 w 40"/>
                <a:gd name="T29" fmla="*/ 2147483646 h 64"/>
                <a:gd name="T30" fmla="*/ 2147483646 w 40"/>
                <a:gd name="T31" fmla="*/ 2147483646 h 64"/>
                <a:gd name="T32" fmla="*/ 2147483646 w 40"/>
                <a:gd name="T33" fmla="*/ 2147483646 h 64"/>
                <a:gd name="T34" fmla="*/ 2147483646 w 40"/>
                <a:gd name="T35" fmla="*/ 2147483646 h 64"/>
                <a:gd name="T36" fmla="*/ 2147483646 w 40"/>
                <a:gd name="T37" fmla="*/ 2147483646 h 64"/>
                <a:gd name="T38" fmla="*/ 2147483646 w 40"/>
                <a:gd name="T39" fmla="*/ 2147483646 h 64"/>
                <a:gd name="T40" fmla="*/ 2147483646 w 40"/>
                <a:gd name="T41" fmla="*/ 2147483646 h 64"/>
                <a:gd name="T42" fmla="*/ 2147483646 w 40"/>
                <a:gd name="T43" fmla="*/ 2147483646 h 64"/>
                <a:gd name="T44" fmla="*/ 2147483646 w 40"/>
                <a:gd name="T45" fmla="*/ 2147483646 h 64"/>
                <a:gd name="T46" fmla="*/ 2147483646 w 40"/>
                <a:gd name="T47" fmla="*/ 2147483646 h 64"/>
                <a:gd name="T48" fmla="*/ 2147483646 w 40"/>
                <a:gd name="T49" fmla="*/ 2147483646 h 64"/>
                <a:gd name="T50" fmla="*/ 2147483646 w 40"/>
                <a:gd name="T51" fmla="*/ 2147483646 h 64"/>
                <a:gd name="T52" fmla="*/ 2147483646 w 40"/>
                <a:gd name="T53" fmla="*/ 2147483646 h 64"/>
                <a:gd name="T54" fmla="*/ 2147483646 w 40"/>
                <a:gd name="T55" fmla="*/ 2147483646 h 64"/>
                <a:gd name="T56" fmla="*/ 2147483646 w 40"/>
                <a:gd name="T57" fmla="*/ 2147483646 h 64"/>
                <a:gd name="T58" fmla="*/ 2147483646 w 40"/>
                <a:gd name="T59" fmla="*/ 2147483646 h 64"/>
                <a:gd name="T60" fmla="*/ 2147483646 w 40"/>
                <a:gd name="T61" fmla="*/ 2147483646 h 64"/>
                <a:gd name="T62" fmla="*/ 2147483646 w 40"/>
                <a:gd name="T63" fmla="*/ 2147483646 h 64"/>
                <a:gd name="T64" fmla="*/ 2147483646 w 40"/>
                <a:gd name="T65" fmla="*/ 2147483646 h 64"/>
                <a:gd name="T66" fmla="*/ 2147483646 w 40"/>
                <a:gd name="T67" fmla="*/ 2147483646 h 64"/>
                <a:gd name="T68" fmla="*/ 2147483646 w 40"/>
                <a:gd name="T69" fmla="*/ 2147483646 h 64"/>
                <a:gd name="T70" fmla="*/ 2147483646 w 40"/>
                <a:gd name="T71" fmla="*/ 2147483646 h 64"/>
                <a:gd name="T72" fmla="*/ 1856212922 w 40"/>
                <a:gd name="T73" fmla="*/ 2147483646 h 64"/>
                <a:gd name="T74" fmla="*/ 1494310404 w 40"/>
                <a:gd name="T75" fmla="*/ 2147483646 h 64"/>
                <a:gd name="T76" fmla="*/ 1494310404 w 40"/>
                <a:gd name="T77" fmla="*/ 2147483646 h 64"/>
                <a:gd name="T78" fmla="*/ 1494310404 w 40"/>
                <a:gd name="T79" fmla="*/ 2147483646 h 64"/>
                <a:gd name="T80" fmla="*/ 1099444448 w 40"/>
                <a:gd name="T81" fmla="*/ 2147483646 h 64"/>
                <a:gd name="T82" fmla="*/ 1099444448 w 40"/>
                <a:gd name="T83" fmla="*/ 2147483646 h 64"/>
                <a:gd name="T84" fmla="*/ 1494310404 w 40"/>
                <a:gd name="T85" fmla="*/ 2147483646 h 64"/>
                <a:gd name="T86" fmla="*/ 1494310404 w 40"/>
                <a:gd name="T87" fmla="*/ 2147483646 h 64"/>
                <a:gd name="T88" fmla="*/ 1099444448 w 40"/>
                <a:gd name="T89" fmla="*/ 2147483646 h 64"/>
                <a:gd name="T90" fmla="*/ 1099444448 w 40"/>
                <a:gd name="T91" fmla="*/ 2147483646 h 64"/>
                <a:gd name="T92" fmla="*/ 1099444448 w 40"/>
                <a:gd name="T93" fmla="*/ 2147483646 h 64"/>
                <a:gd name="T94" fmla="*/ 723573389 w 40"/>
                <a:gd name="T95" fmla="*/ 2147483646 h 64"/>
                <a:gd name="T96" fmla="*/ 723573389 w 40"/>
                <a:gd name="T97" fmla="*/ 2147483646 h 6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4"/>
                <a:gd name="T149" fmla="*/ 40 w 40"/>
                <a:gd name="T150" fmla="*/ 64 h 6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4">
                  <a:moveTo>
                    <a:pt x="8" y="32"/>
                  </a:moveTo>
                  <a:lnTo>
                    <a:pt x="4" y="28"/>
                  </a:lnTo>
                  <a:lnTo>
                    <a:pt x="4" y="24"/>
                  </a:lnTo>
                  <a:lnTo>
                    <a:pt x="0" y="24"/>
                  </a:lnTo>
                  <a:lnTo>
                    <a:pt x="4" y="20"/>
                  </a:lnTo>
                  <a:lnTo>
                    <a:pt x="4" y="16"/>
                  </a:lnTo>
                  <a:lnTo>
                    <a:pt x="8" y="16"/>
                  </a:lnTo>
                  <a:lnTo>
                    <a:pt x="12" y="12"/>
                  </a:lnTo>
                  <a:lnTo>
                    <a:pt x="8" y="12"/>
                  </a:lnTo>
                  <a:lnTo>
                    <a:pt x="8" y="8"/>
                  </a:lnTo>
                  <a:lnTo>
                    <a:pt x="16" y="4"/>
                  </a:lnTo>
                  <a:lnTo>
                    <a:pt x="12" y="0"/>
                  </a:lnTo>
                  <a:lnTo>
                    <a:pt x="16" y="0"/>
                  </a:lnTo>
                  <a:lnTo>
                    <a:pt x="16" y="4"/>
                  </a:lnTo>
                  <a:lnTo>
                    <a:pt x="20" y="4"/>
                  </a:lnTo>
                  <a:lnTo>
                    <a:pt x="24" y="8"/>
                  </a:lnTo>
                  <a:lnTo>
                    <a:pt x="24" y="12"/>
                  </a:lnTo>
                  <a:lnTo>
                    <a:pt x="24" y="16"/>
                  </a:lnTo>
                  <a:lnTo>
                    <a:pt x="28" y="16"/>
                  </a:lnTo>
                  <a:lnTo>
                    <a:pt x="32" y="16"/>
                  </a:lnTo>
                  <a:lnTo>
                    <a:pt x="36" y="20"/>
                  </a:lnTo>
                  <a:lnTo>
                    <a:pt x="36" y="24"/>
                  </a:lnTo>
                  <a:lnTo>
                    <a:pt x="36" y="28"/>
                  </a:lnTo>
                  <a:lnTo>
                    <a:pt x="36" y="32"/>
                  </a:lnTo>
                  <a:lnTo>
                    <a:pt x="32" y="32"/>
                  </a:lnTo>
                  <a:lnTo>
                    <a:pt x="32" y="36"/>
                  </a:lnTo>
                  <a:lnTo>
                    <a:pt x="28" y="40"/>
                  </a:lnTo>
                  <a:lnTo>
                    <a:pt x="32" y="44"/>
                  </a:lnTo>
                  <a:lnTo>
                    <a:pt x="36" y="44"/>
                  </a:lnTo>
                  <a:lnTo>
                    <a:pt x="36" y="48"/>
                  </a:lnTo>
                  <a:lnTo>
                    <a:pt x="36" y="52"/>
                  </a:lnTo>
                  <a:lnTo>
                    <a:pt x="40" y="56"/>
                  </a:lnTo>
                  <a:lnTo>
                    <a:pt x="36" y="56"/>
                  </a:lnTo>
                  <a:lnTo>
                    <a:pt x="32" y="60"/>
                  </a:lnTo>
                  <a:lnTo>
                    <a:pt x="28" y="60"/>
                  </a:lnTo>
                  <a:lnTo>
                    <a:pt x="24" y="64"/>
                  </a:lnTo>
                  <a:lnTo>
                    <a:pt x="20" y="64"/>
                  </a:lnTo>
                  <a:lnTo>
                    <a:pt x="16" y="60"/>
                  </a:lnTo>
                  <a:lnTo>
                    <a:pt x="16" y="56"/>
                  </a:lnTo>
                  <a:lnTo>
                    <a:pt x="16" y="52"/>
                  </a:lnTo>
                  <a:lnTo>
                    <a:pt x="12" y="52"/>
                  </a:lnTo>
                  <a:lnTo>
                    <a:pt x="12" y="48"/>
                  </a:lnTo>
                  <a:lnTo>
                    <a:pt x="16" y="40"/>
                  </a:lnTo>
                  <a:lnTo>
                    <a:pt x="16" y="36"/>
                  </a:lnTo>
                  <a:lnTo>
                    <a:pt x="12" y="36"/>
                  </a:lnTo>
                  <a:lnTo>
                    <a:pt x="12" y="32"/>
                  </a:lnTo>
                  <a:lnTo>
                    <a:pt x="12" y="28"/>
                  </a:lnTo>
                  <a:lnTo>
                    <a:pt x="8" y="28"/>
                  </a:lnTo>
                  <a:lnTo>
                    <a:pt x="8" y="32"/>
                  </a:lnTo>
                  <a:close/>
                </a:path>
              </a:pathLst>
            </a:custGeom>
            <a:solidFill>
              <a:srgbClr val="CCFFFF"/>
            </a:solidFill>
            <a:ln w="6350">
              <a:solidFill>
                <a:srgbClr val="CCFFFF"/>
              </a:solidFill>
              <a:prstDash val="solid"/>
              <a:round/>
              <a:headEnd/>
              <a:tailEnd/>
            </a:ln>
          </p:spPr>
          <p:txBody>
            <a:bodyPr/>
            <a:lstStyle/>
            <a:p>
              <a:endParaRPr lang="it-IT"/>
            </a:p>
          </p:txBody>
        </p:sp>
        <p:sp>
          <p:nvSpPr>
            <p:cNvPr id="23592" name="Freeform 37">
              <a:extLst>
                <a:ext uri="{FF2B5EF4-FFF2-40B4-BE49-F238E27FC236}">
                  <a16:creationId xmlns:a16="http://schemas.microsoft.com/office/drawing/2014/main" id="{65B3500B-AE5D-56F2-6B33-7B009D15E1A6}"/>
                </a:ext>
              </a:extLst>
            </p:cNvPr>
            <p:cNvSpPr>
              <a:spLocks/>
            </p:cNvSpPr>
            <p:nvPr/>
          </p:nvSpPr>
          <p:spPr bwMode="auto">
            <a:xfrm>
              <a:off x="3032" y="2528"/>
              <a:ext cx="69" cy="92"/>
            </a:xfrm>
            <a:custGeom>
              <a:avLst/>
              <a:gdLst>
                <a:gd name="T0" fmla="*/ 646051815 w 36"/>
                <a:gd name="T1" fmla="*/ 2147483646 h 36"/>
                <a:gd name="T2" fmla="*/ 973742563 w 36"/>
                <a:gd name="T3" fmla="*/ 0 h 36"/>
                <a:gd name="T4" fmla="*/ 1311109244 w 36"/>
                <a:gd name="T5" fmla="*/ 0 h 36"/>
                <a:gd name="T6" fmla="*/ 1311109244 w 36"/>
                <a:gd name="T7" fmla="*/ 2147483646 h 36"/>
                <a:gd name="T8" fmla="*/ 1311109244 w 36"/>
                <a:gd name="T9" fmla="*/ 2147483646 h 36"/>
                <a:gd name="T10" fmla="*/ 1311109244 w 36"/>
                <a:gd name="T11" fmla="*/ 2147483646 h 36"/>
                <a:gd name="T12" fmla="*/ 1619921286 w 36"/>
                <a:gd name="T13" fmla="*/ 2147483646 h 36"/>
                <a:gd name="T14" fmla="*/ 1957264609 w 36"/>
                <a:gd name="T15" fmla="*/ 2147483646 h 36"/>
                <a:gd name="T16" fmla="*/ 2147483646 w 36"/>
                <a:gd name="T17" fmla="*/ 2147483646 h 36"/>
                <a:gd name="T18" fmla="*/ 2147483646 w 36"/>
                <a:gd name="T19" fmla="*/ 2147483646 h 36"/>
                <a:gd name="T20" fmla="*/ 2147483646 w 36"/>
                <a:gd name="T21" fmla="*/ 2147483646 h 36"/>
                <a:gd name="T22" fmla="*/ 1957264609 w 36"/>
                <a:gd name="T23" fmla="*/ 2147483646 h 36"/>
                <a:gd name="T24" fmla="*/ 1957264609 w 36"/>
                <a:gd name="T25" fmla="*/ 2147483646 h 36"/>
                <a:gd name="T26" fmla="*/ 2147483646 w 36"/>
                <a:gd name="T27" fmla="*/ 2147483646 h 36"/>
                <a:gd name="T28" fmla="*/ 2147483646 w 36"/>
                <a:gd name="T29" fmla="*/ 2147483646 h 36"/>
                <a:gd name="T30" fmla="*/ 2147483646 w 36"/>
                <a:gd name="T31" fmla="*/ 2147483646 h 36"/>
                <a:gd name="T32" fmla="*/ 2147483646 w 36"/>
                <a:gd name="T33" fmla="*/ 2147483646 h 36"/>
                <a:gd name="T34" fmla="*/ 2147483646 w 36"/>
                <a:gd name="T35" fmla="*/ 2147483646 h 36"/>
                <a:gd name="T36" fmla="*/ 2147483646 w 36"/>
                <a:gd name="T37" fmla="*/ 2147483646 h 36"/>
                <a:gd name="T38" fmla="*/ 2147483646 w 36"/>
                <a:gd name="T39" fmla="*/ 2147483646 h 36"/>
                <a:gd name="T40" fmla="*/ 1957264609 w 36"/>
                <a:gd name="T41" fmla="*/ 2147483646 h 36"/>
                <a:gd name="T42" fmla="*/ 1619921286 w 36"/>
                <a:gd name="T43" fmla="*/ 2147483646 h 36"/>
                <a:gd name="T44" fmla="*/ 1311109244 w 36"/>
                <a:gd name="T45" fmla="*/ 2147483646 h 36"/>
                <a:gd name="T46" fmla="*/ 973742563 w 36"/>
                <a:gd name="T47" fmla="*/ 2147483646 h 36"/>
                <a:gd name="T48" fmla="*/ 646051815 w 36"/>
                <a:gd name="T49" fmla="*/ 2147483646 h 36"/>
                <a:gd name="T50" fmla="*/ 337070512 w 36"/>
                <a:gd name="T51" fmla="*/ 2147483646 h 36"/>
                <a:gd name="T52" fmla="*/ 0 w 36"/>
                <a:gd name="T53" fmla="*/ 2147483646 h 36"/>
                <a:gd name="T54" fmla="*/ 0 w 36"/>
                <a:gd name="T55" fmla="*/ 2147483646 h 36"/>
                <a:gd name="T56" fmla="*/ 337070512 w 36"/>
                <a:gd name="T57" fmla="*/ 2147483646 h 36"/>
                <a:gd name="T58" fmla="*/ 646051815 w 36"/>
                <a:gd name="T59" fmla="*/ 2147483646 h 36"/>
                <a:gd name="T60" fmla="*/ 646051815 w 36"/>
                <a:gd name="T61" fmla="*/ 2147483646 h 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6"/>
                <a:gd name="T94" fmla="*/ 0 h 36"/>
                <a:gd name="T95" fmla="*/ 36 w 36"/>
                <a:gd name="T96" fmla="*/ 36 h 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6" h="36">
                  <a:moveTo>
                    <a:pt x="8" y="4"/>
                  </a:moveTo>
                  <a:lnTo>
                    <a:pt x="12" y="0"/>
                  </a:lnTo>
                  <a:lnTo>
                    <a:pt x="16" y="0"/>
                  </a:lnTo>
                  <a:lnTo>
                    <a:pt x="16" y="4"/>
                  </a:lnTo>
                  <a:lnTo>
                    <a:pt x="16" y="8"/>
                  </a:lnTo>
                  <a:lnTo>
                    <a:pt x="16" y="12"/>
                  </a:lnTo>
                  <a:lnTo>
                    <a:pt x="20" y="12"/>
                  </a:lnTo>
                  <a:lnTo>
                    <a:pt x="24" y="8"/>
                  </a:lnTo>
                  <a:lnTo>
                    <a:pt x="28" y="8"/>
                  </a:lnTo>
                  <a:lnTo>
                    <a:pt x="28" y="12"/>
                  </a:lnTo>
                  <a:lnTo>
                    <a:pt x="28" y="16"/>
                  </a:lnTo>
                  <a:lnTo>
                    <a:pt x="24" y="16"/>
                  </a:lnTo>
                  <a:lnTo>
                    <a:pt x="24" y="20"/>
                  </a:lnTo>
                  <a:lnTo>
                    <a:pt x="28" y="20"/>
                  </a:lnTo>
                  <a:lnTo>
                    <a:pt x="32" y="24"/>
                  </a:lnTo>
                  <a:lnTo>
                    <a:pt x="36" y="24"/>
                  </a:lnTo>
                  <a:lnTo>
                    <a:pt x="36" y="28"/>
                  </a:lnTo>
                  <a:lnTo>
                    <a:pt x="32" y="32"/>
                  </a:lnTo>
                  <a:lnTo>
                    <a:pt x="32" y="36"/>
                  </a:lnTo>
                  <a:lnTo>
                    <a:pt x="28" y="32"/>
                  </a:lnTo>
                  <a:lnTo>
                    <a:pt x="24" y="32"/>
                  </a:lnTo>
                  <a:lnTo>
                    <a:pt x="20" y="28"/>
                  </a:lnTo>
                  <a:lnTo>
                    <a:pt x="16" y="28"/>
                  </a:lnTo>
                  <a:lnTo>
                    <a:pt x="12" y="24"/>
                  </a:lnTo>
                  <a:lnTo>
                    <a:pt x="8" y="20"/>
                  </a:lnTo>
                  <a:lnTo>
                    <a:pt x="4" y="20"/>
                  </a:lnTo>
                  <a:lnTo>
                    <a:pt x="0" y="16"/>
                  </a:lnTo>
                  <a:lnTo>
                    <a:pt x="0" y="12"/>
                  </a:lnTo>
                  <a:lnTo>
                    <a:pt x="4" y="12"/>
                  </a:lnTo>
                  <a:lnTo>
                    <a:pt x="8" y="8"/>
                  </a:lnTo>
                  <a:lnTo>
                    <a:pt x="8" y="4"/>
                  </a:lnTo>
                  <a:close/>
                </a:path>
              </a:pathLst>
            </a:custGeom>
            <a:solidFill>
              <a:srgbClr val="CCFFFF"/>
            </a:solidFill>
            <a:ln w="6350">
              <a:solidFill>
                <a:srgbClr val="CCFFFF"/>
              </a:solidFill>
              <a:prstDash val="solid"/>
              <a:round/>
              <a:headEnd/>
              <a:tailEnd/>
            </a:ln>
          </p:spPr>
          <p:txBody>
            <a:bodyPr/>
            <a:lstStyle/>
            <a:p>
              <a:endParaRPr lang="it-IT"/>
            </a:p>
          </p:txBody>
        </p:sp>
        <p:sp>
          <p:nvSpPr>
            <p:cNvPr id="23593" name="Freeform 38">
              <a:extLst>
                <a:ext uri="{FF2B5EF4-FFF2-40B4-BE49-F238E27FC236}">
                  <a16:creationId xmlns:a16="http://schemas.microsoft.com/office/drawing/2014/main" id="{2F26B172-0C83-AF16-0FD1-E7A6075CB89D}"/>
                </a:ext>
              </a:extLst>
            </p:cNvPr>
            <p:cNvSpPr>
              <a:spLocks/>
            </p:cNvSpPr>
            <p:nvPr/>
          </p:nvSpPr>
          <p:spPr bwMode="auto">
            <a:xfrm>
              <a:off x="3423" y="2600"/>
              <a:ext cx="315" cy="412"/>
            </a:xfrm>
            <a:custGeom>
              <a:avLst/>
              <a:gdLst>
                <a:gd name="T0" fmla="*/ 1035266388 w 164"/>
                <a:gd name="T1" fmla="*/ 2147483646 h 160"/>
                <a:gd name="T2" fmla="*/ 1710737772 w 164"/>
                <a:gd name="T3" fmla="*/ 2147483646 h 160"/>
                <a:gd name="T4" fmla="*/ 2147483646 w 164"/>
                <a:gd name="T5" fmla="*/ 2147483646 h 160"/>
                <a:gd name="T6" fmla="*/ 2147483646 w 164"/>
                <a:gd name="T7" fmla="*/ 2147483646 h 160"/>
                <a:gd name="T8" fmla="*/ 2147483646 w 164"/>
                <a:gd name="T9" fmla="*/ 2147483646 h 160"/>
                <a:gd name="T10" fmla="*/ 2147483646 w 164"/>
                <a:gd name="T11" fmla="*/ 2147483646 h 160"/>
                <a:gd name="T12" fmla="*/ 2147483646 w 164"/>
                <a:gd name="T13" fmla="*/ 2147483646 h 160"/>
                <a:gd name="T14" fmla="*/ 2147483646 w 164"/>
                <a:gd name="T15" fmla="*/ 2147483646 h 160"/>
                <a:gd name="T16" fmla="*/ 2147483646 w 164"/>
                <a:gd name="T17" fmla="*/ 2147483646 h 160"/>
                <a:gd name="T18" fmla="*/ 2147483646 w 164"/>
                <a:gd name="T19" fmla="*/ 2147483646 h 160"/>
                <a:gd name="T20" fmla="*/ 2147483646 w 164"/>
                <a:gd name="T21" fmla="*/ 2147483646 h 160"/>
                <a:gd name="T22" fmla="*/ 2147483646 w 164"/>
                <a:gd name="T23" fmla="*/ 2147483646 h 160"/>
                <a:gd name="T24" fmla="*/ 2147483646 w 164"/>
                <a:gd name="T25" fmla="*/ 2147483646 h 160"/>
                <a:gd name="T26" fmla="*/ 2147483646 w 164"/>
                <a:gd name="T27" fmla="*/ 2147483646 h 160"/>
                <a:gd name="T28" fmla="*/ 2147483646 w 164"/>
                <a:gd name="T29" fmla="*/ 0 h 160"/>
                <a:gd name="T30" fmla="*/ 2147483646 w 164"/>
                <a:gd name="T31" fmla="*/ 2147483646 h 160"/>
                <a:gd name="T32" fmla="*/ 2147483646 w 164"/>
                <a:gd name="T33" fmla="*/ 2147483646 h 160"/>
                <a:gd name="T34" fmla="*/ 2147483646 w 164"/>
                <a:gd name="T35" fmla="*/ 2147483646 h 160"/>
                <a:gd name="T36" fmla="*/ 2147483646 w 164"/>
                <a:gd name="T37" fmla="*/ 2147483646 h 160"/>
                <a:gd name="T38" fmla="*/ 2147483646 w 164"/>
                <a:gd name="T39" fmla="*/ 2147483646 h 160"/>
                <a:gd name="T40" fmla="*/ 2147483646 w 164"/>
                <a:gd name="T41" fmla="*/ 2147483646 h 160"/>
                <a:gd name="T42" fmla="*/ 2147483646 w 164"/>
                <a:gd name="T43" fmla="*/ 2147483646 h 160"/>
                <a:gd name="T44" fmla="*/ 2147483646 w 164"/>
                <a:gd name="T45" fmla="*/ 2147483646 h 160"/>
                <a:gd name="T46" fmla="*/ 2147483646 w 164"/>
                <a:gd name="T47" fmla="*/ 2147483646 h 160"/>
                <a:gd name="T48" fmla="*/ 2147483646 w 164"/>
                <a:gd name="T49" fmla="*/ 2147483646 h 160"/>
                <a:gd name="T50" fmla="*/ 2147483646 w 164"/>
                <a:gd name="T51" fmla="*/ 2147483646 h 160"/>
                <a:gd name="T52" fmla="*/ 2147483646 w 164"/>
                <a:gd name="T53" fmla="*/ 2147483646 h 160"/>
                <a:gd name="T54" fmla="*/ 2147483646 w 164"/>
                <a:gd name="T55" fmla="*/ 2147483646 h 160"/>
                <a:gd name="T56" fmla="*/ 2147483646 w 164"/>
                <a:gd name="T57" fmla="*/ 2147483646 h 160"/>
                <a:gd name="T58" fmla="*/ 2147483646 w 164"/>
                <a:gd name="T59" fmla="*/ 2147483646 h 160"/>
                <a:gd name="T60" fmla="*/ 2147483646 w 164"/>
                <a:gd name="T61" fmla="*/ 2147483646 h 160"/>
                <a:gd name="T62" fmla="*/ 2147483646 w 164"/>
                <a:gd name="T63" fmla="*/ 2147483646 h 160"/>
                <a:gd name="T64" fmla="*/ 2147483646 w 164"/>
                <a:gd name="T65" fmla="*/ 2147483646 h 160"/>
                <a:gd name="T66" fmla="*/ 2147483646 w 164"/>
                <a:gd name="T67" fmla="*/ 2147483646 h 160"/>
                <a:gd name="T68" fmla="*/ 2147483646 w 164"/>
                <a:gd name="T69" fmla="*/ 2147483646 h 160"/>
                <a:gd name="T70" fmla="*/ 2147483646 w 164"/>
                <a:gd name="T71" fmla="*/ 2147483646 h 160"/>
                <a:gd name="T72" fmla="*/ 2147483646 w 164"/>
                <a:gd name="T73" fmla="*/ 2147483646 h 160"/>
                <a:gd name="T74" fmla="*/ 2147483646 w 164"/>
                <a:gd name="T75" fmla="*/ 2147483646 h 160"/>
                <a:gd name="T76" fmla="*/ 2147483646 w 164"/>
                <a:gd name="T77" fmla="*/ 2147483646 h 160"/>
                <a:gd name="T78" fmla="*/ 2147483646 w 164"/>
                <a:gd name="T79" fmla="*/ 2147483646 h 160"/>
                <a:gd name="T80" fmla="*/ 2147483646 w 164"/>
                <a:gd name="T81" fmla="*/ 2147483646 h 160"/>
                <a:gd name="T82" fmla="*/ 2147483646 w 164"/>
                <a:gd name="T83" fmla="*/ 2147483646 h 160"/>
                <a:gd name="T84" fmla="*/ 2147483646 w 164"/>
                <a:gd name="T85" fmla="*/ 2147483646 h 160"/>
                <a:gd name="T86" fmla="*/ 2147483646 w 164"/>
                <a:gd name="T87" fmla="*/ 2147483646 h 160"/>
                <a:gd name="T88" fmla="*/ 2147483646 w 164"/>
                <a:gd name="T89" fmla="*/ 2147483646 h 160"/>
                <a:gd name="T90" fmla="*/ 2147483646 w 164"/>
                <a:gd name="T91" fmla="*/ 2147483646 h 160"/>
                <a:gd name="T92" fmla="*/ 2147483646 w 164"/>
                <a:gd name="T93" fmla="*/ 2147483646 h 160"/>
                <a:gd name="T94" fmla="*/ 1710737772 w 164"/>
                <a:gd name="T95" fmla="*/ 2147483646 h 160"/>
                <a:gd name="T96" fmla="*/ 685249145 w 164"/>
                <a:gd name="T97" fmla="*/ 2147483646 h 160"/>
                <a:gd name="T98" fmla="*/ 0 w 164"/>
                <a:gd name="T99" fmla="*/ 2147483646 h 160"/>
                <a:gd name="T100" fmla="*/ 356764634 w 164"/>
                <a:gd name="T101" fmla="*/ 2147483646 h 1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4"/>
                <a:gd name="T154" fmla="*/ 0 h 160"/>
                <a:gd name="T155" fmla="*/ 164 w 164"/>
                <a:gd name="T156" fmla="*/ 160 h 1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4" h="160">
                  <a:moveTo>
                    <a:pt x="8" y="88"/>
                  </a:moveTo>
                  <a:lnTo>
                    <a:pt x="12" y="88"/>
                  </a:lnTo>
                  <a:lnTo>
                    <a:pt x="12" y="84"/>
                  </a:lnTo>
                  <a:lnTo>
                    <a:pt x="16" y="84"/>
                  </a:lnTo>
                  <a:lnTo>
                    <a:pt x="16" y="88"/>
                  </a:lnTo>
                  <a:lnTo>
                    <a:pt x="20" y="88"/>
                  </a:lnTo>
                  <a:lnTo>
                    <a:pt x="24" y="84"/>
                  </a:lnTo>
                  <a:lnTo>
                    <a:pt x="28" y="80"/>
                  </a:lnTo>
                  <a:lnTo>
                    <a:pt x="32" y="76"/>
                  </a:lnTo>
                  <a:lnTo>
                    <a:pt x="32" y="72"/>
                  </a:lnTo>
                  <a:lnTo>
                    <a:pt x="32" y="64"/>
                  </a:lnTo>
                  <a:lnTo>
                    <a:pt x="36" y="60"/>
                  </a:lnTo>
                  <a:lnTo>
                    <a:pt x="36" y="56"/>
                  </a:lnTo>
                  <a:lnTo>
                    <a:pt x="40" y="56"/>
                  </a:lnTo>
                  <a:lnTo>
                    <a:pt x="44" y="56"/>
                  </a:lnTo>
                  <a:lnTo>
                    <a:pt x="44" y="52"/>
                  </a:lnTo>
                  <a:lnTo>
                    <a:pt x="44" y="48"/>
                  </a:lnTo>
                  <a:lnTo>
                    <a:pt x="44" y="44"/>
                  </a:lnTo>
                  <a:lnTo>
                    <a:pt x="48" y="40"/>
                  </a:lnTo>
                  <a:lnTo>
                    <a:pt x="48" y="32"/>
                  </a:lnTo>
                  <a:lnTo>
                    <a:pt x="48" y="28"/>
                  </a:lnTo>
                  <a:lnTo>
                    <a:pt x="52" y="24"/>
                  </a:lnTo>
                  <a:lnTo>
                    <a:pt x="52" y="20"/>
                  </a:lnTo>
                  <a:lnTo>
                    <a:pt x="52" y="16"/>
                  </a:lnTo>
                  <a:lnTo>
                    <a:pt x="56" y="16"/>
                  </a:lnTo>
                  <a:lnTo>
                    <a:pt x="56" y="12"/>
                  </a:lnTo>
                  <a:lnTo>
                    <a:pt x="52" y="8"/>
                  </a:lnTo>
                  <a:lnTo>
                    <a:pt x="56" y="8"/>
                  </a:lnTo>
                  <a:lnTo>
                    <a:pt x="56" y="4"/>
                  </a:lnTo>
                  <a:lnTo>
                    <a:pt x="60" y="4"/>
                  </a:lnTo>
                  <a:lnTo>
                    <a:pt x="64" y="4"/>
                  </a:lnTo>
                  <a:lnTo>
                    <a:pt x="68" y="4"/>
                  </a:lnTo>
                  <a:lnTo>
                    <a:pt x="68" y="8"/>
                  </a:lnTo>
                  <a:lnTo>
                    <a:pt x="72" y="8"/>
                  </a:lnTo>
                  <a:lnTo>
                    <a:pt x="76" y="8"/>
                  </a:lnTo>
                  <a:lnTo>
                    <a:pt x="84" y="12"/>
                  </a:lnTo>
                  <a:lnTo>
                    <a:pt x="88" y="12"/>
                  </a:lnTo>
                  <a:lnTo>
                    <a:pt x="88" y="4"/>
                  </a:lnTo>
                  <a:lnTo>
                    <a:pt x="92" y="4"/>
                  </a:lnTo>
                  <a:lnTo>
                    <a:pt x="96" y="8"/>
                  </a:lnTo>
                  <a:lnTo>
                    <a:pt x="100" y="4"/>
                  </a:lnTo>
                  <a:lnTo>
                    <a:pt x="104" y="4"/>
                  </a:lnTo>
                  <a:lnTo>
                    <a:pt x="108" y="4"/>
                  </a:lnTo>
                  <a:lnTo>
                    <a:pt x="112" y="4"/>
                  </a:lnTo>
                  <a:lnTo>
                    <a:pt x="112" y="0"/>
                  </a:lnTo>
                  <a:lnTo>
                    <a:pt x="120" y="0"/>
                  </a:lnTo>
                  <a:lnTo>
                    <a:pt x="120" y="4"/>
                  </a:lnTo>
                  <a:lnTo>
                    <a:pt x="124" y="4"/>
                  </a:lnTo>
                  <a:lnTo>
                    <a:pt x="128" y="0"/>
                  </a:lnTo>
                  <a:lnTo>
                    <a:pt x="128" y="4"/>
                  </a:lnTo>
                  <a:lnTo>
                    <a:pt x="132" y="4"/>
                  </a:lnTo>
                  <a:lnTo>
                    <a:pt x="132" y="8"/>
                  </a:lnTo>
                  <a:lnTo>
                    <a:pt x="136" y="8"/>
                  </a:lnTo>
                  <a:lnTo>
                    <a:pt x="140" y="8"/>
                  </a:lnTo>
                  <a:lnTo>
                    <a:pt x="144" y="8"/>
                  </a:lnTo>
                  <a:lnTo>
                    <a:pt x="148" y="8"/>
                  </a:lnTo>
                  <a:lnTo>
                    <a:pt x="152" y="12"/>
                  </a:lnTo>
                  <a:lnTo>
                    <a:pt x="160" y="16"/>
                  </a:lnTo>
                  <a:lnTo>
                    <a:pt x="160" y="20"/>
                  </a:lnTo>
                  <a:lnTo>
                    <a:pt x="160" y="24"/>
                  </a:lnTo>
                  <a:lnTo>
                    <a:pt x="160" y="28"/>
                  </a:lnTo>
                  <a:lnTo>
                    <a:pt x="164" y="28"/>
                  </a:lnTo>
                  <a:lnTo>
                    <a:pt x="164" y="32"/>
                  </a:lnTo>
                  <a:lnTo>
                    <a:pt x="156" y="36"/>
                  </a:lnTo>
                  <a:lnTo>
                    <a:pt x="152" y="40"/>
                  </a:lnTo>
                  <a:lnTo>
                    <a:pt x="148" y="44"/>
                  </a:lnTo>
                  <a:lnTo>
                    <a:pt x="148" y="48"/>
                  </a:lnTo>
                  <a:lnTo>
                    <a:pt x="148" y="52"/>
                  </a:lnTo>
                  <a:lnTo>
                    <a:pt x="148" y="56"/>
                  </a:lnTo>
                  <a:lnTo>
                    <a:pt x="148" y="60"/>
                  </a:lnTo>
                  <a:lnTo>
                    <a:pt x="144" y="60"/>
                  </a:lnTo>
                  <a:lnTo>
                    <a:pt x="144" y="64"/>
                  </a:lnTo>
                  <a:lnTo>
                    <a:pt x="144" y="68"/>
                  </a:lnTo>
                  <a:lnTo>
                    <a:pt x="144" y="72"/>
                  </a:lnTo>
                  <a:lnTo>
                    <a:pt x="144" y="76"/>
                  </a:lnTo>
                  <a:lnTo>
                    <a:pt x="144" y="80"/>
                  </a:lnTo>
                  <a:lnTo>
                    <a:pt x="148" y="80"/>
                  </a:lnTo>
                  <a:lnTo>
                    <a:pt x="148" y="88"/>
                  </a:lnTo>
                  <a:lnTo>
                    <a:pt x="148" y="96"/>
                  </a:lnTo>
                  <a:lnTo>
                    <a:pt x="148" y="100"/>
                  </a:lnTo>
                  <a:lnTo>
                    <a:pt x="152" y="104"/>
                  </a:lnTo>
                  <a:lnTo>
                    <a:pt x="152" y="108"/>
                  </a:lnTo>
                  <a:lnTo>
                    <a:pt x="156" y="112"/>
                  </a:lnTo>
                  <a:lnTo>
                    <a:pt x="160" y="116"/>
                  </a:lnTo>
                  <a:lnTo>
                    <a:pt x="156" y="116"/>
                  </a:lnTo>
                  <a:lnTo>
                    <a:pt x="144" y="120"/>
                  </a:lnTo>
                  <a:lnTo>
                    <a:pt x="140" y="128"/>
                  </a:lnTo>
                  <a:lnTo>
                    <a:pt x="140" y="136"/>
                  </a:lnTo>
                  <a:lnTo>
                    <a:pt x="140" y="140"/>
                  </a:lnTo>
                  <a:lnTo>
                    <a:pt x="136" y="144"/>
                  </a:lnTo>
                  <a:lnTo>
                    <a:pt x="140" y="148"/>
                  </a:lnTo>
                  <a:lnTo>
                    <a:pt x="144" y="152"/>
                  </a:lnTo>
                  <a:lnTo>
                    <a:pt x="148" y="152"/>
                  </a:lnTo>
                  <a:lnTo>
                    <a:pt x="152" y="152"/>
                  </a:lnTo>
                  <a:lnTo>
                    <a:pt x="152" y="156"/>
                  </a:lnTo>
                  <a:lnTo>
                    <a:pt x="152" y="160"/>
                  </a:lnTo>
                  <a:lnTo>
                    <a:pt x="148" y="160"/>
                  </a:lnTo>
                  <a:lnTo>
                    <a:pt x="144" y="160"/>
                  </a:lnTo>
                  <a:lnTo>
                    <a:pt x="140" y="160"/>
                  </a:lnTo>
                  <a:lnTo>
                    <a:pt x="140" y="156"/>
                  </a:lnTo>
                  <a:lnTo>
                    <a:pt x="136" y="152"/>
                  </a:lnTo>
                  <a:lnTo>
                    <a:pt x="132" y="152"/>
                  </a:lnTo>
                  <a:lnTo>
                    <a:pt x="128" y="144"/>
                  </a:lnTo>
                  <a:lnTo>
                    <a:pt x="128" y="148"/>
                  </a:lnTo>
                  <a:lnTo>
                    <a:pt x="124" y="148"/>
                  </a:lnTo>
                  <a:lnTo>
                    <a:pt x="120" y="148"/>
                  </a:lnTo>
                  <a:lnTo>
                    <a:pt x="116" y="148"/>
                  </a:lnTo>
                  <a:lnTo>
                    <a:pt x="112" y="148"/>
                  </a:lnTo>
                  <a:lnTo>
                    <a:pt x="112" y="144"/>
                  </a:lnTo>
                  <a:lnTo>
                    <a:pt x="104" y="144"/>
                  </a:lnTo>
                  <a:lnTo>
                    <a:pt x="104" y="140"/>
                  </a:lnTo>
                  <a:lnTo>
                    <a:pt x="100" y="140"/>
                  </a:lnTo>
                  <a:lnTo>
                    <a:pt x="96" y="140"/>
                  </a:lnTo>
                  <a:lnTo>
                    <a:pt x="92" y="140"/>
                  </a:lnTo>
                  <a:lnTo>
                    <a:pt x="88" y="140"/>
                  </a:lnTo>
                  <a:lnTo>
                    <a:pt x="84" y="144"/>
                  </a:lnTo>
                  <a:lnTo>
                    <a:pt x="84" y="140"/>
                  </a:lnTo>
                  <a:lnTo>
                    <a:pt x="84" y="136"/>
                  </a:lnTo>
                  <a:lnTo>
                    <a:pt x="84" y="132"/>
                  </a:lnTo>
                  <a:lnTo>
                    <a:pt x="80" y="128"/>
                  </a:lnTo>
                  <a:lnTo>
                    <a:pt x="84" y="124"/>
                  </a:lnTo>
                  <a:lnTo>
                    <a:pt x="84" y="120"/>
                  </a:lnTo>
                  <a:lnTo>
                    <a:pt x="80" y="116"/>
                  </a:lnTo>
                  <a:lnTo>
                    <a:pt x="80" y="112"/>
                  </a:lnTo>
                  <a:lnTo>
                    <a:pt x="80" y="108"/>
                  </a:lnTo>
                  <a:lnTo>
                    <a:pt x="76" y="108"/>
                  </a:lnTo>
                  <a:lnTo>
                    <a:pt x="72" y="108"/>
                  </a:lnTo>
                  <a:lnTo>
                    <a:pt x="64" y="108"/>
                  </a:lnTo>
                  <a:lnTo>
                    <a:pt x="64" y="112"/>
                  </a:lnTo>
                  <a:lnTo>
                    <a:pt x="60" y="112"/>
                  </a:lnTo>
                  <a:lnTo>
                    <a:pt x="60" y="116"/>
                  </a:lnTo>
                  <a:lnTo>
                    <a:pt x="56" y="116"/>
                  </a:lnTo>
                  <a:lnTo>
                    <a:pt x="52" y="116"/>
                  </a:lnTo>
                  <a:lnTo>
                    <a:pt x="48" y="116"/>
                  </a:lnTo>
                  <a:lnTo>
                    <a:pt x="44" y="116"/>
                  </a:lnTo>
                  <a:lnTo>
                    <a:pt x="44" y="112"/>
                  </a:lnTo>
                  <a:lnTo>
                    <a:pt x="40" y="108"/>
                  </a:lnTo>
                  <a:lnTo>
                    <a:pt x="36" y="104"/>
                  </a:lnTo>
                  <a:lnTo>
                    <a:pt x="36" y="100"/>
                  </a:lnTo>
                  <a:lnTo>
                    <a:pt x="36" y="96"/>
                  </a:lnTo>
                  <a:lnTo>
                    <a:pt x="32" y="96"/>
                  </a:lnTo>
                  <a:lnTo>
                    <a:pt x="28" y="96"/>
                  </a:lnTo>
                  <a:lnTo>
                    <a:pt x="24" y="96"/>
                  </a:lnTo>
                  <a:lnTo>
                    <a:pt x="20" y="96"/>
                  </a:lnTo>
                  <a:lnTo>
                    <a:pt x="16" y="96"/>
                  </a:lnTo>
                  <a:lnTo>
                    <a:pt x="12" y="96"/>
                  </a:lnTo>
                  <a:lnTo>
                    <a:pt x="8" y="96"/>
                  </a:lnTo>
                  <a:lnTo>
                    <a:pt x="4" y="96"/>
                  </a:lnTo>
                  <a:lnTo>
                    <a:pt x="4" y="100"/>
                  </a:lnTo>
                  <a:lnTo>
                    <a:pt x="0" y="100"/>
                  </a:lnTo>
                  <a:lnTo>
                    <a:pt x="0" y="96"/>
                  </a:lnTo>
                  <a:lnTo>
                    <a:pt x="0" y="92"/>
                  </a:lnTo>
                  <a:lnTo>
                    <a:pt x="4" y="92"/>
                  </a:lnTo>
                  <a:lnTo>
                    <a:pt x="4" y="88"/>
                  </a:lnTo>
                  <a:lnTo>
                    <a:pt x="8" y="88"/>
                  </a:lnTo>
                  <a:close/>
                </a:path>
              </a:pathLst>
            </a:custGeom>
            <a:solidFill>
              <a:srgbClr val="CCFFFF"/>
            </a:solidFill>
            <a:ln w="6350">
              <a:solidFill>
                <a:srgbClr val="CCFFFF"/>
              </a:solidFill>
              <a:prstDash val="solid"/>
              <a:round/>
              <a:headEnd/>
              <a:tailEnd/>
            </a:ln>
          </p:spPr>
          <p:txBody>
            <a:bodyPr/>
            <a:lstStyle/>
            <a:p>
              <a:endParaRPr lang="it-IT"/>
            </a:p>
          </p:txBody>
        </p:sp>
        <p:sp>
          <p:nvSpPr>
            <p:cNvPr id="23594" name="Freeform 39">
              <a:extLst>
                <a:ext uri="{FF2B5EF4-FFF2-40B4-BE49-F238E27FC236}">
                  <a16:creationId xmlns:a16="http://schemas.microsoft.com/office/drawing/2014/main" id="{5892E8D6-2EB7-1F12-8BD4-297D9F10FEC6}"/>
                </a:ext>
              </a:extLst>
            </p:cNvPr>
            <p:cNvSpPr>
              <a:spLocks/>
            </p:cNvSpPr>
            <p:nvPr/>
          </p:nvSpPr>
          <p:spPr bwMode="auto">
            <a:xfrm>
              <a:off x="3707" y="2744"/>
              <a:ext cx="183" cy="237"/>
            </a:xfrm>
            <a:custGeom>
              <a:avLst/>
              <a:gdLst>
                <a:gd name="T0" fmla="*/ 555567986 w 96"/>
                <a:gd name="T1" fmla="*/ 0 h 92"/>
                <a:gd name="T2" fmla="*/ 1128757054 w 96"/>
                <a:gd name="T3" fmla="*/ 0 h 92"/>
                <a:gd name="T4" fmla="*/ 2147483646 w 96"/>
                <a:gd name="T5" fmla="*/ 0 h 92"/>
                <a:gd name="T6" fmla="*/ 2147483646 w 96"/>
                <a:gd name="T7" fmla="*/ 0 h 92"/>
                <a:gd name="T8" fmla="*/ 2147483646 w 96"/>
                <a:gd name="T9" fmla="*/ 2147483646 h 92"/>
                <a:gd name="T10" fmla="*/ 2147483646 w 96"/>
                <a:gd name="T11" fmla="*/ 2147483646 h 92"/>
                <a:gd name="T12" fmla="*/ 2147483646 w 96"/>
                <a:gd name="T13" fmla="*/ 2147483646 h 92"/>
                <a:gd name="T14" fmla="*/ 2147483646 w 96"/>
                <a:gd name="T15" fmla="*/ 2147483646 h 92"/>
                <a:gd name="T16" fmla="*/ 2147483646 w 96"/>
                <a:gd name="T17" fmla="*/ 2147483646 h 92"/>
                <a:gd name="T18" fmla="*/ 2147483646 w 96"/>
                <a:gd name="T19" fmla="*/ 2147483646 h 92"/>
                <a:gd name="T20" fmla="*/ 2147483646 w 96"/>
                <a:gd name="T21" fmla="*/ 2147483646 h 92"/>
                <a:gd name="T22" fmla="*/ 2147483646 w 96"/>
                <a:gd name="T23" fmla="*/ 2147483646 h 92"/>
                <a:gd name="T24" fmla="*/ 2147483646 w 96"/>
                <a:gd name="T25" fmla="*/ 2147483646 h 92"/>
                <a:gd name="T26" fmla="*/ 2147483646 w 96"/>
                <a:gd name="T27" fmla="*/ 2147483646 h 92"/>
                <a:gd name="T28" fmla="*/ 2147483646 w 96"/>
                <a:gd name="T29" fmla="*/ 2147483646 h 92"/>
                <a:gd name="T30" fmla="*/ 2147483646 w 96"/>
                <a:gd name="T31" fmla="*/ 2147483646 h 92"/>
                <a:gd name="T32" fmla="*/ 2147483646 w 96"/>
                <a:gd name="T33" fmla="*/ 2147483646 h 92"/>
                <a:gd name="T34" fmla="*/ 2147483646 w 96"/>
                <a:gd name="T35" fmla="*/ 2147483646 h 92"/>
                <a:gd name="T36" fmla="*/ 2147483646 w 96"/>
                <a:gd name="T37" fmla="*/ 2147483646 h 92"/>
                <a:gd name="T38" fmla="*/ 2147483646 w 96"/>
                <a:gd name="T39" fmla="*/ 2147483646 h 92"/>
                <a:gd name="T40" fmla="*/ 2147483646 w 96"/>
                <a:gd name="T41" fmla="*/ 2147483646 h 92"/>
                <a:gd name="T42" fmla="*/ 2147483646 w 96"/>
                <a:gd name="T43" fmla="*/ 2147483646 h 92"/>
                <a:gd name="T44" fmla="*/ 2147483646 w 96"/>
                <a:gd name="T45" fmla="*/ 2147483646 h 92"/>
                <a:gd name="T46" fmla="*/ 2147483646 w 96"/>
                <a:gd name="T47" fmla="*/ 2147483646 h 92"/>
                <a:gd name="T48" fmla="*/ 2147483646 w 96"/>
                <a:gd name="T49" fmla="*/ 2147483646 h 92"/>
                <a:gd name="T50" fmla="*/ 2147483646 w 96"/>
                <a:gd name="T51" fmla="*/ 2147483646 h 92"/>
                <a:gd name="T52" fmla="*/ 2147483646 w 96"/>
                <a:gd name="T53" fmla="*/ 2147483646 h 92"/>
                <a:gd name="T54" fmla="*/ 2147483646 w 96"/>
                <a:gd name="T55" fmla="*/ 2147483646 h 92"/>
                <a:gd name="T56" fmla="*/ 2147483646 w 96"/>
                <a:gd name="T57" fmla="*/ 2147483646 h 92"/>
                <a:gd name="T58" fmla="*/ 2147483646 w 96"/>
                <a:gd name="T59" fmla="*/ 2147483646 h 92"/>
                <a:gd name="T60" fmla="*/ 2147483646 w 96"/>
                <a:gd name="T61" fmla="*/ 2147483646 h 92"/>
                <a:gd name="T62" fmla="*/ 2147483646 w 96"/>
                <a:gd name="T63" fmla="*/ 2147483646 h 92"/>
                <a:gd name="T64" fmla="*/ 2147483646 w 96"/>
                <a:gd name="T65" fmla="*/ 2147483646 h 92"/>
                <a:gd name="T66" fmla="*/ 2147483646 w 96"/>
                <a:gd name="T67" fmla="*/ 2147483646 h 92"/>
                <a:gd name="T68" fmla="*/ 2147483646 w 96"/>
                <a:gd name="T69" fmla="*/ 2147483646 h 92"/>
                <a:gd name="T70" fmla="*/ 2147483646 w 96"/>
                <a:gd name="T71" fmla="*/ 2147483646 h 92"/>
                <a:gd name="T72" fmla="*/ 2147483646 w 96"/>
                <a:gd name="T73" fmla="*/ 2147483646 h 92"/>
                <a:gd name="T74" fmla="*/ 2147483646 w 96"/>
                <a:gd name="T75" fmla="*/ 2147483646 h 92"/>
                <a:gd name="T76" fmla="*/ 2147483646 w 96"/>
                <a:gd name="T77" fmla="*/ 2147483646 h 92"/>
                <a:gd name="T78" fmla="*/ 2147483646 w 96"/>
                <a:gd name="T79" fmla="*/ 2147483646 h 92"/>
                <a:gd name="T80" fmla="*/ 2147483646 w 96"/>
                <a:gd name="T81" fmla="*/ 2147483646 h 92"/>
                <a:gd name="T82" fmla="*/ 2147483646 w 96"/>
                <a:gd name="T83" fmla="*/ 2147483646 h 92"/>
                <a:gd name="T84" fmla="*/ 1952064917 w 96"/>
                <a:gd name="T85" fmla="*/ 2147483646 h 92"/>
                <a:gd name="T86" fmla="*/ 1384145279 w 96"/>
                <a:gd name="T87" fmla="*/ 2147483646 h 92"/>
                <a:gd name="T88" fmla="*/ 1128757054 w 96"/>
                <a:gd name="T89" fmla="*/ 2147483646 h 92"/>
                <a:gd name="T90" fmla="*/ 847807985 w 96"/>
                <a:gd name="T91" fmla="*/ 2147483646 h 92"/>
                <a:gd name="T92" fmla="*/ 847807985 w 96"/>
                <a:gd name="T93" fmla="*/ 2147483646 h 92"/>
                <a:gd name="T94" fmla="*/ 555567986 w 96"/>
                <a:gd name="T95" fmla="*/ 2147483646 h 92"/>
                <a:gd name="T96" fmla="*/ 291445501 w 96"/>
                <a:gd name="T97" fmla="*/ 2147483646 h 92"/>
                <a:gd name="T98" fmla="*/ 291445501 w 96"/>
                <a:gd name="T99" fmla="*/ 2147483646 h 92"/>
                <a:gd name="T100" fmla="*/ 0 w 96"/>
                <a:gd name="T101" fmla="*/ 2147483646 h 92"/>
                <a:gd name="T102" fmla="*/ 0 w 96"/>
                <a:gd name="T103" fmla="*/ 2147483646 h 92"/>
                <a:gd name="T104" fmla="*/ 0 w 96"/>
                <a:gd name="T105" fmla="*/ 2147483646 h 92"/>
                <a:gd name="T106" fmla="*/ 291445501 w 96"/>
                <a:gd name="T107" fmla="*/ 2147483646 h 92"/>
                <a:gd name="T108" fmla="*/ 555567986 w 96"/>
                <a:gd name="T109" fmla="*/ 2147483646 h 92"/>
                <a:gd name="T110" fmla="*/ 847807985 w 96"/>
                <a:gd name="T111" fmla="*/ 2147483646 h 92"/>
                <a:gd name="T112" fmla="*/ 847807985 w 96"/>
                <a:gd name="T113" fmla="*/ 2147483646 h 92"/>
                <a:gd name="T114" fmla="*/ 555567986 w 96"/>
                <a:gd name="T115" fmla="*/ 2147483646 h 92"/>
                <a:gd name="T116" fmla="*/ 555567986 w 96"/>
                <a:gd name="T117" fmla="*/ 2147483646 h 92"/>
                <a:gd name="T118" fmla="*/ 847807985 w 96"/>
                <a:gd name="T119" fmla="*/ 2147483646 h 92"/>
                <a:gd name="T120" fmla="*/ 847807985 w 96"/>
                <a:gd name="T121" fmla="*/ 2147483646 h 92"/>
                <a:gd name="T122" fmla="*/ 847807985 w 96"/>
                <a:gd name="T123" fmla="*/ 2147483646 h 92"/>
                <a:gd name="T124" fmla="*/ 555567986 w 96"/>
                <a:gd name="T125" fmla="*/ 0 h 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6"/>
                <a:gd name="T190" fmla="*/ 0 h 92"/>
                <a:gd name="T191" fmla="*/ 96 w 96"/>
                <a:gd name="T192" fmla="*/ 92 h 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6" h="92">
                  <a:moveTo>
                    <a:pt x="8" y="0"/>
                  </a:moveTo>
                  <a:lnTo>
                    <a:pt x="16" y="0"/>
                  </a:lnTo>
                  <a:lnTo>
                    <a:pt x="32" y="0"/>
                  </a:lnTo>
                  <a:lnTo>
                    <a:pt x="40" y="0"/>
                  </a:lnTo>
                  <a:lnTo>
                    <a:pt x="56" y="8"/>
                  </a:lnTo>
                  <a:lnTo>
                    <a:pt x="72" y="16"/>
                  </a:lnTo>
                  <a:lnTo>
                    <a:pt x="72" y="20"/>
                  </a:lnTo>
                  <a:lnTo>
                    <a:pt x="80" y="28"/>
                  </a:lnTo>
                  <a:lnTo>
                    <a:pt x="84" y="32"/>
                  </a:lnTo>
                  <a:lnTo>
                    <a:pt x="80" y="40"/>
                  </a:lnTo>
                  <a:lnTo>
                    <a:pt x="80" y="44"/>
                  </a:lnTo>
                  <a:lnTo>
                    <a:pt x="84" y="48"/>
                  </a:lnTo>
                  <a:lnTo>
                    <a:pt x="88" y="52"/>
                  </a:lnTo>
                  <a:lnTo>
                    <a:pt x="84" y="52"/>
                  </a:lnTo>
                  <a:lnTo>
                    <a:pt x="84" y="56"/>
                  </a:lnTo>
                  <a:lnTo>
                    <a:pt x="88" y="60"/>
                  </a:lnTo>
                  <a:lnTo>
                    <a:pt x="84" y="60"/>
                  </a:lnTo>
                  <a:lnTo>
                    <a:pt x="84" y="64"/>
                  </a:lnTo>
                  <a:lnTo>
                    <a:pt x="88" y="72"/>
                  </a:lnTo>
                  <a:lnTo>
                    <a:pt x="88" y="76"/>
                  </a:lnTo>
                  <a:lnTo>
                    <a:pt x="92" y="80"/>
                  </a:lnTo>
                  <a:lnTo>
                    <a:pt x="96" y="80"/>
                  </a:lnTo>
                  <a:lnTo>
                    <a:pt x="92" y="84"/>
                  </a:lnTo>
                  <a:lnTo>
                    <a:pt x="88" y="84"/>
                  </a:lnTo>
                  <a:lnTo>
                    <a:pt x="84" y="88"/>
                  </a:lnTo>
                  <a:lnTo>
                    <a:pt x="80" y="88"/>
                  </a:lnTo>
                  <a:lnTo>
                    <a:pt x="76" y="88"/>
                  </a:lnTo>
                  <a:lnTo>
                    <a:pt x="72" y="88"/>
                  </a:lnTo>
                  <a:lnTo>
                    <a:pt x="72" y="92"/>
                  </a:lnTo>
                  <a:lnTo>
                    <a:pt x="68" y="92"/>
                  </a:lnTo>
                  <a:lnTo>
                    <a:pt x="64" y="92"/>
                  </a:lnTo>
                  <a:lnTo>
                    <a:pt x="60" y="92"/>
                  </a:lnTo>
                  <a:lnTo>
                    <a:pt x="56" y="92"/>
                  </a:lnTo>
                  <a:lnTo>
                    <a:pt x="56" y="88"/>
                  </a:lnTo>
                  <a:lnTo>
                    <a:pt x="52" y="92"/>
                  </a:lnTo>
                  <a:lnTo>
                    <a:pt x="48" y="88"/>
                  </a:lnTo>
                  <a:lnTo>
                    <a:pt x="44" y="88"/>
                  </a:lnTo>
                  <a:lnTo>
                    <a:pt x="40" y="84"/>
                  </a:lnTo>
                  <a:lnTo>
                    <a:pt x="40" y="80"/>
                  </a:lnTo>
                  <a:lnTo>
                    <a:pt x="40" y="76"/>
                  </a:lnTo>
                  <a:lnTo>
                    <a:pt x="36" y="72"/>
                  </a:lnTo>
                  <a:lnTo>
                    <a:pt x="32" y="72"/>
                  </a:lnTo>
                  <a:lnTo>
                    <a:pt x="28" y="72"/>
                  </a:lnTo>
                  <a:lnTo>
                    <a:pt x="20" y="68"/>
                  </a:lnTo>
                  <a:lnTo>
                    <a:pt x="16" y="64"/>
                  </a:lnTo>
                  <a:lnTo>
                    <a:pt x="12" y="64"/>
                  </a:lnTo>
                  <a:lnTo>
                    <a:pt x="12" y="60"/>
                  </a:lnTo>
                  <a:lnTo>
                    <a:pt x="8" y="56"/>
                  </a:lnTo>
                  <a:lnTo>
                    <a:pt x="4" y="52"/>
                  </a:lnTo>
                  <a:lnTo>
                    <a:pt x="4" y="48"/>
                  </a:lnTo>
                  <a:lnTo>
                    <a:pt x="0" y="44"/>
                  </a:lnTo>
                  <a:lnTo>
                    <a:pt x="0" y="40"/>
                  </a:lnTo>
                  <a:lnTo>
                    <a:pt x="0" y="32"/>
                  </a:lnTo>
                  <a:lnTo>
                    <a:pt x="4" y="28"/>
                  </a:lnTo>
                  <a:lnTo>
                    <a:pt x="8" y="24"/>
                  </a:lnTo>
                  <a:lnTo>
                    <a:pt x="12" y="20"/>
                  </a:lnTo>
                  <a:lnTo>
                    <a:pt x="12" y="16"/>
                  </a:lnTo>
                  <a:lnTo>
                    <a:pt x="8" y="16"/>
                  </a:lnTo>
                  <a:lnTo>
                    <a:pt x="8" y="12"/>
                  </a:lnTo>
                  <a:lnTo>
                    <a:pt x="12" y="12"/>
                  </a:lnTo>
                  <a:lnTo>
                    <a:pt x="12" y="8"/>
                  </a:lnTo>
                  <a:lnTo>
                    <a:pt x="12" y="4"/>
                  </a:lnTo>
                  <a:lnTo>
                    <a:pt x="8" y="0"/>
                  </a:lnTo>
                  <a:close/>
                </a:path>
              </a:pathLst>
            </a:custGeom>
            <a:solidFill>
              <a:srgbClr val="CCFFFF"/>
            </a:solidFill>
            <a:ln w="6350">
              <a:solidFill>
                <a:srgbClr val="CCFFFF"/>
              </a:solidFill>
              <a:prstDash val="solid"/>
              <a:round/>
              <a:headEnd/>
              <a:tailEnd/>
            </a:ln>
          </p:spPr>
          <p:txBody>
            <a:bodyPr/>
            <a:lstStyle/>
            <a:p>
              <a:endParaRPr lang="it-IT"/>
            </a:p>
          </p:txBody>
        </p:sp>
        <p:sp>
          <p:nvSpPr>
            <p:cNvPr id="23595" name="Freeform 40">
              <a:extLst>
                <a:ext uri="{FF2B5EF4-FFF2-40B4-BE49-F238E27FC236}">
                  <a16:creationId xmlns:a16="http://schemas.microsoft.com/office/drawing/2014/main" id="{4F9F1C78-5450-9787-4DC6-59FB4068CE75}"/>
                </a:ext>
              </a:extLst>
            </p:cNvPr>
            <p:cNvSpPr>
              <a:spLocks/>
            </p:cNvSpPr>
            <p:nvPr/>
          </p:nvSpPr>
          <p:spPr bwMode="auto">
            <a:xfrm>
              <a:off x="3700" y="2744"/>
              <a:ext cx="30" cy="41"/>
            </a:xfrm>
            <a:custGeom>
              <a:avLst/>
              <a:gdLst>
                <a:gd name="T0" fmla="*/ 0 w 16"/>
                <a:gd name="T1" fmla="*/ 2147483646 h 16"/>
                <a:gd name="T2" fmla="*/ 0 w 16"/>
                <a:gd name="T3" fmla="*/ 2147483646 h 16"/>
                <a:gd name="T4" fmla="*/ 0 w 16"/>
                <a:gd name="T5" fmla="*/ 2147483646 h 16"/>
                <a:gd name="T6" fmla="*/ 184255179 w 16"/>
                <a:gd name="T7" fmla="*/ 2147483646 h 16"/>
                <a:gd name="T8" fmla="*/ 353686110 w 16"/>
                <a:gd name="T9" fmla="*/ 2147483646 h 16"/>
                <a:gd name="T10" fmla="*/ 541296724 w 16"/>
                <a:gd name="T11" fmla="*/ 0 h 16"/>
                <a:gd name="T12" fmla="*/ 702078317 w 16"/>
                <a:gd name="T13" fmla="*/ 2147483646 h 16"/>
                <a:gd name="T14" fmla="*/ 702078317 w 16"/>
                <a:gd name="T15" fmla="*/ 2147483646 h 16"/>
                <a:gd name="T16" fmla="*/ 702078317 w 16"/>
                <a:gd name="T17" fmla="*/ 2147483646 h 16"/>
                <a:gd name="T18" fmla="*/ 541296724 w 16"/>
                <a:gd name="T19" fmla="*/ 2147483646 h 16"/>
                <a:gd name="T20" fmla="*/ 353686110 w 16"/>
                <a:gd name="T21" fmla="*/ 2147483646 h 16"/>
                <a:gd name="T22" fmla="*/ 353686110 w 16"/>
                <a:gd name="T23" fmla="*/ 2147483646 h 16"/>
                <a:gd name="T24" fmla="*/ 184255179 w 16"/>
                <a:gd name="T25" fmla="*/ 2147483646 h 16"/>
                <a:gd name="T26" fmla="*/ 0 w 16"/>
                <a:gd name="T27" fmla="*/ 2147483646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16"/>
                <a:gd name="T44" fmla="*/ 16 w 16"/>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16">
                  <a:moveTo>
                    <a:pt x="0" y="12"/>
                  </a:moveTo>
                  <a:lnTo>
                    <a:pt x="0" y="8"/>
                  </a:lnTo>
                  <a:lnTo>
                    <a:pt x="0" y="4"/>
                  </a:lnTo>
                  <a:lnTo>
                    <a:pt x="4" y="4"/>
                  </a:lnTo>
                  <a:lnTo>
                    <a:pt x="8" y="4"/>
                  </a:lnTo>
                  <a:lnTo>
                    <a:pt x="12" y="0"/>
                  </a:lnTo>
                  <a:lnTo>
                    <a:pt x="16" y="4"/>
                  </a:lnTo>
                  <a:lnTo>
                    <a:pt x="16" y="8"/>
                  </a:lnTo>
                  <a:lnTo>
                    <a:pt x="16" y="12"/>
                  </a:lnTo>
                  <a:lnTo>
                    <a:pt x="12" y="12"/>
                  </a:lnTo>
                  <a:lnTo>
                    <a:pt x="8" y="12"/>
                  </a:lnTo>
                  <a:lnTo>
                    <a:pt x="8" y="16"/>
                  </a:lnTo>
                  <a:lnTo>
                    <a:pt x="4" y="16"/>
                  </a:lnTo>
                  <a:lnTo>
                    <a:pt x="0" y="12"/>
                  </a:lnTo>
                  <a:close/>
                </a:path>
              </a:pathLst>
            </a:custGeom>
            <a:solidFill>
              <a:srgbClr val="CCFFFF"/>
            </a:solidFill>
            <a:ln w="6350">
              <a:solidFill>
                <a:srgbClr val="CCFFFF"/>
              </a:solidFill>
              <a:prstDash val="solid"/>
              <a:round/>
              <a:headEnd/>
              <a:tailEnd/>
            </a:ln>
          </p:spPr>
          <p:txBody>
            <a:bodyPr/>
            <a:lstStyle/>
            <a:p>
              <a:endParaRPr lang="it-IT"/>
            </a:p>
          </p:txBody>
        </p:sp>
        <p:sp>
          <p:nvSpPr>
            <p:cNvPr id="23596" name="Freeform 41">
              <a:extLst>
                <a:ext uri="{FF2B5EF4-FFF2-40B4-BE49-F238E27FC236}">
                  <a16:creationId xmlns:a16="http://schemas.microsoft.com/office/drawing/2014/main" id="{9CB9EBF9-FDEE-B1BC-BBD1-93217FCB7C44}"/>
                </a:ext>
              </a:extLst>
            </p:cNvPr>
            <p:cNvSpPr>
              <a:spLocks/>
            </p:cNvSpPr>
            <p:nvPr/>
          </p:nvSpPr>
          <p:spPr bwMode="auto">
            <a:xfrm>
              <a:off x="3700" y="2775"/>
              <a:ext cx="30" cy="52"/>
            </a:xfrm>
            <a:custGeom>
              <a:avLst/>
              <a:gdLst>
                <a:gd name="T0" fmla="*/ 184255179 w 16"/>
                <a:gd name="T1" fmla="*/ 2147483646 h 20"/>
                <a:gd name="T2" fmla="*/ 184255179 w 16"/>
                <a:gd name="T3" fmla="*/ 2147483646 h 20"/>
                <a:gd name="T4" fmla="*/ 0 w 16"/>
                <a:gd name="T5" fmla="*/ 2147483646 h 20"/>
                <a:gd name="T6" fmla="*/ 0 w 16"/>
                <a:gd name="T7" fmla="*/ 2147483646 h 20"/>
                <a:gd name="T8" fmla="*/ 0 w 16"/>
                <a:gd name="T9" fmla="*/ 2147483646 h 20"/>
                <a:gd name="T10" fmla="*/ 0 w 16"/>
                <a:gd name="T11" fmla="*/ 0 h 20"/>
                <a:gd name="T12" fmla="*/ 184255179 w 16"/>
                <a:gd name="T13" fmla="*/ 2147483646 h 20"/>
                <a:gd name="T14" fmla="*/ 353686110 w 16"/>
                <a:gd name="T15" fmla="*/ 2147483646 h 20"/>
                <a:gd name="T16" fmla="*/ 353686110 w 16"/>
                <a:gd name="T17" fmla="*/ 0 h 20"/>
                <a:gd name="T18" fmla="*/ 541296724 w 16"/>
                <a:gd name="T19" fmla="*/ 0 h 20"/>
                <a:gd name="T20" fmla="*/ 541296724 w 16"/>
                <a:gd name="T21" fmla="*/ 2147483646 h 20"/>
                <a:gd name="T22" fmla="*/ 702078317 w 16"/>
                <a:gd name="T23" fmla="*/ 2147483646 h 20"/>
                <a:gd name="T24" fmla="*/ 702078317 w 16"/>
                <a:gd name="T25" fmla="*/ 2147483646 h 20"/>
                <a:gd name="T26" fmla="*/ 541296724 w 16"/>
                <a:gd name="T27" fmla="*/ 2147483646 h 20"/>
                <a:gd name="T28" fmla="*/ 353686110 w 16"/>
                <a:gd name="T29" fmla="*/ 2147483646 h 20"/>
                <a:gd name="T30" fmla="*/ 184255179 w 16"/>
                <a:gd name="T31" fmla="*/ 2147483646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
                <a:gd name="T49" fmla="*/ 0 h 20"/>
                <a:gd name="T50" fmla="*/ 16 w 16"/>
                <a:gd name="T51" fmla="*/ 20 h 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 h="20">
                  <a:moveTo>
                    <a:pt x="4" y="20"/>
                  </a:moveTo>
                  <a:lnTo>
                    <a:pt x="4" y="12"/>
                  </a:lnTo>
                  <a:lnTo>
                    <a:pt x="0" y="12"/>
                  </a:lnTo>
                  <a:lnTo>
                    <a:pt x="0" y="8"/>
                  </a:lnTo>
                  <a:lnTo>
                    <a:pt x="0" y="4"/>
                  </a:lnTo>
                  <a:lnTo>
                    <a:pt x="0" y="0"/>
                  </a:lnTo>
                  <a:lnTo>
                    <a:pt x="4" y="4"/>
                  </a:lnTo>
                  <a:lnTo>
                    <a:pt x="8" y="4"/>
                  </a:lnTo>
                  <a:lnTo>
                    <a:pt x="8" y="0"/>
                  </a:lnTo>
                  <a:lnTo>
                    <a:pt x="12" y="0"/>
                  </a:lnTo>
                  <a:lnTo>
                    <a:pt x="12" y="4"/>
                  </a:lnTo>
                  <a:lnTo>
                    <a:pt x="16" y="4"/>
                  </a:lnTo>
                  <a:lnTo>
                    <a:pt x="16" y="8"/>
                  </a:lnTo>
                  <a:lnTo>
                    <a:pt x="12" y="12"/>
                  </a:lnTo>
                  <a:lnTo>
                    <a:pt x="8" y="16"/>
                  </a:lnTo>
                  <a:lnTo>
                    <a:pt x="4" y="20"/>
                  </a:lnTo>
                  <a:close/>
                </a:path>
              </a:pathLst>
            </a:custGeom>
            <a:solidFill>
              <a:srgbClr val="CCFFFF"/>
            </a:solidFill>
            <a:ln w="6350">
              <a:solidFill>
                <a:srgbClr val="CCFFFF"/>
              </a:solidFill>
              <a:prstDash val="solid"/>
              <a:round/>
              <a:headEnd/>
              <a:tailEnd/>
            </a:ln>
          </p:spPr>
          <p:txBody>
            <a:bodyPr/>
            <a:lstStyle/>
            <a:p>
              <a:endParaRPr lang="it-IT"/>
            </a:p>
          </p:txBody>
        </p:sp>
        <p:sp>
          <p:nvSpPr>
            <p:cNvPr id="23597" name="Freeform 42">
              <a:extLst>
                <a:ext uri="{FF2B5EF4-FFF2-40B4-BE49-F238E27FC236}">
                  <a16:creationId xmlns:a16="http://schemas.microsoft.com/office/drawing/2014/main" id="{7D9D0FC3-7F6E-53CB-3D26-C5E0D5A83860}"/>
                </a:ext>
              </a:extLst>
            </p:cNvPr>
            <p:cNvSpPr>
              <a:spLocks noEditPoints="1"/>
            </p:cNvSpPr>
            <p:nvPr/>
          </p:nvSpPr>
          <p:spPr bwMode="auto">
            <a:xfrm>
              <a:off x="3416" y="2817"/>
              <a:ext cx="199" cy="297"/>
            </a:xfrm>
            <a:custGeom>
              <a:avLst/>
              <a:gdLst>
                <a:gd name="T0" fmla="*/ 319026798 w 104"/>
                <a:gd name="T1" fmla="*/ 2147483646 h 116"/>
                <a:gd name="T2" fmla="*/ 933249039 w 104"/>
                <a:gd name="T3" fmla="*/ 2147483646 h 116"/>
                <a:gd name="T4" fmla="*/ 610445508 w 104"/>
                <a:gd name="T5" fmla="*/ 2147483646 h 116"/>
                <a:gd name="T6" fmla="*/ 319026798 w 104"/>
                <a:gd name="T7" fmla="*/ 2147483646 h 116"/>
                <a:gd name="T8" fmla="*/ 0 w 104"/>
                <a:gd name="T9" fmla="*/ 2147483646 h 116"/>
                <a:gd name="T10" fmla="*/ 610445508 w 104"/>
                <a:gd name="T11" fmla="*/ 2147483646 h 116"/>
                <a:gd name="T12" fmla="*/ 933249039 w 104"/>
                <a:gd name="T13" fmla="*/ 2147483646 h 116"/>
                <a:gd name="T14" fmla="*/ 1556351326 w 104"/>
                <a:gd name="T15" fmla="*/ 2147483646 h 116"/>
                <a:gd name="T16" fmla="*/ 2147483646 w 104"/>
                <a:gd name="T17" fmla="*/ 2147483646 h 116"/>
                <a:gd name="T18" fmla="*/ 2147483646 w 104"/>
                <a:gd name="T19" fmla="*/ 2147483646 h 116"/>
                <a:gd name="T20" fmla="*/ 2147483646 w 104"/>
                <a:gd name="T21" fmla="*/ 2147483646 h 116"/>
                <a:gd name="T22" fmla="*/ 2147483646 w 104"/>
                <a:gd name="T23" fmla="*/ 2147483646 h 116"/>
                <a:gd name="T24" fmla="*/ 2147483646 w 104"/>
                <a:gd name="T25" fmla="*/ 2147483646 h 116"/>
                <a:gd name="T26" fmla="*/ 2147483646 w 104"/>
                <a:gd name="T27" fmla="*/ 2147483646 h 116"/>
                <a:gd name="T28" fmla="*/ 2147483646 w 104"/>
                <a:gd name="T29" fmla="*/ 2147483646 h 116"/>
                <a:gd name="T30" fmla="*/ 2147483646 w 104"/>
                <a:gd name="T31" fmla="*/ 2147483646 h 116"/>
                <a:gd name="T32" fmla="*/ 2147483646 w 104"/>
                <a:gd name="T33" fmla="*/ 2147483646 h 116"/>
                <a:gd name="T34" fmla="*/ 2147483646 w 104"/>
                <a:gd name="T35" fmla="*/ 2147483646 h 116"/>
                <a:gd name="T36" fmla="*/ 2147483646 w 104"/>
                <a:gd name="T37" fmla="*/ 2147483646 h 116"/>
                <a:gd name="T38" fmla="*/ 2147483646 w 104"/>
                <a:gd name="T39" fmla="*/ 2147483646 h 116"/>
                <a:gd name="T40" fmla="*/ 2147483646 w 104"/>
                <a:gd name="T41" fmla="*/ 2147483646 h 116"/>
                <a:gd name="T42" fmla="*/ 2147483646 w 104"/>
                <a:gd name="T43" fmla="*/ 2147483646 h 116"/>
                <a:gd name="T44" fmla="*/ 2147483646 w 104"/>
                <a:gd name="T45" fmla="*/ 2147483646 h 116"/>
                <a:gd name="T46" fmla="*/ 2147483646 w 104"/>
                <a:gd name="T47" fmla="*/ 2147483646 h 116"/>
                <a:gd name="T48" fmla="*/ 2147483646 w 104"/>
                <a:gd name="T49" fmla="*/ 2147483646 h 116"/>
                <a:gd name="T50" fmla="*/ 2147483646 w 104"/>
                <a:gd name="T51" fmla="*/ 2147483646 h 116"/>
                <a:gd name="T52" fmla="*/ 2147483646 w 104"/>
                <a:gd name="T53" fmla="*/ 2147483646 h 116"/>
                <a:gd name="T54" fmla="*/ 2147483646 w 104"/>
                <a:gd name="T55" fmla="*/ 2147483646 h 116"/>
                <a:gd name="T56" fmla="*/ 2147483646 w 104"/>
                <a:gd name="T57" fmla="*/ 2147483646 h 116"/>
                <a:gd name="T58" fmla="*/ 2147483646 w 104"/>
                <a:gd name="T59" fmla="*/ 2147483646 h 116"/>
                <a:gd name="T60" fmla="*/ 2147483646 w 104"/>
                <a:gd name="T61" fmla="*/ 2147483646 h 116"/>
                <a:gd name="T62" fmla="*/ 2147483646 w 104"/>
                <a:gd name="T63" fmla="*/ 2147483646 h 116"/>
                <a:gd name="T64" fmla="*/ 2147483646 w 104"/>
                <a:gd name="T65" fmla="*/ 2147483646 h 116"/>
                <a:gd name="T66" fmla="*/ 2147483646 w 104"/>
                <a:gd name="T67" fmla="*/ 2147483646 h 116"/>
                <a:gd name="T68" fmla="*/ 2147483646 w 104"/>
                <a:gd name="T69" fmla="*/ 2147483646 h 116"/>
                <a:gd name="T70" fmla="*/ 2147483646 w 104"/>
                <a:gd name="T71" fmla="*/ 2147483646 h 116"/>
                <a:gd name="T72" fmla="*/ 2147483646 w 104"/>
                <a:gd name="T73" fmla="*/ 2147483646 h 116"/>
                <a:gd name="T74" fmla="*/ 2147483646 w 104"/>
                <a:gd name="T75" fmla="*/ 2147483646 h 116"/>
                <a:gd name="T76" fmla="*/ 1252477522 w 104"/>
                <a:gd name="T77" fmla="*/ 2147483646 h 116"/>
                <a:gd name="T78" fmla="*/ 610445508 w 104"/>
                <a:gd name="T79" fmla="*/ 2147483646 h 116"/>
                <a:gd name="T80" fmla="*/ 0 w 104"/>
                <a:gd name="T81" fmla="*/ 2147483646 h 116"/>
                <a:gd name="T82" fmla="*/ 0 w 104"/>
                <a:gd name="T83" fmla="*/ 2147483646 h 116"/>
                <a:gd name="T84" fmla="*/ 0 w 104"/>
                <a:gd name="T85" fmla="*/ 2147483646 h 116"/>
                <a:gd name="T86" fmla="*/ 319026798 w 104"/>
                <a:gd name="T87" fmla="*/ 2147483646 h 116"/>
                <a:gd name="T88" fmla="*/ 610445508 w 104"/>
                <a:gd name="T89" fmla="*/ 2147483646 h 116"/>
                <a:gd name="T90" fmla="*/ 933249039 w 104"/>
                <a:gd name="T91" fmla="*/ 2147483646 h 116"/>
                <a:gd name="T92" fmla="*/ 1252477522 w 104"/>
                <a:gd name="T93" fmla="*/ 2147483646 h 116"/>
                <a:gd name="T94" fmla="*/ 1252477522 w 104"/>
                <a:gd name="T95" fmla="*/ 2147483646 h 116"/>
                <a:gd name="T96" fmla="*/ 1252477522 w 104"/>
                <a:gd name="T97" fmla="*/ 2147483646 h 116"/>
                <a:gd name="T98" fmla="*/ 933249039 w 104"/>
                <a:gd name="T99" fmla="*/ 2147483646 h 116"/>
                <a:gd name="T100" fmla="*/ 933249039 w 104"/>
                <a:gd name="T101" fmla="*/ 2147483646 h 116"/>
                <a:gd name="T102" fmla="*/ 933249039 w 104"/>
                <a:gd name="T103" fmla="*/ 2147483646 h 116"/>
                <a:gd name="T104" fmla="*/ 610445508 w 104"/>
                <a:gd name="T105" fmla="*/ 2147483646 h 116"/>
                <a:gd name="T106" fmla="*/ 610445508 w 104"/>
                <a:gd name="T107" fmla="*/ 2147483646 h 11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4"/>
                <a:gd name="T163" fmla="*/ 0 h 116"/>
                <a:gd name="T164" fmla="*/ 104 w 104"/>
                <a:gd name="T165" fmla="*/ 116 h 11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4" h="116">
                  <a:moveTo>
                    <a:pt x="0" y="4"/>
                  </a:moveTo>
                  <a:lnTo>
                    <a:pt x="4" y="4"/>
                  </a:lnTo>
                  <a:lnTo>
                    <a:pt x="8" y="0"/>
                  </a:lnTo>
                  <a:lnTo>
                    <a:pt x="12" y="4"/>
                  </a:lnTo>
                  <a:lnTo>
                    <a:pt x="8" y="4"/>
                  </a:lnTo>
                  <a:lnTo>
                    <a:pt x="8" y="8"/>
                  </a:lnTo>
                  <a:lnTo>
                    <a:pt x="4" y="8"/>
                  </a:lnTo>
                  <a:lnTo>
                    <a:pt x="4" y="12"/>
                  </a:lnTo>
                  <a:lnTo>
                    <a:pt x="4" y="8"/>
                  </a:lnTo>
                  <a:lnTo>
                    <a:pt x="0" y="4"/>
                  </a:lnTo>
                  <a:close/>
                  <a:moveTo>
                    <a:pt x="4" y="16"/>
                  </a:moveTo>
                  <a:lnTo>
                    <a:pt x="8" y="16"/>
                  </a:lnTo>
                  <a:lnTo>
                    <a:pt x="8" y="12"/>
                  </a:lnTo>
                  <a:lnTo>
                    <a:pt x="12" y="12"/>
                  </a:lnTo>
                  <a:lnTo>
                    <a:pt x="16" y="12"/>
                  </a:lnTo>
                  <a:lnTo>
                    <a:pt x="20" y="12"/>
                  </a:lnTo>
                  <a:lnTo>
                    <a:pt x="24" y="12"/>
                  </a:lnTo>
                  <a:lnTo>
                    <a:pt x="28" y="12"/>
                  </a:lnTo>
                  <a:lnTo>
                    <a:pt x="32" y="12"/>
                  </a:lnTo>
                  <a:lnTo>
                    <a:pt x="36" y="12"/>
                  </a:lnTo>
                  <a:lnTo>
                    <a:pt x="40" y="12"/>
                  </a:lnTo>
                  <a:lnTo>
                    <a:pt x="40" y="16"/>
                  </a:lnTo>
                  <a:lnTo>
                    <a:pt x="40" y="20"/>
                  </a:lnTo>
                  <a:lnTo>
                    <a:pt x="44" y="24"/>
                  </a:lnTo>
                  <a:lnTo>
                    <a:pt x="48" y="28"/>
                  </a:lnTo>
                  <a:lnTo>
                    <a:pt x="48" y="32"/>
                  </a:lnTo>
                  <a:lnTo>
                    <a:pt x="52" y="32"/>
                  </a:lnTo>
                  <a:lnTo>
                    <a:pt x="56" y="32"/>
                  </a:lnTo>
                  <a:lnTo>
                    <a:pt x="60" y="32"/>
                  </a:lnTo>
                  <a:lnTo>
                    <a:pt x="64" y="32"/>
                  </a:lnTo>
                  <a:lnTo>
                    <a:pt x="64" y="28"/>
                  </a:lnTo>
                  <a:lnTo>
                    <a:pt x="68" y="28"/>
                  </a:lnTo>
                  <a:lnTo>
                    <a:pt x="68" y="24"/>
                  </a:lnTo>
                  <a:lnTo>
                    <a:pt x="76" y="24"/>
                  </a:lnTo>
                  <a:lnTo>
                    <a:pt x="80" y="24"/>
                  </a:lnTo>
                  <a:lnTo>
                    <a:pt x="84" y="24"/>
                  </a:lnTo>
                  <a:lnTo>
                    <a:pt x="84" y="28"/>
                  </a:lnTo>
                  <a:lnTo>
                    <a:pt x="84" y="32"/>
                  </a:lnTo>
                  <a:lnTo>
                    <a:pt x="88" y="36"/>
                  </a:lnTo>
                  <a:lnTo>
                    <a:pt x="88" y="40"/>
                  </a:lnTo>
                  <a:lnTo>
                    <a:pt x="84" y="44"/>
                  </a:lnTo>
                  <a:lnTo>
                    <a:pt x="88" y="48"/>
                  </a:lnTo>
                  <a:lnTo>
                    <a:pt x="88" y="52"/>
                  </a:lnTo>
                  <a:lnTo>
                    <a:pt x="88" y="56"/>
                  </a:lnTo>
                  <a:lnTo>
                    <a:pt x="88" y="60"/>
                  </a:lnTo>
                  <a:lnTo>
                    <a:pt x="92" y="56"/>
                  </a:lnTo>
                  <a:lnTo>
                    <a:pt x="96" y="56"/>
                  </a:lnTo>
                  <a:lnTo>
                    <a:pt x="100" y="56"/>
                  </a:lnTo>
                  <a:lnTo>
                    <a:pt x="104" y="56"/>
                  </a:lnTo>
                  <a:lnTo>
                    <a:pt x="104" y="64"/>
                  </a:lnTo>
                  <a:lnTo>
                    <a:pt x="104" y="68"/>
                  </a:lnTo>
                  <a:lnTo>
                    <a:pt x="104" y="72"/>
                  </a:lnTo>
                  <a:lnTo>
                    <a:pt x="104" y="76"/>
                  </a:lnTo>
                  <a:lnTo>
                    <a:pt x="100" y="76"/>
                  </a:lnTo>
                  <a:lnTo>
                    <a:pt x="88" y="76"/>
                  </a:lnTo>
                  <a:lnTo>
                    <a:pt x="88" y="84"/>
                  </a:lnTo>
                  <a:lnTo>
                    <a:pt x="88" y="96"/>
                  </a:lnTo>
                  <a:lnTo>
                    <a:pt x="88" y="100"/>
                  </a:lnTo>
                  <a:lnTo>
                    <a:pt x="88" y="104"/>
                  </a:lnTo>
                  <a:lnTo>
                    <a:pt x="92" y="108"/>
                  </a:lnTo>
                  <a:lnTo>
                    <a:pt x="96" y="112"/>
                  </a:lnTo>
                  <a:lnTo>
                    <a:pt x="100" y="116"/>
                  </a:lnTo>
                  <a:lnTo>
                    <a:pt x="96" y="116"/>
                  </a:lnTo>
                  <a:lnTo>
                    <a:pt x="88" y="116"/>
                  </a:lnTo>
                  <a:lnTo>
                    <a:pt x="84" y="116"/>
                  </a:lnTo>
                  <a:lnTo>
                    <a:pt x="80" y="116"/>
                  </a:lnTo>
                  <a:lnTo>
                    <a:pt x="76" y="116"/>
                  </a:lnTo>
                  <a:lnTo>
                    <a:pt x="72" y="116"/>
                  </a:lnTo>
                  <a:lnTo>
                    <a:pt x="64" y="116"/>
                  </a:lnTo>
                  <a:lnTo>
                    <a:pt x="60" y="116"/>
                  </a:lnTo>
                  <a:lnTo>
                    <a:pt x="56" y="112"/>
                  </a:lnTo>
                  <a:lnTo>
                    <a:pt x="52" y="112"/>
                  </a:lnTo>
                  <a:lnTo>
                    <a:pt x="40" y="112"/>
                  </a:lnTo>
                  <a:lnTo>
                    <a:pt x="36" y="112"/>
                  </a:lnTo>
                  <a:lnTo>
                    <a:pt x="32" y="112"/>
                  </a:lnTo>
                  <a:lnTo>
                    <a:pt x="28" y="112"/>
                  </a:lnTo>
                  <a:lnTo>
                    <a:pt x="20" y="112"/>
                  </a:lnTo>
                  <a:lnTo>
                    <a:pt x="16" y="112"/>
                  </a:lnTo>
                  <a:lnTo>
                    <a:pt x="12" y="108"/>
                  </a:lnTo>
                  <a:lnTo>
                    <a:pt x="8" y="108"/>
                  </a:lnTo>
                  <a:lnTo>
                    <a:pt x="4" y="112"/>
                  </a:lnTo>
                  <a:lnTo>
                    <a:pt x="0" y="108"/>
                  </a:lnTo>
                  <a:lnTo>
                    <a:pt x="0" y="112"/>
                  </a:lnTo>
                  <a:lnTo>
                    <a:pt x="0" y="104"/>
                  </a:lnTo>
                  <a:lnTo>
                    <a:pt x="0" y="100"/>
                  </a:lnTo>
                  <a:lnTo>
                    <a:pt x="0" y="96"/>
                  </a:lnTo>
                  <a:lnTo>
                    <a:pt x="4" y="92"/>
                  </a:lnTo>
                  <a:lnTo>
                    <a:pt x="4" y="84"/>
                  </a:lnTo>
                  <a:lnTo>
                    <a:pt x="4" y="80"/>
                  </a:lnTo>
                  <a:lnTo>
                    <a:pt x="8" y="76"/>
                  </a:lnTo>
                  <a:lnTo>
                    <a:pt x="8" y="72"/>
                  </a:lnTo>
                  <a:lnTo>
                    <a:pt x="12" y="72"/>
                  </a:lnTo>
                  <a:lnTo>
                    <a:pt x="12" y="68"/>
                  </a:lnTo>
                  <a:lnTo>
                    <a:pt x="16" y="68"/>
                  </a:lnTo>
                  <a:lnTo>
                    <a:pt x="16" y="64"/>
                  </a:lnTo>
                  <a:lnTo>
                    <a:pt x="16" y="60"/>
                  </a:lnTo>
                  <a:lnTo>
                    <a:pt x="16" y="56"/>
                  </a:lnTo>
                  <a:lnTo>
                    <a:pt x="16" y="52"/>
                  </a:lnTo>
                  <a:lnTo>
                    <a:pt x="12" y="48"/>
                  </a:lnTo>
                  <a:lnTo>
                    <a:pt x="12" y="44"/>
                  </a:lnTo>
                  <a:lnTo>
                    <a:pt x="12" y="40"/>
                  </a:lnTo>
                  <a:lnTo>
                    <a:pt x="12" y="36"/>
                  </a:lnTo>
                  <a:lnTo>
                    <a:pt x="16" y="36"/>
                  </a:lnTo>
                  <a:lnTo>
                    <a:pt x="12" y="32"/>
                  </a:lnTo>
                  <a:lnTo>
                    <a:pt x="12" y="28"/>
                  </a:lnTo>
                  <a:lnTo>
                    <a:pt x="8" y="28"/>
                  </a:lnTo>
                  <a:lnTo>
                    <a:pt x="8" y="24"/>
                  </a:lnTo>
                  <a:lnTo>
                    <a:pt x="8" y="20"/>
                  </a:lnTo>
                  <a:lnTo>
                    <a:pt x="4" y="16"/>
                  </a:lnTo>
                  <a:close/>
                </a:path>
              </a:pathLst>
            </a:custGeom>
            <a:solidFill>
              <a:srgbClr val="CCFFFF"/>
            </a:solidFill>
            <a:ln w="6350">
              <a:solidFill>
                <a:srgbClr val="CCFFFF"/>
              </a:solidFill>
              <a:prstDash val="solid"/>
              <a:round/>
              <a:headEnd/>
              <a:tailEnd/>
            </a:ln>
          </p:spPr>
          <p:txBody>
            <a:bodyPr/>
            <a:lstStyle/>
            <a:p>
              <a:endParaRPr lang="it-IT"/>
            </a:p>
          </p:txBody>
        </p:sp>
        <p:sp>
          <p:nvSpPr>
            <p:cNvPr id="23598" name="Freeform 43">
              <a:extLst>
                <a:ext uri="{FF2B5EF4-FFF2-40B4-BE49-F238E27FC236}">
                  <a16:creationId xmlns:a16="http://schemas.microsoft.com/office/drawing/2014/main" id="{0541BDAF-9F27-B3B6-1F79-DC8ABEFC8D3A}"/>
                </a:ext>
              </a:extLst>
            </p:cNvPr>
            <p:cNvSpPr>
              <a:spLocks/>
            </p:cNvSpPr>
            <p:nvPr/>
          </p:nvSpPr>
          <p:spPr bwMode="auto">
            <a:xfrm>
              <a:off x="3584" y="2899"/>
              <a:ext cx="193" cy="225"/>
            </a:xfrm>
            <a:custGeom>
              <a:avLst/>
              <a:gdLst>
                <a:gd name="T0" fmla="*/ 768123429 w 100"/>
                <a:gd name="T1" fmla="*/ 2147483646 h 88"/>
                <a:gd name="T2" fmla="*/ 0 w 100"/>
                <a:gd name="T3" fmla="*/ 2147483646 h 88"/>
                <a:gd name="T4" fmla="*/ 0 w 100"/>
                <a:gd name="T5" fmla="*/ 2147483646 h 88"/>
                <a:gd name="T6" fmla="*/ 0 w 100"/>
                <a:gd name="T7" fmla="*/ 2147483646 h 88"/>
                <a:gd name="T8" fmla="*/ 1597776962 w 100"/>
                <a:gd name="T9" fmla="*/ 2147483646 h 88"/>
                <a:gd name="T10" fmla="*/ 1597776962 w 100"/>
                <a:gd name="T11" fmla="*/ 2147483646 h 88"/>
                <a:gd name="T12" fmla="*/ 1597776962 w 100"/>
                <a:gd name="T13" fmla="*/ 2147483646 h 88"/>
                <a:gd name="T14" fmla="*/ 1995625724 w 100"/>
                <a:gd name="T15" fmla="*/ 2147483646 h 88"/>
                <a:gd name="T16" fmla="*/ 2147483646 w 100"/>
                <a:gd name="T17" fmla="*/ 2147483646 h 88"/>
                <a:gd name="T18" fmla="*/ 2147483646 w 100"/>
                <a:gd name="T19" fmla="*/ 2147483646 h 88"/>
                <a:gd name="T20" fmla="*/ 2147483646 w 100"/>
                <a:gd name="T21" fmla="*/ 2147483646 h 88"/>
                <a:gd name="T22" fmla="*/ 2147483646 w 100"/>
                <a:gd name="T23" fmla="*/ 2147483646 h 88"/>
                <a:gd name="T24" fmla="*/ 2147483646 w 100"/>
                <a:gd name="T25" fmla="*/ 2147483646 h 88"/>
                <a:gd name="T26" fmla="*/ 2147483646 w 100"/>
                <a:gd name="T27" fmla="*/ 2147483646 h 88"/>
                <a:gd name="T28" fmla="*/ 2147483646 w 100"/>
                <a:gd name="T29" fmla="*/ 2147483646 h 88"/>
                <a:gd name="T30" fmla="*/ 2147483646 w 100"/>
                <a:gd name="T31" fmla="*/ 2147483646 h 88"/>
                <a:gd name="T32" fmla="*/ 2147483646 w 100"/>
                <a:gd name="T33" fmla="*/ 2147483646 h 88"/>
                <a:gd name="T34" fmla="*/ 2147483646 w 100"/>
                <a:gd name="T35" fmla="*/ 2147483646 h 88"/>
                <a:gd name="T36" fmla="*/ 2147483646 w 100"/>
                <a:gd name="T37" fmla="*/ 2147483646 h 88"/>
                <a:gd name="T38" fmla="*/ 2147483646 w 100"/>
                <a:gd name="T39" fmla="*/ 2147483646 h 88"/>
                <a:gd name="T40" fmla="*/ 2147483646 w 100"/>
                <a:gd name="T41" fmla="*/ 0 h 88"/>
                <a:gd name="T42" fmla="*/ 2147483646 w 100"/>
                <a:gd name="T43" fmla="*/ 2147483646 h 88"/>
                <a:gd name="T44" fmla="*/ 2147483646 w 100"/>
                <a:gd name="T45" fmla="*/ 2147483646 h 88"/>
                <a:gd name="T46" fmla="*/ 2147483646 w 100"/>
                <a:gd name="T47" fmla="*/ 2147483646 h 88"/>
                <a:gd name="T48" fmla="*/ 2147483646 w 100"/>
                <a:gd name="T49" fmla="*/ 2147483646 h 88"/>
                <a:gd name="T50" fmla="*/ 2147483646 w 100"/>
                <a:gd name="T51" fmla="*/ 2147483646 h 88"/>
                <a:gd name="T52" fmla="*/ 2147483646 w 100"/>
                <a:gd name="T53" fmla="*/ 2147483646 h 88"/>
                <a:gd name="T54" fmla="*/ 2147483646 w 100"/>
                <a:gd name="T55" fmla="*/ 2147483646 h 88"/>
                <a:gd name="T56" fmla="*/ 2147483646 w 100"/>
                <a:gd name="T57" fmla="*/ 2147483646 h 88"/>
                <a:gd name="T58" fmla="*/ 2147483646 w 100"/>
                <a:gd name="T59" fmla="*/ 2147483646 h 88"/>
                <a:gd name="T60" fmla="*/ 2147483646 w 100"/>
                <a:gd name="T61" fmla="*/ 2147483646 h 88"/>
                <a:gd name="T62" fmla="*/ 2147483646 w 100"/>
                <a:gd name="T63" fmla="*/ 2147483646 h 88"/>
                <a:gd name="T64" fmla="*/ 2147483646 w 100"/>
                <a:gd name="T65" fmla="*/ 2147483646 h 88"/>
                <a:gd name="T66" fmla="*/ 2147483646 w 100"/>
                <a:gd name="T67" fmla="*/ 2147483646 h 88"/>
                <a:gd name="T68" fmla="*/ 2147483646 w 100"/>
                <a:gd name="T69" fmla="*/ 2147483646 h 88"/>
                <a:gd name="T70" fmla="*/ 2147483646 w 100"/>
                <a:gd name="T71" fmla="*/ 2147483646 h 88"/>
                <a:gd name="T72" fmla="*/ 2147483646 w 100"/>
                <a:gd name="T73" fmla="*/ 2147483646 h 88"/>
                <a:gd name="T74" fmla="*/ 2147483646 w 100"/>
                <a:gd name="T75" fmla="*/ 2147483646 h 88"/>
                <a:gd name="T76" fmla="*/ 2147483646 w 100"/>
                <a:gd name="T77" fmla="*/ 2147483646 h 88"/>
                <a:gd name="T78" fmla="*/ 2147483646 w 100"/>
                <a:gd name="T79" fmla="*/ 2147483646 h 88"/>
                <a:gd name="T80" fmla="*/ 2147483646 w 100"/>
                <a:gd name="T81" fmla="*/ 2147483646 h 88"/>
                <a:gd name="T82" fmla="*/ 1597776962 w 100"/>
                <a:gd name="T83" fmla="*/ 2147483646 h 8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0"/>
                <a:gd name="T127" fmla="*/ 0 h 88"/>
                <a:gd name="T128" fmla="*/ 100 w 100"/>
                <a:gd name="T129" fmla="*/ 88 h 8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0" h="88">
                  <a:moveTo>
                    <a:pt x="12" y="84"/>
                  </a:moveTo>
                  <a:lnTo>
                    <a:pt x="8" y="80"/>
                  </a:lnTo>
                  <a:lnTo>
                    <a:pt x="4" y="76"/>
                  </a:lnTo>
                  <a:lnTo>
                    <a:pt x="0" y="72"/>
                  </a:lnTo>
                  <a:lnTo>
                    <a:pt x="0" y="68"/>
                  </a:lnTo>
                  <a:lnTo>
                    <a:pt x="0" y="64"/>
                  </a:lnTo>
                  <a:lnTo>
                    <a:pt x="0" y="52"/>
                  </a:lnTo>
                  <a:lnTo>
                    <a:pt x="0" y="44"/>
                  </a:lnTo>
                  <a:lnTo>
                    <a:pt x="12" y="44"/>
                  </a:lnTo>
                  <a:lnTo>
                    <a:pt x="16" y="44"/>
                  </a:lnTo>
                  <a:lnTo>
                    <a:pt x="16" y="40"/>
                  </a:lnTo>
                  <a:lnTo>
                    <a:pt x="16" y="36"/>
                  </a:lnTo>
                  <a:lnTo>
                    <a:pt x="16" y="32"/>
                  </a:lnTo>
                  <a:lnTo>
                    <a:pt x="16" y="24"/>
                  </a:lnTo>
                  <a:lnTo>
                    <a:pt x="20" y="24"/>
                  </a:lnTo>
                  <a:lnTo>
                    <a:pt x="20" y="28"/>
                  </a:lnTo>
                  <a:lnTo>
                    <a:pt x="28" y="28"/>
                  </a:lnTo>
                  <a:lnTo>
                    <a:pt x="28" y="32"/>
                  </a:lnTo>
                  <a:lnTo>
                    <a:pt x="32" y="32"/>
                  </a:lnTo>
                  <a:lnTo>
                    <a:pt x="36" y="32"/>
                  </a:lnTo>
                  <a:lnTo>
                    <a:pt x="40" y="32"/>
                  </a:lnTo>
                  <a:lnTo>
                    <a:pt x="44" y="32"/>
                  </a:lnTo>
                  <a:lnTo>
                    <a:pt x="44" y="28"/>
                  </a:lnTo>
                  <a:lnTo>
                    <a:pt x="48" y="36"/>
                  </a:lnTo>
                  <a:lnTo>
                    <a:pt x="52" y="36"/>
                  </a:lnTo>
                  <a:lnTo>
                    <a:pt x="56" y="40"/>
                  </a:lnTo>
                  <a:lnTo>
                    <a:pt x="56" y="44"/>
                  </a:lnTo>
                  <a:lnTo>
                    <a:pt x="60" y="44"/>
                  </a:lnTo>
                  <a:lnTo>
                    <a:pt x="64" y="44"/>
                  </a:lnTo>
                  <a:lnTo>
                    <a:pt x="68" y="44"/>
                  </a:lnTo>
                  <a:lnTo>
                    <a:pt x="68" y="40"/>
                  </a:lnTo>
                  <a:lnTo>
                    <a:pt x="68" y="36"/>
                  </a:lnTo>
                  <a:lnTo>
                    <a:pt x="64" y="36"/>
                  </a:lnTo>
                  <a:lnTo>
                    <a:pt x="60" y="36"/>
                  </a:lnTo>
                  <a:lnTo>
                    <a:pt x="56" y="32"/>
                  </a:lnTo>
                  <a:lnTo>
                    <a:pt x="52" y="28"/>
                  </a:lnTo>
                  <a:lnTo>
                    <a:pt x="56" y="24"/>
                  </a:lnTo>
                  <a:lnTo>
                    <a:pt x="56" y="20"/>
                  </a:lnTo>
                  <a:lnTo>
                    <a:pt x="56" y="12"/>
                  </a:lnTo>
                  <a:lnTo>
                    <a:pt x="60" y="4"/>
                  </a:lnTo>
                  <a:lnTo>
                    <a:pt x="72" y="0"/>
                  </a:lnTo>
                  <a:lnTo>
                    <a:pt x="76" y="0"/>
                  </a:lnTo>
                  <a:lnTo>
                    <a:pt x="76" y="4"/>
                  </a:lnTo>
                  <a:lnTo>
                    <a:pt x="80" y="4"/>
                  </a:lnTo>
                  <a:lnTo>
                    <a:pt x="84" y="8"/>
                  </a:lnTo>
                  <a:lnTo>
                    <a:pt x="92" y="12"/>
                  </a:lnTo>
                  <a:lnTo>
                    <a:pt x="96" y="12"/>
                  </a:lnTo>
                  <a:lnTo>
                    <a:pt x="100" y="16"/>
                  </a:lnTo>
                  <a:lnTo>
                    <a:pt x="100" y="20"/>
                  </a:lnTo>
                  <a:lnTo>
                    <a:pt x="100" y="24"/>
                  </a:lnTo>
                  <a:lnTo>
                    <a:pt x="96" y="24"/>
                  </a:lnTo>
                  <a:lnTo>
                    <a:pt x="96" y="28"/>
                  </a:lnTo>
                  <a:lnTo>
                    <a:pt x="96" y="32"/>
                  </a:lnTo>
                  <a:lnTo>
                    <a:pt x="96" y="36"/>
                  </a:lnTo>
                  <a:lnTo>
                    <a:pt x="100" y="36"/>
                  </a:lnTo>
                  <a:lnTo>
                    <a:pt x="96" y="40"/>
                  </a:lnTo>
                  <a:lnTo>
                    <a:pt x="92" y="40"/>
                  </a:lnTo>
                  <a:lnTo>
                    <a:pt x="92" y="44"/>
                  </a:lnTo>
                  <a:lnTo>
                    <a:pt x="92" y="48"/>
                  </a:lnTo>
                  <a:lnTo>
                    <a:pt x="92" y="52"/>
                  </a:lnTo>
                  <a:lnTo>
                    <a:pt x="96" y="52"/>
                  </a:lnTo>
                  <a:lnTo>
                    <a:pt x="92" y="52"/>
                  </a:lnTo>
                  <a:lnTo>
                    <a:pt x="84" y="56"/>
                  </a:lnTo>
                  <a:lnTo>
                    <a:pt x="80" y="56"/>
                  </a:lnTo>
                  <a:lnTo>
                    <a:pt x="72" y="60"/>
                  </a:lnTo>
                  <a:lnTo>
                    <a:pt x="72" y="64"/>
                  </a:lnTo>
                  <a:lnTo>
                    <a:pt x="68" y="64"/>
                  </a:lnTo>
                  <a:lnTo>
                    <a:pt x="64" y="64"/>
                  </a:lnTo>
                  <a:lnTo>
                    <a:pt x="60" y="68"/>
                  </a:lnTo>
                  <a:lnTo>
                    <a:pt x="60" y="72"/>
                  </a:lnTo>
                  <a:lnTo>
                    <a:pt x="56" y="72"/>
                  </a:lnTo>
                  <a:lnTo>
                    <a:pt x="52" y="72"/>
                  </a:lnTo>
                  <a:lnTo>
                    <a:pt x="52" y="76"/>
                  </a:lnTo>
                  <a:lnTo>
                    <a:pt x="48" y="80"/>
                  </a:lnTo>
                  <a:lnTo>
                    <a:pt x="44" y="84"/>
                  </a:lnTo>
                  <a:lnTo>
                    <a:pt x="40" y="84"/>
                  </a:lnTo>
                  <a:lnTo>
                    <a:pt x="40" y="88"/>
                  </a:lnTo>
                  <a:lnTo>
                    <a:pt x="36" y="84"/>
                  </a:lnTo>
                  <a:lnTo>
                    <a:pt x="32" y="84"/>
                  </a:lnTo>
                  <a:lnTo>
                    <a:pt x="28" y="84"/>
                  </a:lnTo>
                  <a:lnTo>
                    <a:pt x="24" y="84"/>
                  </a:lnTo>
                  <a:lnTo>
                    <a:pt x="24" y="80"/>
                  </a:lnTo>
                  <a:lnTo>
                    <a:pt x="20" y="80"/>
                  </a:lnTo>
                  <a:lnTo>
                    <a:pt x="16" y="80"/>
                  </a:lnTo>
                  <a:lnTo>
                    <a:pt x="12" y="84"/>
                  </a:lnTo>
                  <a:close/>
                </a:path>
              </a:pathLst>
            </a:custGeom>
            <a:solidFill>
              <a:srgbClr val="CCFFFF"/>
            </a:solidFill>
            <a:ln w="6350">
              <a:solidFill>
                <a:srgbClr val="CCFFFF"/>
              </a:solidFill>
              <a:prstDash val="solid"/>
              <a:round/>
              <a:headEnd/>
              <a:tailEnd/>
            </a:ln>
          </p:spPr>
          <p:txBody>
            <a:bodyPr/>
            <a:lstStyle/>
            <a:p>
              <a:endParaRPr lang="it-IT"/>
            </a:p>
          </p:txBody>
        </p:sp>
        <p:sp>
          <p:nvSpPr>
            <p:cNvPr id="23599" name="Freeform 44">
              <a:extLst>
                <a:ext uri="{FF2B5EF4-FFF2-40B4-BE49-F238E27FC236}">
                  <a16:creationId xmlns:a16="http://schemas.microsoft.com/office/drawing/2014/main" id="{8B5C95C7-3482-2FC2-AB5C-E9CF58D612B4}"/>
                </a:ext>
              </a:extLst>
            </p:cNvPr>
            <p:cNvSpPr>
              <a:spLocks/>
            </p:cNvSpPr>
            <p:nvPr/>
          </p:nvSpPr>
          <p:spPr bwMode="auto">
            <a:xfrm>
              <a:off x="3760" y="2929"/>
              <a:ext cx="54" cy="165"/>
            </a:xfrm>
            <a:custGeom>
              <a:avLst/>
              <a:gdLst>
                <a:gd name="T0" fmla="*/ 1570251765 w 28"/>
                <a:gd name="T1" fmla="*/ 2147483646 h 64"/>
                <a:gd name="T2" fmla="*/ 1570251765 w 28"/>
                <a:gd name="T3" fmla="*/ 2147483646 h 64"/>
                <a:gd name="T4" fmla="*/ 1148071995 w 28"/>
                <a:gd name="T5" fmla="*/ 2147483646 h 64"/>
                <a:gd name="T6" fmla="*/ 1570251765 w 28"/>
                <a:gd name="T7" fmla="*/ 2147483646 h 64"/>
                <a:gd name="T8" fmla="*/ 1570251765 w 28"/>
                <a:gd name="T9" fmla="*/ 2147483646 h 64"/>
                <a:gd name="T10" fmla="*/ 1570251765 w 28"/>
                <a:gd name="T11" fmla="*/ 2147483646 h 64"/>
                <a:gd name="T12" fmla="*/ 1962265089 w 28"/>
                <a:gd name="T13" fmla="*/ 2147483646 h 64"/>
                <a:gd name="T14" fmla="*/ 2147483646 w 28"/>
                <a:gd name="T15" fmla="*/ 2147483646 h 64"/>
                <a:gd name="T16" fmla="*/ 2147483646 w 28"/>
                <a:gd name="T17" fmla="*/ 2147483646 h 64"/>
                <a:gd name="T18" fmla="*/ 2147483646 w 28"/>
                <a:gd name="T19" fmla="*/ 2147483646 h 64"/>
                <a:gd name="T20" fmla="*/ 2147483646 w 28"/>
                <a:gd name="T21" fmla="*/ 2147483646 h 64"/>
                <a:gd name="T22" fmla="*/ 1962265089 w 28"/>
                <a:gd name="T23" fmla="*/ 2147483646 h 64"/>
                <a:gd name="T24" fmla="*/ 1962265089 w 28"/>
                <a:gd name="T25" fmla="*/ 2147483646 h 64"/>
                <a:gd name="T26" fmla="*/ 1570251765 w 28"/>
                <a:gd name="T27" fmla="*/ 2147483646 h 64"/>
                <a:gd name="T28" fmla="*/ 1148071995 w 28"/>
                <a:gd name="T29" fmla="*/ 2147483646 h 64"/>
                <a:gd name="T30" fmla="*/ 1570251765 w 28"/>
                <a:gd name="T31" fmla="*/ 2147483646 h 64"/>
                <a:gd name="T32" fmla="*/ 1570251765 w 28"/>
                <a:gd name="T33" fmla="*/ 2147483646 h 64"/>
                <a:gd name="T34" fmla="*/ 1570251765 w 28"/>
                <a:gd name="T35" fmla="*/ 2147483646 h 64"/>
                <a:gd name="T36" fmla="*/ 1148071995 w 28"/>
                <a:gd name="T37" fmla="*/ 2147483646 h 64"/>
                <a:gd name="T38" fmla="*/ 755634343 w 28"/>
                <a:gd name="T39" fmla="*/ 2147483646 h 64"/>
                <a:gd name="T40" fmla="*/ 391810400 w 28"/>
                <a:gd name="T41" fmla="*/ 2147483646 h 64"/>
                <a:gd name="T42" fmla="*/ 0 w 28"/>
                <a:gd name="T43" fmla="*/ 2147483646 h 64"/>
                <a:gd name="T44" fmla="*/ 0 w 28"/>
                <a:gd name="T45" fmla="*/ 2147483646 h 64"/>
                <a:gd name="T46" fmla="*/ 0 w 28"/>
                <a:gd name="T47" fmla="*/ 2147483646 h 64"/>
                <a:gd name="T48" fmla="*/ 0 w 28"/>
                <a:gd name="T49" fmla="*/ 2147483646 h 64"/>
                <a:gd name="T50" fmla="*/ 391810400 w 28"/>
                <a:gd name="T51" fmla="*/ 2147483646 h 64"/>
                <a:gd name="T52" fmla="*/ 755634343 w 28"/>
                <a:gd name="T53" fmla="*/ 2147483646 h 64"/>
                <a:gd name="T54" fmla="*/ 391810400 w 28"/>
                <a:gd name="T55" fmla="*/ 2147483646 h 64"/>
                <a:gd name="T56" fmla="*/ 391810400 w 28"/>
                <a:gd name="T57" fmla="*/ 2147483646 h 64"/>
                <a:gd name="T58" fmla="*/ 391810400 w 28"/>
                <a:gd name="T59" fmla="*/ 2147483646 h 64"/>
                <a:gd name="T60" fmla="*/ 391810400 w 28"/>
                <a:gd name="T61" fmla="*/ 2147483646 h 64"/>
                <a:gd name="T62" fmla="*/ 755634343 w 28"/>
                <a:gd name="T63" fmla="*/ 2147483646 h 64"/>
                <a:gd name="T64" fmla="*/ 755634343 w 28"/>
                <a:gd name="T65" fmla="*/ 2147483646 h 64"/>
                <a:gd name="T66" fmla="*/ 755634343 w 28"/>
                <a:gd name="T67" fmla="*/ 2147483646 h 64"/>
                <a:gd name="T68" fmla="*/ 391810400 w 28"/>
                <a:gd name="T69" fmla="*/ 0 h 64"/>
                <a:gd name="T70" fmla="*/ 755634343 w 28"/>
                <a:gd name="T71" fmla="*/ 0 h 64"/>
                <a:gd name="T72" fmla="*/ 1148071995 w 28"/>
                <a:gd name="T73" fmla="*/ 2147483646 h 64"/>
                <a:gd name="T74" fmla="*/ 1148071995 w 28"/>
                <a:gd name="T75" fmla="*/ 2147483646 h 64"/>
                <a:gd name="T76" fmla="*/ 1148071995 w 28"/>
                <a:gd name="T77" fmla="*/ 2147483646 h 64"/>
                <a:gd name="T78" fmla="*/ 1570251765 w 28"/>
                <a:gd name="T79" fmla="*/ 2147483646 h 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8"/>
                <a:gd name="T121" fmla="*/ 0 h 64"/>
                <a:gd name="T122" fmla="*/ 28 w 28"/>
                <a:gd name="T123" fmla="*/ 64 h 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8" h="64">
                  <a:moveTo>
                    <a:pt x="16" y="16"/>
                  </a:moveTo>
                  <a:lnTo>
                    <a:pt x="16" y="24"/>
                  </a:lnTo>
                  <a:lnTo>
                    <a:pt x="12" y="24"/>
                  </a:lnTo>
                  <a:lnTo>
                    <a:pt x="16" y="28"/>
                  </a:lnTo>
                  <a:lnTo>
                    <a:pt x="16" y="32"/>
                  </a:lnTo>
                  <a:lnTo>
                    <a:pt x="16" y="36"/>
                  </a:lnTo>
                  <a:lnTo>
                    <a:pt x="20" y="36"/>
                  </a:lnTo>
                  <a:lnTo>
                    <a:pt x="24" y="40"/>
                  </a:lnTo>
                  <a:lnTo>
                    <a:pt x="28" y="44"/>
                  </a:lnTo>
                  <a:lnTo>
                    <a:pt x="28" y="56"/>
                  </a:lnTo>
                  <a:lnTo>
                    <a:pt x="24" y="56"/>
                  </a:lnTo>
                  <a:lnTo>
                    <a:pt x="20" y="60"/>
                  </a:lnTo>
                  <a:lnTo>
                    <a:pt x="20" y="64"/>
                  </a:lnTo>
                  <a:lnTo>
                    <a:pt x="16" y="60"/>
                  </a:lnTo>
                  <a:lnTo>
                    <a:pt x="12" y="56"/>
                  </a:lnTo>
                  <a:lnTo>
                    <a:pt x="16" y="52"/>
                  </a:lnTo>
                  <a:lnTo>
                    <a:pt x="16" y="48"/>
                  </a:lnTo>
                  <a:lnTo>
                    <a:pt x="16" y="44"/>
                  </a:lnTo>
                  <a:lnTo>
                    <a:pt x="12" y="44"/>
                  </a:lnTo>
                  <a:lnTo>
                    <a:pt x="8" y="44"/>
                  </a:lnTo>
                  <a:lnTo>
                    <a:pt x="4" y="40"/>
                  </a:lnTo>
                  <a:lnTo>
                    <a:pt x="0" y="40"/>
                  </a:lnTo>
                  <a:lnTo>
                    <a:pt x="0" y="36"/>
                  </a:lnTo>
                  <a:lnTo>
                    <a:pt x="0" y="32"/>
                  </a:lnTo>
                  <a:lnTo>
                    <a:pt x="0" y="28"/>
                  </a:lnTo>
                  <a:lnTo>
                    <a:pt x="4" y="28"/>
                  </a:lnTo>
                  <a:lnTo>
                    <a:pt x="8" y="24"/>
                  </a:lnTo>
                  <a:lnTo>
                    <a:pt x="4" y="24"/>
                  </a:lnTo>
                  <a:lnTo>
                    <a:pt x="4" y="20"/>
                  </a:lnTo>
                  <a:lnTo>
                    <a:pt x="4" y="16"/>
                  </a:lnTo>
                  <a:lnTo>
                    <a:pt x="4" y="12"/>
                  </a:lnTo>
                  <a:lnTo>
                    <a:pt x="8" y="12"/>
                  </a:lnTo>
                  <a:lnTo>
                    <a:pt x="8" y="8"/>
                  </a:lnTo>
                  <a:lnTo>
                    <a:pt x="8" y="4"/>
                  </a:lnTo>
                  <a:lnTo>
                    <a:pt x="4" y="0"/>
                  </a:lnTo>
                  <a:lnTo>
                    <a:pt x="8" y="0"/>
                  </a:lnTo>
                  <a:lnTo>
                    <a:pt x="12" y="4"/>
                  </a:lnTo>
                  <a:lnTo>
                    <a:pt x="12" y="8"/>
                  </a:lnTo>
                  <a:lnTo>
                    <a:pt x="12" y="12"/>
                  </a:lnTo>
                  <a:lnTo>
                    <a:pt x="16" y="16"/>
                  </a:lnTo>
                  <a:close/>
                </a:path>
              </a:pathLst>
            </a:custGeom>
            <a:solidFill>
              <a:srgbClr val="CCFFFF"/>
            </a:solidFill>
            <a:ln w="6350">
              <a:solidFill>
                <a:srgbClr val="CCFFFF"/>
              </a:solidFill>
              <a:prstDash val="solid"/>
              <a:round/>
              <a:headEnd/>
              <a:tailEnd/>
            </a:ln>
          </p:spPr>
          <p:txBody>
            <a:bodyPr/>
            <a:lstStyle/>
            <a:p>
              <a:endParaRPr lang="it-IT"/>
            </a:p>
          </p:txBody>
        </p:sp>
        <p:sp>
          <p:nvSpPr>
            <p:cNvPr id="23600" name="Freeform 45">
              <a:extLst>
                <a:ext uri="{FF2B5EF4-FFF2-40B4-BE49-F238E27FC236}">
                  <a16:creationId xmlns:a16="http://schemas.microsoft.com/office/drawing/2014/main" id="{2DE046FD-CA71-7EB6-3853-7D66F8F9A587}"/>
                </a:ext>
              </a:extLst>
            </p:cNvPr>
            <p:cNvSpPr>
              <a:spLocks/>
            </p:cNvSpPr>
            <p:nvPr/>
          </p:nvSpPr>
          <p:spPr bwMode="auto">
            <a:xfrm>
              <a:off x="2066" y="2939"/>
              <a:ext cx="198" cy="289"/>
            </a:xfrm>
            <a:custGeom>
              <a:avLst/>
              <a:gdLst>
                <a:gd name="T0" fmla="*/ 283664264 w 104"/>
                <a:gd name="T1" fmla="*/ 2147483646 h 112"/>
                <a:gd name="T2" fmla="*/ 824390755 w 104"/>
                <a:gd name="T3" fmla="*/ 2147483646 h 112"/>
                <a:gd name="T4" fmla="*/ 1342081856 w 104"/>
                <a:gd name="T5" fmla="*/ 2147483646 h 112"/>
                <a:gd name="T6" fmla="*/ 1644738634 w 104"/>
                <a:gd name="T7" fmla="*/ 0 h 112"/>
                <a:gd name="T8" fmla="*/ 2147483646 w 104"/>
                <a:gd name="T9" fmla="*/ 0 h 112"/>
                <a:gd name="T10" fmla="*/ 2147483646 w 104"/>
                <a:gd name="T11" fmla="*/ 2147483646 h 112"/>
                <a:gd name="T12" fmla="*/ 2147483646 w 104"/>
                <a:gd name="T13" fmla="*/ 2147483646 h 112"/>
                <a:gd name="T14" fmla="*/ 2147483646 w 104"/>
                <a:gd name="T15" fmla="*/ 2147483646 h 112"/>
                <a:gd name="T16" fmla="*/ 2147483646 w 104"/>
                <a:gd name="T17" fmla="*/ 2147483646 h 112"/>
                <a:gd name="T18" fmla="*/ 2147483646 w 104"/>
                <a:gd name="T19" fmla="*/ 2147483646 h 112"/>
                <a:gd name="T20" fmla="*/ 2147483646 w 104"/>
                <a:gd name="T21" fmla="*/ 2147483646 h 112"/>
                <a:gd name="T22" fmla="*/ 2147483646 w 104"/>
                <a:gd name="T23" fmla="*/ 2147483646 h 112"/>
                <a:gd name="T24" fmla="*/ 2147483646 w 104"/>
                <a:gd name="T25" fmla="*/ 2147483646 h 112"/>
                <a:gd name="T26" fmla="*/ 2147483646 w 104"/>
                <a:gd name="T27" fmla="*/ 2147483646 h 112"/>
                <a:gd name="T28" fmla="*/ 2147483646 w 104"/>
                <a:gd name="T29" fmla="*/ 2147483646 h 112"/>
                <a:gd name="T30" fmla="*/ 2147483646 w 104"/>
                <a:gd name="T31" fmla="*/ 2147483646 h 112"/>
                <a:gd name="T32" fmla="*/ 2147483646 w 104"/>
                <a:gd name="T33" fmla="*/ 2147483646 h 112"/>
                <a:gd name="T34" fmla="*/ 2147483646 w 104"/>
                <a:gd name="T35" fmla="*/ 2147483646 h 112"/>
                <a:gd name="T36" fmla="*/ 2147483646 w 104"/>
                <a:gd name="T37" fmla="*/ 2147483646 h 112"/>
                <a:gd name="T38" fmla="*/ 2147483646 w 104"/>
                <a:gd name="T39" fmla="*/ 2147483646 h 112"/>
                <a:gd name="T40" fmla="*/ 2147483646 w 104"/>
                <a:gd name="T41" fmla="*/ 2147483646 h 112"/>
                <a:gd name="T42" fmla="*/ 2147483646 w 104"/>
                <a:gd name="T43" fmla="*/ 2147483646 h 112"/>
                <a:gd name="T44" fmla="*/ 2147483646 w 104"/>
                <a:gd name="T45" fmla="*/ 2147483646 h 112"/>
                <a:gd name="T46" fmla="*/ 2147483646 w 104"/>
                <a:gd name="T47" fmla="*/ 2147483646 h 112"/>
                <a:gd name="T48" fmla="*/ 2147483646 w 104"/>
                <a:gd name="T49" fmla="*/ 2147483646 h 112"/>
                <a:gd name="T50" fmla="*/ 2147483646 w 104"/>
                <a:gd name="T51" fmla="*/ 2147483646 h 112"/>
                <a:gd name="T52" fmla="*/ 2147483646 w 104"/>
                <a:gd name="T53" fmla="*/ 2147483646 h 112"/>
                <a:gd name="T54" fmla="*/ 2147483646 w 104"/>
                <a:gd name="T55" fmla="*/ 2147483646 h 112"/>
                <a:gd name="T56" fmla="*/ 2147483646 w 104"/>
                <a:gd name="T57" fmla="*/ 2147483646 h 112"/>
                <a:gd name="T58" fmla="*/ 2147483646 w 104"/>
                <a:gd name="T59" fmla="*/ 2147483646 h 112"/>
                <a:gd name="T60" fmla="*/ 2147483646 w 104"/>
                <a:gd name="T61" fmla="*/ 2147483646 h 112"/>
                <a:gd name="T62" fmla="*/ 2147483646 w 104"/>
                <a:gd name="T63" fmla="*/ 2147483646 h 112"/>
                <a:gd name="T64" fmla="*/ 2147483646 w 104"/>
                <a:gd name="T65" fmla="*/ 2147483646 h 112"/>
                <a:gd name="T66" fmla="*/ 1342081856 w 104"/>
                <a:gd name="T67" fmla="*/ 2147483646 h 112"/>
                <a:gd name="T68" fmla="*/ 1070146727 w 104"/>
                <a:gd name="T69" fmla="*/ 2147483646 h 112"/>
                <a:gd name="T70" fmla="*/ 824390755 w 104"/>
                <a:gd name="T71" fmla="*/ 2147483646 h 112"/>
                <a:gd name="T72" fmla="*/ 824390755 w 104"/>
                <a:gd name="T73" fmla="*/ 2147483646 h 112"/>
                <a:gd name="T74" fmla="*/ 824390755 w 104"/>
                <a:gd name="T75" fmla="*/ 2147483646 h 112"/>
                <a:gd name="T76" fmla="*/ 540053118 w 104"/>
                <a:gd name="T77" fmla="*/ 2147483646 h 112"/>
                <a:gd name="T78" fmla="*/ 283664264 w 104"/>
                <a:gd name="T79" fmla="*/ 2147483646 h 112"/>
                <a:gd name="T80" fmla="*/ 283664264 w 104"/>
                <a:gd name="T81" fmla="*/ 2147483646 h 112"/>
                <a:gd name="T82" fmla="*/ 283664264 w 104"/>
                <a:gd name="T83" fmla="*/ 2147483646 h 112"/>
                <a:gd name="T84" fmla="*/ 283664264 w 104"/>
                <a:gd name="T85" fmla="*/ 2147483646 h 112"/>
                <a:gd name="T86" fmla="*/ 540053118 w 104"/>
                <a:gd name="T87" fmla="*/ 2147483646 h 112"/>
                <a:gd name="T88" fmla="*/ 540053118 w 104"/>
                <a:gd name="T89" fmla="*/ 2147483646 h 112"/>
                <a:gd name="T90" fmla="*/ 540053118 w 104"/>
                <a:gd name="T91" fmla="*/ 2147483646 h 112"/>
                <a:gd name="T92" fmla="*/ 540053118 w 104"/>
                <a:gd name="T93" fmla="*/ 2147483646 h 112"/>
                <a:gd name="T94" fmla="*/ 0 w 104"/>
                <a:gd name="T95" fmla="*/ 2147483646 h 1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4"/>
                <a:gd name="T145" fmla="*/ 0 h 112"/>
                <a:gd name="T146" fmla="*/ 104 w 104"/>
                <a:gd name="T147" fmla="*/ 112 h 11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4" h="112">
                  <a:moveTo>
                    <a:pt x="0" y="8"/>
                  </a:moveTo>
                  <a:lnTo>
                    <a:pt x="4" y="8"/>
                  </a:lnTo>
                  <a:lnTo>
                    <a:pt x="8" y="8"/>
                  </a:lnTo>
                  <a:lnTo>
                    <a:pt x="12" y="8"/>
                  </a:lnTo>
                  <a:lnTo>
                    <a:pt x="16" y="8"/>
                  </a:lnTo>
                  <a:lnTo>
                    <a:pt x="20" y="8"/>
                  </a:lnTo>
                  <a:lnTo>
                    <a:pt x="20" y="4"/>
                  </a:lnTo>
                  <a:lnTo>
                    <a:pt x="24" y="0"/>
                  </a:lnTo>
                  <a:lnTo>
                    <a:pt x="28" y="0"/>
                  </a:lnTo>
                  <a:lnTo>
                    <a:pt x="32" y="0"/>
                  </a:lnTo>
                  <a:lnTo>
                    <a:pt x="40" y="0"/>
                  </a:lnTo>
                  <a:lnTo>
                    <a:pt x="40" y="4"/>
                  </a:lnTo>
                  <a:lnTo>
                    <a:pt x="40" y="8"/>
                  </a:lnTo>
                  <a:lnTo>
                    <a:pt x="40" y="12"/>
                  </a:lnTo>
                  <a:lnTo>
                    <a:pt x="40" y="16"/>
                  </a:lnTo>
                  <a:lnTo>
                    <a:pt x="44" y="16"/>
                  </a:lnTo>
                  <a:lnTo>
                    <a:pt x="48" y="20"/>
                  </a:lnTo>
                  <a:lnTo>
                    <a:pt x="52" y="20"/>
                  </a:lnTo>
                  <a:lnTo>
                    <a:pt x="56" y="24"/>
                  </a:lnTo>
                  <a:lnTo>
                    <a:pt x="60" y="24"/>
                  </a:lnTo>
                  <a:lnTo>
                    <a:pt x="60" y="28"/>
                  </a:lnTo>
                  <a:lnTo>
                    <a:pt x="64" y="28"/>
                  </a:lnTo>
                  <a:lnTo>
                    <a:pt x="68" y="28"/>
                  </a:lnTo>
                  <a:lnTo>
                    <a:pt x="68" y="32"/>
                  </a:lnTo>
                  <a:lnTo>
                    <a:pt x="72" y="32"/>
                  </a:lnTo>
                  <a:lnTo>
                    <a:pt x="76" y="32"/>
                  </a:lnTo>
                  <a:lnTo>
                    <a:pt x="80" y="32"/>
                  </a:lnTo>
                  <a:lnTo>
                    <a:pt x="80" y="36"/>
                  </a:lnTo>
                  <a:lnTo>
                    <a:pt x="84" y="40"/>
                  </a:lnTo>
                  <a:lnTo>
                    <a:pt x="84" y="44"/>
                  </a:lnTo>
                  <a:lnTo>
                    <a:pt x="84" y="52"/>
                  </a:lnTo>
                  <a:lnTo>
                    <a:pt x="84" y="56"/>
                  </a:lnTo>
                  <a:lnTo>
                    <a:pt x="88" y="56"/>
                  </a:lnTo>
                  <a:lnTo>
                    <a:pt x="96" y="56"/>
                  </a:lnTo>
                  <a:lnTo>
                    <a:pt x="100" y="56"/>
                  </a:lnTo>
                  <a:lnTo>
                    <a:pt x="100" y="60"/>
                  </a:lnTo>
                  <a:lnTo>
                    <a:pt x="100" y="64"/>
                  </a:lnTo>
                  <a:lnTo>
                    <a:pt x="104" y="64"/>
                  </a:lnTo>
                  <a:lnTo>
                    <a:pt x="104" y="68"/>
                  </a:lnTo>
                  <a:lnTo>
                    <a:pt x="104" y="72"/>
                  </a:lnTo>
                  <a:lnTo>
                    <a:pt x="104" y="76"/>
                  </a:lnTo>
                  <a:lnTo>
                    <a:pt x="104" y="80"/>
                  </a:lnTo>
                  <a:lnTo>
                    <a:pt x="104" y="84"/>
                  </a:lnTo>
                  <a:lnTo>
                    <a:pt x="100" y="84"/>
                  </a:lnTo>
                  <a:lnTo>
                    <a:pt x="92" y="80"/>
                  </a:lnTo>
                  <a:lnTo>
                    <a:pt x="88" y="80"/>
                  </a:lnTo>
                  <a:lnTo>
                    <a:pt x="84" y="80"/>
                  </a:lnTo>
                  <a:lnTo>
                    <a:pt x="80" y="80"/>
                  </a:lnTo>
                  <a:lnTo>
                    <a:pt x="76" y="84"/>
                  </a:lnTo>
                  <a:lnTo>
                    <a:pt x="72" y="84"/>
                  </a:lnTo>
                  <a:lnTo>
                    <a:pt x="68" y="84"/>
                  </a:lnTo>
                  <a:lnTo>
                    <a:pt x="68" y="88"/>
                  </a:lnTo>
                  <a:lnTo>
                    <a:pt x="68" y="92"/>
                  </a:lnTo>
                  <a:lnTo>
                    <a:pt x="64" y="92"/>
                  </a:lnTo>
                  <a:lnTo>
                    <a:pt x="64" y="96"/>
                  </a:lnTo>
                  <a:lnTo>
                    <a:pt x="64" y="100"/>
                  </a:lnTo>
                  <a:lnTo>
                    <a:pt x="64" y="104"/>
                  </a:lnTo>
                  <a:lnTo>
                    <a:pt x="60" y="104"/>
                  </a:lnTo>
                  <a:lnTo>
                    <a:pt x="56" y="104"/>
                  </a:lnTo>
                  <a:lnTo>
                    <a:pt x="52" y="104"/>
                  </a:lnTo>
                  <a:lnTo>
                    <a:pt x="48" y="112"/>
                  </a:lnTo>
                  <a:lnTo>
                    <a:pt x="48" y="108"/>
                  </a:lnTo>
                  <a:lnTo>
                    <a:pt x="44" y="104"/>
                  </a:lnTo>
                  <a:lnTo>
                    <a:pt x="40" y="104"/>
                  </a:lnTo>
                  <a:lnTo>
                    <a:pt x="36" y="104"/>
                  </a:lnTo>
                  <a:lnTo>
                    <a:pt x="32" y="104"/>
                  </a:lnTo>
                  <a:lnTo>
                    <a:pt x="24" y="112"/>
                  </a:lnTo>
                  <a:lnTo>
                    <a:pt x="20" y="112"/>
                  </a:lnTo>
                  <a:lnTo>
                    <a:pt x="16" y="112"/>
                  </a:lnTo>
                  <a:lnTo>
                    <a:pt x="16" y="104"/>
                  </a:lnTo>
                  <a:lnTo>
                    <a:pt x="16" y="100"/>
                  </a:lnTo>
                  <a:lnTo>
                    <a:pt x="12" y="96"/>
                  </a:lnTo>
                  <a:lnTo>
                    <a:pt x="12" y="92"/>
                  </a:lnTo>
                  <a:lnTo>
                    <a:pt x="12" y="88"/>
                  </a:lnTo>
                  <a:lnTo>
                    <a:pt x="12" y="84"/>
                  </a:lnTo>
                  <a:lnTo>
                    <a:pt x="12" y="80"/>
                  </a:lnTo>
                  <a:lnTo>
                    <a:pt x="8" y="80"/>
                  </a:lnTo>
                  <a:lnTo>
                    <a:pt x="8" y="76"/>
                  </a:lnTo>
                  <a:lnTo>
                    <a:pt x="8" y="72"/>
                  </a:lnTo>
                  <a:lnTo>
                    <a:pt x="4" y="68"/>
                  </a:lnTo>
                  <a:lnTo>
                    <a:pt x="4" y="64"/>
                  </a:lnTo>
                  <a:lnTo>
                    <a:pt x="4" y="60"/>
                  </a:lnTo>
                  <a:lnTo>
                    <a:pt x="8" y="56"/>
                  </a:lnTo>
                  <a:lnTo>
                    <a:pt x="4" y="52"/>
                  </a:lnTo>
                  <a:lnTo>
                    <a:pt x="4" y="48"/>
                  </a:lnTo>
                  <a:lnTo>
                    <a:pt x="4" y="44"/>
                  </a:lnTo>
                  <a:lnTo>
                    <a:pt x="4" y="40"/>
                  </a:lnTo>
                  <a:lnTo>
                    <a:pt x="8" y="40"/>
                  </a:lnTo>
                  <a:lnTo>
                    <a:pt x="8" y="36"/>
                  </a:lnTo>
                  <a:lnTo>
                    <a:pt x="8" y="32"/>
                  </a:lnTo>
                  <a:lnTo>
                    <a:pt x="8" y="28"/>
                  </a:lnTo>
                  <a:lnTo>
                    <a:pt x="8" y="24"/>
                  </a:lnTo>
                  <a:lnTo>
                    <a:pt x="12" y="24"/>
                  </a:lnTo>
                  <a:lnTo>
                    <a:pt x="8" y="20"/>
                  </a:lnTo>
                  <a:lnTo>
                    <a:pt x="8" y="16"/>
                  </a:lnTo>
                  <a:lnTo>
                    <a:pt x="0" y="8"/>
                  </a:lnTo>
                  <a:close/>
                </a:path>
              </a:pathLst>
            </a:custGeom>
            <a:solidFill>
              <a:srgbClr val="CCFFFF"/>
            </a:solidFill>
            <a:ln w="6350">
              <a:solidFill>
                <a:srgbClr val="CCFFFF"/>
              </a:solidFill>
              <a:prstDash val="solid"/>
              <a:round/>
              <a:headEnd/>
              <a:tailEnd/>
            </a:ln>
          </p:spPr>
          <p:txBody>
            <a:bodyPr/>
            <a:lstStyle/>
            <a:p>
              <a:endParaRPr lang="it-IT"/>
            </a:p>
          </p:txBody>
        </p:sp>
        <p:sp>
          <p:nvSpPr>
            <p:cNvPr id="23601" name="Freeform 46">
              <a:extLst>
                <a:ext uri="{FF2B5EF4-FFF2-40B4-BE49-F238E27FC236}">
                  <a16:creationId xmlns:a16="http://schemas.microsoft.com/office/drawing/2014/main" id="{132BA373-8FBE-7C3F-911D-1B8517941280}"/>
                </a:ext>
              </a:extLst>
            </p:cNvPr>
            <p:cNvSpPr>
              <a:spLocks/>
            </p:cNvSpPr>
            <p:nvPr/>
          </p:nvSpPr>
          <p:spPr bwMode="auto">
            <a:xfrm>
              <a:off x="3722" y="2950"/>
              <a:ext cx="178" cy="370"/>
            </a:xfrm>
            <a:custGeom>
              <a:avLst/>
              <a:gdLst>
                <a:gd name="T0" fmla="*/ 1694196781 w 92"/>
                <a:gd name="T1" fmla="*/ 2147483646 h 144"/>
                <a:gd name="T2" fmla="*/ 1272337286 w 92"/>
                <a:gd name="T3" fmla="*/ 2147483646 h 144"/>
                <a:gd name="T4" fmla="*/ 1272337286 w 92"/>
                <a:gd name="T5" fmla="*/ 2147483646 h 144"/>
                <a:gd name="T6" fmla="*/ 1272337286 w 92"/>
                <a:gd name="T7" fmla="*/ 2147483646 h 144"/>
                <a:gd name="T8" fmla="*/ 1272337286 w 92"/>
                <a:gd name="T9" fmla="*/ 2147483646 h 144"/>
                <a:gd name="T10" fmla="*/ 817383873 w 92"/>
                <a:gd name="T11" fmla="*/ 2147483646 h 144"/>
                <a:gd name="T12" fmla="*/ 1272337286 w 92"/>
                <a:gd name="T13" fmla="*/ 2147483646 h 144"/>
                <a:gd name="T14" fmla="*/ 1694196781 w 92"/>
                <a:gd name="T15" fmla="*/ 2147483646 h 144"/>
                <a:gd name="T16" fmla="*/ 2129401308 w 92"/>
                <a:gd name="T17" fmla="*/ 2147483646 h 144"/>
                <a:gd name="T18" fmla="*/ 2147483646 w 92"/>
                <a:gd name="T19" fmla="*/ 2147483646 h 144"/>
                <a:gd name="T20" fmla="*/ 2129401308 w 92"/>
                <a:gd name="T21" fmla="*/ 2147483646 h 144"/>
                <a:gd name="T22" fmla="*/ 2129401308 w 92"/>
                <a:gd name="T23" fmla="*/ 2147483646 h 144"/>
                <a:gd name="T24" fmla="*/ 2147483646 w 92"/>
                <a:gd name="T25" fmla="*/ 2147483646 h 144"/>
                <a:gd name="T26" fmla="*/ 2129401308 w 92"/>
                <a:gd name="T27" fmla="*/ 2147483646 h 144"/>
                <a:gd name="T28" fmla="*/ 2129401308 w 92"/>
                <a:gd name="T29" fmla="*/ 2147483646 h 144"/>
                <a:gd name="T30" fmla="*/ 1272337286 w 92"/>
                <a:gd name="T31" fmla="*/ 2147483646 h 144"/>
                <a:gd name="T32" fmla="*/ 0 w 92"/>
                <a:gd name="T33" fmla="*/ 2147483646 h 144"/>
                <a:gd name="T34" fmla="*/ 0 w 92"/>
                <a:gd name="T35" fmla="*/ 2147483646 h 144"/>
                <a:gd name="T36" fmla="*/ 1272337286 w 92"/>
                <a:gd name="T37" fmla="*/ 2147483646 h 144"/>
                <a:gd name="T38" fmla="*/ 2147483646 w 92"/>
                <a:gd name="T39" fmla="*/ 2147483646 h 144"/>
                <a:gd name="T40" fmla="*/ 2147483646 w 92"/>
                <a:gd name="T41" fmla="*/ 2147483646 h 144"/>
                <a:gd name="T42" fmla="*/ 2147483646 w 92"/>
                <a:gd name="T43" fmla="*/ 2147483646 h 144"/>
                <a:gd name="T44" fmla="*/ 2147483646 w 92"/>
                <a:gd name="T45" fmla="*/ 2147483646 h 144"/>
                <a:gd name="T46" fmla="*/ 2147483646 w 92"/>
                <a:gd name="T47" fmla="*/ 2147483646 h 144"/>
                <a:gd name="T48" fmla="*/ 2147483646 w 92"/>
                <a:gd name="T49" fmla="*/ 2147483646 h 144"/>
                <a:gd name="T50" fmla="*/ 2147483646 w 92"/>
                <a:gd name="T51" fmla="*/ 2147483646 h 144"/>
                <a:gd name="T52" fmla="*/ 2147483646 w 92"/>
                <a:gd name="T53" fmla="*/ 2147483646 h 144"/>
                <a:gd name="T54" fmla="*/ 2147483646 w 92"/>
                <a:gd name="T55" fmla="*/ 2147483646 h 144"/>
                <a:gd name="T56" fmla="*/ 2147483646 w 92"/>
                <a:gd name="T57" fmla="*/ 2147483646 h 144"/>
                <a:gd name="T58" fmla="*/ 2147483646 w 92"/>
                <a:gd name="T59" fmla="*/ 2147483646 h 144"/>
                <a:gd name="T60" fmla="*/ 2147483646 w 92"/>
                <a:gd name="T61" fmla="*/ 2147483646 h 144"/>
                <a:gd name="T62" fmla="*/ 2147483646 w 92"/>
                <a:gd name="T63" fmla="*/ 2147483646 h 144"/>
                <a:gd name="T64" fmla="*/ 2147483646 w 92"/>
                <a:gd name="T65" fmla="*/ 2147483646 h 144"/>
                <a:gd name="T66" fmla="*/ 2147483646 w 92"/>
                <a:gd name="T67" fmla="*/ 2147483646 h 144"/>
                <a:gd name="T68" fmla="*/ 2147483646 w 92"/>
                <a:gd name="T69" fmla="*/ 2147483646 h 144"/>
                <a:gd name="T70" fmla="*/ 2147483646 w 92"/>
                <a:gd name="T71" fmla="*/ 2147483646 h 144"/>
                <a:gd name="T72" fmla="*/ 2147483646 w 92"/>
                <a:gd name="T73" fmla="*/ 2147483646 h 144"/>
                <a:gd name="T74" fmla="*/ 2147483646 w 92"/>
                <a:gd name="T75" fmla="*/ 2147483646 h 144"/>
                <a:gd name="T76" fmla="*/ 2147483646 w 92"/>
                <a:gd name="T77" fmla="*/ 2147483646 h 144"/>
                <a:gd name="T78" fmla="*/ 2147483646 w 92"/>
                <a:gd name="T79" fmla="*/ 2147483646 h 144"/>
                <a:gd name="T80" fmla="*/ 2147483646 w 92"/>
                <a:gd name="T81" fmla="*/ 2147483646 h 144"/>
                <a:gd name="T82" fmla="*/ 2147483646 w 92"/>
                <a:gd name="T83" fmla="*/ 2147483646 h 144"/>
                <a:gd name="T84" fmla="*/ 2147483646 w 92"/>
                <a:gd name="T85" fmla="*/ 2147483646 h 144"/>
                <a:gd name="T86" fmla="*/ 2147483646 w 92"/>
                <a:gd name="T87" fmla="*/ 2147483646 h 144"/>
                <a:gd name="T88" fmla="*/ 2147483646 w 92"/>
                <a:gd name="T89" fmla="*/ 2147483646 h 144"/>
                <a:gd name="T90" fmla="*/ 2147483646 w 92"/>
                <a:gd name="T91" fmla="*/ 2147483646 h 144"/>
                <a:gd name="T92" fmla="*/ 2147483646 w 92"/>
                <a:gd name="T93" fmla="*/ 2147483646 h 144"/>
                <a:gd name="T94" fmla="*/ 2147483646 w 92"/>
                <a:gd name="T95" fmla="*/ 2147483646 h 144"/>
                <a:gd name="T96" fmla="*/ 2147483646 w 92"/>
                <a:gd name="T97" fmla="*/ 2147483646 h 144"/>
                <a:gd name="T98" fmla="*/ 2147483646 w 92"/>
                <a:gd name="T99" fmla="*/ 2147483646 h 144"/>
                <a:gd name="T100" fmla="*/ 2147483646 w 92"/>
                <a:gd name="T101" fmla="*/ 2147483646 h 144"/>
                <a:gd name="T102" fmla="*/ 2147483646 w 92"/>
                <a:gd name="T103" fmla="*/ 2147483646 h 144"/>
                <a:gd name="T104" fmla="*/ 2147483646 w 92"/>
                <a:gd name="T105" fmla="*/ 2147483646 h 144"/>
                <a:gd name="T106" fmla="*/ 2147483646 w 92"/>
                <a:gd name="T107" fmla="*/ 2147483646 h 144"/>
                <a:gd name="T108" fmla="*/ 2147483646 w 92"/>
                <a:gd name="T109" fmla="*/ 2147483646 h 144"/>
                <a:gd name="T110" fmla="*/ 2147483646 w 92"/>
                <a:gd name="T111" fmla="*/ 2147483646 h 144"/>
                <a:gd name="T112" fmla="*/ 2147483646 w 92"/>
                <a:gd name="T113" fmla="*/ 2147483646 h 144"/>
                <a:gd name="T114" fmla="*/ 2147483646 w 92"/>
                <a:gd name="T115" fmla="*/ 2147483646 h 144"/>
                <a:gd name="T116" fmla="*/ 2129401308 w 92"/>
                <a:gd name="T117" fmla="*/ 2147483646 h 144"/>
                <a:gd name="T118" fmla="*/ 2129401308 w 92"/>
                <a:gd name="T119" fmla="*/ 2147483646 h 14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2"/>
                <a:gd name="T181" fmla="*/ 0 h 144"/>
                <a:gd name="T182" fmla="*/ 92 w 92"/>
                <a:gd name="T183" fmla="*/ 144 h 14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2" h="144">
                  <a:moveTo>
                    <a:pt x="20" y="144"/>
                  </a:moveTo>
                  <a:lnTo>
                    <a:pt x="16" y="144"/>
                  </a:lnTo>
                  <a:lnTo>
                    <a:pt x="16" y="140"/>
                  </a:lnTo>
                  <a:lnTo>
                    <a:pt x="12" y="136"/>
                  </a:lnTo>
                  <a:lnTo>
                    <a:pt x="16" y="136"/>
                  </a:lnTo>
                  <a:lnTo>
                    <a:pt x="12" y="136"/>
                  </a:lnTo>
                  <a:lnTo>
                    <a:pt x="12" y="132"/>
                  </a:lnTo>
                  <a:lnTo>
                    <a:pt x="12" y="124"/>
                  </a:lnTo>
                  <a:lnTo>
                    <a:pt x="12" y="120"/>
                  </a:lnTo>
                  <a:lnTo>
                    <a:pt x="12" y="116"/>
                  </a:lnTo>
                  <a:lnTo>
                    <a:pt x="12" y="112"/>
                  </a:lnTo>
                  <a:lnTo>
                    <a:pt x="8" y="108"/>
                  </a:lnTo>
                  <a:lnTo>
                    <a:pt x="8" y="104"/>
                  </a:lnTo>
                  <a:lnTo>
                    <a:pt x="12" y="100"/>
                  </a:lnTo>
                  <a:lnTo>
                    <a:pt x="16" y="96"/>
                  </a:lnTo>
                  <a:lnTo>
                    <a:pt x="16" y="92"/>
                  </a:lnTo>
                  <a:lnTo>
                    <a:pt x="16" y="88"/>
                  </a:lnTo>
                  <a:lnTo>
                    <a:pt x="20" y="88"/>
                  </a:lnTo>
                  <a:lnTo>
                    <a:pt x="20" y="84"/>
                  </a:lnTo>
                  <a:lnTo>
                    <a:pt x="24" y="84"/>
                  </a:lnTo>
                  <a:lnTo>
                    <a:pt x="24" y="80"/>
                  </a:lnTo>
                  <a:lnTo>
                    <a:pt x="20" y="80"/>
                  </a:lnTo>
                  <a:lnTo>
                    <a:pt x="20" y="76"/>
                  </a:lnTo>
                  <a:lnTo>
                    <a:pt x="20" y="72"/>
                  </a:lnTo>
                  <a:lnTo>
                    <a:pt x="20" y="68"/>
                  </a:lnTo>
                  <a:lnTo>
                    <a:pt x="24" y="68"/>
                  </a:lnTo>
                  <a:lnTo>
                    <a:pt x="24" y="64"/>
                  </a:lnTo>
                  <a:lnTo>
                    <a:pt x="20" y="60"/>
                  </a:lnTo>
                  <a:lnTo>
                    <a:pt x="20" y="56"/>
                  </a:lnTo>
                  <a:lnTo>
                    <a:pt x="20" y="52"/>
                  </a:lnTo>
                  <a:lnTo>
                    <a:pt x="16" y="52"/>
                  </a:lnTo>
                  <a:lnTo>
                    <a:pt x="12" y="52"/>
                  </a:lnTo>
                  <a:lnTo>
                    <a:pt x="8" y="48"/>
                  </a:lnTo>
                  <a:lnTo>
                    <a:pt x="0" y="48"/>
                  </a:lnTo>
                  <a:lnTo>
                    <a:pt x="0" y="44"/>
                  </a:lnTo>
                  <a:lnTo>
                    <a:pt x="0" y="40"/>
                  </a:lnTo>
                  <a:lnTo>
                    <a:pt x="8" y="36"/>
                  </a:lnTo>
                  <a:lnTo>
                    <a:pt x="12" y="36"/>
                  </a:lnTo>
                  <a:lnTo>
                    <a:pt x="20" y="32"/>
                  </a:lnTo>
                  <a:lnTo>
                    <a:pt x="24" y="32"/>
                  </a:lnTo>
                  <a:lnTo>
                    <a:pt x="28" y="36"/>
                  </a:lnTo>
                  <a:lnTo>
                    <a:pt x="32" y="36"/>
                  </a:lnTo>
                  <a:lnTo>
                    <a:pt x="36" y="36"/>
                  </a:lnTo>
                  <a:lnTo>
                    <a:pt x="36" y="40"/>
                  </a:lnTo>
                  <a:lnTo>
                    <a:pt x="36" y="44"/>
                  </a:lnTo>
                  <a:lnTo>
                    <a:pt x="32" y="48"/>
                  </a:lnTo>
                  <a:lnTo>
                    <a:pt x="36" y="52"/>
                  </a:lnTo>
                  <a:lnTo>
                    <a:pt x="40" y="56"/>
                  </a:lnTo>
                  <a:lnTo>
                    <a:pt x="40" y="52"/>
                  </a:lnTo>
                  <a:lnTo>
                    <a:pt x="44" y="48"/>
                  </a:lnTo>
                  <a:lnTo>
                    <a:pt x="48" y="48"/>
                  </a:lnTo>
                  <a:lnTo>
                    <a:pt x="48" y="36"/>
                  </a:lnTo>
                  <a:lnTo>
                    <a:pt x="44" y="32"/>
                  </a:lnTo>
                  <a:lnTo>
                    <a:pt x="40" y="28"/>
                  </a:lnTo>
                  <a:lnTo>
                    <a:pt x="36" y="28"/>
                  </a:lnTo>
                  <a:lnTo>
                    <a:pt x="36" y="24"/>
                  </a:lnTo>
                  <a:lnTo>
                    <a:pt x="36" y="20"/>
                  </a:lnTo>
                  <a:lnTo>
                    <a:pt x="32" y="16"/>
                  </a:lnTo>
                  <a:lnTo>
                    <a:pt x="36" y="16"/>
                  </a:lnTo>
                  <a:lnTo>
                    <a:pt x="36" y="8"/>
                  </a:lnTo>
                  <a:lnTo>
                    <a:pt x="40" y="8"/>
                  </a:lnTo>
                  <a:lnTo>
                    <a:pt x="44" y="12"/>
                  </a:lnTo>
                  <a:lnTo>
                    <a:pt x="48" y="8"/>
                  </a:lnTo>
                  <a:lnTo>
                    <a:pt x="48" y="12"/>
                  </a:lnTo>
                  <a:lnTo>
                    <a:pt x="52" y="12"/>
                  </a:lnTo>
                  <a:lnTo>
                    <a:pt x="56" y="12"/>
                  </a:lnTo>
                  <a:lnTo>
                    <a:pt x="60" y="12"/>
                  </a:lnTo>
                  <a:lnTo>
                    <a:pt x="64" y="12"/>
                  </a:lnTo>
                  <a:lnTo>
                    <a:pt x="64" y="8"/>
                  </a:lnTo>
                  <a:lnTo>
                    <a:pt x="68" y="8"/>
                  </a:lnTo>
                  <a:lnTo>
                    <a:pt x="72" y="8"/>
                  </a:lnTo>
                  <a:lnTo>
                    <a:pt x="76" y="8"/>
                  </a:lnTo>
                  <a:lnTo>
                    <a:pt x="80" y="4"/>
                  </a:lnTo>
                  <a:lnTo>
                    <a:pt x="84" y="4"/>
                  </a:lnTo>
                  <a:lnTo>
                    <a:pt x="88" y="0"/>
                  </a:lnTo>
                  <a:lnTo>
                    <a:pt x="88" y="4"/>
                  </a:lnTo>
                  <a:lnTo>
                    <a:pt x="88" y="8"/>
                  </a:lnTo>
                  <a:lnTo>
                    <a:pt x="84" y="8"/>
                  </a:lnTo>
                  <a:lnTo>
                    <a:pt x="88" y="8"/>
                  </a:lnTo>
                  <a:lnTo>
                    <a:pt x="88" y="12"/>
                  </a:lnTo>
                  <a:lnTo>
                    <a:pt x="88" y="20"/>
                  </a:lnTo>
                  <a:lnTo>
                    <a:pt x="84" y="20"/>
                  </a:lnTo>
                  <a:lnTo>
                    <a:pt x="88" y="24"/>
                  </a:lnTo>
                  <a:lnTo>
                    <a:pt x="88" y="28"/>
                  </a:lnTo>
                  <a:lnTo>
                    <a:pt x="88" y="32"/>
                  </a:lnTo>
                  <a:lnTo>
                    <a:pt x="88" y="36"/>
                  </a:lnTo>
                  <a:lnTo>
                    <a:pt x="92" y="36"/>
                  </a:lnTo>
                  <a:lnTo>
                    <a:pt x="88" y="40"/>
                  </a:lnTo>
                  <a:lnTo>
                    <a:pt x="88" y="44"/>
                  </a:lnTo>
                  <a:lnTo>
                    <a:pt x="84" y="48"/>
                  </a:lnTo>
                  <a:lnTo>
                    <a:pt x="80" y="52"/>
                  </a:lnTo>
                  <a:lnTo>
                    <a:pt x="72" y="56"/>
                  </a:lnTo>
                  <a:lnTo>
                    <a:pt x="68" y="60"/>
                  </a:lnTo>
                  <a:lnTo>
                    <a:pt x="64" y="60"/>
                  </a:lnTo>
                  <a:lnTo>
                    <a:pt x="60" y="64"/>
                  </a:lnTo>
                  <a:lnTo>
                    <a:pt x="56" y="64"/>
                  </a:lnTo>
                  <a:lnTo>
                    <a:pt x="52" y="72"/>
                  </a:lnTo>
                  <a:lnTo>
                    <a:pt x="48" y="72"/>
                  </a:lnTo>
                  <a:lnTo>
                    <a:pt x="44" y="76"/>
                  </a:lnTo>
                  <a:lnTo>
                    <a:pt x="40" y="80"/>
                  </a:lnTo>
                  <a:lnTo>
                    <a:pt x="36" y="80"/>
                  </a:lnTo>
                  <a:lnTo>
                    <a:pt x="36" y="84"/>
                  </a:lnTo>
                  <a:lnTo>
                    <a:pt x="36" y="88"/>
                  </a:lnTo>
                  <a:lnTo>
                    <a:pt x="40" y="88"/>
                  </a:lnTo>
                  <a:lnTo>
                    <a:pt x="40" y="92"/>
                  </a:lnTo>
                  <a:lnTo>
                    <a:pt x="40" y="100"/>
                  </a:lnTo>
                  <a:lnTo>
                    <a:pt x="44" y="100"/>
                  </a:lnTo>
                  <a:lnTo>
                    <a:pt x="44" y="104"/>
                  </a:lnTo>
                  <a:lnTo>
                    <a:pt x="44" y="112"/>
                  </a:lnTo>
                  <a:lnTo>
                    <a:pt x="44" y="116"/>
                  </a:lnTo>
                  <a:lnTo>
                    <a:pt x="44" y="120"/>
                  </a:lnTo>
                  <a:lnTo>
                    <a:pt x="40" y="120"/>
                  </a:lnTo>
                  <a:lnTo>
                    <a:pt x="40" y="124"/>
                  </a:lnTo>
                  <a:lnTo>
                    <a:pt x="36" y="124"/>
                  </a:lnTo>
                  <a:lnTo>
                    <a:pt x="32" y="124"/>
                  </a:lnTo>
                  <a:lnTo>
                    <a:pt x="28" y="128"/>
                  </a:lnTo>
                  <a:lnTo>
                    <a:pt x="24" y="128"/>
                  </a:lnTo>
                  <a:lnTo>
                    <a:pt x="20" y="132"/>
                  </a:lnTo>
                  <a:lnTo>
                    <a:pt x="20" y="136"/>
                  </a:lnTo>
                  <a:lnTo>
                    <a:pt x="20" y="140"/>
                  </a:lnTo>
                  <a:lnTo>
                    <a:pt x="20" y="144"/>
                  </a:lnTo>
                  <a:close/>
                </a:path>
              </a:pathLst>
            </a:custGeom>
            <a:solidFill>
              <a:srgbClr val="CCFFFF"/>
            </a:solidFill>
            <a:ln w="6350">
              <a:solidFill>
                <a:srgbClr val="CCFFFF"/>
              </a:solidFill>
              <a:prstDash val="solid"/>
              <a:round/>
              <a:headEnd/>
              <a:tailEnd/>
            </a:ln>
          </p:spPr>
          <p:txBody>
            <a:bodyPr/>
            <a:lstStyle/>
            <a:p>
              <a:endParaRPr lang="it-IT"/>
            </a:p>
          </p:txBody>
        </p:sp>
        <p:sp>
          <p:nvSpPr>
            <p:cNvPr id="23602" name="Freeform 47">
              <a:extLst>
                <a:ext uri="{FF2B5EF4-FFF2-40B4-BE49-F238E27FC236}">
                  <a16:creationId xmlns:a16="http://schemas.microsoft.com/office/drawing/2014/main" id="{D2294B30-8D12-9ECA-8DFE-8002F33D92E9}"/>
                </a:ext>
              </a:extLst>
            </p:cNvPr>
            <p:cNvSpPr>
              <a:spLocks/>
            </p:cNvSpPr>
            <p:nvPr/>
          </p:nvSpPr>
          <p:spPr bwMode="auto">
            <a:xfrm>
              <a:off x="3937" y="2991"/>
              <a:ext cx="115" cy="298"/>
            </a:xfrm>
            <a:custGeom>
              <a:avLst/>
              <a:gdLst>
                <a:gd name="T0" fmla="*/ 1311109244 w 60"/>
                <a:gd name="T1" fmla="*/ 2147483646 h 116"/>
                <a:gd name="T2" fmla="*/ 1957264609 w 60"/>
                <a:gd name="T3" fmla="*/ 2147483646 h 116"/>
                <a:gd name="T4" fmla="*/ 1957264609 w 60"/>
                <a:gd name="T5" fmla="*/ 2147483646 h 116"/>
                <a:gd name="T6" fmla="*/ 2147483646 w 60"/>
                <a:gd name="T7" fmla="*/ 2147483646 h 116"/>
                <a:gd name="T8" fmla="*/ 2147483646 w 60"/>
                <a:gd name="T9" fmla="*/ 2147483646 h 116"/>
                <a:gd name="T10" fmla="*/ 2147483646 w 60"/>
                <a:gd name="T11" fmla="*/ 2147483646 h 116"/>
                <a:gd name="T12" fmla="*/ 2147483646 w 60"/>
                <a:gd name="T13" fmla="*/ 2147483646 h 116"/>
                <a:gd name="T14" fmla="*/ 2147483646 w 60"/>
                <a:gd name="T15" fmla="*/ 2147483646 h 116"/>
                <a:gd name="T16" fmla="*/ 2147483646 w 60"/>
                <a:gd name="T17" fmla="*/ 2147483646 h 116"/>
                <a:gd name="T18" fmla="*/ 2147483646 w 60"/>
                <a:gd name="T19" fmla="*/ 0 h 116"/>
                <a:gd name="T20" fmla="*/ 2147483646 w 60"/>
                <a:gd name="T21" fmla="*/ 2147483646 h 116"/>
                <a:gd name="T22" fmla="*/ 2147483646 w 60"/>
                <a:gd name="T23" fmla="*/ 2147483646 h 116"/>
                <a:gd name="T24" fmla="*/ 2147483646 w 60"/>
                <a:gd name="T25" fmla="*/ 2147483646 h 116"/>
                <a:gd name="T26" fmla="*/ 2147483646 w 60"/>
                <a:gd name="T27" fmla="*/ 2147483646 h 116"/>
                <a:gd name="T28" fmla="*/ 2147483646 w 60"/>
                <a:gd name="T29" fmla="*/ 2147483646 h 116"/>
                <a:gd name="T30" fmla="*/ 2147483646 w 60"/>
                <a:gd name="T31" fmla="*/ 2147483646 h 116"/>
                <a:gd name="T32" fmla="*/ 2147483646 w 60"/>
                <a:gd name="T33" fmla="*/ 2147483646 h 116"/>
                <a:gd name="T34" fmla="*/ 2147483646 w 60"/>
                <a:gd name="T35" fmla="*/ 2147483646 h 116"/>
                <a:gd name="T36" fmla="*/ 2147483646 w 60"/>
                <a:gd name="T37" fmla="*/ 2147483646 h 116"/>
                <a:gd name="T38" fmla="*/ 2147483646 w 60"/>
                <a:gd name="T39" fmla="*/ 2147483646 h 116"/>
                <a:gd name="T40" fmla="*/ 2147483646 w 60"/>
                <a:gd name="T41" fmla="*/ 2147483646 h 116"/>
                <a:gd name="T42" fmla="*/ 2147483646 w 60"/>
                <a:gd name="T43" fmla="*/ 2147483646 h 116"/>
                <a:gd name="T44" fmla="*/ 1957264609 w 60"/>
                <a:gd name="T45" fmla="*/ 2147483646 h 116"/>
                <a:gd name="T46" fmla="*/ 1619921286 w 60"/>
                <a:gd name="T47" fmla="*/ 2147483646 h 116"/>
                <a:gd name="T48" fmla="*/ 1311109244 w 60"/>
                <a:gd name="T49" fmla="*/ 2147483646 h 116"/>
                <a:gd name="T50" fmla="*/ 646051815 w 60"/>
                <a:gd name="T51" fmla="*/ 2147483646 h 116"/>
                <a:gd name="T52" fmla="*/ 337070512 w 60"/>
                <a:gd name="T53" fmla="*/ 2147483646 h 116"/>
                <a:gd name="T54" fmla="*/ 337070512 w 60"/>
                <a:gd name="T55" fmla="*/ 2147483646 h 116"/>
                <a:gd name="T56" fmla="*/ 0 w 60"/>
                <a:gd name="T57" fmla="*/ 2147483646 h 116"/>
                <a:gd name="T58" fmla="*/ 0 w 60"/>
                <a:gd name="T59" fmla="*/ 2147483646 h 116"/>
                <a:gd name="T60" fmla="*/ 646051815 w 60"/>
                <a:gd name="T61" fmla="*/ 2147483646 h 116"/>
                <a:gd name="T62" fmla="*/ 973742563 w 60"/>
                <a:gd name="T63" fmla="*/ 2147483646 h 116"/>
                <a:gd name="T64" fmla="*/ 646051815 w 60"/>
                <a:gd name="T65" fmla="*/ 2147483646 h 116"/>
                <a:gd name="T66" fmla="*/ 646051815 w 60"/>
                <a:gd name="T67" fmla="*/ 2147483646 h 116"/>
                <a:gd name="T68" fmla="*/ 337070512 w 60"/>
                <a:gd name="T69" fmla="*/ 2147483646 h 116"/>
                <a:gd name="T70" fmla="*/ 646051815 w 60"/>
                <a:gd name="T71" fmla="*/ 2147483646 h 116"/>
                <a:gd name="T72" fmla="*/ 973742563 w 60"/>
                <a:gd name="T73" fmla="*/ 2147483646 h 1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0"/>
                <a:gd name="T112" fmla="*/ 0 h 116"/>
                <a:gd name="T113" fmla="*/ 60 w 60"/>
                <a:gd name="T114" fmla="*/ 116 h 11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0" h="116">
                  <a:moveTo>
                    <a:pt x="12" y="32"/>
                  </a:moveTo>
                  <a:lnTo>
                    <a:pt x="16" y="32"/>
                  </a:lnTo>
                  <a:lnTo>
                    <a:pt x="20" y="32"/>
                  </a:lnTo>
                  <a:lnTo>
                    <a:pt x="24" y="32"/>
                  </a:lnTo>
                  <a:lnTo>
                    <a:pt x="28" y="32"/>
                  </a:lnTo>
                  <a:lnTo>
                    <a:pt x="24" y="28"/>
                  </a:lnTo>
                  <a:lnTo>
                    <a:pt x="28" y="28"/>
                  </a:lnTo>
                  <a:lnTo>
                    <a:pt x="32" y="28"/>
                  </a:lnTo>
                  <a:lnTo>
                    <a:pt x="32" y="24"/>
                  </a:lnTo>
                  <a:lnTo>
                    <a:pt x="36" y="20"/>
                  </a:lnTo>
                  <a:lnTo>
                    <a:pt x="36" y="24"/>
                  </a:lnTo>
                  <a:lnTo>
                    <a:pt x="40" y="20"/>
                  </a:lnTo>
                  <a:lnTo>
                    <a:pt x="36" y="20"/>
                  </a:lnTo>
                  <a:lnTo>
                    <a:pt x="36" y="16"/>
                  </a:lnTo>
                  <a:lnTo>
                    <a:pt x="40" y="16"/>
                  </a:lnTo>
                  <a:lnTo>
                    <a:pt x="40" y="12"/>
                  </a:lnTo>
                  <a:lnTo>
                    <a:pt x="44" y="12"/>
                  </a:lnTo>
                  <a:lnTo>
                    <a:pt x="48" y="8"/>
                  </a:lnTo>
                  <a:lnTo>
                    <a:pt x="48" y="4"/>
                  </a:lnTo>
                  <a:lnTo>
                    <a:pt x="48" y="0"/>
                  </a:lnTo>
                  <a:lnTo>
                    <a:pt x="52" y="0"/>
                  </a:lnTo>
                  <a:lnTo>
                    <a:pt x="52" y="4"/>
                  </a:lnTo>
                  <a:lnTo>
                    <a:pt x="56" y="4"/>
                  </a:lnTo>
                  <a:lnTo>
                    <a:pt x="56" y="8"/>
                  </a:lnTo>
                  <a:lnTo>
                    <a:pt x="56" y="16"/>
                  </a:lnTo>
                  <a:lnTo>
                    <a:pt x="60" y="20"/>
                  </a:lnTo>
                  <a:lnTo>
                    <a:pt x="60" y="24"/>
                  </a:lnTo>
                  <a:lnTo>
                    <a:pt x="60" y="28"/>
                  </a:lnTo>
                  <a:lnTo>
                    <a:pt x="60" y="32"/>
                  </a:lnTo>
                  <a:lnTo>
                    <a:pt x="56" y="32"/>
                  </a:lnTo>
                  <a:lnTo>
                    <a:pt x="56" y="28"/>
                  </a:lnTo>
                  <a:lnTo>
                    <a:pt x="52" y="28"/>
                  </a:lnTo>
                  <a:lnTo>
                    <a:pt x="56" y="32"/>
                  </a:lnTo>
                  <a:lnTo>
                    <a:pt x="56" y="36"/>
                  </a:lnTo>
                  <a:lnTo>
                    <a:pt x="56" y="40"/>
                  </a:lnTo>
                  <a:lnTo>
                    <a:pt x="52" y="44"/>
                  </a:lnTo>
                  <a:lnTo>
                    <a:pt x="52" y="48"/>
                  </a:lnTo>
                  <a:lnTo>
                    <a:pt x="52" y="52"/>
                  </a:lnTo>
                  <a:lnTo>
                    <a:pt x="48" y="60"/>
                  </a:lnTo>
                  <a:lnTo>
                    <a:pt x="44" y="68"/>
                  </a:lnTo>
                  <a:lnTo>
                    <a:pt x="40" y="84"/>
                  </a:lnTo>
                  <a:lnTo>
                    <a:pt x="36" y="100"/>
                  </a:lnTo>
                  <a:lnTo>
                    <a:pt x="32" y="108"/>
                  </a:lnTo>
                  <a:lnTo>
                    <a:pt x="32" y="112"/>
                  </a:lnTo>
                  <a:lnTo>
                    <a:pt x="28" y="112"/>
                  </a:lnTo>
                  <a:lnTo>
                    <a:pt x="24" y="112"/>
                  </a:lnTo>
                  <a:lnTo>
                    <a:pt x="20" y="112"/>
                  </a:lnTo>
                  <a:lnTo>
                    <a:pt x="20" y="116"/>
                  </a:lnTo>
                  <a:lnTo>
                    <a:pt x="16" y="116"/>
                  </a:lnTo>
                  <a:lnTo>
                    <a:pt x="16" y="112"/>
                  </a:lnTo>
                  <a:lnTo>
                    <a:pt x="12" y="112"/>
                  </a:lnTo>
                  <a:lnTo>
                    <a:pt x="8" y="112"/>
                  </a:lnTo>
                  <a:lnTo>
                    <a:pt x="4" y="108"/>
                  </a:lnTo>
                  <a:lnTo>
                    <a:pt x="4" y="104"/>
                  </a:lnTo>
                  <a:lnTo>
                    <a:pt x="4" y="100"/>
                  </a:lnTo>
                  <a:lnTo>
                    <a:pt x="4" y="96"/>
                  </a:lnTo>
                  <a:lnTo>
                    <a:pt x="4" y="92"/>
                  </a:lnTo>
                  <a:lnTo>
                    <a:pt x="0" y="88"/>
                  </a:lnTo>
                  <a:lnTo>
                    <a:pt x="0" y="84"/>
                  </a:lnTo>
                  <a:lnTo>
                    <a:pt x="0" y="80"/>
                  </a:lnTo>
                  <a:lnTo>
                    <a:pt x="4" y="76"/>
                  </a:lnTo>
                  <a:lnTo>
                    <a:pt x="8" y="72"/>
                  </a:lnTo>
                  <a:lnTo>
                    <a:pt x="8" y="68"/>
                  </a:lnTo>
                  <a:lnTo>
                    <a:pt x="12" y="64"/>
                  </a:lnTo>
                  <a:lnTo>
                    <a:pt x="8" y="60"/>
                  </a:lnTo>
                  <a:lnTo>
                    <a:pt x="8" y="56"/>
                  </a:lnTo>
                  <a:lnTo>
                    <a:pt x="8" y="52"/>
                  </a:lnTo>
                  <a:lnTo>
                    <a:pt x="8" y="48"/>
                  </a:lnTo>
                  <a:lnTo>
                    <a:pt x="4" y="48"/>
                  </a:lnTo>
                  <a:lnTo>
                    <a:pt x="4" y="44"/>
                  </a:lnTo>
                  <a:lnTo>
                    <a:pt x="8" y="44"/>
                  </a:lnTo>
                  <a:lnTo>
                    <a:pt x="8" y="40"/>
                  </a:lnTo>
                  <a:lnTo>
                    <a:pt x="8" y="32"/>
                  </a:lnTo>
                  <a:lnTo>
                    <a:pt x="12" y="32"/>
                  </a:lnTo>
                  <a:close/>
                </a:path>
              </a:pathLst>
            </a:custGeom>
            <a:solidFill>
              <a:srgbClr val="CCFFFF"/>
            </a:solidFill>
            <a:ln w="6350">
              <a:solidFill>
                <a:srgbClr val="CCFFFF"/>
              </a:solidFill>
              <a:prstDash val="solid"/>
              <a:round/>
              <a:headEnd/>
              <a:tailEnd/>
            </a:ln>
          </p:spPr>
          <p:txBody>
            <a:bodyPr/>
            <a:lstStyle/>
            <a:p>
              <a:endParaRPr lang="it-IT"/>
            </a:p>
          </p:txBody>
        </p:sp>
        <p:sp>
          <p:nvSpPr>
            <p:cNvPr id="23603" name="Freeform 48">
              <a:extLst>
                <a:ext uri="{FF2B5EF4-FFF2-40B4-BE49-F238E27FC236}">
                  <a16:creationId xmlns:a16="http://schemas.microsoft.com/office/drawing/2014/main" id="{CD878F46-E890-C2E3-CF7E-979D88D12380}"/>
                </a:ext>
              </a:extLst>
            </p:cNvPr>
            <p:cNvSpPr>
              <a:spLocks/>
            </p:cNvSpPr>
            <p:nvPr/>
          </p:nvSpPr>
          <p:spPr bwMode="auto">
            <a:xfrm>
              <a:off x="3638" y="3063"/>
              <a:ext cx="130" cy="154"/>
            </a:xfrm>
            <a:custGeom>
              <a:avLst/>
              <a:gdLst>
                <a:gd name="T0" fmla="*/ 2147483646 w 68"/>
                <a:gd name="T1" fmla="*/ 0 h 60"/>
                <a:gd name="T2" fmla="*/ 2147483646 w 68"/>
                <a:gd name="T3" fmla="*/ 2147483646 h 60"/>
                <a:gd name="T4" fmla="*/ 2147483646 w 68"/>
                <a:gd name="T5" fmla="*/ 2147483646 h 60"/>
                <a:gd name="T6" fmla="*/ 2147483646 w 68"/>
                <a:gd name="T7" fmla="*/ 2147483646 h 60"/>
                <a:gd name="T8" fmla="*/ 2147483646 w 68"/>
                <a:gd name="T9" fmla="*/ 2147483646 h 60"/>
                <a:gd name="T10" fmla="*/ 2147483646 w 68"/>
                <a:gd name="T11" fmla="*/ 2147483646 h 60"/>
                <a:gd name="T12" fmla="*/ 2147483646 w 68"/>
                <a:gd name="T13" fmla="*/ 2147483646 h 60"/>
                <a:gd name="T14" fmla="*/ 2147483646 w 68"/>
                <a:gd name="T15" fmla="*/ 2147483646 h 60"/>
                <a:gd name="T16" fmla="*/ 2147483646 w 68"/>
                <a:gd name="T17" fmla="*/ 2147483646 h 60"/>
                <a:gd name="T18" fmla="*/ 2147483646 w 68"/>
                <a:gd name="T19" fmla="*/ 2147483646 h 60"/>
                <a:gd name="T20" fmla="*/ 2147483646 w 68"/>
                <a:gd name="T21" fmla="*/ 2147483646 h 60"/>
                <a:gd name="T22" fmla="*/ 2147483646 w 68"/>
                <a:gd name="T23" fmla="*/ 2147483646 h 60"/>
                <a:gd name="T24" fmla="*/ 2147483646 w 68"/>
                <a:gd name="T25" fmla="*/ 2147483646 h 60"/>
                <a:gd name="T26" fmla="*/ 2147483646 w 68"/>
                <a:gd name="T27" fmla="*/ 2147483646 h 60"/>
                <a:gd name="T28" fmla="*/ 2147483646 w 68"/>
                <a:gd name="T29" fmla="*/ 2147483646 h 60"/>
                <a:gd name="T30" fmla="*/ 2147483646 w 68"/>
                <a:gd name="T31" fmla="*/ 2147483646 h 60"/>
                <a:gd name="T32" fmla="*/ 2147483646 w 68"/>
                <a:gd name="T33" fmla="*/ 2147483646 h 60"/>
                <a:gd name="T34" fmla="*/ 2147483646 w 68"/>
                <a:gd name="T35" fmla="*/ 2147483646 h 60"/>
                <a:gd name="T36" fmla="*/ 2147483646 w 68"/>
                <a:gd name="T37" fmla="*/ 2147483646 h 60"/>
                <a:gd name="T38" fmla="*/ 2147483646 w 68"/>
                <a:gd name="T39" fmla="*/ 2147483646 h 60"/>
                <a:gd name="T40" fmla="*/ 2147483646 w 68"/>
                <a:gd name="T41" fmla="*/ 2147483646 h 60"/>
                <a:gd name="T42" fmla="*/ 2147483646 w 68"/>
                <a:gd name="T43" fmla="*/ 2147483646 h 60"/>
                <a:gd name="T44" fmla="*/ 2147483646 w 68"/>
                <a:gd name="T45" fmla="*/ 2147483646 h 60"/>
                <a:gd name="T46" fmla="*/ 2147483646 w 68"/>
                <a:gd name="T47" fmla="*/ 2147483646 h 60"/>
                <a:gd name="T48" fmla="*/ 2147483646 w 68"/>
                <a:gd name="T49" fmla="*/ 2147483646 h 60"/>
                <a:gd name="T50" fmla="*/ 2147483646 w 68"/>
                <a:gd name="T51" fmla="*/ 2147483646 h 60"/>
                <a:gd name="T52" fmla="*/ 2147483646 w 68"/>
                <a:gd name="T53" fmla="*/ 2147483646 h 60"/>
                <a:gd name="T54" fmla="*/ 2147483646 w 68"/>
                <a:gd name="T55" fmla="*/ 2147483646 h 60"/>
                <a:gd name="T56" fmla="*/ 2147483646 w 68"/>
                <a:gd name="T57" fmla="*/ 2147483646 h 60"/>
                <a:gd name="T58" fmla="*/ 2141789560 w 68"/>
                <a:gd name="T59" fmla="*/ 2147483646 h 60"/>
                <a:gd name="T60" fmla="*/ 1824368231 w 68"/>
                <a:gd name="T61" fmla="*/ 2147483646 h 60"/>
                <a:gd name="T62" fmla="*/ 1522070716 w 68"/>
                <a:gd name="T63" fmla="*/ 2147483646 h 60"/>
                <a:gd name="T64" fmla="*/ 1522070716 w 68"/>
                <a:gd name="T65" fmla="*/ 2147483646 h 60"/>
                <a:gd name="T66" fmla="*/ 1227740634 w 68"/>
                <a:gd name="T67" fmla="*/ 2147483646 h 60"/>
                <a:gd name="T68" fmla="*/ 1227740634 w 68"/>
                <a:gd name="T69" fmla="*/ 2147483646 h 60"/>
                <a:gd name="T70" fmla="*/ 915696724 w 68"/>
                <a:gd name="T71" fmla="*/ 2147483646 h 60"/>
                <a:gd name="T72" fmla="*/ 915696724 w 68"/>
                <a:gd name="T73" fmla="*/ 2147483646 h 60"/>
                <a:gd name="T74" fmla="*/ 596627395 w 68"/>
                <a:gd name="T75" fmla="*/ 2147483646 h 60"/>
                <a:gd name="T76" fmla="*/ 312082022 w 68"/>
                <a:gd name="T77" fmla="*/ 2147483646 h 60"/>
                <a:gd name="T78" fmla="*/ 312082022 w 68"/>
                <a:gd name="T79" fmla="*/ 2147483646 h 60"/>
                <a:gd name="T80" fmla="*/ 312082022 w 68"/>
                <a:gd name="T81" fmla="*/ 2147483646 h 60"/>
                <a:gd name="T82" fmla="*/ 0 w 68"/>
                <a:gd name="T83" fmla="*/ 2147483646 h 60"/>
                <a:gd name="T84" fmla="*/ 0 w 68"/>
                <a:gd name="T85" fmla="*/ 2147483646 h 60"/>
                <a:gd name="T86" fmla="*/ 312082022 w 68"/>
                <a:gd name="T87" fmla="*/ 2147483646 h 60"/>
                <a:gd name="T88" fmla="*/ 596627395 w 68"/>
                <a:gd name="T89" fmla="*/ 2147483646 h 60"/>
                <a:gd name="T90" fmla="*/ 915696724 w 68"/>
                <a:gd name="T91" fmla="*/ 2147483646 h 60"/>
                <a:gd name="T92" fmla="*/ 915696724 w 68"/>
                <a:gd name="T93" fmla="*/ 2147483646 h 60"/>
                <a:gd name="T94" fmla="*/ 1227740634 w 68"/>
                <a:gd name="T95" fmla="*/ 2147483646 h 60"/>
                <a:gd name="T96" fmla="*/ 1522070716 w 68"/>
                <a:gd name="T97" fmla="*/ 2147483646 h 60"/>
                <a:gd name="T98" fmla="*/ 1824368231 w 68"/>
                <a:gd name="T99" fmla="*/ 2147483646 h 60"/>
                <a:gd name="T100" fmla="*/ 1824368231 w 68"/>
                <a:gd name="T101" fmla="*/ 2147483646 h 60"/>
                <a:gd name="T102" fmla="*/ 2141789560 w 68"/>
                <a:gd name="T103" fmla="*/ 2147483646 h 60"/>
                <a:gd name="T104" fmla="*/ 2147483646 w 68"/>
                <a:gd name="T105" fmla="*/ 2147483646 h 60"/>
                <a:gd name="T106" fmla="*/ 2147483646 w 68"/>
                <a:gd name="T107" fmla="*/ 2147483646 h 60"/>
                <a:gd name="T108" fmla="*/ 2147483646 w 68"/>
                <a:gd name="T109" fmla="*/ 0 h 60"/>
                <a:gd name="T110" fmla="*/ 2147483646 w 68"/>
                <a:gd name="T111" fmla="*/ 0 h 60"/>
                <a:gd name="T112" fmla="*/ 2147483646 w 68"/>
                <a:gd name="T113" fmla="*/ 0 h 6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8"/>
                <a:gd name="T172" fmla="*/ 0 h 60"/>
                <a:gd name="T173" fmla="*/ 68 w 68"/>
                <a:gd name="T174" fmla="*/ 60 h 6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8" h="60">
                  <a:moveTo>
                    <a:pt x="44" y="0"/>
                  </a:moveTo>
                  <a:lnTo>
                    <a:pt x="44" y="4"/>
                  </a:lnTo>
                  <a:lnTo>
                    <a:pt x="52" y="4"/>
                  </a:lnTo>
                  <a:lnTo>
                    <a:pt x="56" y="8"/>
                  </a:lnTo>
                  <a:lnTo>
                    <a:pt x="60" y="8"/>
                  </a:lnTo>
                  <a:lnTo>
                    <a:pt x="64" y="8"/>
                  </a:lnTo>
                  <a:lnTo>
                    <a:pt x="64" y="12"/>
                  </a:lnTo>
                  <a:lnTo>
                    <a:pt x="64" y="16"/>
                  </a:lnTo>
                  <a:lnTo>
                    <a:pt x="68" y="20"/>
                  </a:lnTo>
                  <a:lnTo>
                    <a:pt x="68" y="24"/>
                  </a:lnTo>
                  <a:lnTo>
                    <a:pt x="64" y="24"/>
                  </a:lnTo>
                  <a:lnTo>
                    <a:pt x="64" y="28"/>
                  </a:lnTo>
                  <a:lnTo>
                    <a:pt x="64" y="32"/>
                  </a:lnTo>
                  <a:lnTo>
                    <a:pt x="64" y="36"/>
                  </a:lnTo>
                  <a:lnTo>
                    <a:pt x="68" y="36"/>
                  </a:lnTo>
                  <a:lnTo>
                    <a:pt x="68" y="40"/>
                  </a:lnTo>
                  <a:lnTo>
                    <a:pt x="64" y="40"/>
                  </a:lnTo>
                  <a:lnTo>
                    <a:pt x="64" y="44"/>
                  </a:lnTo>
                  <a:lnTo>
                    <a:pt x="60" y="44"/>
                  </a:lnTo>
                  <a:lnTo>
                    <a:pt x="60" y="48"/>
                  </a:lnTo>
                  <a:lnTo>
                    <a:pt x="60" y="52"/>
                  </a:lnTo>
                  <a:lnTo>
                    <a:pt x="56" y="56"/>
                  </a:lnTo>
                  <a:lnTo>
                    <a:pt x="52" y="60"/>
                  </a:lnTo>
                  <a:lnTo>
                    <a:pt x="48" y="60"/>
                  </a:lnTo>
                  <a:lnTo>
                    <a:pt x="44" y="60"/>
                  </a:lnTo>
                  <a:lnTo>
                    <a:pt x="40" y="56"/>
                  </a:lnTo>
                  <a:lnTo>
                    <a:pt x="36" y="56"/>
                  </a:lnTo>
                  <a:lnTo>
                    <a:pt x="32" y="56"/>
                  </a:lnTo>
                  <a:lnTo>
                    <a:pt x="32" y="52"/>
                  </a:lnTo>
                  <a:lnTo>
                    <a:pt x="28" y="52"/>
                  </a:lnTo>
                  <a:lnTo>
                    <a:pt x="24" y="52"/>
                  </a:lnTo>
                  <a:lnTo>
                    <a:pt x="20" y="48"/>
                  </a:lnTo>
                  <a:lnTo>
                    <a:pt x="20" y="44"/>
                  </a:lnTo>
                  <a:lnTo>
                    <a:pt x="16" y="44"/>
                  </a:lnTo>
                  <a:lnTo>
                    <a:pt x="16" y="40"/>
                  </a:lnTo>
                  <a:lnTo>
                    <a:pt x="12" y="40"/>
                  </a:lnTo>
                  <a:lnTo>
                    <a:pt x="12" y="36"/>
                  </a:lnTo>
                  <a:lnTo>
                    <a:pt x="8" y="36"/>
                  </a:lnTo>
                  <a:lnTo>
                    <a:pt x="4" y="32"/>
                  </a:lnTo>
                  <a:lnTo>
                    <a:pt x="4" y="28"/>
                  </a:lnTo>
                  <a:lnTo>
                    <a:pt x="4" y="24"/>
                  </a:lnTo>
                  <a:lnTo>
                    <a:pt x="0" y="24"/>
                  </a:lnTo>
                  <a:lnTo>
                    <a:pt x="0" y="20"/>
                  </a:lnTo>
                  <a:lnTo>
                    <a:pt x="4" y="20"/>
                  </a:lnTo>
                  <a:lnTo>
                    <a:pt x="8" y="20"/>
                  </a:lnTo>
                  <a:lnTo>
                    <a:pt x="12" y="24"/>
                  </a:lnTo>
                  <a:lnTo>
                    <a:pt x="12" y="20"/>
                  </a:lnTo>
                  <a:lnTo>
                    <a:pt x="16" y="20"/>
                  </a:lnTo>
                  <a:lnTo>
                    <a:pt x="20" y="16"/>
                  </a:lnTo>
                  <a:lnTo>
                    <a:pt x="24" y="12"/>
                  </a:lnTo>
                  <a:lnTo>
                    <a:pt x="24" y="8"/>
                  </a:lnTo>
                  <a:lnTo>
                    <a:pt x="28" y="8"/>
                  </a:lnTo>
                  <a:lnTo>
                    <a:pt x="32" y="8"/>
                  </a:lnTo>
                  <a:lnTo>
                    <a:pt x="32" y="4"/>
                  </a:lnTo>
                  <a:lnTo>
                    <a:pt x="36" y="0"/>
                  </a:lnTo>
                  <a:lnTo>
                    <a:pt x="40" y="0"/>
                  </a:lnTo>
                  <a:lnTo>
                    <a:pt x="44" y="0"/>
                  </a:lnTo>
                  <a:close/>
                </a:path>
              </a:pathLst>
            </a:custGeom>
            <a:solidFill>
              <a:srgbClr val="CCFFFF"/>
            </a:solidFill>
            <a:ln w="6350">
              <a:solidFill>
                <a:srgbClr val="CCFFFF"/>
              </a:solidFill>
              <a:prstDash val="solid"/>
              <a:round/>
              <a:headEnd/>
              <a:tailEnd/>
            </a:ln>
          </p:spPr>
          <p:txBody>
            <a:bodyPr/>
            <a:lstStyle/>
            <a:p>
              <a:endParaRPr lang="it-IT"/>
            </a:p>
          </p:txBody>
        </p:sp>
        <p:sp>
          <p:nvSpPr>
            <p:cNvPr id="23604" name="Freeform 49">
              <a:extLst>
                <a:ext uri="{FF2B5EF4-FFF2-40B4-BE49-F238E27FC236}">
                  <a16:creationId xmlns:a16="http://schemas.microsoft.com/office/drawing/2014/main" id="{47DF32A3-81FF-5F7A-13A5-F8AC4503DF85}"/>
                </a:ext>
              </a:extLst>
            </p:cNvPr>
            <p:cNvSpPr>
              <a:spLocks/>
            </p:cNvSpPr>
            <p:nvPr/>
          </p:nvSpPr>
          <p:spPr bwMode="auto">
            <a:xfrm>
              <a:off x="3416" y="3094"/>
              <a:ext cx="214" cy="267"/>
            </a:xfrm>
            <a:custGeom>
              <a:avLst/>
              <a:gdLst>
                <a:gd name="T0" fmla="*/ 2147483646 w 112"/>
                <a:gd name="T1" fmla="*/ 2147483646 h 104"/>
                <a:gd name="T2" fmla="*/ 2147483646 w 112"/>
                <a:gd name="T3" fmla="*/ 2147483646 h 104"/>
                <a:gd name="T4" fmla="*/ 2147483646 w 112"/>
                <a:gd name="T5" fmla="*/ 2147483646 h 104"/>
                <a:gd name="T6" fmla="*/ 2147483646 w 112"/>
                <a:gd name="T7" fmla="*/ 2147483646 h 104"/>
                <a:gd name="T8" fmla="*/ 2147483646 w 112"/>
                <a:gd name="T9" fmla="*/ 2147483646 h 104"/>
                <a:gd name="T10" fmla="*/ 2147483646 w 112"/>
                <a:gd name="T11" fmla="*/ 2147483646 h 104"/>
                <a:gd name="T12" fmla="*/ 2147483646 w 112"/>
                <a:gd name="T13" fmla="*/ 2147483646 h 104"/>
                <a:gd name="T14" fmla="*/ 2147483646 w 112"/>
                <a:gd name="T15" fmla="*/ 2147483646 h 104"/>
                <a:gd name="T16" fmla="*/ 2107499402 w 112"/>
                <a:gd name="T17" fmla="*/ 2147483646 h 104"/>
                <a:gd name="T18" fmla="*/ 1797766773 w 112"/>
                <a:gd name="T19" fmla="*/ 2147483646 h 104"/>
                <a:gd name="T20" fmla="*/ 2107499402 w 112"/>
                <a:gd name="T21" fmla="*/ 2147483646 h 104"/>
                <a:gd name="T22" fmla="*/ 1797766773 w 112"/>
                <a:gd name="T23" fmla="*/ 2147483646 h 104"/>
                <a:gd name="T24" fmla="*/ 1797766773 w 112"/>
                <a:gd name="T25" fmla="*/ 2147483646 h 104"/>
                <a:gd name="T26" fmla="*/ 1490841492 w 112"/>
                <a:gd name="T27" fmla="*/ 2147483646 h 104"/>
                <a:gd name="T28" fmla="*/ 904344572 w 112"/>
                <a:gd name="T29" fmla="*/ 2147483646 h 104"/>
                <a:gd name="T30" fmla="*/ 308687902 w 112"/>
                <a:gd name="T31" fmla="*/ 2147483646 h 104"/>
                <a:gd name="T32" fmla="*/ 0 w 112"/>
                <a:gd name="T33" fmla="*/ 2147483646 h 104"/>
                <a:gd name="T34" fmla="*/ 0 w 112"/>
                <a:gd name="T35" fmla="*/ 0 h 104"/>
                <a:gd name="T36" fmla="*/ 589814384 w 112"/>
                <a:gd name="T37" fmla="*/ 0 h 104"/>
                <a:gd name="T38" fmla="*/ 1211881509 w 112"/>
                <a:gd name="T39" fmla="*/ 2147483646 h 104"/>
                <a:gd name="T40" fmla="*/ 2107499402 w 112"/>
                <a:gd name="T41" fmla="*/ 2147483646 h 104"/>
                <a:gd name="T42" fmla="*/ 2147483646 w 112"/>
                <a:gd name="T43" fmla="*/ 2147483646 h 104"/>
                <a:gd name="T44" fmla="*/ 2147483646 w 112"/>
                <a:gd name="T45" fmla="*/ 2147483646 h 104"/>
                <a:gd name="T46" fmla="*/ 2147483646 w 112"/>
                <a:gd name="T47" fmla="*/ 2147483646 h 104"/>
                <a:gd name="T48" fmla="*/ 2147483646 w 112"/>
                <a:gd name="T49" fmla="*/ 2147483646 h 104"/>
                <a:gd name="T50" fmla="*/ 2147483646 w 112"/>
                <a:gd name="T51" fmla="*/ 2147483646 h 104"/>
                <a:gd name="T52" fmla="*/ 2147483646 w 112"/>
                <a:gd name="T53" fmla="*/ 2147483646 h 104"/>
                <a:gd name="T54" fmla="*/ 2147483646 w 112"/>
                <a:gd name="T55" fmla="*/ 2147483646 h 104"/>
                <a:gd name="T56" fmla="*/ 2147483646 w 112"/>
                <a:gd name="T57" fmla="*/ 2147483646 h 104"/>
                <a:gd name="T58" fmla="*/ 2147483646 w 112"/>
                <a:gd name="T59" fmla="*/ 2147483646 h 104"/>
                <a:gd name="T60" fmla="*/ 2147483646 w 112"/>
                <a:gd name="T61" fmla="*/ 2147483646 h 104"/>
                <a:gd name="T62" fmla="*/ 2147483646 w 112"/>
                <a:gd name="T63" fmla="*/ 2147483646 h 104"/>
                <a:gd name="T64" fmla="*/ 2147483646 w 112"/>
                <a:gd name="T65" fmla="*/ 2147483646 h 104"/>
                <a:gd name="T66" fmla="*/ 2147483646 w 112"/>
                <a:gd name="T67" fmla="*/ 2147483646 h 104"/>
                <a:gd name="T68" fmla="*/ 2147483646 w 112"/>
                <a:gd name="T69" fmla="*/ 2147483646 h 104"/>
                <a:gd name="T70" fmla="*/ 2147483646 w 112"/>
                <a:gd name="T71" fmla="*/ 2147483646 h 104"/>
                <a:gd name="T72" fmla="*/ 2147483646 w 112"/>
                <a:gd name="T73" fmla="*/ 2147483646 h 104"/>
                <a:gd name="T74" fmla="*/ 2147483646 w 112"/>
                <a:gd name="T75" fmla="*/ 2147483646 h 1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
                <a:gd name="T115" fmla="*/ 0 h 104"/>
                <a:gd name="T116" fmla="*/ 112 w 112"/>
                <a:gd name="T117" fmla="*/ 104 h 10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 h="104">
                  <a:moveTo>
                    <a:pt x="68" y="68"/>
                  </a:moveTo>
                  <a:lnTo>
                    <a:pt x="68" y="84"/>
                  </a:lnTo>
                  <a:lnTo>
                    <a:pt x="68" y="88"/>
                  </a:lnTo>
                  <a:lnTo>
                    <a:pt x="68" y="100"/>
                  </a:lnTo>
                  <a:lnTo>
                    <a:pt x="64" y="100"/>
                  </a:lnTo>
                  <a:lnTo>
                    <a:pt x="64" y="104"/>
                  </a:lnTo>
                  <a:lnTo>
                    <a:pt x="60" y="104"/>
                  </a:lnTo>
                  <a:lnTo>
                    <a:pt x="56" y="104"/>
                  </a:lnTo>
                  <a:lnTo>
                    <a:pt x="52" y="104"/>
                  </a:lnTo>
                  <a:lnTo>
                    <a:pt x="48" y="100"/>
                  </a:lnTo>
                  <a:lnTo>
                    <a:pt x="48" y="96"/>
                  </a:lnTo>
                  <a:lnTo>
                    <a:pt x="44" y="96"/>
                  </a:lnTo>
                  <a:lnTo>
                    <a:pt x="40" y="100"/>
                  </a:lnTo>
                  <a:lnTo>
                    <a:pt x="36" y="100"/>
                  </a:lnTo>
                  <a:lnTo>
                    <a:pt x="32" y="96"/>
                  </a:lnTo>
                  <a:lnTo>
                    <a:pt x="32" y="92"/>
                  </a:lnTo>
                  <a:lnTo>
                    <a:pt x="28" y="88"/>
                  </a:lnTo>
                  <a:lnTo>
                    <a:pt x="28" y="84"/>
                  </a:lnTo>
                  <a:lnTo>
                    <a:pt x="28" y="80"/>
                  </a:lnTo>
                  <a:lnTo>
                    <a:pt x="24" y="76"/>
                  </a:lnTo>
                  <a:lnTo>
                    <a:pt x="28" y="72"/>
                  </a:lnTo>
                  <a:lnTo>
                    <a:pt x="28" y="68"/>
                  </a:lnTo>
                  <a:lnTo>
                    <a:pt x="24" y="64"/>
                  </a:lnTo>
                  <a:lnTo>
                    <a:pt x="24" y="56"/>
                  </a:lnTo>
                  <a:lnTo>
                    <a:pt x="24" y="52"/>
                  </a:lnTo>
                  <a:lnTo>
                    <a:pt x="24" y="48"/>
                  </a:lnTo>
                  <a:lnTo>
                    <a:pt x="24" y="44"/>
                  </a:lnTo>
                  <a:lnTo>
                    <a:pt x="20" y="40"/>
                  </a:lnTo>
                  <a:lnTo>
                    <a:pt x="16" y="40"/>
                  </a:lnTo>
                  <a:lnTo>
                    <a:pt x="12" y="32"/>
                  </a:lnTo>
                  <a:lnTo>
                    <a:pt x="8" y="24"/>
                  </a:lnTo>
                  <a:lnTo>
                    <a:pt x="4" y="20"/>
                  </a:lnTo>
                  <a:lnTo>
                    <a:pt x="4" y="12"/>
                  </a:lnTo>
                  <a:lnTo>
                    <a:pt x="0" y="8"/>
                  </a:lnTo>
                  <a:lnTo>
                    <a:pt x="0" y="4"/>
                  </a:lnTo>
                  <a:lnTo>
                    <a:pt x="0" y="0"/>
                  </a:lnTo>
                  <a:lnTo>
                    <a:pt x="4" y="4"/>
                  </a:lnTo>
                  <a:lnTo>
                    <a:pt x="8" y="0"/>
                  </a:lnTo>
                  <a:lnTo>
                    <a:pt x="12" y="0"/>
                  </a:lnTo>
                  <a:lnTo>
                    <a:pt x="16" y="4"/>
                  </a:lnTo>
                  <a:lnTo>
                    <a:pt x="20" y="4"/>
                  </a:lnTo>
                  <a:lnTo>
                    <a:pt x="28" y="4"/>
                  </a:lnTo>
                  <a:lnTo>
                    <a:pt x="32" y="4"/>
                  </a:lnTo>
                  <a:lnTo>
                    <a:pt x="36" y="4"/>
                  </a:lnTo>
                  <a:lnTo>
                    <a:pt x="40" y="4"/>
                  </a:lnTo>
                  <a:lnTo>
                    <a:pt x="52" y="4"/>
                  </a:lnTo>
                  <a:lnTo>
                    <a:pt x="56" y="4"/>
                  </a:lnTo>
                  <a:lnTo>
                    <a:pt x="60" y="8"/>
                  </a:lnTo>
                  <a:lnTo>
                    <a:pt x="64" y="8"/>
                  </a:lnTo>
                  <a:lnTo>
                    <a:pt x="72" y="8"/>
                  </a:lnTo>
                  <a:lnTo>
                    <a:pt x="76" y="8"/>
                  </a:lnTo>
                  <a:lnTo>
                    <a:pt x="80" y="8"/>
                  </a:lnTo>
                  <a:lnTo>
                    <a:pt x="84" y="8"/>
                  </a:lnTo>
                  <a:lnTo>
                    <a:pt x="88" y="8"/>
                  </a:lnTo>
                  <a:lnTo>
                    <a:pt x="96" y="8"/>
                  </a:lnTo>
                  <a:lnTo>
                    <a:pt x="100" y="8"/>
                  </a:lnTo>
                  <a:lnTo>
                    <a:pt x="104" y="4"/>
                  </a:lnTo>
                  <a:lnTo>
                    <a:pt x="108" y="4"/>
                  </a:lnTo>
                  <a:lnTo>
                    <a:pt x="112" y="4"/>
                  </a:lnTo>
                  <a:lnTo>
                    <a:pt x="112" y="8"/>
                  </a:lnTo>
                  <a:lnTo>
                    <a:pt x="108" y="8"/>
                  </a:lnTo>
                  <a:lnTo>
                    <a:pt x="104" y="8"/>
                  </a:lnTo>
                  <a:lnTo>
                    <a:pt x="100" y="12"/>
                  </a:lnTo>
                  <a:lnTo>
                    <a:pt x="100" y="8"/>
                  </a:lnTo>
                  <a:lnTo>
                    <a:pt x="96" y="12"/>
                  </a:lnTo>
                  <a:lnTo>
                    <a:pt x="84" y="12"/>
                  </a:lnTo>
                  <a:lnTo>
                    <a:pt x="80" y="12"/>
                  </a:lnTo>
                  <a:lnTo>
                    <a:pt x="80" y="16"/>
                  </a:lnTo>
                  <a:lnTo>
                    <a:pt x="80" y="24"/>
                  </a:lnTo>
                  <a:lnTo>
                    <a:pt x="80" y="32"/>
                  </a:lnTo>
                  <a:lnTo>
                    <a:pt x="80" y="44"/>
                  </a:lnTo>
                  <a:lnTo>
                    <a:pt x="76" y="44"/>
                  </a:lnTo>
                  <a:lnTo>
                    <a:pt x="68" y="44"/>
                  </a:lnTo>
                  <a:lnTo>
                    <a:pt x="68" y="56"/>
                  </a:lnTo>
                  <a:lnTo>
                    <a:pt x="68" y="60"/>
                  </a:lnTo>
                  <a:lnTo>
                    <a:pt x="68" y="64"/>
                  </a:lnTo>
                  <a:lnTo>
                    <a:pt x="68" y="68"/>
                  </a:lnTo>
                  <a:close/>
                </a:path>
              </a:pathLst>
            </a:custGeom>
            <a:solidFill>
              <a:srgbClr val="CCFFFF"/>
            </a:solidFill>
            <a:ln w="6350">
              <a:solidFill>
                <a:srgbClr val="CCFFFF"/>
              </a:solidFill>
              <a:prstDash val="solid"/>
              <a:round/>
              <a:headEnd/>
              <a:tailEnd/>
            </a:ln>
          </p:spPr>
          <p:txBody>
            <a:bodyPr/>
            <a:lstStyle/>
            <a:p>
              <a:endParaRPr lang="it-IT"/>
            </a:p>
          </p:txBody>
        </p:sp>
        <p:sp>
          <p:nvSpPr>
            <p:cNvPr id="23605" name="Freeform 50">
              <a:extLst>
                <a:ext uri="{FF2B5EF4-FFF2-40B4-BE49-F238E27FC236}">
                  <a16:creationId xmlns:a16="http://schemas.microsoft.com/office/drawing/2014/main" id="{5FFD07E5-7496-F27E-33E6-C94D31CF7E34}"/>
                </a:ext>
              </a:extLst>
            </p:cNvPr>
            <p:cNvSpPr>
              <a:spLocks noEditPoints="1"/>
            </p:cNvSpPr>
            <p:nvPr/>
          </p:nvSpPr>
          <p:spPr bwMode="auto">
            <a:xfrm>
              <a:off x="1973" y="3104"/>
              <a:ext cx="139" cy="832"/>
            </a:xfrm>
            <a:custGeom>
              <a:avLst/>
              <a:gdLst>
                <a:gd name="T0" fmla="*/ 2147483646 w 72"/>
                <a:gd name="T1" fmla="*/ 2147483646 h 324"/>
                <a:gd name="T2" fmla="*/ 2147483646 w 72"/>
                <a:gd name="T3" fmla="*/ 2147483646 h 324"/>
                <a:gd name="T4" fmla="*/ 2147483646 w 72"/>
                <a:gd name="T5" fmla="*/ 2147483646 h 324"/>
                <a:gd name="T6" fmla="*/ 2147483646 w 72"/>
                <a:gd name="T7" fmla="*/ 2147483646 h 324"/>
                <a:gd name="T8" fmla="*/ 2147483646 w 72"/>
                <a:gd name="T9" fmla="*/ 2147483646 h 324"/>
                <a:gd name="T10" fmla="*/ 1180324624 w 72"/>
                <a:gd name="T11" fmla="*/ 2147483646 h 324"/>
                <a:gd name="T12" fmla="*/ 1180324624 w 72"/>
                <a:gd name="T13" fmla="*/ 2147483646 h 324"/>
                <a:gd name="T14" fmla="*/ 774719135 w 72"/>
                <a:gd name="T15" fmla="*/ 2147483646 h 324"/>
                <a:gd name="T16" fmla="*/ 774719135 w 72"/>
                <a:gd name="T17" fmla="*/ 2147483646 h 324"/>
                <a:gd name="T18" fmla="*/ 774719135 w 72"/>
                <a:gd name="T19" fmla="*/ 2147483646 h 324"/>
                <a:gd name="T20" fmla="*/ 0 w 72"/>
                <a:gd name="T21" fmla="*/ 2147483646 h 324"/>
                <a:gd name="T22" fmla="*/ 774719135 w 72"/>
                <a:gd name="T23" fmla="*/ 2147483646 h 324"/>
                <a:gd name="T24" fmla="*/ 1607340020 w 72"/>
                <a:gd name="T25" fmla="*/ 2147483646 h 324"/>
                <a:gd name="T26" fmla="*/ 2012943697 w 72"/>
                <a:gd name="T27" fmla="*/ 2147483646 h 324"/>
                <a:gd name="T28" fmla="*/ 2012943697 w 72"/>
                <a:gd name="T29" fmla="*/ 2147483646 h 324"/>
                <a:gd name="T30" fmla="*/ 2012943697 w 72"/>
                <a:gd name="T31" fmla="*/ 2147483646 h 324"/>
                <a:gd name="T32" fmla="*/ 1180324624 w 72"/>
                <a:gd name="T33" fmla="*/ 2147483646 h 324"/>
                <a:gd name="T34" fmla="*/ 1607340020 w 72"/>
                <a:gd name="T35" fmla="*/ 2147483646 h 324"/>
                <a:gd name="T36" fmla="*/ 2147483646 w 72"/>
                <a:gd name="T37" fmla="*/ 2147483646 h 324"/>
                <a:gd name="T38" fmla="*/ 2147483646 w 72"/>
                <a:gd name="T39" fmla="*/ 2147483646 h 324"/>
                <a:gd name="T40" fmla="*/ 2147483646 w 72"/>
                <a:gd name="T41" fmla="*/ 2147483646 h 324"/>
                <a:gd name="T42" fmla="*/ 2147483646 w 72"/>
                <a:gd name="T43" fmla="*/ 2147483646 h 324"/>
                <a:gd name="T44" fmla="*/ 2147483646 w 72"/>
                <a:gd name="T45" fmla="*/ 2147483646 h 324"/>
                <a:gd name="T46" fmla="*/ 2147483646 w 72"/>
                <a:gd name="T47" fmla="*/ 2147483646 h 324"/>
                <a:gd name="T48" fmla="*/ 2147483646 w 72"/>
                <a:gd name="T49" fmla="*/ 2147483646 h 324"/>
                <a:gd name="T50" fmla="*/ 2147483646 w 72"/>
                <a:gd name="T51" fmla="*/ 2147483646 h 324"/>
                <a:gd name="T52" fmla="*/ 2147483646 w 72"/>
                <a:gd name="T53" fmla="*/ 2147483646 h 324"/>
                <a:gd name="T54" fmla="*/ 2147483646 w 72"/>
                <a:gd name="T55" fmla="*/ 0 h 324"/>
                <a:gd name="T56" fmla="*/ 2147483646 w 72"/>
                <a:gd name="T57" fmla="*/ 2147483646 h 324"/>
                <a:gd name="T58" fmla="*/ 2147483646 w 72"/>
                <a:gd name="T59" fmla="*/ 2147483646 h 324"/>
                <a:gd name="T60" fmla="*/ 2147483646 w 72"/>
                <a:gd name="T61" fmla="*/ 2147483646 h 324"/>
                <a:gd name="T62" fmla="*/ 2147483646 w 72"/>
                <a:gd name="T63" fmla="*/ 2147483646 h 324"/>
                <a:gd name="T64" fmla="*/ 2147483646 w 72"/>
                <a:gd name="T65" fmla="*/ 2147483646 h 324"/>
                <a:gd name="T66" fmla="*/ 2147483646 w 72"/>
                <a:gd name="T67" fmla="*/ 2147483646 h 324"/>
                <a:gd name="T68" fmla="*/ 2147483646 w 72"/>
                <a:gd name="T69" fmla="*/ 2147483646 h 324"/>
                <a:gd name="T70" fmla="*/ 2147483646 w 72"/>
                <a:gd name="T71" fmla="*/ 2147483646 h 324"/>
                <a:gd name="T72" fmla="*/ 2147483646 w 72"/>
                <a:gd name="T73" fmla="*/ 2147483646 h 324"/>
                <a:gd name="T74" fmla="*/ 2147483646 w 72"/>
                <a:gd name="T75" fmla="*/ 2147483646 h 324"/>
                <a:gd name="T76" fmla="*/ 2147483646 w 72"/>
                <a:gd name="T77" fmla="*/ 2147483646 h 324"/>
                <a:gd name="T78" fmla="*/ 2147483646 w 72"/>
                <a:gd name="T79" fmla="*/ 2147483646 h 324"/>
                <a:gd name="T80" fmla="*/ 2147483646 w 72"/>
                <a:gd name="T81" fmla="*/ 2147483646 h 324"/>
                <a:gd name="T82" fmla="*/ 2147483646 w 72"/>
                <a:gd name="T83" fmla="*/ 2147483646 h 324"/>
                <a:gd name="T84" fmla="*/ 2147483646 w 72"/>
                <a:gd name="T85" fmla="*/ 2147483646 h 324"/>
                <a:gd name="T86" fmla="*/ 1607340020 w 72"/>
                <a:gd name="T87" fmla="*/ 2147483646 h 324"/>
                <a:gd name="T88" fmla="*/ 2147483646 w 72"/>
                <a:gd name="T89" fmla="*/ 2147483646 h 324"/>
                <a:gd name="T90" fmla="*/ 1180324624 w 72"/>
                <a:gd name="T91" fmla="*/ 2147483646 h 324"/>
                <a:gd name="T92" fmla="*/ 1607340020 w 72"/>
                <a:gd name="T93" fmla="*/ 2147483646 h 324"/>
                <a:gd name="T94" fmla="*/ 1180324624 w 72"/>
                <a:gd name="T95" fmla="*/ 2147483646 h 324"/>
                <a:gd name="T96" fmla="*/ 2012943697 w 72"/>
                <a:gd name="T97" fmla="*/ 2147483646 h 324"/>
                <a:gd name="T98" fmla="*/ 2147483646 w 72"/>
                <a:gd name="T99" fmla="*/ 2147483646 h 324"/>
                <a:gd name="T100" fmla="*/ 2147483646 w 72"/>
                <a:gd name="T101" fmla="*/ 2147483646 h 324"/>
                <a:gd name="T102" fmla="*/ 2147483646 w 72"/>
                <a:gd name="T103" fmla="*/ 2147483646 h 324"/>
                <a:gd name="T104" fmla="*/ 2147483646 w 72"/>
                <a:gd name="T105" fmla="*/ 2147483646 h 3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2"/>
                <a:gd name="T160" fmla="*/ 0 h 324"/>
                <a:gd name="T161" fmla="*/ 72 w 72"/>
                <a:gd name="T162" fmla="*/ 324 h 32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2" h="324">
                  <a:moveTo>
                    <a:pt x="60" y="300"/>
                  </a:moveTo>
                  <a:lnTo>
                    <a:pt x="60" y="304"/>
                  </a:lnTo>
                  <a:lnTo>
                    <a:pt x="56" y="300"/>
                  </a:lnTo>
                  <a:lnTo>
                    <a:pt x="52" y="300"/>
                  </a:lnTo>
                  <a:lnTo>
                    <a:pt x="48" y="304"/>
                  </a:lnTo>
                  <a:lnTo>
                    <a:pt x="44" y="304"/>
                  </a:lnTo>
                  <a:lnTo>
                    <a:pt x="40" y="304"/>
                  </a:lnTo>
                  <a:lnTo>
                    <a:pt x="40" y="308"/>
                  </a:lnTo>
                  <a:lnTo>
                    <a:pt x="40" y="312"/>
                  </a:lnTo>
                  <a:lnTo>
                    <a:pt x="36" y="312"/>
                  </a:lnTo>
                  <a:lnTo>
                    <a:pt x="32" y="316"/>
                  </a:lnTo>
                  <a:lnTo>
                    <a:pt x="32" y="312"/>
                  </a:lnTo>
                  <a:lnTo>
                    <a:pt x="36" y="308"/>
                  </a:lnTo>
                  <a:lnTo>
                    <a:pt x="36" y="304"/>
                  </a:lnTo>
                  <a:lnTo>
                    <a:pt x="32" y="304"/>
                  </a:lnTo>
                  <a:lnTo>
                    <a:pt x="28" y="308"/>
                  </a:lnTo>
                  <a:lnTo>
                    <a:pt x="24" y="308"/>
                  </a:lnTo>
                  <a:lnTo>
                    <a:pt x="20" y="308"/>
                  </a:lnTo>
                  <a:lnTo>
                    <a:pt x="24" y="304"/>
                  </a:lnTo>
                  <a:lnTo>
                    <a:pt x="28" y="304"/>
                  </a:lnTo>
                  <a:lnTo>
                    <a:pt x="32" y="304"/>
                  </a:lnTo>
                  <a:lnTo>
                    <a:pt x="28" y="304"/>
                  </a:lnTo>
                  <a:lnTo>
                    <a:pt x="24" y="304"/>
                  </a:lnTo>
                  <a:lnTo>
                    <a:pt x="24" y="300"/>
                  </a:lnTo>
                  <a:lnTo>
                    <a:pt x="24" y="296"/>
                  </a:lnTo>
                  <a:lnTo>
                    <a:pt x="20" y="300"/>
                  </a:lnTo>
                  <a:lnTo>
                    <a:pt x="16" y="300"/>
                  </a:lnTo>
                  <a:lnTo>
                    <a:pt x="20" y="296"/>
                  </a:lnTo>
                  <a:lnTo>
                    <a:pt x="16" y="296"/>
                  </a:lnTo>
                  <a:lnTo>
                    <a:pt x="12" y="296"/>
                  </a:lnTo>
                  <a:lnTo>
                    <a:pt x="16" y="292"/>
                  </a:lnTo>
                  <a:lnTo>
                    <a:pt x="12" y="292"/>
                  </a:lnTo>
                  <a:lnTo>
                    <a:pt x="12" y="288"/>
                  </a:lnTo>
                  <a:lnTo>
                    <a:pt x="8" y="288"/>
                  </a:lnTo>
                  <a:lnTo>
                    <a:pt x="12" y="288"/>
                  </a:lnTo>
                  <a:lnTo>
                    <a:pt x="16" y="288"/>
                  </a:lnTo>
                  <a:lnTo>
                    <a:pt x="16" y="284"/>
                  </a:lnTo>
                  <a:lnTo>
                    <a:pt x="12" y="284"/>
                  </a:lnTo>
                  <a:lnTo>
                    <a:pt x="12" y="280"/>
                  </a:lnTo>
                  <a:lnTo>
                    <a:pt x="8" y="276"/>
                  </a:lnTo>
                  <a:lnTo>
                    <a:pt x="12" y="276"/>
                  </a:lnTo>
                  <a:lnTo>
                    <a:pt x="8" y="276"/>
                  </a:lnTo>
                  <a:lnTo>
                    <a:pt x="8" y="272"/>
                  </a:lnTo>
                  <a:lnTo>
                    <a:pt x="12" y="268"/>
                  </a:lnTo>
                  <a:lnTo>
                    <a:pt x="8" y="264"/>
                  </a:lnTo>
                  <a:lnTo>
                    <a:pt x="12" y="264"/>
                  </a:lnTo>
                  <a:lnTo>
                    <a:pt x="16" y="264"/>
                  </a:lnTo>
                  <a:lnTo>
                    <a:pt x="12" y="260"/>
                  </a:lnTo>
                  <a:lnTo>
                    <a:pt x="12" y="264"/>
                  </a:lnTo>
                  <a:lnTo>
                    <a:pt x="8" y="260"/>
                  </a:lnTo>
                  <a:lnTo>
                    <a:pt x="8" y="256"/>
                  </a:lnTo>
                  <a:lnTo>
                    <a:pt x="12" y="256"/>
                  </a:lnTo>
                  <a:lnTo>
                    <a:pt x="8" y="252"/>
                  </a:lnTo>
                  <a:lnTo>
                    <a:pt x="4" y="252"/>
                  </a:lnTo>
                  <a:lnTo>
                    <a:pt x="0" y="252"/>
                  </a:lnTo>
                  <a:lnTo>
                    <a:pt x="4" y="248"/>
                  </a:lnTo>
                  <a:lnTo>
                    <a:pt x="8" y="244"/>
                  </a:lnTo>
                  <a:lnTo>
                    <a:pt x="12" y="244"/>
                  </a:lnTo>
                  <a:lnTo>
                    <a:pt x="12" y="248"/>
                  </a:lnTo>
                  <a:lnTo>
                    <a:pt x="8" y="248"/>
                  </a:lnTo>
                  <a:lnTo>
                    <a:pt x="8" y="252"/>
                  </a:lnTo>
                  <a:lnTo>
                    <a:pt x="12" y="248"/>
                  </a:lnTo>
                  <a:lnTo>
                    <a:pt x="12" y="252"/>
                  </a:lnTo>
                  <a:lnTo>
                    <a:pt x="16" y="248"/>
                  </a:lnTo>
                  <a:lnTo>
                    <a:pt x="16" y="244"/>
                  </a:lnTo>
                  <a:lnTo>
                    <a:pt x="16" y="240"/>
                  </a:lnTo>
                  <a:lnTo>
                    <a:pt x="20" y="240"/>
                  </a:lnTo>
                  <a:lnTo>
                    <a:pt x="16" y="240"/>
                  </a:lnTo>
                  <a:lnTo>
                    <a:pt x="20" y="240"/>
                  </a:lnTo>
                  <a:lnTo>
                    <a:pt x="20" y="236"/>
                  </a:lnTo>
                  <a:lnTo>
                    <a:pt x="24" y="236"/>
                  </a:lnTo>
                  <a:lnTo>
                    <a:pt x="24" y="232"/>
                  </a:lnTo>
                  <a:lnTo>
                    <a:pt x="20" y="232"/>
                  </a:lnTo>
                  <a:lnTo>
                    <a:pt x="20" y="228"/>
                  </a:lnTo>
                  <a:lnTo>
                    <a:pt x="20" y="224"/>
                  </a:lnTo>
                  <a:lnTo>
                    <a:pt x="24" y="220"/>
                  </a:lnTo>
                  <a:lnTo>
                    <a:pt x="24" y="216"/>
                  </a:lnTo>
                  <a:lnTo>
                    <a:pt x="24" y="212"/>
                  </a:lnTo>
                  <a:lnTo>
                    <a:pt x="24" y="208"/>
                  </a:lnTo>
                  <a:lnTo>
                    <a:pt x="20" y="208"/>
                  </a:lnTo>
                  <a:lnTo>
                    <a:pt x="16" y="212"/>
                  </a:lnTo>
                  <a:lnTo>
                    <a:pt x="16" y="208"/>
                  </a:lnTo>
                  <a:lnTo>
                    <a:pt x="12" y="204"/>
                  </a:lnTo>
                  <a:lnTo>
                    <a:pt x="12" y="200"/>
                  </a:lnTo>
                  <a:lnTo>
                    <a:pt x="12" y="196"/>
                  </a:lnTo>
                  <a:lnTo>
                    <a:pt x="16" y="192"/>
                  </a:lnTo>
                  <a:lnTo>
                    <a:pt x="20" y="192"/>
                  </a:lnTo>
                  <a:lnTo>
                    <a:pt x="20" y="188"/>
                  </a:lnTo>
                  <a:lnTo>
                    <a:pt x="16" y="184"/>
                  </a:lnTo>
                  <a:lnTo>
                    <a:pt x="16" y="180"/>
                  </a:lnTo>
                  <a:lnTo>
                    <a:pt x="16" y="176"/>
                  </a:lnTo>
                  <a:lnTo>
                    <a:pt x="16" y="172"/>
                  </a:lnTo>
                  <a:lnTo>
                    <a:pt x="20" y="172"/>
                  </a:lnTo>
                  <a:lnTo>
                    <a:pt x="20" y="164"/>
                  </a:lnTo>
                  <a:lnTo>
                    <a:pt x="24" y="160"/>
                  </a:lnTo>
                  <a:lnTo>
                    <a:pt x="24" y="156"/>
                  </a:lnTo>
                  <a:lnTo>
                    <a:pt x="28" y="156"/>
                  </a:lnTo>
                  <a:lnTo>
                    <a:pt x="28" y="152"/>
                  </a:lnTo>
                  <a:lnTo>
                    <a:pt x="28" y="148"/>
                  </a:lnTo>
                  <a:lnTo>
                    <a:pt x="28" y="144"/>
                  </a:lnTo>
                  <a:lnTo>
                    <a:pt x="32" y="144"/>
                  </a:lnTo>
                  <a:lnTo>
                    <a:pt x="32" y="140"/>
                  </a:lnTo>
                  <a:lnTo>
                    <a:pt x="32" y="136"/>
                  </a:lnTo>
                  <a:lnTo>
                    <a:pt x="32" y="132"/>
                  </a:lnTo>
                  <a:lnTo>
                    <a:pt x="36" y="132"/>
                  </a:lnTo>
                  <a:lnTo>
                    <a:pt x="32" y="132"/>
                  </a:lnTo>
                  <a:lnTo>
                    <a:pt x="32" y="128"/>
                  </a:lnTo>
                  <a:lnTo>
                    <a:pt x="32" y="120"/>
                  </a:lnTo>
                  <a:lnTo>
                    <a:pt x="32" y="116"/>
                  </a:lnTo>
                  <a:lnTo>
                    <a:pt x="32" y="112"/>
                  </a:lnTo>
                  <a:lnTo>
                    <a:pt x="36" y="108"/>
                  </a:lnTo>
                  <a:lnTo>
                    <a:pt x="36" y="104"/>
                  </a:lnTo>
                  <a:lnTo>
                    <a:pt x="32" y="100"/>
                  </a:lnTo>
                  <a:lnTo>
                    <a:pt x="36" y="96"/>
                  </a:lnTo>
                  <a:lnTo>
                    <a:pt x="36" y="92"/>
                  </a:lnTo>
                  <a:lnTo>
                    <a:pt x="40" y="88"/>
                  </a:lnTo>
                  <a:lnTo>
                    <a:pt x="40" y="84"/>
                  </a:lnTo>
                  <a:lnTo>
                    <a:pt x="40" y="80"/>
                  </a:lnTo>
                  <a:lnTo>
                    <a:pt x="40" y="76"/>
                  </a:lnTo>
                  <a:lnTo>
                    <a:pt x="40" y="72"/>
                  </a:lnTo>
                  <a:lnTo>
                    <a:pt x="44" y="68"/>
                  </a:lnTo>
                  <a:lnTo>
                    <a:pt x="44" y="64"/>
                  </a:lnTo>
                  <a:lnTo>
                    <a:pt x="40" y="60"/>
                  </a:lnTo>
                  <a:lnTo>
                    <a:pt x="44" y="60"/>
                  </a:lnTo>
                  <a:lnTo>
                    <a:pt x="44" y="56"/>
                  </a:lnTo>
                  <a:lnTo>
                    <a:pt x="44" y="52"/>
                  </a:lnTo>
                  <a:lnTo>
                    <a:pt x="40" y="52"/>
                  </a:lnTo>
                  <a:lnTo>
                    <a:pt x="40" y="48"/>
                  </a:lnTo>
                  <a:lnTo>
                    <a:pt x="44" y="48"/>
                  </a:lnTo>
                  <a:lnTo>
                    <a:pt x="44" y="44"/>
                  </a:lnTo>
                  <a:lnTo>
                    <a:pt x="44" y="40"/>
                  </a:lnTo>
                  <a:lnTo>
                    <a:pt x="44" y="36"/>
                  </a:lnTo>
                  <a:lnTo>
                    <a:pt x="44" y="28"/>
                  </a:lnTo>
                  <a:lnTo>
                    <a:pt x="44" y="20"/>
                  </a:lnTo>
                  <a:lnTo>
                    <a:pt x="44" y="16"/>
                  </a:lnTo>
                  <a:lnTo>
                    <a:pt x="44" y="12"/>
                  </a:lnTo>
                  <a:lnTo>
                    <a:pt x="44" y="8"/>
                  </a:lnTo>
                  <a:lnTo>
                    <a:pt x="48" y="8"/>
                  </a:lnTo>
                  <a:lnTo>
                    <a:pt x="48" y="4"/>
                  </a:lnTo>
                  <a:lnTo>
                    <a:pt x="52" y="0"/>
                  </a:lnTo>
                  <a:lnTo>
                    <a:pt x="52" y="4"/>
                  </a:lnTo>
                  <a:lnTo>
                    <a:pt x="56" y="8"/>
                  </a:lnTo>
                  <a:lnTo>
                    <a:pt x="56" y="12"/>
                  </a:lnTo>
                  <a:lnTo>
                    <a:pt x="56" y="16"/>
                  </a:lnTo>
                  <a:lnTo>
                    <a:pt x="60" y="16"/>
                  </a:lnTo>
                  <a:lnTo>
                    <a:pt x="60" y="20"/>
                  </a:lnTo>
                  <a:lnTo>
                    <a:pt x="60" y="24"/>
                  </a:lnTo>
                  <a:lnTo>
                    <a:pt x="60" y="28"/>
                  </a:lnTo>
                  <a:lnTo>
                    <a:pt x="60" y="32"/>
                  </a:lnTo>
                  <a:lnTo>
                    <a:pt x="64" y="36"/>
                  </a:lnTo>
                  <a:lnTo>
                    <a:pt x="64" y="40"/>
                  </a:lnTo>
                  <a:lnTo>
                    <a:pt x="64" y="48"/>
                  </a:lnTo>
                  <a:lnTo>
                    <a:pt x="68" y="48"/>
                  </a:lnTo>
                  <a:lnTo>
                    <a:pt x="72" y="48"/>
                  </a:lnTo>
                  <a:lnTo>
                    <a:pt x="72" y="52"/>
                  </a:lnTo>
                  <a:lnTo>
                    <a:pt x="68" y="56"/>
                  </a:lnTo>
                  <a:lnTo>
                    <a:pt x="68" y="60"/>
                  </a:lnTo>
                  <a:lnTo>
                    <a:pt x="64" y="60"/>
                  </a:lnTo>
                  <a:lnTo>
                    <a:pt x="60" y="60"/>
                  </a:lnTo>
                  <a:lnTo>
                    <a:pt x="60" y="64"/>
                  </a:lnTo>
                  <a:lnTo>
                    <a:pt x="60" y="68"/>
                  </a:lnTo>
                  <a:lnTo>
                    <a:pt x="60" y="72"/>
                  </a:lnTo>
                  <a:lnTo>
                    <a:pt x="60" y="76"/>
                  </a:lnTo>
                  <a:lnTo>
                    <a:pt x="60" y="80"/>
                  </a:lnTo>
                  <a:lnTo>
                    <a:pt x="60" y="84"/>
                  </a:lnTo>
                  <a:lnTo>
                    <a:pt x="56" y="84"/>
                  </a:lnTo>
                  <a:lnTo>
                    <a:pt x="56" y="88"/>
                  </a:lnTo>
                  <a:lnTo>
                    <a:pt x="52" y="92"/>
                  </a:lnTo>
                  <a:lnTo>
                    <a:pt x="52" y="96"/>
                  </a:lnTo>
                  <a:lnTo>
                    <a:pt x="48" y="96"/>
                  </a:lnTo>
                  <a:lnTo>
                    <a:pt x="48" y="104"/>
                  </a:lnTo>
                  <a:lnTo>
                    <a:pt x="48" y="108"/>
                  </a:lnTo>
                  <a:lnTo>
                    <a:pt x="48" y="112"/>
                  </a:lnTo>
                  <a:lnTo>
                    <a:pt x="44" y="112"/>
                  </a:lnTo>
                  <a:lnTo>
                    <a:pt x="44" y="116"/>
                  </a:lnTo>
                  <a:lnTo>
                    <a:pt x="44" y="120"/>
                  </a:lnTo>
                  <a:lnTo>
                    <a:pt x="40" y="124"/>
                  </a:lnTo>
                  <a:lnTo>
                    <a:pt x="44" y="124"/>
                  </a:lnTo>
                  <a:lnTo>
                    <a:pt x="44" y="128"/>
                  </a:lnTo>
                  <a:lnTo>
                    <a:pt x="48" y="140"/>
                  </a:lnTo>
                  <a:lnTo>
                    <a:pt x="48" y="144"/>
                  </a:lnTo>
                  <a:lnTo>
                    <a:pt x="44" y="152"/>
                  </a:lnTo>
                  <a:lnTo>
                    <a:pt x="44" y="156"/>
                  </a:lnTo>
                  <a:lnTo>
                    <a:pt x="44" y="160"/>
                  </a:lnTo>
                  <a:lnTo>
                    <a:pt x="36" y="164"/>
                  </a:lnTo>
                  <a:lnTo>
                    <a:pt x="36" y="168"/>
                  </a:lnTo>
                  <a:lnTo>
                    <a:pt x="36" y="172"/>
                  </a:lnTo>
                  <a:lnTo>
                    <a:pt x="36" y="176"/>
                  </a:lnTo>
                  <a:lnTo>
                    <a:pt x="36" y="180"/>
                  </a:lnTo>
                  <a:lnTo>
                    <a:pt x="40" y="184"/>
                  </a:lnTo>
                  <a:lnTo>
                    <a:pt x="36" y="188"/>
                  </a:lnTo>
                  <a:lnTo>
                    <a:pt x="32" y="188"/>
                  </a:lnTo>
                  <a:lnTo>
                    <a:pt x="32" y="196"/>
                  </a:lnTo>
                  <a:lnTo>
                    <a:pt x="32" y="200"/>
                  </a:lnTo>
                  <a:lnTo>
                    <a:pt x="32" y="208"/>
                  </a:lnTo>
                  <a:lnTo>
                    <a:pt x="32" y="212"/>
                  </a:lnTo>
                  <a:lnTo>
                    <a:pt x="28" y="216"/>
                  </a:lnTo>
                  <a:lnTo>
                    <a:pt x="28" y="220"/>
                  </a:lnTo>
                  <a:lnTo>
                    <a:pt x="32" y="220"/>
                  </a:lnTo>
                  <a:lnTo>
                    <a:pt x="32" y="224"/>
                  </a:lnTo>
                  <a:lnTo>
                    <a:pt x="32" y="232"/>
                  </a:lnTo>
                  <a:lnTo>
                    <a:pt x="36" y="232"/>
                  </a:lnTo>
                  <a:lnTo>
                    <a:pt x="36" y="236"/>
                  </a:lnTo>
                  <a:lnTo>
                    <a:pt x="32" y="236"/>
                  </a:lnTo>
                  <a:lnTo>
                    <a:pt x="28" y="236"/>
                  </a:lnTo>
                  <a:lnTo>
                    <a:pt x="32" y="240"/>
                  </a:lnTo>
                  <a:lnTo>
                    <a:pt x="36" y="240"/>
                  </a:lnTo>
                  <a:lnTo>
                    <a:pt x="32" y="244"/>
                  </a:lnTo>
                  <a:lnTo>
                    <a:pt x="32" y="248"/>
                  </a:lnTo>
                  <a:lnTo>
                    <a:pt x="32" y="252"/>
                  </a:lnTo>
                  <a:lnTo>
                    <a:pt x="32" y="256"/>
                  </a:lnTo>
                  <a:lnTo>
                    <a:pt x="28" y="260"/>
                  </a:lnTo>
                  <a:lnTo>
                    <a:pt x="24" y="260"/>
                  </a:lnTo>
                  <a:lnTo>
                    <a:pt x="24" y="264"/>
                  </a:lnTo>
                  <a:lnTo>
                    <a:pt x="28" y="264"/>
                  </a:lnTo>
                  <a:lnTo>
                    <a:pt x="28" y="268"/>
                  </a:lnTo>
                  <a:lnTo>
                    <a:pt x="24" y="272"/>
                  </a:lnTo>
                  <a:lnTo>
                    <a:pt x="16" y="276"/>
                  </a:lnTo>
                  <a:lnTo>
                    <a:pt x="16" y="280"/>
                  </a:lnTo>
                  <a:lnTo>
                    <a:pt x="16" y="284"/>
                  </a:lnTo>
                  <a:lnTo>
                    <a:pt x="20" y="288"/>
                  </a:lnTo>
                  <a:lnTo>
                    <a:pt x="24" y="288"/>
                  </a:lnTo>
                  <a:lnTo>
                    <a:pt x="28" y="288"/>
                  </a:lnTo>
                  <a:lnTo>
                    <a:pt x="28" y="296"/>
                  </a:lnTo>
                  <a:lnTo>
                    <a:pt x="32" y="300"/>
                  </a:lnTo>
                  <a:lnTo>
                    <a:pt x="40" y="300"/>
                  </a:lnTo>
                  <a:lnTo>
                    <a:pt x="48" y="300"/>
                  </a:lnTo>
                  <a:lnTo>
                    <a:pt x="52" y="300"/>
                  </a:lnTo>
                  <a:lnTo>
                    <a:pt x="60" y="300"/>
                  </a:lnTo>
                  <a:close/>
                  <a:moveTo>
                    <a:pt x="12" y="224"/>
                  </a:moveTo>
                  <a:lnTo>
                    <a:pt x="8" y="224"/>
                  </a:lnTo>
                  <a:lnTo>
                    <a:pt x="12" y="220"/>
                  </a:lnTo>
                  <a:lnTo>
                    <a:pt x="12" y="216"/>
                  </a:lnTo>
                  <a:lnTo>
                    <a:pt x="12" y="212"/>
                  </a:lnTo>
                  <a:lnTo>
                    <a:pt x="16" y="212"/>
                  </a:lnTo>
                  <a:lnTo>
                    <a:pt x="16" y="216"/>
                  </a:lnTo>
                  <a:lnTo>
                    <a:pt x="12" y="216"/>
                  </a:lnTo>
                  <a:lnTo>
                    <a:pt x="16" y="220"/>
                  </a:lnTo>
                  <a:lnTo>
                    <a:pt x="16" y="224"/>
                  </a:lnTo>
                  <a:lnTo>
                    <a:pt x="12" y="224"/>
                  </a:lnTo>
                  <a:close/>
                  <a:moveTo>
                    <a:pt x="20" y="308"/>
                  </a:moveTo>
                  <a:lnTo>
                    <a:pt x="20" y="304"/>
                  </a:lnTo>
                  <a:lnTo>
                    <a:pt x="16" y="304"/>
                  </a:lnTo>
                  <a:lnTo>
                    <a:pt x="16" y="300"/>
                  </a:lnTo>
                  <a:lnTo>
                    <a:pt x="20" y="300"/>
                  </a:lnTo>
                  <a:lnTo>
                    <a:pt x="20" y="304"/>
                  </a:lnTo>
                  <a:lnTo>
                    <a:pt x="20" y="308"/>
                  </a:lnTo>
                  <a:close/>
                  <a:moveTo>
                    <a:pt x="56" y="324"/>
                  </a:moveTo>
                  <a:lnTo>
                    <a:pt x="52" y="324"/>
                  </a:lnTo>
                  <a:lnTo>
                    <a:pt x="48" y="324"/>
                  </a:lnTo>
                  <a:lnTo>
                    <a:pt x="44" y="324"/>
                  </a:lnTo>
                  <a:lnTo>
                    <a:pt x="40" y="324"/>
                  </a:lnTo>
                  <a:lnTo>
                    <a:pt x="40" y="320"/>
                  </a:lnTo>
                  <a:lnTo>
                    <a:pt x="44" y="320"/>
                  </a:lnTo>
                  <a:lnTo>
                    <a:pt x="52" y="320"/>
                  </a:lnTo>
                  <a:lnTo>
                    <a:pt x="56" y="320"/>
                  </a:lnTo>
                  <a:lnTo>
                    <a:pt x="52" y="316"/>
                  </a:lnTo>
                  <a:lnTo>
                    <a:pt x="48" y="316"/>
                  </a:lnTo>
                  <a:lnTo>
                    <a:pt x="44" y="316"/>
                  </a:lnTo>
                  <a:lnTo>
                    <a:pt x="44" y="312"/>
                  </a:lnTo>
                  <a:lnTo>
                    <a:pt x="52" y="312"/>
                  </a:lnTo>
                  <a:lnTo>
                    <a:pt x="52" y="308"/>
                  </a:lnTo>
                  <a:lnTo>
                    <a:pt x="44" y="312"/>
                  </a:lnTo>
                  <a:lnTo>
                    <a:pt x="44" y="308"/>
                  </a:lnTo>
                  <a:lnTo>
                    <a:pt x="48" y="304"/>
                  </a:lnTo>
                  <a:lnTo>
                    <a:pt x="52" y="304"/>
                  </a:lnTo>
                  <a:lnTo>
                    <a:pt x="56" y="304"/>
                  </a:lnTo>
                  <a:lnTo>
                    <a:pt x="56" y="308"/>
                  </a:lnTo>
                  <a:lnTo>
                    <a:pt x="56" y="324"/>
                  </a:lnTo>
                  <a:close/>
                </a:path>
              </a:pathLst>
            </a:custGeom>
            <a:solidFill>
              <a:srgbClr val="CCFFFF"/>
            </a:solidFill>
            <a:ln w="6350">
              <a:solidFill>
                <a:srgbClr val="CCFFFF"/>
              </a:solidFill>
              <a:prstDash val="solid"/>
              <a:round/>
              <a:headEnd/>
              <a:tailEnd/>
            </a:ln>
          </p:spPr>
          <p:txBody>
            <a:bodyPr/>
            <a:lstStyle/>
            <a:p>
              <a:endParaRPr lang="it-IT"/>
            </a:p>
          </p:txBody>
        </p:sp>
        <p:sp>
          <p:nvSpPr>
            <p:cNvPr id="23606" name="Freeform 51">
              <a:extLst>
                <a:ext uri="{FF2B5EF4-FFF2-40B4-BE49-F238E27FC236}">
                  <a16:creationId xmlns:a16="http://schemas.microsoft.com/office/drawing/2014/main" id="{DD59FDF4-2269-17AD-F554-486B6B6DAD68}"/>
                </a:ext>
              </a:extLst>
            </p:cNvPr>
            <p:cNvSpPr>
              <a:spLocks/>
            </p:cNvSpPr>
            <p:nvPr/>
          </p:nvSpPr>
          <p:spPr bwMode="auto">
            <a:xfrm>
              <a:off x="3546" y="3114"/>
              <a:ext cx="154" cy="206"/>
            </a:xfrm>
            <a:custGeom>
              <a:avLst/>
              <a:gdLst>
                <a:gd name="T0" fmla="*/ 2147483646 w 80"/>
                <a:gd name="T1" fmla="*/ 0 h 80"/>
                <a:gd name="T2" fmla="*/ 2147483646 w 80"/>
                <a:gd name="T3" fmla="*/ 2147483646 h 80"/>
                <a:gd name="T4" fmla="*/ 2147483646 w 80"/>
                <a:gd name="T5" fmla="*/ 2147483646 h 80"/>
                <a:gd name="T6" fmla="*/ 2147483646 w 80"/>
                <a:gd name="T7" fmla="*/ 2147483646 h 80"/>
                <a:gd name="T8" fmla="*/ 2147483646 w 80"/>
                <a:gd name="T9" fmla="*/ 2147483646 h 80"/>
                <a:gd name="T10" fmla="*/ 2147483646 w 80"/>
                <a:gd name="T11" fmla="*/ 2147483646 h 80"/>
                <a:gd name="T12" fmla="*/ 2147483646 w 80"/>
                <a:gd name="T13" fmla="*/ 2147483646 h 80"/>
                <a:gd name="T14" fmla="*/ 2147483646 w 80"/>
                <a:gd name="T15" fmla="*/ 2147483646 h 80"/>
                <a:gd name="T16" fmla="*/ 2147483646 w 80"/>
                <a:gd name="T17" fmla="*/ 2147483646 h 80"/>
                <a:gd name="T18" fmla="*/ 2147483646 w 80"/>
                <a:gd name="T19" fmla="*/ 2147483646 h 80"/>
                <a:gd name="T20" fmla="*/ 2147483646 w 80"/>
                <a:gd name="T21" fmla="*/ 2147483646 h 80"/>
                <a:gd name="T22" fmla="*/ 2147483646 w 80"/>
                <a:gd name="T23" fmla="*/ 2147483646 h 80"/>
                <a:gd name="T24" fmla="*/ 2147483646 w 80"/>
                <a:gd name="T25" fmla="*/ 2147483646 h 80"/>
                <a:gd name="T26" fmla="*/ 2147483646 w 80"/>
                <a:gd name="T27" fmla="*/ 2147483646 h 80"/>
                <a:gd name="T28" fmla="*/ 2147483646 w 80"/>
                <a:gd name="T29" fmla="*/ 2147483646 h 80"/>
                <a:gd name="T30" fmla="*/ 2147483646 w 80"/>
                <a:gd name="T31" fmla="*/ 2147483646 h 80"/>
                <a:gd name="T32" fmla="*/ 2147483646 w 80"/>
                <a:gd name="T33" fmla="*/ 2147483646 h 80"/>
                <a:gd name="T34" fmla="*/ 2147483646 w 80"/>
                <a:gd name="T35" fmla="*/ 2147483646 h 80"/>
                <a:gd name="T36" fmla="*/ 2147483646 w 80"/>
                <a:gd name="T37" fmla="*/ 2147483646 h 80"/>
                <a:gd name="T38" fmla="*/ 1494310404 w 80"/>
                <a:gd name="T39" fmla="*/ 2147483646 h 80"/>
                <a:gd name="T40" fmla="*/ 723573389 w 80"/>
                <a:gd name="T41" fmla="*/ 2147483646 h 80"/>
                <a:gd name="T42" fmla="*/ 723573389 w 80"/>
                <a:gd name="T43" fmla="*/ 2147483646 h 80"/>
                <a:gd name="T44" fmla="*/ 375882280 w 80"/>
                <a:gd name="T45" fmla="*/ 2147483646 h 80"/>
                <a:gd name="T46" fmla="*/ 0 w 80"/>
                <a:gd name="T47" fmla="*/ 2147483646 h 80"/>
                <a:gd name="T48" fmla="*/ 0 w 80"/>
                <a:gd name="T49" fmla="*/ 2147483646 h 80"/>
                <a:gd name="T50" fmla="*/ 0 w 80"/>
                <a:gd name="T51" fmla="*/ 2147483646 h 80"/>
                <a:gd name="T52" fmla="*/ 1099444448 w 80"/>
                <a:gd name="T53" fmla="*/ 2147483646 h 80"/>
                <a:gd name="T54" fmla="*/ 1099444448 w 80"/>
                <a:gd name="T55" fmla="*/ 2147483646 h 80"/>
                <a:gd name="T56" fmla="*/ 1099444448 w 80"/>
                <a:gd name="T57" fmla="*/ 2147483646 h 80"/>
                <a:gd name="T58" fmla="*/ 2147483646 w 80"/>
                <a:gd name="T59" fmla="*/ 2147483646 h 80"/>
                <a:gd name="T60" fmla="*/ 2147483646 w 80"/>
                <a:gd name="T61" fmla="*/ 2147483646 h 80"/>
                <a:gd name="T62" fmla="*/ 2147483646 w 80"/>
                <a:gd name="T63" fmla="*/ 0 h 8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0"/>
                <a:gd name="T97" fmla="*/ 0 h 80"/>
                <a:gd name="T98" fmla="*/ 80 w 80"/>
                <a:gd name="T99" fmla="*/ 80 h 8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0" h="80">
                  <a:moveTo>
                    <a:pt x="44" y="0"/>
                  </a:moveTo>
                  <a:lnTo>
                    <a:pt x="48" y="0"/>
                  </a:lnTo>
                  <a:lnTo>
                    <a:pt x="48" y="4"/>
                  </a:lnTo>
                  <a:lnTo>
                    <a:pt x="52" y="4"/>
                  </a:lnTo>
                  <a:lnTo>
                    <a:pt x="52" y="8"/>
                  </a:lnTo>
                  <a:lnTo>
                    <a:pt x="52" y="12"/>
                  </a:lnTo>
                  <a:lnTo>
                    <a:pt x="56" y="16"/>
                  </a:lnTo>
                  <a:lnTo>
                    <a:pt x="60" y="16"/>
                  </a:lnTo>
                  <a:lnTo>
                    <a:pt x="60" y="20"/>
                  </a:lnTo>
                  <a:lnTo>
                    <a:pt x="64" y="20"/>
                  </a:lnTo>
                  <a:lnTo>
                    <a:pt x="64" y="24"/>
                  </a:lnTo>
                  <a:lnTo>
                    <a:pt x="68" y="24"/>
                  </a:lnTo>
                  <a:lnTo>
                    <a:pt x="68" y="28"/>
                  </a:lnTo>
                  <a:lnTo>
                    <a:pt x="72" y="32"/>
                  </a:lnTo>
                  <a:lnTo>
                    <a:pt x="76" y="32"/>
                  </a:lnTo>
                  <a:lnTo>
                    <a:pt x="80" y="32"/>
                  </a:lnTo>
                  <a:lnTo>
                    <a:pt x="80" y="36"/>
                  </a:lnTo>
                  <a:lnTo>
                    <a:pt x="80" y="40"/>
                  </a:lnTo>
                  <a:lnTo>
                    <a:pt x="76" y="40"/>
                  </a:lnTo>
                  <a:lnTo>
                    <a:pt x="72" y="40"/>
                  </a:lnTo>
                  <a:lnTo>
                    <a:pt x="72" y="44"/>
                  </a:lnTo>
                  <a:lnTo>
                    <a:pt x="68" y="48"/>
                  </a:lnTo>
                  <a:lnTo>
                    <a:pt x="64" y="48"/>
                  </a:lnTo>
                  <a:lnTo>
                    <a:pt x="64" y="52"/>
                  </a:lnTo>
                  <a:lnTo>
                    <a:pt x="60" y="52"/>
                  </a:lnTo>
                  <a:lnTo>
                    <a:pt x="60" y="56"/>
                  </a:lnTo>
                  <a:lnTo>
                    <a:pt x="56" y="60"/>
                  </a:lnTo>
                  <a:lnTo>
                    <a:pt x="52" y="60"/>
                  </a:lnTo>
                  <a:lnTo>
                    <a:pt x="52" y="64"/>
                  </a:lnTo>
                  <a:lnTo>
                    <a:pt x="52" y="68"/>
                  </a:lnTo>
                  <a:lnTo>
                    <a:pt x="48" y="68"/>
                  </a:lnTo>
                  <a:lnTo>
                    <a:pt x="44" y="68"/>
                  </a:lnTo>
                  <a:lnTo>
                    <a:pt x="40" y="68"/>
                  </a:lnTo>
                  <a:lnTo>
                    <a:pt x="36" y="68"/>
                  </a:lnTo>
                  <a:lnTo>
                    <a:pt x="32" y="64"/>
                  </a:lnTo>
                  <a:lnTo>
                    <a:pt x="28" y="64"/>
                  </a:lnTo>
                  <a:lnTo>
                    <a:pt x="28" y="68"/>
                  </a:lnTo>
                  <a:lnTo>
                    <a:pt x="24" y="72"/>
                  </a:lnTo>
                  <a:lnTo>
                    <a:pt x="20" y="76"/>
                  </a:lnTo>
                  <a:lnTo>
                    <a:pt x="16" y="76"/>
                  </a:lnTo>
                  <a:lnTo>
                    <a:pt x="12" y="80"/>
                  </a:lnTo>
                  <a:lnTo>
                    <a:pt x="8" y="80"/>
                  </a:lnTo>
                  <a:lnTo>
                    <a:pt x="8" y="76"/>
                  </a:lnTo>
                  <a:lnTo>
                    <a:pt x="8" y="72"/>
                  </a:lnTo>
                  <a:lnTo>
                    <a:pt x="8" y="68"/>
                  </a:lnTo>
                  <a:lnTo>
                    <a:pt x="4" y="64"/>
                  </a:lnTo>
                  <a:lnTo>
                    <a:pt x="4" y="60"/>
                  </a:lnTo>
                  <a:lnTo>
                    <a:pt x="0" y="60"/>
                  </a:lnTo>
                  <a:lnTo>
                    <a:pt x="0" y="56"/>
                  </a:lnTo>
                  <a:lnTo>
                    <a:pt x="0" y="52"/>
                  </a:lnTo>
                  <a:lnTo>
                    <a:pt x="0" y="48"/>
                  </a:lnTo>
                  <a:lnTo>
                    <a:pt x="0" y="36"/>
                  </a:lnTo>
                  <a:lnTo>
                    <a:pt x="8" y="36"/>
                  </a:lnTo>
                  <a:lnTo>
                    <a:pt x="12" y="36"/>
                  </a:lnTo>
                  <a:lnTo>
                    <a:pt x="12" y="24"/>
                  </a:lnTo>
                  <a:lnTo>
                    <a:pt x="12" y="16"/>
                  </a:lnTo>
                  <a:lnTo>
                    <a:pt x="12" y="8"/>
                  </a:lnTo>
                  <a:lnTo>
                    <a:pt x="12" y="4"/>
                  </a:lnTo>
                  <a:lnTo>
                    <a:pt x="16" y="4"/>
                  </a:lnTo>
                  <a:lnTo>
                    <a:pt x="28" y="4"/>
                  </a:lnTo>
                  <a:lnTo>
                    <a:pt x="32" y="0"/>
                  </a:lnTo>
                  <a:lnTo>
                    <a:pt x="32" y="4"/>
                  </a:lnTo>
                  <a:lnTo>
                    <a:pt x="36" y="0"/>
                  </a:lnTo>
                  <a:lnTo>
                    <a:pt x="40" y="0"/>
                  </a:lnTo>
                  <a:lnTo>
                    <a:pt x="44" y="0"/>
                  </a:lnTo>
                  <a:close/>
                </a:path>
              </a:pathLst>
            </a:custGeom>
            <a:solidFill>
              <a:srgbClr val="CCFFFF"/>
            </a:solidFill>
            <a:ln w="6350">
              <a:solidFill>
                <a:srgbClr val="CCFFFF"/>
              </a:solidFill>
              <a:prstDash val="solid"/>
              <a:round/>
              <a:headEnd/>
              <a:tailEnd/>
            </a:ln>
          </p:spPr>
          <p:txBody>
            <a:bodyPr/>
            <a:lstStyle/>
            <a:p>
              <a:endParaRPr lang="it-IT"/>
            </a:p>
          </p:txBody>
        </p:sp>
        <p:sp>
          <p:nvSpPr>
            <p:cNvPr id="23607" name="Freeform 52">
              <a:extLst>
                <a:ext uri="{FF2B5EF4-FFF2-40B4-BE49-F238E27FC236}">
                  <a16:creationId xmlns:a16="http://schemas.microsoft.com/office/drawing/2014/main" id="{2D0B234A-5E4E-7C77-3D27-30D410E2FF08}"/>
                </a:ext>
              </a:extLst>
            </p:cNvPr>
            <p:cNvSpPr>
              <a:spLocks/>
            </p:cNvSpPr>
            <p:nvPr/>
          </p:nvSpPr>
          <p:spPr bwMode="auto">
            <a:xfrm>
              <a:off x="2189" y="3146"/>
              <a:ext cx="137" cy="185"/>
            </a:xfrm>
            <a:custGeom>
              <a:avLst/>
              <a:gdLst>
                <a:gd name="T0" fmla="*/ 2147483646 w 72"/>
                <a:gd name="T1" fmla="*/ 2147483646 h 72"/>
                <a:gd name="T2" fmla="*/ 2147483646 w 72"/>
                <a:gd name="T3" fmla="*/ 2147483646 h 72"/>
                <a:gd name="T4" fmla="*/ 2147483646 w 72"/>
                <a:gd name="T5" fmla="*/ 2147483646 h 72"/>
                <a:gd name="T6" fmla="*/ 2147483646 w 72"/>
                <a:gd name="T7" fmla="*/ 2147483646 h 72"/>
                <a:gd name="T8" fmla="*/ 2147483646 w 72"/>
                <a:gd name="T9" fmla="*/ 2147483646 h 72"/>
                <a:gd name="T10" fmla="*/ 2147483646 w 72"/>
                <a:gd name="T11" fmla="*/ 2147483646 h 72"/>
                <a:gd name="T12" fmla="*/ 2147483646 w 72"/>
                <a:gd name="T13" fmla="*/ 2147483646 h 72"/>
                <a:gd name="T14" fmla="*/ 2147483646 w 72"/>
                <a:gd name="T15" fmla="*/ 2147483646 h 72"/>
                <a:gd name="T16" fmla="*/ 2147483646 w 72"/>
                <a:gd name="T17" fmla="*/ 2147483646 h 72"/>
                <a:gd name="T18" fmla="*/ 2147483646 w 72"/>
                <a:gd name="T19" fmla="*/ 2147483646 h 72"/>
                <a:gd name="T20" fmla="*/ 2147483646 w 72"/>
                <a:gd name="T21" fmla="*/ 2147483646 h 72"/>
                <a:gd name="T22" fmla="*/ 2135806055 w 72"/>
                <a:gd name="T23" fmla="*/ 2147483646 h 72"/>
                <a:gd name="T24" fmla="*/ 2147483646 w 72"/>
                <a:gd name="T25" fmla="*/ 2147483646 h 72"/>
                <a:gd name="T26" fmla="*/ 2147483646 w 72"/>
                <a:gd name="T27" fmla="*/ 2147483646 h 72"/>
                <a:gd name="T28" fmla="*/ 2147483646 w 72"/>
                <a:gd name="T29" fmla="*/ 2147483646 h 72"/>
                <a:gd name="T30" fmla="*/ 2147483646 w 72"/>
                <a:gd name="T31" fmla="*/ 2147483646 h 72"/>
                <a:gd name="T32" fmla="*/ 2147483646 w 72"/>
                <a:gd name="T33" fmla="*/ 2147483646 h 72"/>
                <a:gd name="T34" fmla="*/ 2147483646 w 72"/>
                <a:gd name="T35" fmla="*/ 2147483646 h 72"/>
                <a:gd name="T36" fmla="*/ 1852104229 w 72"/>
                <a:gd name="T37" fmla="*/ 2147483646 h 72"/>
                <a:gd name="T38" fmla="*/ 1612808131 w 72"/>
                <a:gd name="T39" fmla="*/ 2147483646 h 72"/>
                <a:gd name="T40" fmla="*/ 1325547330 w 72"/>
                <a:gd name="T41" fmla="*/ 2147483646 h 72"/>
                <a:gd name="T42" fmla="*/ 1040027843 w 72"/>
                <a:gd name="T43" fmla="*/ 2147483646 h 72"/>
                <a:gd name="T44" fmla="*/ 810198700 w 72"/>
                <a:gd name="T45" fmla="*/ 2147483646 h 72"/>
                <a:gd name="T46" fmla="*/ 534189017 w 72"/>
                <a:gd name="T47" fmla="*/ 2147483646 h 72"/>
                <a:gd name="T48" fmla="*/ 280741673 w 72"/>
                <a:gd name="T49" fmla="*/ 2147483646 h 72"/>
                <a:gd name="T50" fmla="*/ 0 w 72"/>
                <a:gd name="T51" fmla="*/ 2147483646 h 72"/>
                <a:gd name="T52" fmla="*/ 0 w 72"/>
                <a:gd name="T53" fmla="*/ 2147483646 h 72"/>
                <a:gd name="T54" fmla="*/ 0 w 72"/>
                <a:gd name="T55" fmla="*/ 2147483646 h 72"/>
                <a:gd name="T56" fmla="*/ 0 w 72"/>
                <a:gd name="T57" fmla="*/ 2147483646 h 72"/>
                <a:gd name="T58" fmla="*/ 0 w 72"/>
                <a:gd name="T59" fmla="*/ 2147483646 h 72"/>
                <a:gd name="T60" fmla="*/ 280741673 w 72"/>
                <a:gd name="T61" fmla="*/ 2147483646 h 72"/>
                <a:gd name="T62" fmla="*/ 280741673 w 72"/>
                <a:gd name="T63" fmla="*/ 2147483646 h 72"/>
                <a:gd name="T64" fmla="*/ 280741673 w 72"/>
                <a:gd name="T65" fmla="*/ 2147483646 h 72"/>
                <a:gd name="T66" fmla="*/ 534189017 w 72"/>
                <a:gd name="T67" fmla="*/ 2147483646 h 72"/>
                <a:gd name="T68" fmla="*/ 810198700 w 72"/>
                <a:gd name="T69" fmla="*/ 2147483646 h 72"/>
                <a:gd name="T70" fmla="*/ 1040027843 w 72"/>
                <a:gd name="T71" fmla="*/ 0 h 72"/>
                <a:gd name="T72" fmla="*/ 1325547330 w 72"/>
                <a:gd name="T73" fmla="*/ 0 h 72"/>
                <a:gd name="T74" fmla="*/ 1612808131 w 72"/>
                <a:gd name="T75" fmla="*/ 0 h 72"/>
                <a:gd name="T76" fmla="*/ 1852104229 w 72"/>
                <a:gd name="T77" fmla="*/ 0 h 72"/>
                <a:gd name="T78" fmla="*/ 2147483646 w 72"/>
                <a:gd name="T79" fmla="*/ 2147483646 h 72"/>
                <a:gd name="T80" fmla="*/ 2147483646 w 72"/>
                <a:gd name="T81" fmla="*/ 2147483646 h 72"/>
                <a:gd name="T82" fmla="*/ 2147483646 w 72"/>
                <a:gd name="T83" fmla="*/ 2147483646 h 72"/>
                <a:gd name="T84" fmla="*/ 2147483646 w 72"/>
                <a:gd name="T85" fmla="*/ 2147483646 h 72"/>
                <a:gd name="T86" fmla="*/ 2147483646 w 72"/>
                <a:gd name="T87" fmla="*/ 2147483646 h 72"/>
                <a:gd name="T88" fmla="*/ 2147483646 w 72"/>
                <a:gd name="T89" fmla="*/ 2147483646 h 72"/>
                <a:gd name="T90" fmla="*/ 2147483646 w 72"/>
                <a:gd name="T91" fmla="*/ 2147483646 h 72"/>
                <a:gd name="T92" fmla="*/ 2147483646 w 72"/>
                <a:gd name="T93" fmla="*/ 2147483646 h 72"/>
                <a:gd name="T94" fmla="*/ 2147483646 w 72"/>
                <a:gd name="T95" fmla="*/ 2147483646 h 72"/>
                <a:gd name="T96" fmla="*/ 2147483646 w 72"/>
                <a:gd name="T97" fmla="*/ 2147483646 h 72"/>
                <a:gd name="T98" fmla="*/ 2147483646 w 72"/>
                <a:gd name="T99" fmla="*/ 2147483646 h 72"/>
                <a:gd name="T100" fmla="*/ 2147483646 w 72"/>
                <a:gd name="T101" fmla="*/ 2147483646 h 72"/>
                <a:gd name="T102" fmla="*/ 2147483646 w 72"/>
                <a:gd name="T103" fmla="*/ 2147483646 h 72"/>
                <a:gd name="T104" fmla="*/ 2147483646 w 72"/>
                <a:gd name="T105" fmla="*/ 2147483646 h 72"/>
                <a:gd name="T106" fmla="*/ 2147483646 w 72"/>
                <a:gd name="T107" fmla="*/ 2147483646 h 72"/>
                <a:gd name="T108" fmla="*/ 2147483646 w 72"/>
                <a:gd name="T109" fmla="*/ 2147483646 h 72"/>
                <a:gd name="T110" fmla="*/ 2147483646 w 72"/>
                <a:gd name="T111" fmla="*/ 2147483646 h 72"/>
                <a:gd name="T112" fmla="*/ 2147483646 w 72"/>
                <a:gd name="T113" fmla="*/ 2147483646 h 72"/>
                <a:gd name="T114" fmla="*/ 2147483646 w 72"/>
                <a:gd name="T115" fmla="*/ 2147483646 h 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2"/>
                <a:gd name="T175" fmla="*/ 0 h 72"/>
                <a:gd name="T176" fmla="*/ 72 w 72"/>
                <a:gd name="T177" fmla="*/ 72 h 7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2" h="72">
                  <a:moveTo>
                    <a:pt x="68" y="56"/>
                  </a:moveTo>
                  <a:lnTo>
                    <a:pt x="64" y="64"/>
                  </a:lnTo>
                  <a:lnTo>
                    <a:pt x="60" y="68"/>
                  </a:lnTo>
                  <a:lnTo>
                    <a:pt x="56" y="72"/>
                  </a:lnTo>
                  <a:lnTo>
                    <a:pt x="56" y="68"/>
                  </a:lnTo>
                  <a:lnTo>
                    <a:pt x="52" y="68"/>
                  </a:lnTo>
                  <a:lnTo>
                    <a:pt x="48" y="68"/>
                  </a:lnTo>
                  <a:lnTo>
                    <a:pt x="44" y="72"/>
                  </a:lnTo>
                  <a:lnTo>
                    <a:pt x="44" y="68"/>
                  </a:lnTo>
                  <a:lnTo>
                    <a:pt x="40" y="68"/>
                  </a:lnTo>
                  <a:lnTo>
                    <a:pt x="36" y="68"/>
                  </a:lnTo>
                  <a:lnTo>
                    <a:pt x="32" y="68"/>
                  </a:lnTo>
                  <a:lnTo>
                    <a:pt x="36" y="64"/>
                  </a:lnTo>
                  <a:lnTo>
                    <a:pt x="36" y="60"/>
                  </a:lnTo>
                  <a:lnTo>
                    <a:pt x="36" y="56"/>
                  </a:lnTo>
                  <a:lnTo>
                    <a:pt x="40" y="52"/>
                  </a:lnTo>
                  <a:lnTo>
                    <a:pt x="36" y="52"/>
                  </a:lnTo>
                  <a:lnTo>
                    <a:pt x="36" y="48"/>
                  </a:lnTo>
                  <a:lnTo>
                    <a:pt x="28" y="48"/>
                  </a:lnTo>
                  <a:lnTo>
                    <a:pt x="24" y="44"/>
                  </a:lnTo>
                  <a:lnTo>
                    <a:pt x="20" y="40"/>
                  </a:lnTo>
                  <a:lnTo>
                    <a:pt x="16" y="40"/>
                  </a:lnTo>
                  <a:lnTo>
                    <a:pt x="12" y="40"/>
                  </a:lnTo>
                  <a:lnTo>
                    <a:pt x="8" y="36"/>
                  </a:lnTo>
                  <a:lnTo>
                    <a:pt x="4" y="28"/>
                  </a:lnTo>
                  <a:lnTo>
                    <a:pt x="0" y="28"/>
                  </a:lnTo>
                  <a:lnTo>
                    <a:pt x="0" y="24"/>
                  </a:lnTo>
                  <a:lnTo>
                    <a:pt x="0" y="20"/>
                  </a:lnTo>
                  <a:lnTo>
                    <a:pt x="0" y="16"/>
                  </a:lnTo>
                  <a:lnTo>
                    <a:pt x="0" y="12"/>
                  </a:lnTo>
                  <a:lnTo>
                    <a:pt x="4" y="12"/>
                  </a:lnTo>
                  <a:lnTo>
                    <a:pt x="4" y="8"/>
                  </a:lnTo>
                  <a:lnTo>
                    <a:pt x="4" y="4"/>
                  </a:lnTo>
                  <a:lnTo>
                    <a:pt x="8" y="4"/>
                  </a:lnTo>
                  <a:lnTo>
                    <a:pt x="12" y="4"/>
                  </a:lnTo>
                  <a:lnTo>
                    <a:pt x="16" y="0"/>
                  </a:lnTo>
                  <a:lnTo>
                    <a:pt x="20" y="0"/>
                  </a:lnTo>
                  <a:lnTo>
                    <a:pt x="24" y="0"/>
                  </a:lnTo>
                  <a:lnTo>
                    <a:pt x="28" y="0"/>
                  </a:lnTo>
                  <a:lnTo>
                    <a:pt x="36" y="4"/>
                  </a:lnTo>
                  <a:lnTo>
                    <a:pt x="36" y="8"/>
                  </a:lnTo>
                  <a:lnTo>
                    <a:pt x="40" y="12"/>
                  </a:lnTo>
                  <a:lnTo>
                    <a:pt x="40" y="16"/>
                  </a:lnTo>
                  <a:lnTo>
                    <a:pt x="40" y="20"/>
                  </a:lnTo>
                  <a:lnTo>
                    <a:pt x="40" y="24"/>
                  </a:lnTo>
                  <a:lnTo>
                    <a:pt x="44" y="24"/>
                  </a:lnTo>
                  <a:lnTo>
                    <a:pt x="48" y="28"/>
                  </a:lnTo>
                  <a:lnTo>
                    <a:pt x="52" y="24"/>
                  </a:lnTo>
                  <a:lnTo>
                    <a:pt x="56" y="24"/>
                  </a:lnTo>
                  <a:lnTo>
                    <a:pt x="60" y="28"/>
                  </a:lnTo>
                  <a:lnTo>
                    <a:pt x="60" y="40"/>
                  </a:lnTo>
                  <a:lnTo>
                    <a:pt x="64" y="40"/>
                  </a:lnTo>
                  <a:lnTo>
                    <a:pt x="68" y="40"/>
                  </a:lnTo>
                  <a:lnTo>
                    <a:pt x="72" y="40"/>
                  </a:lnTo>
                  <a:lnTo>
                    <a:pt x="68" y="44"/>
                  </a:lnTo>
                  <a:lnTo>
                    <a:pt x="68" y="48"/>
                  </a:lnTo>
                  <a:lnTo>
                    <a:pt x="68" y="52"/>
                  </a:lnTo>
                  <a:lnTo>
                    <a:pt x="68" y="56"/>
                  </a:lnTo>
                  <a:close/>
                </a:path>
              </a:pathLst>
            </a:custGeom>
            <a:solidFill>
              <a:srgbClr val="CCFFFF"/>
            </a:solidFill>
            <a:ln w="6350">
              <a:solidFill>
                <a:srgbClr val="CCFFFF"/>
              </a:solidFill>
              <a:prstDash val="solid"/>
              <a:round/>
              <a:headEnd/>
              <a:tailEnd/>
            </a:ln>
          </p:spPr>
          <p:txBody>
            <a:bodyPr/>
            <a:lstStyle/>
            <a:p>
              <a:endParaRPr lang="it-IT"/>
            </a:p>
          </p:txBody>
        </p:sp>
        <p:sp>
          <p:nvSpPr>
            <p:cNvPr id="23608" name="Freeform 53">
              <a:extLst>
                <a:ext uri="{FF2B5EF4-FFF2-40B4-BE49-F238E27FC236}">
                  <a16:creationId xmlns:a16="http://schemas.microsoft.com/office/drawing/2014/main" id="{D0CD4612-DED4-C1F4-B7BD-81CACC035882}"/>
                </a:ext>
              </a:extLst>
            </p:cNvPr>
            <p:cNvSpPr>
              <a:spLocks noEditPoints="1"/>
            </p:cNvSpPr>
            <p:nvPr/>
          </p:nvSpPr>
          <p:spPr bwMode="auto">
            <a:xfrm>
              <a:off x="3454" y="3207"/>
              <a:ext cx="306" cy="287"/>
            </a:xfrm>
            <a:custGeom>
              <a:avLst/>
              <a:gdLst>
                <a:gd name="T0" fmla="*/ 2147483646 w 160"/>
                <a:gd name="T1" fmla="*/ 2147483646 h 112"/>
                <a:gd name="T2" fmla="*/ 2147483646 w 160"/>
                <a:gd name="T3" fmla="*/ 2147483646 h 112"/>
                <a:gd name="T4" fmla="*/ 2147483646 w 160"/>
                <a:gd name="T5" fmla="*/ 2147483646 h 112"/>
                <a:gd name="T6" fmla="*/ 2147483646 w 160"/>
                <a:gd name="T7" fmla="*/ 2147483646 h 112"/>
                <a:gd name="T8" fmla="*/ 2147483646 w 160"/>
                <a:gd name="T9" fmla="*/ 2147483646 h 112"/>
                <a:gd name="T10" fmla="*/ 2147483646 w 160"/>
                <a:gd name="T11" fmla="*/ 2147483646 h 112"/>
                <a:gd name="T12" fmla="*/ 2147483646 w 160"/>
                <a:gd name="T13" fmla="*/ 2147483646 h 112"/>
                <a:gd name="T14" fmla="*/ 2147483646 w 160"/>
                <a:gd name="T15" fmla="*/ 2147483646 h 112"/>
                <a:gd name="T16" fmla="*/ 2147483646 w 160"/>
                <a:gd name="T17" fmla="*/ 2147483646 h 112"/>
                <a:gd name="T18" fmla="*/ 2147483646 w 160"/>
                <a:gd name="T19" fmla="*/ 2147483646 h 112"/>
                <a:gd name="T20" fmla="*/ 2147483646 w 160"/>
                <a:gd name="T21" fmla="*/ 0 h 112"/>
                <a:gd name="T22" fmla="*/ 2147483646 w 160"/>
                <a:gd name="T23" fmla="*/ 2147483646 h 112"/>
                <a:gd name="T24" fmla="*/ 2147483646 w 160"/>
                <a:gd name="T25" fmla="*/ 2147483646 h 112"/>
                <a:gd name="T26" fmla="*/ 2147483646 w 160"/>
                <a:gd name="T27" fmla="*/ 2147483646 h 112"/>
                <a:gd name="T28" fmla="*/ 2147483646 w 160"/>
                <a:gd name="T29" fmla="*/ 2147483646 h 112"/>
                <a:gd name="T30" fmla="*/ 2147483646 w 160"/>
                <a:gd name="T31" fmla="*/ 2147483646 h 112"/>
                <a:gd name="T32" fmla="*/ 2147483646 w 160"/>
                <a:gd name="T33" fmla="*/ 2147483646 h 112"/>
                <a:gd name="T34" fmla="*/ 2147483646 w 160"/>
                <a:gd name="T35" fmla="*/ 2147483646 h 112"/>
                <a:gd name="T36" fmla="*/ 2147483646 w 160"/>
                <a:gd name="T37" fmla="*/ 2147483646 h 112"/>
                <a:gd name="T38" fmla="*/ 2147483646 w 160"/>
                <a:gd name="T39" fmla="*/ 2147483646 h 112"/>
                <a:gd name="T40" fmla="*/ 2147483646 w 160"/>
                <a:gd name="T41" fmla="*/ 2147483646 h 112"/>
                <a:gd name="T42" fmla="*/ 2147483646 w 160"/>
                <a:gd name="T43" fmla="*/ 2147483646 h 112"/>
                <a:gd name="T44" fmla="*/ 2147483646 w 160"/>
                <a:gd name="T45" fmla="*/ 2147483646 h 112"/>
                <a:gd name="T46" fmla="*/ 2147483646 w 160"/>
                <a:gd name="T47" fmla="*/ 2147483646 h 112"/>
                <a:gd name="T48" fmla="*/ 2147483646 w 160"/>
                <a:gd name="T49" fmla="*/ 2147483646 h 112"/>
                <a:gd name="T50" fmla="*/ 2147483646 w 160"/>
                <a:gd name="T51" fmla="*/ 2147483646 h 112"/>
                <a:gd name="T52" fmla="*/ 2147483646 w 160"/>
                <a:gd name="T53" fmla="*/ 2147483646 h 112"/>
                <a:gd name="T54" fmla="*/ 2147483646 w 160"/>
                <a:gd name="T55" fmla="*/ 2147483646 h 112"/>
                <a:gd name="T56" fmla="*/ 2147483646 w 160"/>
                <a:gd name="T57" fmla="*/ 2147483646 h 112"/>
                <a:gd name="T58" fmla="*/ 2147483646 w 160"/>
                <a:gd name="T59" fmla="*/ 2147483646 h 112"/>
                <a:gd name="T60" fmla="*/ 2147483646 w 160"/>
                <a:gd name="T61" fmla="*/ 2147483646 h 112"/>
                <a:gd name="T62" fmla="*/ 2147483646 w 160"/>
                <a:gd name="T63" fmla="*/ 2147483646 h 112"/>
                <a:gd name="T64" fmla="*/ 2147483646 w 160"/>
                <a:gd name="T65" fmla="*/ 2147483646 h 112"/>
                <a:gd name="T66" fmla="*/ 2147483646 w 160"/>
                <a:gd name="T67" fmla="*/ 2147483646 h 112"/>
                <a:gd name="T68" fmla="*/ 1840214548 w 160"/>
                <a:gd name="T69" fmla="*/ 2147483646 h 112"/>
                <a:gd name="T70" fmla="*/ 2147483646 w 160"/>
                <a:gd name="T71" fmla="*/ 2147483646 h 112"/>
                <a:gd name="T72" fmla="*/ 2147483646 w 160"/>
                <a:gd name="T73" fmla="*/ 2147483646 h 112"/>
                <a:gd name="T74" fmla="*/ 2147483646 w 160"/>
                <a:gd name="T75" fmla="*/ 2147483646 h 112"/>
                <a:gd name="T76" fmla="*/ 2147483646 w 160"/>
                <a:gd name="T77" fmla="*/ 2147483646 h 112"/>
                <a:gd name="T78" fmla="*/ 2147483646 w 160"/>
                <a:gd name="T79" fmla="*/ 2147483646 h 112"/>
                <a:gd name="T80" fmla="*/ 2147483646 w 160"/>
                <a:gd name="T81" fmla="*/ 2147483646 h 112"/>
                <a:gd name="T82" fmla="*/ 2147483646 w 160"/>
                <a:gd name="T83" fmla="*/ 2147483646 h 112"/>
                <a:gd name="T84" fmla="*/ 2147483646 w 160"/>
                <a:gd name="T85" fmla="*/ 2147483646 h 112"/>
                <a:gd name="T86" fmla="*/ 2147483646 w 160"/>
                <a:gd name="T87" fmla="*/ 2147483646 h 112"/>
                <a:gd name="T88" fmla="*/ 2147483646 w 160"/>
                <a:gd name="T89" fmla="*/ 2147483646 h 112"/>
                <a:gd name="T90" fmla="*/ 0 w 160"/>
                <a:gd name="T91" fmla="*/ 2147483646 h 1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0"/>
                <a:gd name="T139" fmla="*/ 0 h 112"/>
                <a:gd name="T140" fmla="*/ 160 w 160"/>
                <a:gd name="T141" fmla="*/ 112 h 11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0" h="112">
                  <a:moveTo>
                    <a:pt x="48" y="24"/>
                  </a:moveTo>
                  <a:lnTo>
                    <a:pt x="52" y="24"/>
                  </a:lnTo>
                  <a:lnTo>
                    <a:pt x="52" y="28"/>
                  </a:lnTo>
                  <a:lnTo>
                    <a:pt x="56" y="32"/>
                  </a:lnTo>
                  <a:lnTo>
                    <a:pt x="56" y="36"/>
                  </a:lnTo>
                  <a:lnTo>
                    <a:pt x="56" y="40"/>
                  </a:lnTo>
                  <a:lnTo>
                    <a:pt x="56" y="44"/>
                  </a:lnTo>
                  <a:lnTo>
                    <a:pt x="60" y="44"/>
                  </a:lnTo>
                  <a:lnTo>
                    <a:pt x="64" y="40"/>
                  </a:lnTo>
                  <a:lnTo>
                    <a:pt x="68" y="40"/>
                  </a:lnTo>
                  <a:lnTo>
                    <a:pt x="72" y="36"/>
                  </a:lnTo>
                  <a:lnTo>
                    <a:pt x="76" y="32"/>
                  </a:lnTo>
                  <a:lnTo>
                    <a:pt x="76" y="28"/>
                  </a:lnTo>
                  <a:lnTo>
                    <a:pt x="80" y="28"/>
                  </a:lnTo>
                  <a:lnTo>
                    <a:pt x="84" y="32"/>
                  </a:lnTo>
                  <a:lnTo>
                    <a:pt x="88" y="32"/>
                  </a:lnTo>
                  <a:lnTo>
                    <a:pt x="92" y="32"/>
                  </a:lnTo>
                  <a:lnTo>
                    <a:pt x="96" y="32"/>
                  </a:lnTo>
                  <a:lnTo>
                    <a:pt x="100" y="32"/>
                  </a:lnTo>
                  <a:lnTo>
                    <a:pt x="100" y="28"/>
                  </a:lnTo>
                  <a:lnTo>
                    <a:pt x="100" y="24"/>
                  </a:lnTo>
                  <a:lnTo>
                    <a:pt x="104" y="24"/>
                  </a:lnTo>
                  <a:lnTo>
                    <a:pt x="108" y="20"/>
                  </a:lnTo>
                  <a:lnTo>
                    <a:pt x="108" y="16"/>
                  </a:lnTo>
                  <a:lnTo>
                    <a:pt x="112" y="16"/>
                  </a:lnTo>
                  <a:lnTo>
                    <a:pt x="112" y="12"/>
                  </a:lnTo>
                  <a:lnTo>
                    <a:pt x="116" y="12"/>
                  </a:lnTo>
                  <a:lnTo>
                    <a:pt x="120" y="8"/>
                  </a:lnTo>
                  <a:lnTo>
                    <a:pt x="120" y="4"/>
                  </a:lnTo>
                  <a:lnTo>
                    <a:pt x="124" y="4"/>
                  </a:lnTo>
                  <a:lnTo>
                    <a:pt x="128" y="4"/>
                  </a:lnTo>
                  <a:lnTo>
                    <a:pt x="128" y="0"/>
                  </a:lnTo>
                  <a:lnTo>
                    <a:pt x="132" y="0"/>
                  </a:lnTo>
                  <a:lnTo>
                    <a:pt x="136" y="0"/>
                  </a:lnTo>
                  <a:lnTo>
                    <a:pt x="140" y="4"/>
                  </a:lnTo>
                  <a:lnTo>
                    <a:pt x="144" y="4"/>
                  </a:lnTo>
                  <a:lnTo>
                    <a:pt x="148" y="4"/>
                  </a:lnTo>
                  <a:lnTo>
                    <a:pt x="148" y="8"/>
                  </a:lnTo>
                  <a:lnTo>
                    <a:pt x="152" y="12"/>
                  </a:lnTo>
                  <a:lnTo>
                    <a:pt x="152" y="16"/>
                  </a:lnTo>
                  <a:lnTo>
                    <a:pt x="152" y="20"/>
                  </a:lnTo>
                  <a:lnTo>
                    <a:pt x="152" y="24"/>
                  </a:lnTo>
                  <a:lnTo>
                    <a:pt x="152" y="32"/>
                  </a:lnTo>
                  <a:lnTo>
                    <a:pt x="152" y="36"/>
                  </a:lnTo>
                  <a:lnTo>
                    <a:pt x="148" y="32"/>
                  </a:lnTo>
                  <a:lnTo>
                    <a:pt x="144" y="36"/>
                  </a:lnTo>
                  <a:lnTo>
                    <a:pt x="144" y="40"/>
                  </a:lnTo>
                  <a:lnTo>
                    <a:pt x="144" y="44"/>
                  </a:lnTo>
                  <a:lnTo>
                    <a:pt x="148" y="44"/>
                  </a:lnTo>
                  <a:lnTo>
                    <a:pt x="148" y="48"/>
                  </a:lnTo>
                  <a:lnTo>
                    <a:pt x="152" y="48"/>
                  </a:lnTo>
                  <a:lnTo>
                    <a:pt x="152" y="44"/>
                  </a:lnTo>
                  <a:lnTo>
                    <a:pt x="156" y="44"/>
                  </a:lnTo>
                  <a:lnTo>
                    <a:pt x="160" y="44"/>
                  </a:lnTo>
                  <a:lnTo>
                    <a:pt x="160" y="48"/>
                  </a:lnTo>
                  <a:lnTo>
                    <a:pt x="160" y="52"/>
                  </a:lnTo>
                  <a:lnTo>
                    <a:pt x="156" y="52"/>
                  </a:lnTo>
                  <a:lnTo>
                    <a:pt x="156" y="56"/>
                  </a:lnTo>
                  <a:lnTo>
                    <a:pt x="152" y="60"/>
                  </a:lnTo>
                  <a:lnTo>
                    <a:pt x="148" y="60"/>
                  </a:lnTo>
                  <a:lnTo>
                    <a:pt x="148" y="64"/>
                  </a:lnTo>
                  <a:lnTo>
                    <a:pt x="144" y="72"/>
                  </a:lnTo>
                  <a:lnTo>
                    <a:pt x="140" y="76"/>
                  </a:lnTo>
                  <a:lnTo>
                    <a:pt x="136" y="80"/>
                  </a:lnTo>
                  <a:lnTo>
                    <a:pt x="132" y="84"/>
                  </a:lnTo>
                  <a:lnTo>
                    <a:pt x="128" y="88"/>
                  </a:lnTo>
                  <a:lnTo>
                    <a:pt x="120" y="92"/>
                  </a:lnTo>
                  <a:lnTo>
                    <a:pt x="116" y="96"/>
                  </a:lnTo>
                  <a:lnTo>
                    <a:pt x="116" y="100"/>
                  </a:lnTo>
                  <a:lnTo>
                    <a:pt x="112" y="100"/>
                  </a:lnTo>
                  <a:lnTo>
                    <a:pt x="108" y="100"/>
                  </a:lnTo>
                  <a:lnTo>
                    <a:pt x="104" y="104"/>
                  </a:lnTo>
                  <a:lnTo>
                    <a:pt x="100" y="100"/>
                  </a:lnTo>
                  <a:lnTo>
                    <a:pt x="100" y="104"/>
                  </a:lnTo>
                  <a:lnTo>
                    <a:pt x="96" y="104"/>
                  </a:lnTo>
                  <a:lnTo>
                    <a:pt x="92" y="104"/>
                  </a:lnTo>
                  <a:lnTo>
                    <a:pt x="88" y="108"/>
                  </a:lnTo>
                  <a:lnTo>
                    <a:pt x="88" y="104"/>
                  </a:lnTo>
                  <a:lnTo>
                    <a:pt x="84" y="104"/>
                  </a:lnTo>
                  <a:lnTo>
                    <a:pt x="80" y="104"/>
                  </a:lnTo>
                  <a:lnTo>
                    <a:pt x="76" y="104"/>
                  </a:lnTo>
                  <a:lnTo>
                    <a:pt x="72" y="104"/>
                  </a:lnTo>
                  <a:lnTo>
                    <a:pt x="68" y="104"/>
                  </a:lnTo>
                  <a:lnTo>
                    <a:pt x="64" y="108"/>
                  </a:lnTo>
                  <a:lnTo>
                    <a:pt x="60" y="108"/>
                  </a:lnTo>
                  <a:lnTo>
                    <a:pt x="56" y="108"/>
                  </a:lnTo>
                  <a:lnTo>
                    <a:pt x="52" y="108"/>
                  </a:lnTo>
                  <a:lnTo>
                    <a:pt x="48" y="112"/>
                  </a:lnTo>
                  <a:lnTo>
                    <a:pt x="44" y="108"/>
                  </a:lnTo>
                  <a:lnTo>
                    <a:pt x="40" y="108"/>
                  </a:lnTo>
                  <a:lnTo>
                    <a:pt x="40" y="104"/>
                  </a:lnTo>
                  <a:lnTo>
                    <a:pt x="36" y="104"/>
                  </a:lnTo>
                  <a:lnTo>
                    <a:pt x="36" y="108"/>
                  </a:lnTo>
                  <a:lnTo>
                    <a:pt x="36" y="104"/>
                  </a:lnTo>
                  <a:lnTo>
                    <a:pt x="36" y="100"/>
                  </a:lnTo>
                  <a:lnTo>
                    <a:pt x="32" y="96"/>
                  </a:lnTo>
                  <a:lnTo>
                    <a:pt x="32" y="92"/>
                  </a:lnTo>
                  <a:lnTo>
                    <a:pt x="36" y="92"/>
                  </a:lnTo>
                  <a:lnTo>
                    <a:pt x="36" y="88"/>
                  </a:lnTo>
                  <a:lnTo>
                    <a:pt x="36" y="84"/>
                  </a:lnTo>
                  <a:lnTo>
                    <a:pt x="32" y="80"/>
                  </a:lnTo>
                  <a:lnTo>
                    <a:pt x="28" y="76"/>
                  </a:lnTo>
                  <a:lnTo>
                    <a:pt x="28" y="72"/>
                  </a:lnTo>
                  <a:lnTo>
                    <a:pt x="24" y="68"/>
                  </a:lnTo>
                  <a:lnTo>
                    <a:pt x="24" y="60"/>
                  </a:lnTo>
                  <a:lnTo>
                    <a:pt x="20" y="56"/>
                  </a:lnTo>
                  <a:lnTo>
                    <a:pt x="24" y="52"/>
                  </a:lnTo>
                  <a:lnTo>
                    <a:pt x="28" y="52"/>
                  </a:lnTo>
                  <a:lnTo>
                    <a:pt x="28" y="56"/>
                  </a:lnTo>
                  <a:lnTo>
                    <a:pt x="32" y="60"/>
                  </a:lnTo>
                  <a:lnTo>
                    <a:pt x="36" y="60"/>
                  </a:lnTo>
                  <a:lnTo>
                    <a:pt x="40" y="60"/>
                  </a:lnTo>
                  <a:lnTo>
                    <a:pt x="44" y="60"/>
                  </a:lnTo>
                  <a:lnTo>
                    <a:pt x="44" y="56"/>
                  </a:lnTo>
                  <a:lnTo>
                    <a:pt x="48" y="56"/>
                  </a:lnTo>
                  <a:lnTo>
                    <a:pt x="48" y="44"/>
                  </a:lnTo>
                  <a:lnTo>
                    <a:pt x="48" y="40"/>
                  </a:lnTo>
                  <a:lnTo>
                    <a:pt x="48" y="24"/>
                  </a:lnTo>
                  <a:close/>
                  <a:moveTo>
                    <a:pt x="116" y="76"/>
                  </a:moveTo>
                  <a:lnTo>
                    <a:pt x="120" y="76"/>
                  </a:lnTo>
                  <a:lnTo>
                    <a:pt x="120" y="72"/>
                  </a:lnTo>
                  <a:lnTo>
                    <a:pt x="124" y="72"/>
                  </a:lnTo>
                  <a:lnTo>
                    <a:pt x="128" y="72"/>
                  </a:lnTo>
                  <a:lnTo>
                    <a:pt x="128" y="68"/>
                  </a:lnTo>
                  <a:lnTo>
                    <a:pt x="132" y="64"/>
                  </a:lnTo>
                  <a:lnTo>
                    <a:pt x="128" y="60"/>
                  </a:lnTo>
                  <a:lnTo>
                    <a:pt x="124" y="56"/>
                  </a:lnTo>
                  <a:lnTo>
                    <a:pt x="120" y="60"/>
                  </a:lnTo>
                  <a:lnTo>
                    <a:pt x="116" y="60"/>
                  </a:lnTo>
                  <a:lnTo>
                    <a:pt x="116" y="64"/>
                  </a:lnTo>
                  <a:lnTo>
                    <a:pt x="112" y="64"/>
                  </a:lnTo>
                  <a:lnTo>
                    <a:pt x="112" y="68"/>
                  </a:lnTo>
                  <a:lnTo>
                    <a:pt x="112" y="72"/>
                  </a:lnTo>
                  <a:lnTo>
                    <a:pt x="116" y="72"/>
                  </a:lnTo>
                  <a:lnTo>
                    <a:pt x="116" y="76"/>
                  </a:lnTo>
                  <a:close/>
                  <a:moveTo>
                    <a:pt x="4" y="8"/>
                  </a:moveTo>
                  <a:lnTo>
                    <a:pt x="4" y="12"/>
                  </a:lnTo>
                  <a:lnTo>
                    <a:pt x="0" y="8"/>
                  </a:lnTo>
                  <a:lnTo>
                    <a:pt x="4" y="8"/>
                  </a:lnTo>
                  <a:close/>
                </a:path>
              </a:pathLst>
            </a:custGeom>
            <a:solidFill>
              <a:srgbClr val="CCFFFF"/>
            </a:solidFill>
            <a:ln w="6350">
              <a:solidFill>
                <a:srgbClr val="CCFFFF"/>
              </a:solidFill>
              <a:prstDash val="solid"/>
              <a:round/>
              <a:headEnd/>
              <a:tailEnd/>
            </a:ln>
          </p:spPr>
          <p:txBody>
            <a:bodyPr/>
            <a:lstStyle/>
            <a:p>
              <a:endParaRPr lang="it-IT"/>
            </a:p>
          </p:txBody>
        </p:sp>
        <p:sp>
          <p:nvSpPr>
            <p:cNvPr id="23609" name="Freeform 54">
              <a:extLst>
                <a:ext uri="{FF2B5EF4-FFF2-40B4-BE49-F238E27FC236}">
                  <a16:creationId xmlns:a16="http://schemas.microsoft.com/office/drawing/2014/main" id="{CB2DFD0E-485D-3DAA-A559-E5C03888EEFD}"/>
                </a:ext>
              </a:extLst>
            </p:cNvPr>
            <p:cNvSpPr>
              <a:spLocks/>
            </p:cNvSpPr>
            <p:nvPr/>
          </p:nvSpPr>
          <p:spPr bwMode="auto">
            <a:xfrm>
              <a:off x="3730" y="3289"/>
              <a:ext cx="22" cy="42"/>
            </a:xfrm>
            <a:custGeom>
              <a:avLst/>
              <a:gdLst>
                <a:gd name="T0" fmla="*/ 194319389 w 12"/>
                <a:gd name="T1" fmla="*/ 2147483646 h 16"/>
                <a:gd name="T2" fmla="*/ 278929772 w 12"/>
                <a:gd name="T3" fmla="*/ 2147483646 h 16"/>
                <a:gd name="T4" fmla="*/ 194319389 w 12"/>
                <a:gd name="T5" fmla="*/ 2147483646 h 16"/>
                <a:gd name="T6" fmla="*/ 278929772 w 12"/>
                <a:gd name="T7" fmla="*/ 2147483646 h 16"/>
                <a:gd name="T8" fmla="*/ 278929772 w 12"/>
                <a:gd name="T9" fmla="*/ 2147483646 h 16"/>
                <a:gd name="T10" fmla="*/ 194319389 w 12"/>
                <a:gd name="T11" fmla="*/ 2147483646 h 16"/>
                <a:gd name="T12" fmla="*/ 194319389 w 12"/>
                <a:gd name="T13" fmla="*/ 2147483646 h 16"/>
                <a:gd name="T14" fmla="*/ 92238775 w 12"/>
                <a:gd name="T15" fmla="*/ 2147483646 h 16"/>
                <a:gd name="T16" fmla="*/ 92238775 w 12"/>
                <a:gd name="T17" fmla="*/ 2147483646 h 16"/>
                <a:gd name="T18" fmla="*/ 0 w 12"/>
                <a:gd name="T19" fmla="*/ 2147483646 h 16"/>
                <a:gd name="T20" fmla="*/ 0 w 12"/>
                <a:gd name="T21" fmla="*/ 2147483646 h 16"/>
                <a:gd name="T22" fmla="*/ 0 w 12"/>
                <a:gd name="T23" fmla="*/ 2147483646 h 16"/>
                <a:gd name="T24" fmla="*/ 92238775 w 12"/>
                <a:gd name="T25" fmla="*/ 0 h 16"/>
                <a:gd name="T26" fmla="*/ 194319389 w 12"/>
                <a:gd name="T27" fmla="*/ 2147483646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6"/>
                <a:gd name="T44" fmla="*/ 12 w 12"/>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6">
                  <a:moveTo>
                    <a:pt x="8" y="4"/>
                  </a:moveTo>
                  <a:lnTo>
                    <a:pt x="12" y="4"/>
                  </a:lnTo>
                  <a:lnTo>
                    <a:pt x="8" y="4"/>
                  </a:lnTo>
                  <a:lnTo>
                    <a:pt x="12" y="8"/>
                  </a:lnTo>
                  <a:lnTo>
                    <a:pt x="12" y="12"/>
                  </a:lnTo>
                  <a:lnTo>
                    <a:pt x="8" y="12"/>
                  </a:lnTo>
                  <a:lnTo>
                    <a:pt x="8" y="16"/>
                  </a:lnTo>
                  <a:lnTo>
                    <a:pt x="4" y="16"/>
                  </a:lnTo>
                  <a:lnTo>
                    <a:pt x="4" y="12"/>
                  </a:lnTo>
                  <a:lnTo>
                    <a:pt x="0" y="12"/>
                  </a:lnTo>
                  <a:lnTo>
                    <a:pt x="0" y="8"/>
                  </a:lnTo>
                  <a:lnTo>
                    <a:pt x="0" y="4"/>
                  </a:lnTo>
                  <a:lnTo>
                    <a:pt x="4" y="0"/>
                  </a:lnTo>
                  <a:lnTo>
                    <a:pt x="8" y="4"/>
                  </a:lnTo>
                  <a:close/>
                </a:path>
              </a:pathLst>
            </a:custGeom>
            <a:solidFill>
              <a:srgbClr val="CCFFFF"/>
            </a:solidFill>
            <a:ln w="6350">
              <a:solidFill>
                <a:srgbClr val="CCFFFF"/>
              </a:solidFill>
              <a:prstDash val="solid"/>
              <a:round/>
              <a:headEnd/>
              <a:tailEnd/>
            </a:ln>
          </p:spPr>
          <p:txBody>
            <a:bodyPr/>
            <a:lstStyle/>
            <a:p>
              <a:endParaRPr lang="it-IT"/>
            </a:p>
          </p:txBody>
        </p:sp>
        <p:sp>
          <p:nvSpPr>
            <p:cNvPr id="23610" name="Freeform 55">
              <a:extLst>
                <a:ext uri="{FF2B5EF4-FFF2-40B4-BE49-F238E27FC236}">
                  <a16:creationId xmlns:a16="http://schemas.microsoft.com/office/drawing/2014/main" id="{CA77FD4B-66F2-AE57-6A95-7C7511250FA1}"/>
                </a:ext>
              </a:extLst>
            </p:cNvPr>
            <p:cNvSpPr>
              <a:spLocks/>
            </p:cNvSpPr>
            <p:nvPr/>
          </p:nvSpPr>
          <p:spPr bwMode="auto">
            <a:xfrm>
              <a:off x="3669" y="3351"/>
              <a:ext cx="38" cy="52"/>
            </a:xfrm>
            <a:custGeom>
              <a:avLst/>
              <a:gdLst>
                <a:gd name="T0" fmla="*/ 268420655 w 20"/>
                <a:gd name="T1" fmla="*/ 2147483646 h 20"/>
                <a:gd name="T2" fmla="*/ 268420655 w 20"/>
                <a:gd name="T3" fmla="*/ 2147483646 h 20"/>
                <a:gd name="T4" fmla="*/ 0 w 20"/>
                <a:gd name="T5" fmla="*/ 2147483646 h 20"/>
                <a:gd name="T6" fmla="*/ 0 w 20"/>
                <a:gd name="T7" fmla="*/ 2147483646 h 20"/>
                <a:gd name="T8" fmla="*/ 0 w 20"/>
                <a:gd name="T9" fmla="*/ 2147483646 h 20"/>
                <a:gd name="T10" fmla="*/ 268420655 w 20"/>
                <a:gd name="T11" fmla="*/ 2147483646 h 20"/>
                <a:gd name="T12" fmla="*/ 268420655 w 20"/>
                <a:gd name="T13" fmla="*/ 2147483646 h 20"/>
                <a:gd name="T14" fmla="*/ 509999245 w 20"/>
                <a:gd name="T15" fmla="*/ 2147483646 h 20"/>
                <a:gd name="T16" fmla="*/ 784074079 w 20"/>
                <a:gd name="T17" fmla="*/ 0 h 20"/>
                <a:gd name="T18" fmla="*/ 1002850503 w 20"/>
                <a:gd name="T19" fmla="*/ 2147483646 h 20"/>
                <a:gd name="T20" fmla="*/ 1274303354 w 20"/>
                <a:gd name="T21" fmla="*/ 2147483646 h 20"/>
                <a:gd name="T22" fmla="*/ 1002850503 w 20"/>
                <a:gd name="T23" fmla="*/ 2147483646 h 20"/>
                <a:gd name="T24" fmla="*/ 1002850503 w 20"/>
                <a:gd name="T25" fmla="*/ 2147483646 h 20"/>
                <a:gd name="T26" fmla="*/ 784074079 w 20"/>
                <a:gd name="T27" fmla="*/ 2147483646 h 20"/>
                <a:gd name="T28" fmla="*/ 509999245 w 20"/>
                <a:gd name="T29" fmla="*/ 2147483646 h 20"/>
                <a:gd name="T30" fmla="*/ 509999245 w 20"/>
                <a:gd name="T31" fmla="*/ 2147483646 h 20"/>
                <a:gd name="T32" fmla="*/ 268420655 w 20"/>
                <a:gd name="T33" fmla="*/ 2147483646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20"/>
                <a:gd name="T53" fmla="*/ 20 w 20"/>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20">
                  <a:moveTo>
                    <a:pt x="4" y="20"/>
                  </a:moveTo>
                  <a:lnTo>
                    <a:pt x="4" y="16"/>
                  </a:lnTo>
                  <a:lnTo>
                    <a:pt x="0" y="16"/>
                  </a:lnTo>
                  <a:lnTo>
                    <a:pt x="0" y="12"/>
                  </a:lnTo>
                  <a:lnTo>
                    <a:pt x="0" y="8"/>
                  </a:lnTo>
                  <a:lnTo>
                    <a:pt x="4" y="8"/>
                  </a:lnTo>
                  <a:lnTo>
                    <a:pt x="4" y="4"/>
                  </a:lnTo>
                  <a:lnTo>
                    <a:pt x="8" y="4"/>
                  </a:lnTo>
                  <a:lnTo>
                    <a:pt x="12" y="0"/>
                  </a:lnTo>
                  <a:lnTo>
                    <a:pt x="16" y="4"/>
                  </a:lnTo>
                  <a:lnTo>
                    <a:pt x="20" y="8"/>
                  </a:lnTo>
                  <a:lnTo>
                    <a:pt x="16" y="12"/>
                  </a:lnTo>
                  <a:lnTo>
                    <a:pt x="16" y="16"/>
                  </a:lnTo>
                  <a:lnTo>
                    <a:pt x="12" y="16"/>
                  </a:lnTo>
                  <a:lnTo>
                    <a:pt x="8" y="16"/>
                  </a:lnTo>
                  <a:lnTo>
                    <a:pt x="8" y="20"/>
                  </a:lnTo>
                  <a:lnTo>
                    <a:pt x="4" y="20"/>
                  </a:lnTo>
                  <a:close/>
                </a:path>
              </a:pathLst>
            </a:custGeom>
            <a:solidFill>
              <a:srgbClr val="CCFFFF"/>
            </a:solidFill>
            <a:ln w="6350">
              <a:solidFill>
                <a:srgbClr val="CCFFFF"/>
              </a:solidFill>
              <a:prstDash val="solid"/>
              <a:round/>
              <a:headEnd/>
              <a:tailEnd/>
            </a:ln>
          </p:spPr>
          <p:txBody>
            <a:bodyPr/>
            <a:lstStyle/>
            <a:p>
              <a:endParaRPr lang="it-IT"/>
            </a:p>
          </p:txBody>
        </p:sp>
        <p:sp>
          <p:nvSpPr>
            <p:cNvPr id="23611" name="Freeform 56">
              <a:extLst>
                <a:ext uri="{FF2B5EF4-FFF2-40B4-BE49-F238E27FC236}">
                  <a16:creationId xmlns:a16="http://schemas.microsoft.com/office/drawing/2014/main" id="{F21CFECF-93DC-75D8-FE6D-3731D483CF08}"/>
                </a:ext>
              </a:extLst>
            </p:cNvPr>
            <p:cNvSpPr>
              <a:spLocks noEditPoints="1"/>
            </p:cNvSpPr>
            <p:nvPr/>
          </p:nvSpPr>
          <p:spPr bwMode="auto">
            <a:xfrm>
              <a:off x="5969" y="3484"/>
              <a:ext cx="200" cy="267"/>
            </a:xfrm>
            <a:custGeom>
              <a:avLst/>
              <a:gdLst>
                <a:gd name="T0" fmla="*/ 2147483646 w 104"/>
                <a:gd name="T1" fmla="*/ 2147483646 h 104"/>
                <a:gd name="T2" fmla="*/ 2147483646 w 104"/>
                <a:gd name="T3" fmla="*/ 2147483646 h 104"/>
                <a:gd name="T4" fmla="*/ 2147483646 w 104"/>
                <a:gd name="T5" fmla="*/ 2147483646 h 104"/>
                <a:gd name="T6" fmla="*/ 2147483646 w 104"/>
                <a:gd name="T7" fmla="*/ 2147483646 h 104"/>
                <a:gd name="T8" fmla="*/ 2147483646 w 104"/>
                <a:gd name="T9" fmla="*/ 2147483646 h 104"/>
                <a:gd name="T10" fmla="*/ 2147483646 w 104"/>
                <a:gd name="T11" fmla="*/ 2147483646 h 104"/>
                <a:gd name="T12" fmla="*/ 2147483646 w 104"/>
                <a:gd name="T13" fmla="*/ 2147483646 h 104"/>
                <a:gd name="T14" fmla="*/ 2147483646 w 104"/>
                <a:gd name="T15" fmla="*/ 2147483646 h 104"/>
                <a:gd name="T16" fmla="*/ 2147483646 w 104"/>
                <a:gd name="T17" fmla="*/ 2147483646 h 104"/>
                <a:gd name="T18" fmla="*/ 2147483646 w 104"/>
                <a:gd name="T19" fmla="*/ 2147483646 h 104"/>
                <a:gd name="T20" fmla="*/ 2147483646 w 104"/>
                <a:gd name="T21" fmla="*/ 2147483646 h 104"/>
                <a:gd name="T22" fmla="*/ 2147483646 w 104"/>
                <a:gd name="T23" fmla="*/ 2147483646 h 104"/>
                <a:gd name="T24" fmla="*/ 2147483646 w 104"/>
                <a:gd name="T25" fmla="*/ 2147483646 h 104"/>
                <a:gd name="T26" fmla="*/ 2147483646 w 104"/>
                <a:gd name="T27" fmla="*/ 2147483646 h 104"/>
                <a:gd name="T28" fmla="*/ 2147483646 w 104"/>
                <a:gd name="T29" fmla="*/ 2147483646 h 104"/>
                <a:gd name="T30" fmla="*/ 2147483646 w 104"/>
                <a:gd name="T31" fmla="*/ 2147483646 h 104"/>
                <a:gd name="T32" fmla="*/ 2147483646 w 104"/>
                <a:gd name="T33" fmla="*/ 2147483646 h 104"/>
                <a:gd name="T34" fmla="*/ 2147483646 w 104"/>
                <a:gd name="T35" fmla="*/ 2147483646 h 104"/>
                <a:gd name="T36" fmla="*/ 2147483646 w 104"/>
                <a:gd name="T37" fmla="*/ 2147483646 h 104"/>
                <a:gd name="T38" fmla="*/ 2147483646 w 104"/>
                <a:gd name="T39" fmla="*/ 2147483646 h 104"/>
                <a:gd name="T40" fmla="*/ 2147483646 w 104"/>
                <a:gd name="T41" fmla="*/ 2147483646 h 104"/>
                <a:gd name="T42" fmla="*/ 2147483646 w 104"/>
                <a:gd name="T43" fmla="*/ 2147483646 h 104"/>
                <a:gd name="T44" fmla="*/ 2147483646 w 104"/>
                <a:gd name="T45" fmla="*/ 2147483646 h 104"/>
                <a:gd name="T46" fmla="*/ 2147483646 w 104"/>
                <a:gd name="T47" fmla="*/ 2147483646 h 104"/>
                <a:gd name="T48" fmla="*/ 2147483646 w 104"/>
                <a:gd name="T49" fmla="*/ 2147483646 h 104"/>
                <a:gd name="T50" fmla="*/ 2147483646 w 104"/>
                <a:gd name="T51" fmla="*/ 2147483646 h 104"/>
                <a:gd name="T52" fmla="*/ 2147483646 w 104"/>
                <a:gd name="T53" fmla="*/ 2147483646 h 104"/>
                <a:gd name="T54" fmla="*/ 2147483646 w 104"/>
                <a:gd name="T55" fmla="*/ 2147483646 h 104"/>
                <a:gd name="T56" fmla="*/ 2147483646 w 104"/>
                <a:gd name="T57" fmla="*/ 2147483646 h 104"/>
                <a:gd name="T58" fmla="*/ 2147483646 w 104"/>
                <a:gd name="T59" fmla="*/ 2147483646 h 104"/>
                <a:gd name="T60" fmla="*/ 2147483646 w 104"/>
                <a:gd name="T61" fmla="*/ 2147483646 h 104"/>
                <a:gd name="T62" fmla="*/ 2147483646 w 104"/>
                <a:gd name="T63" fmla="*/ 2147483646 h 104"/>
                <a:gd name="T64" fmla="*/ 2147483646 w 104"/>
                <a:gd name="T65" fmla="*/ 2147483646 h 104"/>
                <a:gd name="T66" fmla="*/ 2147483646 w 104"/>
                <a:gd name="T67" fmla="*/ 2147483646 h 104"/>
                <a:gd name="T68" fmla="*/ 2147483646 w 104"/>
                <a:gd name="T69" fmla="*/ 2147483646 h 104"/>
                <a:gd name="T70" fmla="*/ 2147483646 w 104"/>
                <a:gd name="T71" fmla="*/ 2147483646 h 104"/>
                <a:gd name="T72" fmla="*/ 2147483646 w 104"/>
                <a:gd name="T73" fmla="*/ 2147483646 h 104"/>
                <a:gd name="T74" fmla="*/ 2147483646 w 104"/>
                <a:gd name="T75" fmla="*/ 2147483646 h 104"/>
                <a:gd name="T76" fmla="*/ 2147483646 w 104"/>
                <a:gd name="T77" fmla="*/ 2147483646 h 104"/>
                <a:gd name="T78" fmla="*/ 1759593990 w 104"/>
                <a:gd name="T79" fmla="*/ 2147483646 h 104"/>
                <a:gd name="T80" fmla="*/ 1065877804 w 104"/>
                <a:gd name="T81" fmla="*/ 2147483646 h 104"/>
                <a:gd name="T82" fmla="*/ 367988442 w 104"/>
                <a:gd name="T83" fmla="*/ 2147483646 h 104"/>
                <a:gd name="T84" fmla="*/ 367988442 w 104"/>
                <a:gd name="T85" fmla="*/ 2147483646 h 104"/>
                <a:gd name="T86" fmla="*/ 367988442 w 104"/>
                <a:gd name="T87" fmla="*/ 2147483646 h 104"/>
                <a:gd name="T88" fmla="*/ 707670081 w 104"/>
                <a:gd name="T89" fmla="*/ 2147483646 h 104"/>
                <a:gd name="T90" fmla="*/ 1445818040 w 104"/>
                <a:gd name="T91" fmla="*/ 2147483646 h 104"/>
                <a:gd name="T92" fmla="*/ 2127621338 w 104"/>
                <a:gd name="T93" fmla="*/ 2147483646 h 104"/>
                <a:gd name="T94" fmla="*/ 2147483646 w 104"/>
                <a:gd name="T95" fmla="*/ 2147483646 h 104"/>
                <a:gd name="T96" fmla="*/ 2147483646 w 104"/>
                <a:gd name="T97" fmla="*/ 2147483646 h 104"/>
                <a:gd name="T98" fmla="*/ 2147483646 w 104"/>
                <a:gd name="T99" fmla="*/ 2147483646 h 104"/>
                <a:gd name="T100" fmla="*/ 2147483646 w 104"/>
                <a:gd name="T101" fmla="*/ 2147483646 h 104"/>
                <a:gd name="T102" fmla="*/ 2147483646 w 104"/>
                <a:gd name="T103" fmla="*/ 2147483646 h 104"/>
                <a:gd name="T104" fmla="*/ 2147483646 w 104"/>
                <a:gd name="T105" fmla="*/ 2147483646 h 104"/>
                <a:gd name="T106" fmla="*/ 2147483646 w 104"/>
                <a:gd name="T107" fmla="*/ 2147483646 h 104"/>
                <a:gd name="T108" fmla="*/ 2147483646 w 104"/>
                <a:gd name="T109" fmla="*/ 2147483646 h 104"/>
                <a:gd name="T110" fmla="*/ 2147483646 w 104"/>
                <a:gd name="T111" fmla="*/ 2147483646 h 104"/>
                <a:gd name="T112" fmla="*/ 2147483646 w 104"/>
                <a:gd name="T113" fmla="*/ 2147483646 h 104"/>
                <a:gd name="T114" fmla="*/ 2147483646 w 104"/>
                <a:gd name="T115" fmla="*/ 2147483646 h 104"/>
                <a:gd name="T116" fmla="*/ 2147483646 w 104"/>
                <a:gd name="T117" fmla="*/ 2147483646 h 104"/>
                <a:gd name="T118" fmla="*/ 2147483646 w 104"/>
                <a:gd name="T119" fmla="*/ 2147483646 h 104"/>
                <a:gd name="T120" fmla="*/ 2147483646 w 104"/>
                <a:gd name="T121" fmla="*/ 2147483646 h 1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4"/>
                <a:gd name="T184" fmla="*/ 0 h 104"/>
                <a:gd name="T185" fmla="*/ 104 w 104"/>
                <a:gd name="T186" fmla="*/ 104 h 10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4" h="104">
                  <a:moveTo>
                    <a:pt x="76" y="24"/>
                  </a:moveTo>
                  <a:lnTo>
                    <a:pt x="80" y="24"/>
                  </a:lnTo>
                  <a:lnTo>
                    <a:pt x="80" y="20"/>
                  </a:lnTo>
                  <a:lnTo>
                    <a:pt x="84" y="24"/>
                  </a:lnTo>
                  <a:lnTo>
                    <a:pt x="84" y="28"/>
                  </a:lnTo>
                  <a:lnTo>
                    <a:pt x="88" y="28"/>
                  </a:lnTo>
                  <a:lnTo>
                    <a:pt x="92" y="32"/>
                  </a:lnTo>
                  <a:lnTo>
                    <a:pt x="96" y="32"/>
                  </a:lnTo>
                  <a:lnTo>
                    <a:pt x="100" y="28"/>
                  </a:lnTo>
                  <a:lnTo>
                    <a:pt x="104" y="28"/>
                  </a:lnTo>
                  <a:lnTo>
                    <a:pt x="104" y="32"/>
                  </a:lnTo>
                  <a:lnTo>
                    <a:pt x="104" y="36"/>
                  </a:lnTo>
                  <a:lnTo>
                    <a:pt x="100" y="36"/>
                  </a:lnTo>
                  <a:lnTo>
                    <a:pt x="100" y="40"/>
                  </a:lnTo>
                  <a:lnTo>
                    <a:pt x="96" y="40"/>
                  </a:lnTo>
                  <a:lnTo>
                    <a:pt x="92" y="40"/>
                  </a:lnTo>
                  <a:lnTo>
                    <a:pt x="92" y="44"/>
                  </a:lnTo>
                  <a:lnTo>
                    <a:pt x="92" y="48"/>
                  </a:lnTo>
                  <a:lnTo>
                    <a:pt x="88" y="52"/>
                  </a:lnTo>
                  <a:lnTo>
                    <a:pt x="84" y="56"/>
                  </a:lnTo>
                  <a:lnTo>
                    <a:pt x="80" y="60"/>
                  </a:lnTo>
                  <a:lnTo>
                    <a:pt x="76" y="60"/>
                  </a:lnTo>
                  <a:lnTo>
                    <a:pt x="72" y="56"/>
                  </a:lnTo>
                  <a:lnTo>
                    <a:pt x="76" y="56"/>
                  </a:lnTo>
                  <a:lnTo>
                    <a:pt x="76" y="52"/>
                  </a:lnTo>
                  <a:lnTo>
                    <a:pt x="76" y="48"/>
                  </a:lnTo>
                  <a:lnTo>
                    <a:pt x="72" y="48"/>
                  </a:lnTo>
                  <a:lnTo>
                    <a:pt x="72" y="44"/>
                  </a:lnTo>
                  <a:lnTo>
                    <a:pt x="68" y="44"/>
                  </a:lnTo>
                  <a:lnTo>
                    <a:pt x="64" y="44"/>
                  </a:lnTo>
                  <a:lnTo>
                    <a:pt x="64" y="40"/>
                  </a:lnTo>
                  <a:lnTo>
                    <a:pt x="68" y="40"/>
                  </a:lnTo>
                  <a:lnTo>
                    <a:pt x="72" y="36"/>
                  </a:lnTo>
                  <a:lnTo>
                    <a:pt x="72" y="32"/>
                  </a:lnTo>
                  <a:lnTo>
                    <a:pt x="76" y="32"/>
                  </a:lnTo>
                  <a:lnTo>
                    <a:pt x="76" y="28"/>
                  </a:lnTo>
                  <a:lnTo>
                    <a:pt x="72" y="24"/>
                  </a:lnTo>
                  <a:lnTo>
                    <a:pt x="72" y="20"/>
                  </a:lnTo>
                  <a:lnTo>
                    <a:pt x="68" y="16"/>
                  </a:lnTo>
                  <a:lnTo>
                    <a:pt x="68" y="12"/>
                  </a:lnTo>
                  <a:lnTo>
                    <a:pt x="64" y="12"/>
                  </a:lnTo>
                  <a:lnTo>
                    <a:pt x="68" y="16"/>
                  </a:lnTo>
                  <a:lnTo>
                    <a:pt x="64" y="16"/>
                  </a:lnTo>
                  <a:lnTo>
                    <a:pt x="64" y="12"/>
                  </a:lnTo>
                  <a:lnTo>
                    <a:pt x="60" y="8"/>
                  </a:lnTo>
                  <a:lnTo>
                    <a:pt x="56" y="4"/>
                  </a:lnTo>
                  <a:lnTo>
                    <a:pt x="60" y="4"/>
                  </a:lnTo>
                  <a:lnTo>
                    <a:pt x="56" y="4"/>
                  </a:lnTo>
                  <a:lnTo>
                    <a:pt x="56" y="0"/>
                  </a:lnTo>
                  <a:lnTo>
                    <a:pt x="60" y="4"/>
                  </a:lnTo>
                  <a:lnTo>
                    <a:pt x="64" y="4"/>
                  </a:lnTo>
                  <a:lnTo>
                    <a:pt x="68" y="4"/>
                  </a:lnTo>
                  <a:lnTo>
                    <a:pt x="68" y="8"/>
                  </a:lnTo>
                  <a:lnTo>
                    <a:pt x="72" y="8"/>
                  </a:lnTo>
                  <a:lnTo>
                    <a:pt x="72" y="12"/>
                  </a:lnTo>
                  <a:lnTo>
                    <a:pt x="68" y="12"/>
                  </a:lnTo>
                  <a:lnTo>
                    <a:pt x="72" y="12"/>
                  </a:lnTo>
                  <a:lnTo>
                    <a:pt x="72" y="16"/>
                  </a:lnTo>
                  <a:lnTo>
                    <a:pt x="72" y="20"/>
                  </a:lnTo>
                  <a:lnTo>
                    <a:pt x="76" y="20"/>
                  </a:lnTo>
                  <a:lnTo>
                    <a:pt x="72" y="20"/>
                  </a:lnTo>
                  <a:lnTo>
                    <a:pt x="76" y="20"/>
                  </a:lnTo>
                  <a:lnTo>
                    <a:pt x="72" y="20"/>
                  </a:lnTo>
                  <a:lnTo>
                    <a:pt x="76" y="20"/>
                  </a:lnTo>
                  <a:lnTo>
                    <a:pt x="76" y="24"/>
                  </a:lnTo>
                  <a:close/>
                  <a:moveTo>
                    <a:pt x="48" y="80"/>
                  </a:moveTo>
                  <a:lnTo>
                    <a:pt x="44" y="84"/>
                  </a:lnTo>
                  <a:lnTo>
                    <a:pt x="40" y="84"/>
                  </a:lnTo>
                  <a:lnTo>
                    <a:pt x="44" y="84"/>
                  </a:lnTo>
                  <a:lnTo>
                    <a:pt x="40" y="88"/>
                  </a:lnTo>
                  <a:lnTo>
                    <a:pt x="36" y="88"/>
                  </a:lnTo>
                  <a:lnTo>
                    <a:pt x="40" y="88"/>
                  </a:lnTo>
                  <a:lnTo>
                    <a:pt x="40" y="92"/>
                  </a:lnTo>
                  <a:lnTo>
                    <a:pt x="36" y="96"/>
                  </a:lnTo>
                  <a:lnTo>
                    <a:pt x="36" y="100"/>
                  </a:lnTo>
                  <a:lnTo>
                    <a:pt x="32" y="100"/>
                  </a:lnTo>
                  <a:lnTo>
                    <a:pt x="32" y="104"/>
                  </a:lnTo>
                  <a:lnTo>
                    <a:pt x="28" y="104"/>
                  </a:lnTo>
                  <a:lnTo>
                    <a:pt x="24" y="104"/>
                  </a:lnTo>
                  <a:lnTo>
                    <a:pt x="20" y="104"/>
                  </a:lnTo>
                  <a:lnTo>
                    <a:pt x="16" y="104"/>
                  </a:lnTo>
                  <a:lnTo>
                    <a:pt x="12" y="100"/>
                  </a:lnTo>
                  <a:lnTo>
                    <a:pt x="8" y="100"/>
                  </a:lnTo>
                  <a:lnTo>
                    <a:pt x="4" y="100"/>
                  </a:lnTo>
                  <a:lnTo>
                    <a:pt x="0" y="100"/>
                  </a:lnTo>
                  <a:lnTo>
                    <a:pt x="4" y="100"/>
                  </a:lnTo>
                  <a:lnTo>
                    <a:pt x="0" y="100"/>
                  </a:lnTo>
                  <a:lnTo>
                    <a:pt x="4" y="96"/>
                  </a:lnTo>
                  <a:lnTo>
                    <a:pt x="8" y="96"/>
                  </a:lnTo>
                  <a:lnTo>
                    <a:pt x="8" y="92"/>
                  </a:lnTo>
                  <a:lnTo>
                    <a:pt x="12" y="88"/>
                  </a:lnTo>
                  <a:lnTo>
                    <a:pt x="16" y="84"/>
                  </a:lnTo>
                  <a:lnTo>
                    <a:pt x="24" y="84"/>
                  </a:lnTo>
                  <a:lnTo>
                    <a:pt x="24" y="80"/>
                  </a:lnTo>
                  <a:lnTo>
                    <a:pt x="28" y="80"/>
                  </a:lnTo>
                  <a:lnTo>
                    <a:pt x="32" y="76"/>
                  </a:lnTo>
                  <a:lnTo>
                    <a:pt x="36" y="76"/>
                  </a:lnTo>
                  <a:lnTo>
                    <a:pt x="36" y="72"/>
                  </a:lnTo>
                  <a:lnTo>
                    <a:pt x="40" y="72"/>
                  </a:lnTo>
                  <a:lnTo>
                    <a:pt x="40" y="68"/>
                  </a:lnTo>
                  <a:lnTo>
                    <a:pt x="44" y="68"/>
                  </a:lnTo>
                  <a:lnTo>
                    <a:pt x="44" y="64"/>
                  </a:lnTo>
                  <a:lnTo>
                    <a:pt x="48" y="64"/>
                  </a:lnTo>
                  <a:lnTo>
                    <a:pt x="48" y="60"/>
                  </a:lnTo>
                  <a:lnTo>
                    <a:pt x="52" y="60"/>
                  </a:lnTo>
                  <a:lnTo>
                    <a:pt x="52" y="56"/>
                  </a:lnTo>
                  <a:lnTo>
                    <a:pt x="52" y="52"/>
                  </a:lnTo>
                  <a:lnTo>
                    <a:pt x="56" y="52"/>
                  </a:lnTo>
                  <a:lnTo>
                    <a:pt x="56" y="56"/>
                  </a:lnTo>
                  <a:lnTo>
                    <a:pt x="60" y="60"/>
                  </a:lnTo>
                  <a:lnTo>
                    <a:pt x="64" y="56"/>
                  </a:lnTo>
                  <a:lnTo>
                    <a:pt x="68" y="56"/>
                  </a:lnTo>
                  <a:lnTo>
                    <a:pt x="68" y="60"/>
                  </a:lnTo>
                  <a:lnTo>
                    <a:pt x="68" y="64"/>
                  </a:lnTo>
                  <a:lnTo>
                    <a:pt x="64" y="68"/>
                  </a:lnTo>
                  <a:lnTo>
                    <a:pt x="60" y="72"/>
                  </a:lnTo>
                  <a:lnTo>
                    <a:pt x="56" y="72"/>
                  </a:lnTo>
                  <a:lnTo>
                    <a:pt x="56" y="76"/>
                  </a:lnTo>
                  <a:lnTo>
                    <a:pt x="52" y="76"/>
                  </a:lnTo>
                  <a:lnTo>
                    <a:pt x="56" y="80"/>
                  </a:lnTo>
                  <a:lnTo>
                    <a:pt x="52" y="80"/>
                  </a:lnTo>
                  <a:lnTo>
                    <a:pt x="48" y="80"/>
                  </a:lnTo>
                  <a:close/>
                </a:path>
              </a:pathLst>
            </a:custGeom>
            <a:solidFill>
              <a:srgbClr val="CCFFFF"/>
            </a:solidFill>
            <a:ln w="6350">
              <a:solidFill>
                <a:srgbClr val="CCFFFF"/>
              </a:solidFill>
              <a:prstDash val="solid"/>
              <a:round/>
              <a:headEnd/>
              <a:tailEnd/>
            </a:ln>
          </p:spPr>
          <p:txBody>
            <a:bodyPr/>
            <a:lstStyle/>
            <a:p>
              <a:endParaRPr lang="it-IT"/>
            </a:p>
          </p:txBody>
        </p:sp>
        <p:sp>
          <p:nvSpPr>
            <p:cNvPr id="23612" name="Freeform 57">
              <a:extLst>
                <a:ext uri="{FF2B5EF4-FFF2-40B4-BE49-F238E27FC236}">
                  <a16:creationId xmlns:a16="http://schemas.microsoft.com/office/drawing/2014/main" id="{5834AA2E-28F0-9F3C-B5C8-2F8C710A17BD}"/>
                </a:ext>
              </a:extLst>
            </p:cNvPr>
            <p:cNvSpPr>
              <a:spLocks noEditPoints="1"/>
            </p:cNvSpPr>
            <p:nvPr/>
          </p:nvSpPr>
          <p:spPr bwMode="auto">
            <a:xfrm>
              <a:off x="2003" y="3207"/>
              <a:ext cx="331" cy="729"/>
            </a:xfrm>
            <a:custGeom>
              <a:avLst/>
              <a:gdLst>
                <a:gd name="T0" fmla="*/ 2147483646 w 172"/>
                <a:gd name="T1" fmla="*/ 2147483646 h 284"/>
                <a:gd name="T2" fmla="*/ 2147483646 w 172"/>
                <a:gd name="T3" fmla="*/ 2147483646 h 284"/>
                <a:gd name="T4" fmla="*/ 1092870860 w 172"/>
                <a:gd name="T5" fmla="*/ 2147483646 h 284"/>
                <a:gd name="T6" fmla="*/ 0 w 172"/>
                <a:gd name="T7" fmla="*/ 2147483646 h 284"/>
                <a:gd name="T8" fmla="*/ 1092870860 w 172"/>
                <a:gd name="T9" fmla="*/ 2147483646 h 284"/>
                <a:gd name="T10" fmla="*/ 1469834757 w 172"/>
                <a:gd name="T11" fmla="*/ 2147483646 h 284"/>
                <a:gd name="T12" fmla="*/ 1792181074 w 172"/>
                <a:gd name="T13" fmla="*/ 2147483646 h 284"/>
                <a:gd name="T14" fmla="*/ 1792181074 w 172"/>
                <a:gd name="T15" fmla="*/ 2147483646 h 284"/>
                <a:gd name="T16" fmla="*/ 1469834757 w 172"/>
                <a:gd name="T17" fmla="*/ 2147483646 h 284"/>
                <a:gd name="T18" fmla="*/ 1469834757 w 172"/>
                <a:gd name="T19" fmla="*/ 2147483646 h 284"/>
                <a:gd name="T20" fmla="*/ 1792181074 w 172"/>
                <a:gd name="T21" fmla="*/ 2147483646 h 284"/>
                <a:gd name="T22" fmla="*/ 1792181074 w 172"/>
                <a:gd name="T23" fmla="*/ 2147483646 h 284"/>
                <a:gd name="T24" fmla="*/ 2147483646 w 172"/>
                <a:gd name="T25" fmla="*/ 2147483646 h 284"/>
                <a:gd name="T26" fmla="*/ 2147483646 w 172"/>
                <a:gd name="T27" fmla="*/ 2147483646 h 284"/>
                <a:gd name="T28" fmla="*/ 2147483646 w 172"/>
                <a:gd name="T29" fmla="*/ 2147483646 h 284"/>
                <a:gd name="T30" fmla="*/ 2147483646 w 172"/>
                <a:gd name="T31" fmla="*/ 2147483646 h 284"/>
                <a:gd name="T32" fmla="*/ 2147483646 w 172"/>
                <a:gd name="T33" fmla="*/ 2147483646 h 284"/>
                <a:gd name="T34" fmla="*/ 2147483646 w 172"/>
                <a:gd name="T35" fmla="*/ 2147483646 h 284"/>
                <a:gd name="T36" fmla="*/ 2147483646 w 172"/>
                <a:gd name="T37" fmla="*/ 2147483646 h 284"/>
                <a:gd name="T38" fmla="*/ 2147483646 w 172"/>
                <a:gd name="T39" fmla="*/ 2147483646 h 284"/>
                <a:gd name="T40" fmla="*/ 2147483646 w 172"/>
                <a:gd name="T41" fmla="*/ 0 h 284"/>
                <a:gd name="T42" fmla="*/ 2147483646 w 172"/>
                <a:gd name="T43" fmla="*/ 0 h 284"/>
                <a:gd name="T44" fmla="*/ 2147483646 w 172"/>
                <a:gd name="T45" fmla="*/ 2147483646 h 284"/>
                <a:gd name="T46" fmla="*/ 2147483646 w 172"/>
                <a:gd name="T47" fmla="*/ 2147483646 h 284"/>
                <a:gd name="T48" fmla="*/ 2147483646 w 172"/>
                <a:gd name="T49" fmla="*/ 2147483646 h 284"/>
                <a:gd name="T50" fmla="*/ 2147483646 w 172"/>
                <a:gd name="T51" fmla="*/ 2147483646 h 284"/>
                <a:gd name="T52" fmla="*/ 2147483646 w 172"/>
                <a:gd name="T53" fmla="*/ 2147483646 h 284"/>
                <a:gd name="T54" fmla="*/ 2147483646 w 172"/>
                <a:gd name="T55" fmla="*/ 2147483646 h 284"/>
                <a:gd name="T56" fmla="*/ 2147483646 w 172"/>
                <a:gd name="T57" fmla="*/ 2147483646 h 284"/>
                <a:gd name="T58" fmla="*/ 2147483646 w 172"/>
                <a:gd name="T59" fmla="*/ 2147483646 h 284"/>
                <a:gd name="T60" fmla="*/ 2147483646 w 172"/>
                <a:gd name="T61" fmla="*/ 2147483646 h 284"/>
                <a:gd name="T62" fmla="*/ 2147483646 w 172"/>
                <a:gd name="T63" fmla="*/ 2147483646 h 284"/>
                <a:gd name="T64" fmla="*/ 2147483646 w 172"/>
                <a:gd name="T65" fmla="*/ 2147483646 h 284"/>
                <a:gd name="T66" fmla="*/ 2147483646 w 172"/>
                <a:gd name="T67" fmla="*/ 2147483646 h 284"/>
                <a:gd name="T68" fmla="*/ 2147483646 w 172"/>
                <a:gd name="T69" fmla="*/ 2147483646 h 284"/>
                <a:gd name="T70" fmla="*/ 2147483646 w 172"/>
                <a:gd name="T71" fmla="*/ 2147483646 h 284"/>
                <a:gd name="T72" fmla="*/ 2147483646 w 172"/>
                <a:gd name="T73" fmla="*/ 2147483646 h 284"/>
                <a:gd name="T74" fmla="*/ 2147483646 w 172"/>
                <a:gd name="T75" fmla="*/ 2147483646 h 284"/>
                <a:gd name="T76" fmla="*/ 2147483646 w 172"/>
                <a:gd name="T77" fmla="*/ 2147483646 h 284"/>
                <a:gd name="T78" fmla="*/ 2147483646 w 172"/>
                <a:gd name="T79" fmla="*/ 2147483646 h 284"/>
                <a:gd name="T80" fmla="*/ 2147483646 w 172"/>
                <a:gd name="T81" fmla="*/ 2147483646 h 284"/>
                <a:gd name="T82" fmla="*/ 2147483646 w 172"/>
                <a:gd name="T83" fmla="*/ 2147483646 h 284"/>
                <a:gd name="T84" fmla="*/ 2147483646 w 172"/>
                <a:gd name="T85" fmla="*/ 2147483646 h 284"/>
                <a:gd name="T86" fmla="*/ 2147483646 w 172"/>
                <a:gd name="T87" fmla="*/ 2147483646 h 284"/>
                <a:gd name="T88" fmla="*/ 2147483646 w 172"/>
                <a:gd name="T89" fmla="*/ 2147483646 h 284"/>
                <a:gd name="T90" fmla="*/ 2147483646 w 172"/>
                <a:gd name="T91" fmla="*/ 2147483646 h 284"/>
                <a:gd name="T92" fmla="*/ 2147483646 w 172"/>
                <a:gd name="T93" fmla="*/ 2147483646 h 284"/>
                <a:gd name="T94" fmla="*/ 2147483646 w 172"/>
                <a:gd name="T95" fmla="*/ 2147483646 h 284"/>
                <a:gd name="T96" fmla="*/ 2147483646 w 172"/>
                <a:gd name="T97" fmla="*/ 2147483646 h 284"/>
                <a:gd name="T98" fmla="*/ 2147483646 w 172"/>
                <a:gd name="T99" fmla="*/ 2147483646 h 284"/>
                <a:gd name="T100" fmla="*/ 2147483646 w 172"/>
                <a:gd name="T101" fmla="*/ 2147483646 h 284"/>
                <a:gd name="T102" fmla="*/ 2147483646 w 172"/>
                <a:gd name="T103" fmla="*/ 2147483646 h 284"/>
                <a:gd name="T104" fmla="*/ 2147483646 w 172"/>
                <a:gd name="T105" fmla="*/ 2147483646 h 284"/>
                <a:gd name="T106" fmla="*/ 2147483646 w 172"/>
                <a:gd name="T107" fmla="*/ 2147483646 h 284"/>
                <a:gd name="T108" fmla="*/ 2147483646 w 172"/>
                <a:gd name="T109" fmla="*/ 2147483646 h 284"/>
                <a:gd name="T110" fmla="*/ 2147483646 w 172"/>
                <a:gd name="T111" fmla="*/ 2147483646 h 284"/>
                <a:gd name="T112" fmla="*/ 2147483646 w 172"/>
                <a:gd name="T113" fmla="*/ 2147483646 h 2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2"/>
                <a:gd name="T172" fmla="*/ 0 h 284"/>
                <a:gd name="T173" fmla="*/ 172 w 172"/>
                <a:gd name="T174" fmla="*/ 284 h 28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2" h="284">
                  <a:moveTo>
                    <a:pt x="40" y="268"/>
                  </a:moveTo>
                  <a:lnTo>
                    <a:pt x="40" y="264"/>
                  </a:lnTo>
                  <a:lnTo>
                    <a:pt x="44" y="264"/>
                  </a:lnTo>
                  <a:lnTo>
                    <a:pt x="44" y="268"/>
                  </a:lnTo>
                  <a:lnTo>
                    <a:pt x="40" y="268"/>
                  </a:lnTo>
                  <a:close/>
                  <a:moveTo>
                    <a:pt x="44" y="260"/>
                  </a:moveTo>
                  <a:lnTo>
                    <a:pt x="36" y="260"/>
                  </a:lnTo>
                  <a:lnTo>
                    <a:pt x="32" y="260"/>
                  </a:lnTo>
                  <a:lnTo>
                    <a:pt x="24" y="260"/>
                  </a:lnTo>
                  <a:lnTo>
                    <a:pt x="16" y="260"/>
                  </a:lnTo>
                  <a:lnTo>
                    <a:pt x="12" y="256"/>
                  </a:lnTo>
                  <a:lnTo>
                    <a:pt x="12" y="248"/>
                  </a:lnTo>
                  <a:lnTo>
                    <a:pt x="8" y="248"/>
                  </a:lnTo>
                  <a:lnTo>
                    <a:pt x="4" y="248"/>
                  </a:lnTo>
                  <a:lnTo>
                    <a:pt x="0" y="244"/>
                  </a:lnTo>
                  <a:lnTo>
                    <a:pt x="0" y="240"/>
                  </a:lnTo>
                  <a:lnTo>
                    <a:pt x="0" y="236"/>
                  </a:lnTo>
                  <a:lnTo>
                    <a:pt x="8" y="232"/>
                  </a:lnTo>
                  <a:lnTo>
                    <a:pt x="12" y="228"/>
                  </a:lnTo>
                  <a:lnTo>
                    <a:pt x="12" y="224"/>
                  </a:lnTo>
                  <a:lnTo>
                    <a:pt x="8" y="224"/>
                  </a:lnTo>
                  <a:lnTo>
                    <a:pt x="8" y="220"/>
                  </a:lnTo>
                  <a:lnTo>
                    <a:pt x="12" y="220"/>
                  </a:lnTo>
                  <a:lnTo>
                    <a:pt x="16" y="216"/>
                  </a:lnTo>
                  <a:lnTo>
                    <a:pt x="16" y="212"/>
                  </a:lnTo>
                  <a:lnTo>
                    <a:pt x="16" y="208"/>
                  </a:lnTo>
                  <a:lnTo>
                    <a:pt x="16" y="204"/>
                  </a:lnTo>
                  <a:lnTo>
                    <a:pt x="20" y="200"/>
                  </a:lnTo>
                  <a:lnTo>
                    <a:pt x="16" y="200"/>
                  </a:lnTo>
                  <a:lnTo>
                    <a:pt x="12" y="196"/>
                  </a:lnTo>
                  <a:lnTo>
                    <a:pt x="16" y="196"/>
                  </a:lnTo>
                  <a:lnTo>
                    <a:pt x="20" y="196"/>
                  </a:lnTo>
                  <a:lnTo>
                    <a:pt x="20" y="192"/>
                  </a:lnTo>
                  <a:lnTo>
                    <a:pt x="16" y="192"/>
                  </a:lnTo>
                  <a:lnTo>
                    <a:pt x="16" y="184"/>
                  </a:lnTo>
                  <a:lnTo>
                    <a:pt x="16" y="180"/>
                  </a:lnTo>
                  <a:lnTo>
                    <a:pt x="12" y="180"/>
                  </a:lnTo>
                  <a:lnTo>
                    <a:pt x="12" y="176"/>
                  </a:lnTo>
                  <a:lnTo>
                    <a:pt x="16" y="172"/>
                  </a:lnTo>
                  <a:lnTo>
                    <a:pt x="16" y="168"/>
                  </a:lnTo>
                  <a:lnTo>
                    <a:pt x="16" y="160"/>
                  </a:lnTo>
                  <a:lnTo>
                    <a:pt x="16" y="156"/>
                  </a:lnTo>
                  <a:lnTo>
                    <a:pt x="16" y="148"/>
                  </a:lnTo>
                  <a:lnTo>
                    <a:pt x="20" y="148"/>
                  </a:lnTo>
                  <a:lnTo>
                    <a:pt x="24" y="144"/>
                  </a:lnTo>
                  <a:lnTo>
                    <a:pt x="20" y="140"/>
                  </a:lnTo>
                  <a:lnTo>
                    <a:pt x="20" y="136"/>
                  </a:lnTo>
                  <a:lnTo>
                    <a:pt x="20" y="132"/>
                  </a:lnTo>
                  <a:lnTo>
                    <a:pt x="20" y="128"/>
                  </a:lnTo>
                  <a:lnTo>
                    <a:pt x="20" y="124"/>
                  </a:lnTo>
                  <a:lnTo>
                    <a:pt x="28" y="120"/>
                  </a:lnTo>
                  <a:lnTo>
                    <a:pt x="28" y="116"/>
                  </a:lnTo>
                  <a:lnTo>
                    <a:pt x="28" y="112"/>
                  </a:lnTo>
                  <a:lnTo>
                    <a:pt x="32" y="104"/>
                  </a:lnTo>
                  <a:lnTo>
                    <a:pt x="32" y="100"/>
                  </a:lnTo>
                  <a:lnTo>
                    <a:pt x="28" y="88"/>
                  </a:lnTo>
                  <a:lnTo>
                    <a:pt x="28" y="84"/>
                  </a:lnTo>
                  <a:lnTo>
                    <a:pt x="24" y="84"/>
                  </a:lnTo>
                  <a:lnTo>
                    <a:pt x="28" y="80"/>
                  </a:lnTo>
                  <a:lnTo>
                    <a:pt x="28" y="76"/>
                  </a:lnTo>
                  <a:lnTo>
                    <a:pt x="28" y="72"/>
                  </a:lnTo>
                  <a:lnTo>
                    <a:pt x="32" y="72"/>
                  </a:lnTo>
                  <a:lnTo>
                    <a:pt x="32" y="68"/>
                  </a:lnTo>
                  <a:lnTo>
                    <a:pt x="32" y="64"/>
                  </a:lnTo>
                  <a:lnTo>
                    <a:pt x="32" y="56"/>
                  </a:lnTo>
                  <a:lnTo>
                    <a:pt x="36" y="56"/>
                  </a:lnTo>
                  <a:lnTo>
                    <a:pt x="36" y="52"/>
                  </a:lnTo>
                  <a:lnTo>
                    <a:pt x="40" y="48"/>
                  </a:lnTo>
                  <a:lnTo>
                    <a:pt x="40" y="44"/>
                  </a:lnTo>
                  <a:lnTo>
                    <a:pt x="44" y="44"/>
                  </a:lnTo>
                  <a:lnTo>
                    <a:pt x="44" y="40"/>
                  </a:lnTo>
                  <a:lnTo>
                    <a:pt x="44" y="36"/>
                  </a:lnTo>
                  <a:lnTo>
                    <a:pt x="44" y="32"/>
                  </a:lnTo>
                  <a:lnTo>
                    <a:pt x="44" y="28"/>
                  </a:lnTo>
                  <a:lnTo>
                    <a:pt x="44" y="24"/>
                  </a:lnTo>
                  <a:lnTo>
                    <a:pt x="44" y="20"/>
                  </a:lnTo>
                  <a:lnTo>
                    <a:pt x="48" y="20"/>
                  </a:lnTo>
                  <a:lnTo>
                    <a:pt x="52" y="20"/>
                  </a:lnTo>
                  <a:lnTo>
                    <a:pt x="52" y="16"/>
                  </a:lnTo>
                  <a:lnTo>
                    <a:pt x="56" y="12"/>
                  </a:lnTo>
                  <a:lnTo>
                    <a:pt x="56" y="8"/>
                  </a:lnTo>
                  <a:lnTo>
                    <a:pt x="64" y="0"/>
                  </a:lnTo>
                  <a:lnTo>
                    <a:pt x="68" y="0"/>
                  </a:lnTo>
                  <a:lnTo>
                    <a:pt x="72" y="0"/>
                  </a:lnTo>
                  <a:lnTo>
                    <a:pt x="76" y="0"/>
                  </a:lnTo>
                  <a:lnTo>
                    <a:pt x="80" y="4"/>
                  </a:lnTo>
                  <a:lnTo>
                    <a:pt x="80" y="8"/>
                  </a:lnTo>
                  <a:lnTo>
                    <a:pt x="84" y="0"/>
                  </a:lnTo>
                  <a:lnTo>
                    <a:pt x="88" y="0"/>
                  </a:lnTo>
                  <a:lnTo>
                    <a:pt x="92" y="0"/>
                  </a:lnTo>
                  <a:lnTo>
                    <a:pt x="96" y="0"/>
                  </a:lnTo>
                  <a:lnTo>
                    <a:pt x="96" y="4"/>
                  </a:lnTo>
                  <a:lnTo>
                    <a:pt x="100" y="4"/>
                  </a:lnTo>
                  <a:lnTo>
                    <a:pt x="104" y="12"/>
                  </a:lnTo>
                  <a:lnTo>
                    <a:pt x="108" y="16"/>
                  </a:lnTo>
                  <a:lnTo>
                    <a:pt x="112" y="16"/>
                  </a:lnTo>
                  <a:lnTo>
                    <a:pt x="116" y="16"/>
                  </a:lnTo>
                  <a:lnTo>
                    <a:pt x="120" y="20"/>
                  </a:lnTo>
                  <a:lnTo>
                    <a:pt x="124" y="24"/>
                  </a:lnTo>
                  <a:lnTo>
                    <a:pt x="132" y="24"/>
                  </a:lnTo>
                  <a:lnTo>
                    <a:pt x="132" y="28"/>
                  </a:lnTo>
                  <a:lnTo>
                    <a:pt x="136" y="28"/>
                  </a:lnTo>
                  <a:lnTo>
                    <a:pt x="132" y="32"/>
                  </a:lnTo>
                  <a:lnTo>
                    <a:pt x="132" y="36"/>
                  </a:lnTo>
                  <a:lnTo>
                    <a:pt x="132" y="40"/>
                  </a:lnTo>
                  <a:lnTo>
                    <a:pt x="128" y="44"/>
                  </a:lnTo>
                  <a:lnTo>
                    <a:pt x="132" y="44"/>
                  </a:lnTo>
                  <a:lnTo>
                    <a:pt x="136" y="44"/>
                  </a:lnTo>
                  <a:lnTo>
                    <a:pt x="140" y="44"/>
                  </a:lnTo>
                  <a:lnTo>
                    <a:pt x="140" y="48"/>
                  </a:lnTo>
                  <a:lnTo>
                    <a:pt x="144" y="44"/>
                  </a:lnTo>
                  <a:lnTo>
                    <a:pt x="148" y="44"/>
                  </a:lnTo>
                  <a:lnTo>
                    <a:pt x="152" y="44"/>
                  </a:lnTo>
                  <a:lnTo>
                    <a:pt x="152" y="48"/>
                  </a:lnTo>
                  <a:lnTo>
                    <a:pt x="156" y="44"/>
                  </a:lnTo>
                  <a:lnTo>
                    <a:pt x="160" y="40"/>
                  </a:lnTo>
                  <a:lnTo>
                    <a:pt x="164" y="32"/>
                  </a:lnTo>
                  <a:lnTo>
                    <a:pt x="168" y="32"/>
                  </a:lnTo>
                  <a:lnTo>
                    <a:pt x="172" y="36"/>
                  </a:lnTo>
                  <a:lnTo>
                    <a:pt x="172" y="44"/>
                  </a:lnTo>
                  <a:lnTo>
                    <a:pt x="168" y="44"/>
                  </a:lnTo>
                  <a:lnTo>
                    <a:pt x="160" y="48"/>
                  </a:lnTo>
                  <a:lnTo>
                    <a:pt x="156" y="56"/>
                  </a:lnTo>
                  <a:lnTo>
                    <a:pt x="148" y="60"/>
                  </a:lnTo>
                  <a:lnTo>
                    <a:pt x="140" y="68"/>
                  </a:lnTo>
                  <a:lnTo>
                    <a:pt x="140" y="72"/>
                  </a:lnTo>
                  <a:lnTo>
                    <a:pt x="136" y="72"/>
                  </a:lnTo>
                  <a:lnTo>
                    <a:pt x="136" y="76"/>
                  </a:lnTo>
                  <a:lnTo>
                    <a:pt x="132" y="84"/>
                  </a:lnTo>
                  <a:lnTo>
                    <a:pt x="132" y="88"/>
                  </a:lnTo>
                  <a:lnTo>
                    <a:pt x="132" y="92"/>
                  </a:lnTo>
                  <a:lnTo>
                    <a:pt x="132" y="96"/>
                  </a:lnTo>
                  <a:lnTo>
                    <a:pt x="132" y="100"/>
                  </a:lnTo>
                  <a:lnTo>
                    <a:pt x="132" y="104"/>
                  </a:lnTo>
                  <a:lnTo>
                    <a:pt x="128" y="108"/>
                  </a:lnTo>
                  <a:lnTo>
                    <a:pt x="132" y="112"/>
                  </a:lnTo>
                  <a:lnTo>
                    <a:pt x="136" y="112"/>
                  </a:lnTo>
                  <a:lnTo>
                    <a:pt x="140" y="112"/>
                  </a:lnTo>
                  <a:lnTo>
                    <a:pt x="140" y="116"/>
                  </a:lnTo>
                  <a:lnTo>
                    <a:pt x="140" y="120"/>
                  </a:lnTo>
                  <a:lnTo>
                    <a:pt x="140" y="124"/>
                  </a:lnTo>
                  <a:lnTo>
                    <a:pt x="144" y="124"/>
                  </a:lnTo>
                  <a:lnTo>
                    <a:pt x="144" y="128"/>
                  </a:lnTo>
                  <a:lnTo>
                    <a:pt x="144" y="132"/>
                  </a:lnTo>
                  <a:lnTo>
                    <a:pt x="140" y="132"/>
                  </a:lnTo>
                  <a:lnTo>
                    <a:pt x="140" y="136"/>
                  </a:lnTo>
                  <a:lnTo>
                    <a:pt x="136" y="140"/>
                  </a:lnTo>
                  <a:lnTo>
                    <a:pt x="132" y="144"/>
                  </a:lnTo>
                  <a:lnTo>
                    <a:pt x="128" y="144"/>
                  </a:lnTo>
                  <a:lnTo>
                    <a:pt x="120" y="144"/>
                  </a:lnTo>
                  <a:lnTo>
                    <a:pt x="112" y="144"/>
                  </a:lnTo>
                  <a:lnTo>
                    <a:pt x="108" y="148"/>
                  </a:lnTo>
                  <a:lnTo>
                    <a:pt x="104" y="148"/>
                  </a:lnTo>
                  <a:lnTo>
                    <a:pt x="100" y="144"/>
                  </a:lnTo>
                  <a:lnTo>
                    <a:pt x="96" y="144"/>
                  </a:lnTo>
                  <a:lnTo>
                    <a:pt x="96" y="148"/>
                  </a:lnTo>
                  <a:lnTo>
                    <a:pt x="96" y="152"/>
                  </a:lnTo>
                  <a:lnTo>
                    <a:pt x="100" y="152"/>
                  </a:lnTo>
                  <a:lnTo>
                    <a:pt x="96" y="156"/>
                  </a:lnTo>
                  <a:lnTo>
                    <a:pt x="96" y="160"/>
                  </a:lnTo>
                  <a:lnTo>
                    <a:pt x="96" y="164"/>
                  </a:lnTo>
                  <a:lnTo>
                    <a:pt x="92" y="164"/>
                  </a:lnTo>
                  <a:lnTo>
                    <a:pt x="88" y="164"/>
                  </a:lnTo>
                  <a:lnTo>
                    <a:pt x="84" y="164"/>
                  </a:lnTo>
                  <a:lnTo>
                    <a:pt x="80" y="164"/>
                  </a:lnTo>
                  <a:lnTo>
                    <a:pt x="72" y="160"/>
                  </a:lnTo>
                  <a:lnTo>
                    <a:pt x="72" y="164"/>
                  </a:lnTo>
                  <a:lnTo>
                    <a:pt x="72" y="168"/>
                  </a:lnTo>
                  <a:lnTo>
                    <a:pt x="76" y="168"/>
                  </a:lnTo>
                  <a:lnTo>
                    <a:pt x="72" y="172"/>
                  </a:lnTo>
                  <a:lnTo>
                    <a:pt x="76" y="176"/>
                  </a:lnTo>
                  <a:lnTo>
                    <a:pt x="80" y="176"/>
                  </a:lnTo>
                  <a:lnTo>
                    <a:pt x="80" y="172"/>
                  </a:lnTo>
                  <a:lnTo>
                    <a:pt x="84" y="172"/>
                  </a:lnTo>
                  <a:lnTo>
                    <a:pt x="84" y="176"/>
                  </a:lnTo>
                  <a:lnTo>
                    <a:pt x="84" y="180"/>
                  </a:lnTo>
                  <a:lnTo>
                    <a:pt x="80" y="180"/>
                  </a:lnTo>
                  <a:lnTo>
                    <a:pt x="80" y="176"/>
                  </a:lnTo>
                  <a:lnTo>
                    <a:pt x="76" y="176"/>
                  </a:lnTo>
                  <a:lnTo>
                    <a:pt x="72" y="180"/>
                  </a:lnTo>
                  <a:lnTo>
                    <a:pt x="76" y="180"/>
                  </a:lnTo>
                  <a:lnTo>
                    <a:pt x="80" y="180"/>
                  </a:lnTo>
                  <a:lnTo>
                    <a:pt x="76" y="184"/>
                  </a:lnTo>
                  <a:lnTo>
                    <a:pt x="72" y="184"/>
                  </a:lnTo>
                  <a:lnTo>
                    <a:pt x="72" y="188"/>
                  </a:lnTo>
                  <a:lnTo>
                    <a:pt x="72" y="192"/>
                  </a:lnTo>
                  <a:lnTo>
                    <a:pt x="68" y="196"/>
                  </a:lnTo>
                  <a:lnTo>
                    <a:pt x="64" y="196"/>
                  </a:lnTo>
                  <a:lnTo>
                    <a:pt x="60" y="196"/>
                  </a:lnTo>
                  <a:lnTo>
                    <a:pt x="60" y="200"/>
                  </a:lnTo>
                  <a:lnTo>
                    <a:pt x="56" y="200"/>
                  </a:lnTo>
                  <a:lnTo>
                    <a:pt x="56" y="204"/>
                  </a:lnTo>
                  <a:lnTo>
                    <a:pt x="52" y="204"/>
                  </a:lnTo>
                  <a:lnTo>
                    <a:pt x="52" y="208"/>
                  </a:lnTo>
                  <a:lnTo>
                    <a:pt x="52" y="212"/>
                  </a:lnTo>
                  <a:lnTo>
                    <a:pt x="56" y="212"/>
                  </a:lnTo>
                  <a:lnTo>
                    <a:pt x="60" y="216"/>
                  </a:lnTo>
                  <a:lnTo>
                    <a:pt x="64" y="216"/>
                  </a:lnTo>
                  <a:lnTo>
                    <a:pt x="68" y="216"/>
                  </a:lnTo>
                  <a:lnTo>
                    <a:pt x="68" y="220"/>
                  </a:lnTo>
                  <a:lnTo>
                    <a:pt x="68" y="224"/>
                  </a:lnTo>
                  <a:lnTo>
                    <a:pt x="64" y="224"/>
                  </a:lnTo>
                  <a:lnTo>
                    <a:pt x="60" y="228"/>
                  </a:lnTo>
                  <a:lnTo>
                    <a:pt x="52" y="232"/>
                  </a:lnTo>
                  <a:lnTo>
                    <a:pt x="52" y="236"/>
                  </a:lnTo>
                  <a:lnTo>
                    <a:pt x="48" y="240"/>
                  </a:lnTo>
                  <a:lnTo>
                    <a:pt x="44" y="244"/>
                  </a:lnTo>
                  <a:lnTo>
                    <a:pt x="40" y="244"/>
                  </a:lnTo>
                  <a:lnTo>
                    <a:pt x="36" y="248"/>
                  </a:lnTo>
                  <a:lnTo>
                    <a:pt x="36" y="252"/>
                  </a:lnTo>
                  <a:lnTo>
                    <a:pt x="40" y="252"/>
                  </a:lnTo>
                  <a:lnTo>
                    <a:pt x="40" y="256"/>
                  </a:lnTo>
                  <a:lnTo>
                    <a:pt x="44" y="260"/>
                  </a:lnTo>
                  <a:close/>
                  <a:moveTo>
                    <a:pt x="40" y="268"/>
                  </a:moveTo>
                  <a:lnTo>
                    <a:pt x="44" y="268"/>
                  </a:lnTo>
                  <a:lnTo>
                    <a:pt x="48" y="272"/>
                  </a:lnTo>
                  <a:lnTo>
                    <a:pt x="52" y="276"/>
                  </a:lnTo>
                  <a:lnTo>
                    <a:pt x="56" y="280"/>
                  </a:lnTo>
                  <a:lnTo>
                    <a:pt x="60" y="280"/>
                  </a:lnTo>
                  <a:lnTo>
                    <a:pt x="64" y="280"/>
                  </a:lnTo>
                  <a:lnTo>
                    <a:pt x="72" y="280"/>
                  </a:lnTo>
                  <a:lnTo>
                    <a:pt x="72" y="284"/>
                  </a:lnTo>
                  <a:lnTo>
                    <a:pt x="68" y="284"/>
                  </a:lnTo>
                  <a:lnTo>
                    <a:pt x="64" y="284"/>
                  </a:lnTo>
                  <a:lnTo>
                    <a:pt x="60" y="284"/>
                  </a:lnTo>
                  <a:lnTo>
                    <a:pt x="56" y="284"/>
                  </a:lnTo>
                  <a:lnTo>
                    <a:pt x="52" y="284"/>
                  </a:lnTo>
                  <a:lnTo>
                    <a:pt x="48" y="284"/>
                  </a:lnTo>
                  <a:lnTo>
                    <a:pt x="44" y="284"/>
                  </a:lnTo>
                  <a:lnTo>
                    <a:pt x="40" y="284"/>
                  </a:lnTo>
                  <a:lnTo>
                    <a:pt x="40" y="268"/>
                  </a:lnTo>
                  <a:close/>
                </a:path>
              </a:pathLst>
            </a:custGeom>
            <a:solidFill>
              <a:srgbClr val="CCFFFF"/>
            </a:solidFill>
            <a:ln w="6350">
              <a:solidFill>
                <a:srgbClr val="CCFFFF"/>
              </a:solidFill>
              <a:prstDash val="solid"/>
              <a:round/>
              <a:headEnd/>
              <a:tailEnd/>
            </a:ln>
          </p:spPr>
          <p:txBody>
            <a:bodyPr/>
            <a:lstStyle/>
            <a:p>
              <a:endParaRPr lang="it-IT"/>
            </a:p>
          </p:txBody>
        </p:sp>
        <p:sp>
          <p:nvSpPr>
            <p:cNvPr id="23613" name="Freeform 58">
              <a:extLst>
                <a:ext uri="{FF2B5EF4-FFF2-40B4-BE49-F238E27FC236}">
                  <a16:creationId xmlns:a16="http://schemas.microsoft.com/office/drawing/2014/main" id="{A9055086-0480-51EF-C361-01E832656D6B}"/>
                </a:ext>
              </a:extLst>
            </p:cNvPr>
            <p:cNvSpPr>
              <a:spLocks/>
            </p:cNvSpPr>
            <p:nvPr/>
          </p:nvSpPr>
          <p:spPr bwMode="auto">
            <a:xfrm>
              <a:off x="2817" y="1245"/>
              <a:ext cx="176" cy="72"/>
            </a:xfrm>
            <a:custGeom>
              <a:avLst/>
              <a:gdLst>
                <a:gd name="T0" fmla="*/ 317592583 w 92"/>
                <a:gd name="T1" fmla="*/ 2147483646 h 28"/>
                <a:gd name="T2" fmla="*/ 607568420 w 92"/>
                <a:gd name="T3" fmla="*/ 2147483646 h 28"/>
                <a:gd name="T4" fmla="*/ 1246177307 w 92"/>
                <a:gd name="T5" fmla="*/ 2147483646 h 28"/>
                <a:gd name="T6" fmla="*/ 1246177307 w 92"/>
                <a:gd name="T7" fmla="*/ 0 h 28"/>
                <a:gd name="T8" fmla="*/ 1853847575 w 92"/>
                <a:gd name="T9" fmla="*/ 2147483646 h 28"/>
                <a:gd name="T10" fmla="*/ 2147483646 w 92"/>
                <a:gd name="T11" fmla="*/ 2147483646 h 28"/>
                <a:gd name="T12" fmla="*/ 2147483646 w 92"/>
                <a:gd name="T13" fmla="*/ 2147483646 h 28"/>
                <a:gd name="T14" fmla="*/ 2147483646 w 92"/>
                <a:gd name="T15" fmla="*/ 2147483646 h 28"/>
                <a:gd name="T16" fmla="*/ 2147483646 w 92"/>
                <a:gd name="T17" fmla="*/ 2147483646 h 28"/>
                <a:gd name="T18" fmla="*/ 2147483646 w 92"/>
                <a:gd name="T19" fmla="*/ 2147483646 h 28"/>
                <a:gd name="T20" fmla="*/ 2147483646 w 92"/>
                <a:gd name="T21" fmla="*/ 2147483646 h 28"/>
                <a:gd name="T22" fmla="*/ 2147483646 w 92"/>
                <a:gd name="T23" fmla="*/ 2147483646 h 28"/>
                <a:gd name="T24" fmla="*/ 2147483646 w 92"/>
                <a:gd name="T25" fmla="*/ 2147483646 h 28"/>
                <a:gd name="T26" fmla="*/ 2147483646 w 92"/>
                <a:gd name="T27" fmla="*/ 2147483646 h 28"/>
                <a:gd name="T28" fmla="*/ 2147483646 w 92"/>
                <a:gd name="T29" fmla="*/ 2147483646 h 28"/>
                <a:gd name="T30" fmla="*/ 2147483646 w 92"/>
                <a:gd name="T31" fmla="*/ 0 h 28"/>
                <a:gd name="T32" fmla="*/ 2147483646 w 92"/>
                <a:gd name="T33" fmla="*/ 2147483646 h 28"/>
                <a:gd name="T34" fmla="*/ 2147483646 w 92"/>
                <a:gd name="T35" fmla="*/ 2147483646 h 28"/>
                <a:gd name="T36" fmla="*/ 2147483646 w 92"/>
                <a:gd name="T37" fmla="*/ 2147483646 h 28"/>
                <a:gd name="T38" fmla="*/ 2147483646 w 92"/>
                <a:gd name="T39" fmla="*/ 2147483646 h 28"/>
                <a:gd name="T40" fmla="*/ 2147483646 w 92"/>
                <a:gd name="T41" fmla="*/ 2147483646 h 28"/>
                <a:gd name="T42" fmla="*/ 2147483646 w 92"/>
                <a:gd name="T43" fmla="*/ 2147483646 h 28"/>
                <a:gd name="T44" fmla="*/ 2147483646 w 92"/>
                <a:gd name="T45" fmla="*/ 2147483646 h 28"/>
                <a:gd name="T46" fmla="*/ 2147483646 w 92"/>
                <a:gd name="T47" fmla="*/ 2147483646 h 28"/>
                <a:gd name="T48" fmla="*/ 2147483646 w 92"/>
                <a:gd name="T49" fmla="*/ 2147483646 h 28"/>
                <a:gd name="T50" fmla="*/ 2147483646 w 92"/>
                <a:gd name="T51" fmla="*/ 2147483646 h 28"/>
                <a:gd name="T52" fmla="*/ 2147483646 w 92"/>
                <a:gd name="T53" fmla="*/ 2147483646 h 28"/>
                <a:gd name="T54" fmla="*/ 1246177307 w 92"/>
                <a:gd name="T55" fmla="*/ 2147483646 h 28"/>
                <a:gd name="T56" fmla="*/ 1853847575 w 92"/>
                <a:gd name="T57" fmla="*/ 2147483646 h 28"/>
                <a:gd name="T58" fmla="*/ 1246177307 w 92"/>
                <a:gd name="T59" fmla="*/ 2147483646 h 28"/>
                <a:gd name="T60" fmla="*/ 317592583 w 92"/>
                <a:gd name="T61" fmla="*/ 2147483646 h 28"/>
                <a:gd name="T62" fmla="*/ 929356089 w 92"/>
                <a:gd name="T63" fmla="*/ 2147483646 h 28"/>
                <a:gd name="T64" fmla="*/ 1547898486 w 92"/>
                <a:gd name="T65" fmla="*/ 2147483646 h 28"/>
                <a:gd name="T66" fmla="*/ 1547898486 w 92"/>
                <a:gd name="T67" fmla="*/ 2147483646 h 28"/>
                <a:gd name="T68" fmla="*/ 929356089 w 92"/>
                <a:gd name="T69" fmla="*/ 2147483646 h 28"/>
                <a:gd name="T70" fmla="*/ 607568420 w 92"/>
                <a:gd name="T71" fmla="*/ 2147483646 h 28"/>
                <a:gd name="T72" fmla="*/ 0 w 92"/>
                <a:gd name="T73" fmla="*/ 2147483646 h 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2"/>
                <a:gd name="T112" fmla="*/ 0 h 28"/>
                <a:gd name="T113" fmla="*/ 92 w 92"/>
                <a:gd name="T114" fmla="*/ 28 h 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2" h="28">
                  <a:moveTo>
                    <a:pt x="0" y="8"/>
                  </a:moveTo>
                  <a:lnTo>
                    <a:pt x="4" y="8"/>
                  </a:lnTo>
                  <a:lnTo>
                    <a:pt x="8" y="8"/>
                  </a:lnTo>
                  <a:lnTo>
                    <a:pt x="8" y="4"/>
                  </a:lnTo>
                  <a:lnTo>
                    <a:pt x="12" y="4"/>
                  </a:lnTo>
                  <a:lnTo>
                    <a:pt x="16" y="4"/>
                  </a:lnTo>
                  <a:lnTo>
                    <a:pt x="12" y="4"/>
                  </a:lnTo>
                  <a:lnTo>
                    <a:pt x="16" y="0"/>
                  </a:lnTo>
                  <a:lnTo>
                    <a:pt x="20" y="4"/>
                  </a:lnTo>
                  <a:lnTo>
                    <a:pt x="24" y="4"/>
                  </a:lnTo>
                  <a:lnTo>
                    <a:pt x="28" y="4"/>
                  </a:lnTo>
                  <a:lnTo>
                    <a:pt x="28" y="8"/>
                  </a:lnTo>
                  <a:lnTo>
                    <a:pt x="24" y="8"/>
                  </a:lnTo>
                  <a:lnTo>
                    <a:pt x="28" y="12"/>
                  </a:lnTo>
                  <a:lnTo>
                    <a:pt x="32" y="12"/>
                  </a:lnTo>
                  <a:lnTo>
                    <a:pt x="32" y="8"/>
                  </a:lnTo>
                  <a:lnTo>
                    <a:pt x="36" y="8"/>
                  </a:lnTo>
                  <a:lnTo>
                    <a:pt x="36" y="4"/>
                  </a:lnTo>
                  <a:lnTo>
                    <a:pt x="40" y="4"/>
                  </a:lnTo>
                  <a:lnTo>
                    <a:pt x="40" y="8"/>
                  </a:lnTo>
                  <a:lnTo>
                    <a:pt x="44" y="8"/>
                  </a:lnTo>
                  <a:lnTo>
                    <a:pt x="44" y="4"/>
                  </a:lnTo>
                  <a:lnTo>
                    <a:pt x="48" y="4"/>
                  </a:lnTo>
                  <a:lnTo>
                    <a:pt x="52" y="4"/>
                  </a:lnTo>
                  <a:lnTo>
                    <a:pt x="52" y="8"/>
                  </a:lnTo>
                  <a:lnTo>
                    <a:pt x="56" y="8"/>
                  </a:lnTo>
                  <a:lnTo>
                    <a:pt x="56" y="4"/>
                  </a:lnTo>
                  <a:lnTo>
                    <a:pt x="60" y="4"/>
                  </a:lnTo>
                  <a:lnTo>
                    <a:pt x="64" y="4"/>
                  </a:lnTo>
                  <a:lnTo>
                    <a:pt x="68" y="4"/>
                  </a:lnTo>
                  <a:lnTo>
                    <a:pt x="68" y="0"/>
                  </a:lnTo>
                  <a:lnTo>
                    <a:pt x="72" y="0"/>
                  </a:lnTo>
                  <a:lnTo>
                    <a:pt x="76" y="4"/>
                  </a:lnTo>
                  <a:lnTo>
                    <a:pt x="80" y="4"/>
                  </a:lnTo>
                  <a:lnTo>
                    <a:pt x="84" y="4"/>
                  </a:lnTo>
                  <a:lnTo>
                    <a:pt x="84" y="8"/>
                  </a:lnTo>
                  <a:lnTo>
                    <a:pt x="92" y="8"/>
                  </a:lnTo>
                  <a:lnTo>
                    <a:pt x="92" y="12"/>
                  </a:lnTo>
                  <a:lnTo>
                    <a:pt x="92" y="16"/>
                  </a:lnTo>
                  <a:lnTo>
                    <a:pt x="88" y="16"/>
                  </a:lnTo>
                  <a:lnTo>
                    <a:pt x="84" y="16"/>
                  </a:lnTo>
                  <a:lnTo>
                    <a:pt x="84" y="20"/>
                  </a:lnTo>
                  <a:lnTo>
                    <a:pt x="80" y="20"/>
                  </a:lnTo>
                  <a:lnTo>
                    <a:pt x="76" y="20"/>
                  </a:lnTo>
                  <a:lnTo>
                    <a:pt x="72" y="24"/>
                  </a:lnTo>
                  <a:lnTo>
                    <a:pt x="68" y="24"/>
                  </a:lnTo>
                  <a:lnTo>
                    <a:pt x="64" y="24"/>
                  </a:lnTo>
                  <a:lnTo>
                    <a:pt x="60" y="24"/>
                  </a:lnTo>
                  <a:lnTo>
                    <a:pt x="56" y="28"/>
                  </a:lnTo>
                  <a:lnTo>
                    <a:pt x="52" y="28"/>
                  </a:lnTo>
                  <a:lnTo>
                    <a:pt x="48" y="28"/>
                  </a:lnTo>
                  <a:lnTo>
                    <a:pt x="40" y="28"/>
                  </a:lnTo>
                  <a:lnTo>
                    <a:pt x="32" y="24"/>
                  </a:lnTo>
                  <a:lnTo>
                    <a:pt x="28" y="24"/>
                  </a:lnTo>
                  <a:lnTo>
                    <a:pt x="24" y="24"/>
                  </a:lnTo>
                  <a:lnTo>
                    <a:pt x="16" y="24"/>
                  </a:lnTo>
                  <a:lnTo>
                    <a:pt x="20" y="20"/>
                  </a:lnTo>
                  <a:lnTo>
                    <a:pt x="24" y="20"/>
                  </a:lnTo>
                  <a:lnTo>
                    <a:pt x="20" y="20"/>
                  </a:lnTo>
                  <a:lnTo>
                    <a:pt x="16" y="16"/>
                  </a:lnTo>
                  <a:lnTo>
                    <a:pt x="8" y="16"/>
                  </a:lnTo>
                  <a:lnTo>
                    <a:pt x="4" y="16"/>
                  </a:lnTo>
                  <a:lnTo>
                    <a:pt x="8" y="16"/>
                  </a:lnTo>
                  <a:lnTo>
                    <a:pt x="12" y="16"/>
                  </a:lnTo>
                  <a:lnTo>
                    <a:pt x="16" y="16"/>
                  </a:lnTo>
                  <a:lnTo>
                    <a:pt x="20" y="12"/>
                  </a:lnTo>
                  <a:lnTo>
                    <a:pt x="24" y="12"/>
                  </a:lnTo>
                  <a:lnTo>
                    <a:pt x="20" y="12"/>
                  </a:lnTo>
                  <a:lnTo>
                    <a:pt x="16" y="8"/>
                  </a:lnTo>
                  <a:lnTo>
                    <a:pt x="12" y="8"/>
                  </a:lnTo>
                  <a:lnTo>
                    <a:pt x="8" y="8"/>
                  </a:lnTo>
                  <a:lnTo>
                    <a:pt x="8" y="12"/>
                  </a:lnTo>
                  <a:lnTo>
                    <a:pt x="4" y="12"/>
                  </a:lnTo>
                  <a:lnTo>
                    <a:pt x="0" y="8"/>
                  </a:lnTo>
                  <a:close/>
                </a:path>
              </a:pathLst>
            </a:custGeom>
            <a:solidFill>
              <a:srgbClr val="CCFFFF"/>
            </a:solidFill>
            <a:ln w="6350">
              <a:solidFill>
                <a:srgbClr val="CCFFFF"/>
              </a:solidFill>
              <a:prstDash val="solid"/>
              <a:round/>
              <a:headEnd/>
              <a:tailEnd/>
            </a:ln>
          </p:spPr>
          <p:txBody>
            <a:bodyPr/>
            <a:lstStyle/>
            <a:p>
              <a:endParaRPr lang="it-IT"/>
            </a:p>
          </p:txBody>
        </p:sp>
        <p:sp>
          <p:nvSpPr>
            <p:cNvPr id="23614" name="Freeform 59">
              <a:extLst>
                <a:ext uri="{FF2B5EF4-FFF2-40B4-BE49-F238E27FC236}">
                  <a16:creationId xmlns:a16="http://schemas.microsoft.com/office/drawing/2014/main" id="{1E69018A-EBE9-0061-77A3-D6672510E522}"/>
                </a:ext>
              </a:extLst>
            </p:cNvPr>
            <p:cNvSpPr>
              <a:spLocks/>
            </p:cNvSpPr>
            <p:nvPr/>
          </p:nvSpPr>
          <p:spPr bwMode="auto">
            <a:xfrm>
              <a:off x="3607" y="1397"/>
              <a:ext cx="77" cy="42"/>
            </a:xfrm>
            <a:custGeom>
              <a:avLst/>
              <a:gdLst>
                <a:gd name="T0" fmla="*/ 2147483646 w 40"/>
                <a:gd name="T1" fmla="*/ 0 h 16"/>
                <a:gd name="T2" fmla="*/ 2147483646 w 40"/>
                <a:gd name="T3" fmla="*/ 2147483646 h 16"/>
                <a:gd name="T4" fmla="*/ 2147483646 w 40"/>
                <a:gd name="T5" fmla="*/ 2147483646 h 16"/>
                <a:gd name="T6" fmla="*/ 2147483646 w 40"/>
                <a:gd name="T7" fmla="*/ 2147483646 h 16"/>
                <a:gd name="T8" fmla="*/ 2147483646 w 40"/>
                <a:gd name="T9" fmla="*/ 2147483646 h 16"/>
                <a:gd name="T10" fmla="*/ 2147483646 w 40"/>
                <a:gd name="T11" fmla="*/ 2147483646 h 16"/>
                <a:gd name="T12" fmla="*/ 2147483646 w 40"/>
                <a:gd name="T13" fmla="*/ 2147483646 h 16"/>
                <a:gd name="T14" fmla="*/ 2147483646 w 40"/>
                <a:gd name="T15" fmla="*/ 2147483646 h 16"/>
                <a:gd name="T16" fmla="*/ 2147483646 w 40"/>
                <a:gd name="T17" fmla="*/ 2147483646 h 16"/>
                <a:gd name="T18" fmla="*/ 1856212922 w 40"/>
                <a:gd name="T19" fmla="*/ 2147483646 h 16"/>
                <a:gd name="T20" fmla="*/ 1494310404 w 40"/>
                <a:gd name="T21" fmla="*/ 2147483646 h 16"/>
                <a:gd name="T22" fmla="*/ 1494310404 w 40"/>
                <a:gd name="T23" fmla="*/ 2147483646 h 16"/>
                <a:gd name="T24" fmla="*/ 1099444448 w 40"/>
                <a:gd name="T25" fmla="*/ 2147483646 h 16"/>
                <a:gd name="T26" fmla="*/ 1099444448 w 40"/>
                <a:gd name="T27" fmla="*/ 2147483646 h 16"/>
                <a:gd name="T28" fmla="*/ 723573389 w 40"/>
                <a:gd name="T29" fmla="*/ 2147483646 h 16"/>
                <a:gd name="T30" fmla="*/ 723573389 w 40"/>
                <a:gd name="T31" fmla="*/ 2147483646 h 16"/>
                <a:gd name="T32" fmla="*/ 375882280 w 40"/>
                <a:gd name="T33" fmla="*/ 2147483646 h 16"/>
                <a:gd name="T34" fmla="*/ 0 w 40"/>
                <a:gd name="T35" fmla="*/ 2147483646 h 16"/>
                <a:gd name="T36" fmla="*/ 375882280 w 40"/>
                <a:gd name="T37" fmla="*/ 2147483646 h 16"/>
                <a:gd name="T38" fmla="*/ 0 w 40"/>
                <a:gd name="T39" fmla="*/ 2147483646 h 16"/>
                <a:gd name="T40" fmla="*/ 0 w 40"/>
                <a:gd name="T41" fmla="*/ 2147483646 h 16"/>
                <a:gd name="T42" fmla="*/ 375882280 w 40"/>
                <a:gd name="T43" fmla="*/ 2147483646 h 16"/>
                <a:gd name="T44" fmla="*/ 723573389 w 40"/>
                <a:gd name="T45" fmla="*/ 2147483646 h 16"/>
                <a:gd name="T46" fmla="*/ 723573389 w 40"/>
                <a:gd name="T47" fmla="*/ 0 h 16"/>
                <a:gd name="T48" fmla="*/ 723573389 w 40"/>
                <a:gd name="T49" fmla="*/ 2147483646 h 16"/>
                <a:gd name="T50" fmla="*/ 723573389 w 40"/>
                <a:gd name="T51" fmla="*/ 0 h 16"/>
                <a:gd name="T52" fmla="*/ 1099444448 w 40"/>
                <a:gd name="T53" fmla="*/ 2147483646 h 16"/>
                <a:gd name="T54" fmla="*/ 1099444448 w 40"/>
                <a:gd name="T55" fmla="*/ 0 h 16"/>
                <a:gd name="T56" fmla="*/ 1494310404 w 40"/>
                <a:gd name="T57" fmla="*/ 0 h 16"/>
                <a:gd name="T58" fmla="*/ 1856212922 w 40"/>
                <a:gd name="T59" fmla="*/ 0 h 16"/>
                <a:gd name="T60" fmla="*/ 2147483646 w 40"/>
                <a:gd name="T61" fmla="*/ 0 h 16"/>
                <a:gd name="T62" fmla="*/ 2147483646 w 40"/>
                <a:gd name="T63" fmla="*/ 0 h 16"/>
                <a:gd name="T64" fmla="*/ 2147483646 w 40"/>
                <a:gd name="T65" fmla="*/ 2147483646 h 16"/>
                <a:gd name="T66" fmla="*/ 2147483646 w 40"/>
                <a:gd name="T67" fmla="*/ 2147483646 h 16"/>
                <a:gd name="T68" fmla="*/ 2147483646 w 40"/>
                <a:gd name="T69" fmla="*/ 2147483646 h 16"/>
                <a:gd name="T70" fmla="*/ 2147483646 w 40"/>
                <a:gd name="T71" fmla="*/ 0 h 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0"/>
                <a:gd name="T109" fmla="*/ 0 h 16"/>
                <a:gd name="T110" fmla="*/ 40 w 40"/>
                <a:gd name="T111" fmla="*/ 16 h 1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0" h="16">
                  <a:moveTo>
                    <a:pt x="40" y="0"/>
                  </a:moveTo>
                  <a:lnTo>
                    <a:pt x="40" y="4"/>
                  </a:lnTo>
                  <a:lnTo>
                    <a:pt x="36" y="4"/>
                  </a:lnTo>
                  <a:lnTo>
                    <a:pt x="36" y="8"/>
                  </a:lnTo>
                  <a:lnTo>
                    <a:pt x="36" y="12"/>
                  </a:lnTo>
                  <a:lnTo>
                    <a:pt x="36" y="16"/>
                  </a:lnTo>
                  <a:lnTo>
                    <a:pt x="32" y="16"/>
                  </a:lnTo>
                  <a:lnTo>
                    <a:pt x="28" y="16"/>
                  </a:lnTo>
                  <a:lnTo>
                    <a:pt x="24" y="16"/>
                  </a:lnTo>
                  <a:lnTo>
                    <a:pt x="20" y="16"/>
                  </a:lnTo>
                  <a:lnTo>
                    <a:pt x="16" y="16"/>
                  </a:lnTo>
                  <a:lnTo>
                    <a:pt x="16" y="12"/>
                  </a:lnTo>
                  <a:lnTo>
                    <a:pt x="12" y="12"/>
                  </a:lnTo>
                  <a:lnTo>
                    <a:pt x="12" y="16"/>
                  </a:lnTo>
                  <a:lnTo>
                    <a:pt x="8" y="16"/>
                  </a:lnTo>
                  <a:lnTo>
                    <a:pt x="8" y="12"/>
                  </a:lnTo>
                  <a:lnTo>
                    <a:pt x="4" y="12"/>
                  </a:lnTo>
                  <a:lnTo>
                    <a:pt x="0" y="12"/>
                  </a:lnTo>
                  <a:lnTo>
                    <a:pt x="4" y="8"/>
                  </a:lnTo>
                  <a:lnTo>
                    <a:pt x="0" y="8"/>
                  </a:lnTo>
                  <a:lnTo>
                    <a:pt x="0" y="4"/>
                  </a:lnTo>
                  <a:lnTo>
                    <a:pt x="4" y="4"/>
                  </a:lnTo>
                  <a:lnTo>
                    <a:pt x="8" y="4"/>
                  </a:lnTo>
                  <a:lnTo>
                    <a:pt x="8" y="0"/>
                  </a:lnTo>
                  <a:lnTo>
                    <a:pt x="8" y="4"/>
                  </a:lnTo>
                  <a:lnTo>
                    <a:pt x="8" y="0"/>
                  </a:lnTo>
                  <a:lnTo>
                    <a:pt x="12" y="4"/>
                  </a:lnTo>
                  <a:lnTo>
                    <a:pt x="12" y="0"/>
                  </a:lnTo>
                  <a:lnTo>
                    <a:pt x="16" y="0"/>
                  </a:lnTo>
                  <a:lnTo>
                    <a:pt x="20" y="0"/>
                  </a:lnTo>
                  <a:lnTo>
                    <a:pt x="24" y="0"/>
                  </a:lnTo>
                  <a:lnTo>
                    <a:pt x="28" y="0"/>
                  </a:lnTo>
                  <a:lnTo>
                    <a:pt x="32" y="4"/>
                  </a:lnTo>
                  <a:lnTo>
                    <a:pt x="36" y="4"/>
                  </a:lnTo>
                  <a:lnTo>
                    <a:pt x="40" y="4"/>
                  </a:lnTo>
                  <a:lnTo>
                    <a:pt x="40" y="0"/>
                  </a:lnTo>
                  <a:close/>
                </a:path>
              </a:pathLst>
            </a:custGeom>
            <a:solidFill>
              <a:srgbClr val="CCFFFF"/>
            </a:solidFill>
            <a:ln w="6350">
              <a:solidFill>
                <a:srgbClr val="CCFFFF"/>
              </a:solidFill>
              <a:prstDash val="solid"/>
              <a:round/>
              <a:headEnd/>
              <a:tailEnd/>
            </a:ln>
          </p:spPr>
          <p:txBody>
            <a:bodyPr/>
            <a:lstStyle/>
            <a:p>
              <a:endParaRPr lang="it-IT"/>
            </a:p>
          </p:txBody>
        </p:sp>
        <p:sp>
          <p:nvSpPr>
            <p:cNvPr id="23615" name="Freeform 60">
              <a:extLst>
                <a:ext uri="{FF2B5EF4-FFF2-40B4-BE49-F238E27FC236}">
                  <a16:creationId xmlns:a16="http://schemas.microsoft.com/office/drawing/2014/main" id="{505CD7CC-6423-3FD7-CD48-BEF36D79AD6E}"/>
                </a:ext>
              </a:extLst>
            </p:cNvPr>
            <p:cNvSpPr>
              <a:spLocks/>
            </p:cNvSpPr>
            <p:nvPr/>
          </p:nvSpPr>
          <p:spPr bwMode="auto">
            <a:xfrm>
              <a:off x="3569" y="1429"/>
              <a:ext cx="115" cy="51"/>
            </a:xfrm>
            <a:custGeom>
              <a:avLst/>
              <a:gdLst>
                <a:gd name="T0" fmla="*/ 2147483646 w 60"/>
                <a:gd name="T1" fmla="*/ 2147483646 h 20"/>
                <a:gd name="T2" fmla="*/ 2147483646 w 60"/>
                <a:gd name="T3" fmla="*/ 2147483646 h 20"/>
                <a:gd name="T4" fmla="*/ 2147483646 w 60"/>
                <a:gd name="T5" fmla="*/ 2147483646 h 20"/>
                <a:gd name="T6" fmla="*/ 2147483646 w 60"/>
                <a:gd name="T7" fmla="*/ 2147483646 h 20"/>
                <a:gd name="T8" fmla="*/ 2147483646 w 60"/>
                <a:gd name="T9" fmla="*/ 2147483646 h 20"/>
                <a:gd name="T10" fmla="*/ 2147483646 w 60"/>
                <a:gd name="T11" fmla="*/ 2147483646 h 20"/>
                <a:gd name="T12" fmla="*/ 2147483646 w 60"/>
                <a:gd name="T13" fmla="*/ 2147483646 h 20"/>
                <a:gd name="T14" fmla="*/ 2147483646 w 60"/>
                <a:gd name="T15" fmla="*/ 2147483646 h 20"/>
                <a:gd name="T16" fmla="*/ 2147483646 w 60"/>
                <a:gd name="T17" fmla="*/ 2147483646 h 20"/>
                <a:gd name="T18" fmla="*/ 2147483646 w 60"/>
                <a:gd name="T19" fmla="*/ 2147483646 h 20"/>
                <a:gd name="T20" fmla="*/ 2147483646 w 60"/>
                <a:gd name="T21" fmla="*/ 2147483646 h 20"/>
                <a:gd name="T22" fmla="*/ 2147483646 w 60"/>
                <a:gd name="T23" fmla="*/ 2147483646 h 20"/>
                <a:gd name="T24" fmla="*/ 2147483646 w 60"/>
                <a:gd name="T25" fmla="*/ 2147483646 h 20"/>
                <a:gd name="T26" fmla="*/ 2147483646 w 60"/>
                <a:gd name="T27" fmla="*/ 2147483646 h 20"/>
                <a:gd name="T28" fmla="*/ 2147483646 w 60"/>
                <a:gd name="T29" fmla="*/ 2147483646 h 20"/>
                <a:gd name="T30" fmla="*/ 2147483646 w 60"/>
                <a:gd name="T31" fmla="*/ 2147483646 h 20"/>
                <a:gd name="T32" fmla="*/ 1957264609 w 60"/>
                <a:gd name="T33" fmla="*/ 2147483646 h 20"/>
                <a:gd name="T34" fmla="*/ 1619921286 w 60"/>
                <a:gd name="T35" fmla="*/ 2147483646 h 20"/>
                <a:gd name="T36" fmla="*/ 1311109244 w 60"/>
                <a:gd name="T37" fmla="*/ 2147483646 h 20"/>
                <a:gd name="T38" fmla="*/ 973742563 w 60"/>
                <a:gd name="T39" fmla="*/ 2147483646 h 20"/>
                <a:gd name="T40" fmla="*/ 646051815 w 60"/>
                <a:gd name="T41" fmla="*/ 2147483646 h 20"/>
                <a:gd name="T42" fmla="*/ 337070512 w 60"/>
                <a:gd name="T43" fmla="*/ 2147483646 h 20"/>
                <a:gd name="T44" fmla="*/ 0 w 60"/>
                <a:gd name="T45" fmla="*/ 2147483646 h 20"/>
                <a:gd name="T46" fmla="*/ 0 w 60"/>
                <a:gd name="T47" fmla="*/ 2147483646 h 20"/>
                <a:gd name="T48" fmla="*/ 0 w 60"/>
                <a:gd name="T49" fmla="*/ 2147483646 h 20"/>
                <a:gd name="T50" fmla="*/ 0 w 60"/>
                <a:gd name="T51" fmla="*/ 2147483646 h 20"/>
                <a:gd name="T52" fmla="*/ 0 w 60"/>
                <a:gd name="T53" fmla="*/ 2147483646 h 20"/>
                <a:gd name="T54" fmla="*/ 337070512 w 60"/>
                <a:gd name="T55" fmla="*/ 2147483646 h 20"/>
                <a:gd name="T56" fmla="*/ 973742563 w 60"/>
                <a:gd name="T57" fmla="*/ 2147483646 h 20"/>
                <a:gd name="T58" fmla="*/ 1311109244 w 60"/>
                <a:gd name="T59" fmla="*/ 2147483646 h 20"/>
                <a:gd name="T60" fmla="*/ 1619921286 w 60"/>
                <a:gd name="T61" fmla="*/ 2147483646 h 20"/>
                <a:gd name="T62" fmla="*/ 1957264609 w 60"/>
                <a:gd name="T63" fmla="*/ 2147483646 h 20"/>
                <a:gd name="T64" fmla="*/ 2147483646 w 60"/>
                <a:gd name="T65" fmla="*/ 2147483646 h 20"/>
                <a:gd name="T66" fmla="*/ 2147483646 w 60"/>
                <a:gd name="T67" fmla="*/ 2147483646 h 20"/>
                <a:gd name="T68" fmla="*/ 2147483646 w 60"/>
                <a:gd name="T69" fmla="*/ 2147483646 h 20"/>
                <a:gd name="T70" fmla="*/ 2147483646 w 60"/>
                <a:gd name="T71" fmla="*/ 2147483646 h 20"/>
                <a:gd name="T72" fmla="*/ 2147483646 w 60"/>
                <a:gd name="T73" fmla="*/ 0 h 20"/>
                <a:gd name="T74" fmla="*/ 2147483646 w 60"/>
                <a:gd name="T75" fmla="*/ 0 h 20"/>
                <a:gd name="T76" fmla="*/ 2147483646 w 60"/>
                <a:gd name="T77" fmla="*/ 2147483646 h 20"/>
                <a:gd name="T78" fmla="*/ 2147483646 w 60"/>
                <a:gd name="T79" fmla="*/ 2147483646 h 20"/>
                <a:gd name="T80" fmla="*/ 2147483646 w 60"/>
                <a:gd name="T81" fmla="*/ 2147483646 h 20"/>
                <a:gd name="T82" fmla="*/ 2147483646 w 60"/>
                <a:gd name="T83" fmla="*/ 2147483646 h 20"/>
                <a:gd name="T84" fmla="*/ 2147483646 w 60"/>
                <a:gd name="T85" fmla="*/ 2147483646 h 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0"/>
                <a:gd name="T130" fmla="*/ 0 h 20"/>
                <a:gd name="T131" fmla="*/ 60 w 60"/>
                <a:gd name="T132" fmla="*/ 20 h 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0" h="20">
                  <a:moveTo>
                    <a:pt x="52" y="4"/>
                  </a:moveTo>
                  <a:lnTo>
                    <a:pt x="56" y="4"/>
                  </a:lnTo>
                  <a:lnTo>
                    <a:pt x="56" y="8"/>
                  </a:lnTo>
                  <a:lnTo>
                    <a:pt x="56" y="12"/>
                  </a:lnTo>
                  <a:lnTo>
                    <a:pt x="60" y="12"/>
                  </a:lnTo>
                  <a:lnTo>
                    <a:pt x="60" y="16"/>
                  </a:lnTo>
                  <a:lnTo>
                    <a:pt x="60" y="20"/>
                  </a:lnTo>
                  <a:lnTo>
                    <a:pt x="56" y="20"/>
                  </a:lnTo>
                  <a:lnTo>
                    <a:pt x="52" y="20"/>
                  </a:lnTo>
                  <a:lnTo>
                    <a:pt x="48" y="20"/>
                  </a:lnTo>
                  <a:lnTo>
                    <a:pt x="44" y="20"/>
                  </a:lnTo>
                  <a:lnTo>
                    <a:pt x="40" y="20"/>
                  </a:lnTo>
                  <a:lnTo>
                    <a:pt x="40" y="16"/>
                  </a:lnTo>
                  <a:lnTo>
                    <a:pt x="36" y="16"/>
                  </a:lnTo>
                  <a:lnTo>
                    <a:pt x="32" y="16"/>
                  </a:lnTo>
                  <a:lnTo>
                    <a:pt x="28" y="16"/>
                  </a:lnTo>
                  <a:lnTo>
                    <a:pt x="24" y="16"/>
                  </a:lnTo>
                  <a:lnTo>
                    <a:pt x="20" y="16"/>
                  </a:lnTo>
                  <a:lnTo>
                    <a:pt x="16" y="16"/>
                  </a:lnTo>
                  <a:lnTo>
                    <a:pt x="12" y="16"/>
                  </a:lnTo>
                  <a:lnTo>
                    <a:pt x="8" y="16"/>
                  </a:lnTo>
                  <a:lnTo>
                    <a:pt x="4" y="16"/>
                  </a:lnTo>
                  <a:lnTo>
                    <a:pt x="0" y="16"/>
                  </a:lnTo>
                  <a:lnTo>
                    <a:pt x="0" y="20"/>
                  </a:lnTo>
                  <a:lnTo>
                    <a:pt x="0" y="16"/>
                  </a:lnTo>
                  <a:lnTo>
                    <a:pt x="0" y="12"/>
                  </a:lnTo>
                  <a:lnTo>
                    <a:pt x="0" y="8"/>
                  </a:lnTo>
                  <a:lnTo>
                    <a:pt x="4" y="8"/>
                  </a:lnTo>
                  <a:lnTo>
                    <a:pt x="12" y="4"/>
                  </a:lnTo>
                  <a:lnTo>
                    <a:pt x="16" y="8"/>
                  </a:lnTo>
                  <a:lnTo>
                    <a:pt x="20" y="12"/>
                  </a:lnTo>
                  <a:lnTo>
                    <a:pt x="24" y="12"/>
                  </a:lnTo>
                  <a:lnTo>
                    <a:pt x="28" y="12"/>
                  </a:lnTo>
                  <a:lnTo>
                    <a:pt x="28" y="8"/>
                  </a:lnTo>
                  <a:lnTo>
                    <a:pt x="28" y="4"/>
                  </a:lnTo>
                  <a:lnTo>
                    <a:pt x="32" y="4"/>
                  </a:lnTo>
                  <a:lnTo>
                    <a:pt x="32" y="0"/>
                  </a:lnTo>
                  <a:lnTo>
                    <a:pt x="36" y="0"/>
                  </a:lnTo>
                  <a:lnTo>
                    <a:pt x="36" y="4"/>
                  </a:lnTo>
                  <a:lnTo>
                    <a:pt x="40" y="4"/>
                  </a:lnTo>
                  <a:lnTo>
                    <a:pt x="44" y="4"/>
                  </a:lnTo>
                  <a:lnTo>
                    <a:pt x="48" y="4"/>
                  </a:lnTo>
                  <a:lnTo>
                    <a:pt x="52" y="4"/>
                  </a:lnTo>
                  <a:close/>
                </a:path>
              </a:pathLst>
            </a:custGeom>
            <a:solidFill>
              <a:srgbClr val="CCFFFF"/>
            </a:solidFill>
            <a:ln w="6350">
              <a:solidFill>
                <a:srgbClr val="CCFFFF"/>
              </a:solidFill>
              <a:prstDash val="solid"/>
              <a:round/>
              <a:headEnd/>
              <a:tailEnd/>
            </a:ln>
          </p:spPr>
          <p:txBody>
            <a:bodyPr/>
            <a:lstStyle/>
            <a:p>
              <a:endParaRPr lang="it-IT"/>
            </a:p>
          </p:txBody>
        </p:sp>
        <p:sp>
          <p:nvSpPr>
            <p:cNvPr id="23616" name="Freeform 61">
              <a:extLst>
                <a:ext uri="{FF2B5EF4-FFF2-40B4-BE49-F238E27FC236}">
                  <a16:creationId xmlns:a16="http://schemas.microsoft.com/office/drawing/2014/main" id="{036D4E67-1DE1-00CC-9394-296A0DDBA1A9}"/>
                </a:ext>
              </a:extLst>
            </p:cNvPr>
            <p:cNvSpPr>
              <a:spLocks/>
            </p:cNvSpPr>
            <p:nvPr/>
          </p:nvSpPr>
          <p:spPr bwMode="auto">
            <a:xfrm>
              <a:off x="3569" y="1469"/>
              <a:ext cx="92" cy="52"/>
            </a:xfrm>
            <a:custGeom>
              <a:avLst/>
              <a:gdLst>
                <a:gd name="T0" fmla="*/ 973742563 w 48"/>
                <a:gd name="T1" fmla="*/ 2147483646 h 20"/>
                <a:gd name="T2" fmla="*/ 973742563 w 48"/>
                <a:gd name="T3" fmla="*/ 2147483646 h 20"/>
                <a:gd name="T4" fmla="*/ 1311109244 w 48"/>
                <a:gd name="T5" fmla="*/ 2147483646 h 20"/>
                <a:gd name="T6" fmla="*/ 973742563 w 48"/>
                <a:gd name="T7" fmla="*/ 2147483646 h 20"/>
                <a:gd name="T8" fmla="*/ 646051815 w 48"/>
                <a:gd name="T9" fmla="*/ 2147483646 h 20"/>
                <a:gd name="T10" fmla="*/ 337070512 w 48"/>
                <a:gd name="T11" fmla="*/ 2147483646 h 20"/>
                <a:gd name="T12" fmla="*/ 337070512 w 48"/>
                <a:gd name="T13" fmla="*/ 2147483646 h 20"/>
                <a:gd name="T14" fmla="*/ 0 w 48"/>
                <a:gd name="T15" fmla="*/ 2147483646 h 20"/>
                <a:gd name="T16" fmla="*/ 0 w 48"/>
                <a:gd name="T17" fmla="*/ 2147483646 h 20"/>
                <a:gd name="T18" fmla="*/ 0 w 48"/>
                <a:gd name="T19" fmla="*/ 0 h 20"/>
                <a:gd name="T20" fmla="*/ 337070512 w 48"/>
                <a:gd name="T21" fmla="*/ 0 h 20"/>
                <a:gd name="T22" fmla="*/ 646051815 w 48"/>
                <a:gd name="T23" fmla="*/ 0 h 20"/>
                <a:gd name="T24" fmla="*/ 973742563 w 48"/>
                <a:gd name="T25" fmla="*/ 0 h 20"/>
                <a:gd name="T26" fmla="*/ 1311109244 w 48"/>
                <a:gd name="T27" fmla="*/ 0 h 20"/>
                <a:gd name="T28" fmla="*/ 1619921286 w 48"/>
                <a:gd name="T29" fmla="*/ 0 h 20"/>
                <a:gd name="T30" fmla="*/ 1957264609 w 48"/>
                <a:gd name="T31" fmla="*/ 0 h 20"/>
                <a:gd name="T32" fmla="*/ 2147483646 w 48"/>
                <a:gd name="T33" fmla="*/ 0 h 20"/>
                <a:gd name="T34" fmla="*/ 2147483646 w 48"/>
                <a:gd name="T35" fmla="*/ 0 h 20"/>
                <a:gd name="T36" fmla="*/ 2147483646 w 48"/>
                <a:gd name="T37" fmla="*/ 0 h 20"/>
                <a:gd name="T38" fmla="*/ 2147483646 w 48"/>
                <a:gd name="T39" fmla="*/ 0 h 20"/>
                <a:gd name="T40" fmla="*/ 2147483646 w 48"/>
                <a:gd name="T41" fmla="*/ 2147483646 h 20"/>
                <a:gd name="T42" fmla="*/ 2147483646 w 48"/>
                <a:gd name="T43" fmla="*/ 2147483646 h 20"/>
                <a:gd name="T44" fmla="*/ 2147483646 w 48"/>
                <a:gd name="T45" fmla="*/ 2147483646 h 20"/>
                <a:gd name="T46" fmla="*/ 2147483646 w 48"/>
                <a:gd name="T47" fmla="*/ 2147483646 h 20"/>
                <a:gd name="T48" fmla="*/ 2147483646 w 48"/>
                <a:gd name="T49" fmla="*/ 2147483646 h 20"/>
                <a:gd name="T50" fmla="*/ 2147483646 w 48"/>
                <a:gd name="T51" fmla="*/ 2147483646 h 20"/>
                <a:gd name="T52" fmla="*/ 2147483646 w 48"/>
                <a:gd name="T53" fmla="*/ 2147483646 h 20"/>
                <a:gd name="T54" fmla="*/ 2147483646 w 48"/>
                <a:gd name="T55" fmla="*/ 2147483646 h 20"/>
                <a:gd name="T56" fmla="*/ 2147483646 w 48"/>
                <a:gd name="T57" fmla="*/ 2147483646 h 20"/>
                <a:gd name="T58" fmla="*/ 2147483646 w 48"/>
                <a:gd name="T59" fmla="*/ 2147483646 h 20"/>
                <a:gd name="T60" fmla="*/ 2147483646 w 48"/>
                <a:gd name="T61" fmla="*/ 2147483646 h 20"/>
                <a:gd name="T62" fmla="*/ 2147483646 w 48"/>
                <a:gd name="T63" fmla="*/ 2147483646 h 20"/>
                <a:gd name="T64" fmla="*/ 2147483646 w 48"/>
                <a:gd name="T65" fmla="*/ 2147483646 h 20"/>
                <a:gd name="T66" fmla="*/ 2147483646 w 48"/>
                <a:gd name="T67" fmla="*/ 2147483646 h 20"/>
                <a:gd name="T68" fmla="*/ 2147483646 w 48"/>
                <a:gd name="T69" fmla="*/ 2147483646 h 20"/>
                <a:gd name="T70" fmla="*/ 2147483646 w 48"/>
                <a:gd name="T71" fmla="*/ 2147483646 h 20"/>
                <a:gd name="T72" fmla="*/ 2147483646 w 48"/>
                <a:gd name="T73" fmla="*/ 2147483646 h 20"/>
                <a:gd name="T74" fmla="*/ 2147483646 w 48"/>
                <a:gd name="T75" fmla="*/ 2147483646 h 20"/>
                <a:gd name="T76" fmla="*/ 1957264609 w 48"/>
                <a:gd name="T77" fmla="*/ 2147483646 h 20"/>
                <a:gd name="T78" fmla="*/ 1619921286 w 48"/>
                <a:gd name="T79" fmla="*/ 2147483646 h 20"/>
                <a:gd name="T80" fmla="*/ 1619921286 w 48"/>
                <a:gd name="T81" fmla="*/ 2147483646 h 20"/>
                <a:gd name="T82" fmla="*/ 1311109244 w 48"/>
                <a:gd name="T83" fmla="*/ 2147483646 h 20"/>
                <a:gd name="T84" fmla="*/ 973742563 w 48"/>
                <a:gd name="T85" fmla="*/ 2147483646 h 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
                <a:gd name="T130" fmla="*/ 0 h 20"/>
                <a:gd name="T131" fmla="*/ 48 w 48"/>
                <a:gd name="T132" fmla="*/ 20 h 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 h="20">
                  <a:moveTo>
                    <a:pt x="12" y="16"/>
                  </a:moveTo>
                  <a:lnTo>
                    <a:pt x="12" y="12"/>
                  </a:lnTo>
                  <a:lnTo>
                    <a:pt x="16" y="12"/>
                  </a:lnTo>
                  <a:lnTo>
                    <a:pt x="12" y="12"/>
                  </a:lnTo>
                  <a:lnTo>
                    <a:pt x="8" y="12"/>
                  </a:lnTo>
                  <a:lnTo>
                    <a:pt x="4" y="12"/>
                  </a:lnTo>
                  <a:lnTo>
                    <a:pt x="4" y="8"/>
                  </a:lnTo>
                  <a:lnTo>
                    <a:pt x="0" y="8"/>
                  </a:lnTo>
                  <a:lnTo>
                    <a:pt x="0" y="4"/>
                  </a:lnTo>
                  <a:lnTo>
                    <a:pt x="0" y="0"/>
                  </a:lnTo>
                  <a:lnTo>
                    <a:pt x="4" y="0"/>
                  </a:lnTo>
                  <a:lnTo>
                    <a:pt x="8" y="0"/>
                  </a:lnTo>
                  <a:lnTo>
                    <a:pt x="12" y="0"/>
                  </a:lnTo>
                  <a:lnTo>
                    <a:pt x="16" y="0"/>
                  </a:lnTo>
                  <a:lnTo>
                    <a:pt x="20" y="0"/>
                  </a:lnTo>
                  <a:lnTo>
                    <a:pt x="24" y="0"/>
                  </a:lnTo>
                  <a:lnTo>
                    <a:pt x="28" y="0"/>
                  </a:lnTo>
                  <a:lnTo>
                    <a:pt x="32" y="0"/>
                  </a:lnTo>
                  <a:lnTo>
                    <a:pt x="36" y="0"/>
                  </a:lnTo>
                  <a:lnTo>
                    <a:pt x="40" y="0"/>
                  </a:lnTo>
                  <a:lnTo>
                    <a:pt x="40" y="4"/>
                  </a:lnTo>
                  <a:lnTo>
                    <a:pt x="44" y="4"/>
                  </a:lnTo>
                  <a:lnTo>
                    <a:pt x="48" y="4"/>
                  </a:lnTo>
                  <a:lnTo>
                    <a:pt x="48" y="8"/>
                  </a:lnTo>
                  <a:lnTo>
                    <a:pt x="44" y="8"/>
                  </a:lnTo>
                  <a:lnTo>
                    <a:pt x="48" y="8"/>
                  </a:lnTo>
                  <a:lnTo>
                    <a:pt x="48" y="12"/>
                  </a:lnTo>
                  <a:lnTo>
                    <a:pt x="44" y="12"/>
                  </a:lnTo>
                  <a:lnTo>
                    <a:pt x="40" y="12"/>
                  </a:lnTo>
                  <a:lnTo>
                    <a:pt x="40" y="16"/>
                  </a:lnTo>
                  <a:lnTo>
                    <a:pt x="36" y="16"/>
                  </a:lnTo>
                  <a:lnTo>
                    <a:pt x="40" y="16"/>
                  </a:lnTo>
                  <a:lnTo>
                    <a:pt x="40" y="20"/>
                  </a:lnTo>
                  <a:lnTo>
                    <a:pt x="36" y="20"/>
                  </a:lnTo>
                  <a:lnTo>
                    <a:pt x="36" y="16"/>
                  </a:lnTo>
                  <a:lnTo>
                    <a:pt x="36" y="20"/>
                  </a:lnTo>
                  <a:lnTo>
                    <a:pt x="32" y="20"/>
                  </a:lnTo>
                  <a:lnTo>
                    <a:pt x="28" y="20"/>
                  </a:lnTo>
                  <a:lnTo>
                    <a:pt x="24" y="20"/>
                  </a:lnTo>
                  <a:lnTo>
                    <a:pt x="20" y="20"/>
                  </a:lnTo>
                  <a:lnTo>
                    <a:pt x="20" y="16"/>
                  </a:lnTo>
                  <a:lnTo>
                    <a:pt x="16" y="16"/>
                  </a:lnTo>
                  <a:lnTo>
                    <a:pt x="12" y="16"/>
                  </a:lnTo>
                  <a:close/>
                </a:path>
              </a:pathLst>
            </a:custGeom>
            <a:solidFill>
              <a:srgbClr val="CCFFFF"/>
            </a:solidFill>
            <a:ln w="6350">
              <a:solidFill>
                <a:srgbClr val="CCFFFF"/>
              </a:solidFill>
              <a:prstDash val="solid"/>
              <a:round/>
              <a:headEnd/>
              <a:tailEnd/>
            </a:ln>
          </p:spPr>
          <p:txBody>
            <a:bodyPr/>
            <a:lstStyle/>
            <a:p>
              <a:endParaRPr lang="it-IT"/>
            </a:p>
          </p:txBody>
        </p:sp>
        <p:sp>
          <p:nvSpPr>
            <p:cNvPr id="23617" name="Freeform 62">
              <a:extLst>
                <a:ext uri="{FF2B5EF4-FFF2-40B4-BE49-F238E27FC236}">
                  <a16:creationId xmlns:a16="http://schemas.microsoft.com/office/drawing/2014/main" id="{A4454270-EF4C-7C7D-A2C9-225F185D5190}"/>
                </a:ext>
              </a:extLst>
            </p:cNvPr>
            <p:cNvSpPr>
              <a:spLocks/>
            </p:cNvSpPr>
            <p:nvPr/>
          </p:nvSpPr>
          <p:spPr bwMode="auto">
            <a:xfrm>
              <a:off x="3600" y="1469"/>
              <a:ext cx="160" cy="114"/>
            </a:xfrm>
            <a:custGeom>
              <a:avLst/>
              <a:gdLst>
                <a:gd name="T0" fmla="*/ 546467983 w 84"/>
                <a:gd name="T1" fmla="*/ 2147483646 h 44"/>
                <a:gd name="T2" fmla="*/ 1081001672 w 84"/>
                <a:gd name="T3" fmla="*/ 2147483646 h 44"/>
                <a:gd name="T4" fmla="*/ 1357991434 w 84"/>
                <a:gd name="T5" fmla="*/ 2147483646 h 44"/>
                <a:gd name="T6" fmla="*/ 1665847659 w 84"/>
                <a:gd name="T7" fmla="*/ 2147483646 h 44"/>
                <a:gd name="T8" fmla="*/ 1357991434 w 84"/>
                <a:gd name="T9" fmla="*/ 2147483646 h 44"/>
                <a:gd name="T10" fmla="*/ 1665847659 w 84"/>
                <a:gd name="T11" fmla="*/ 2147483646 h 44"/>
                <a:gd name="T12" fmla="*/ 2147483646 w 84"/>
                <a:gd name="T13" fmla="*/ 2147483646 h 44"/>
                <a:gd name="T14" fmla="*/ 1904472693 w 84"/>
                <a:gd name="T15" fmla="*/ 2147483646 h 44"/>
                <a:gd name="T16" fmla="*/ 2147483646 w 84"/>
                <a:gd name="T17" fmla="*/ 2147483646 h 44"/>
                <a:gd name="T18" fmla="*/ 2147483646 w 84"/>
                <a:gd name="T19" fmla="*/ 2147483646 h 44"/>
                <a:gd name="T20" fmla="*/ 2147483646 w 84"/>
                <a:gd name="T21" fmla="*/ 0 h 44"/>
                <a:gd name="T22" fmla="*/ 2147483646 w 84"/>
                <a:gd name="T23" fmla="*/ 2147483646 h 44"/>
                <a:gd name="T24" fmla="*/ 2147483646 w 84"/>
                <a:gd name="T25" fmla="*/ 2147483646 h 44"/>
                <a:gd name="T26" fmla="*/ 2147483646 w 84"/>
                <a:gd name="T27" fmla="*/ 2147483646 h 44"/>
                <a:gd name="T28" fmla="*/ 2147483646 w 84"/>
                <a:gd name="T29" fmla="*/ 2147483646 h 44"/>
                <a:gd name="T30" fmla="*/ 2147483646 w 84"/>
                <a:gd name="T31" fmla="*/ 2147483646 h 44"/>
                <a:gd name="T32" fmla="*/ 2147483646 w 84"/>
                <a:gd name="T33" fmla="*/ 2147483646 h 44"/>
                <a:gd name="T34" fmla="*/ 2147483646 w 84"/>
                <a:gd name="T35" fmla="*/ 2147483646 h 44"/>
                <a:gd name="T36" fmla="*/ 2147483646 w 84"/>
                <a:gd name="T37" fmla="*/ 2147483646 h 44"/>
                <a:gd name="T38" fmla="*/ 2147483646 w 84"/>
                <a:gd name="T39" fmla="*/ 2147483646 h 44"/>
                <a:gd name="T40" fmla="*/ 2147483646 w 84"/>
                <a:gd name="T41" fmla="*/ 2147483646 h 44"/>
                <a:gd name="T42" fmla="*/ 2147483646 w 84"/>
                <a:gd name="T43" fmla="*/ 2147483646 h 44"/>
                <a:gd name="T44" fmla="*/ 2147483646 w 84"/>
                <a:gd name="T45" fmla="*/ 2147483646 h 44"/>
                <a:gd name="T46" fmla="*/ 2147483646 w 84"/>
                <a:gd name="T47" fmla="*/ 2147483646 h 44"/>
                <a:gd name="T48" fmla="*/ 2147483646 w 84"/>
                <a:gd name="T49" fmla="*/ 2147483646 h 44"/>
                <a:gd name="T50" fmla="*/ 2147483646 w 84"/>
                <a:gd name="T51" fmla="*/ 2147483646 h 44"/>
                <a:gd name="T52" fmla="*/ 2147483646 w 84"/>
                <a:gd name="T53" fmla="*/ 2147483646 h 44"/>
                <a:gd name="T54" fmla="*/ 2147483646 w 84"/>
                <a:gd name="T55" fmla="*/ 2147483646 h 44"/>
                <a:gd name="T56" fmla="*/ 2147483646 w 84"/>
                <a:gd name="T57" fmla="*/ 2147483646 h 44"/>
                <a:gd name="T58" fmla="*/ 2147483646 w 84"/>
                <a:gd name="T59" fmla="*/ 2147483646 h 44"/>
                <a:gd name="T60" fmla="*/ 2147483646 w 84"/>
                <a:gd name="T61" fmla="*/ 2147483646 h 44"/>
                <a:gd name="T62" fmla="*/ 2147483646 w 84"/>
                <a:gd name="T63" fmla="*/ 2147483646 h 44"/>
                <a:gd name="T64" fmla="*/ 2147483646 w 84"/>
                <a:gd name="T65" fmla="*/ 2147483646 h 44"/>
                <a:gd name="T66" fmla="*/ 2147483646 w 84"/>
                <a:gd name="T67" fmla="*/ 2147483646 h 44"/>
                <a:gd name="T68" fmla="*/ 1904472693 w 84"/>
                <a:gd name="T69" fmla="*/ 2147483646 h 44"/>
                <a:gd name="T70" fmla="*/ 1665847659 w 84"/>
                <a:gd name="T71" fmla="*/ 2147483646 h 44"/>
                <a:gd name="T72" fmla="*/ 1357991434 w 84"/>
                <a:gd name="T73" fmla="*/ 2147483646 h 44"/>
                <a:gd name="T74" fmla="*/ 833371926 w 84"/>
                <a:gd name="T75" fmla="*/ 2147483646 h 44"/>
                <a:gd name="T76" fmla="*/ 286895691 w 84"/>
                <a:gd name="T77" fmla="*/ 2147483646 h 44"/>
                <a:gd name="T78" fmla="*/ 0 w 84"/>
                <a:gd name="T79" fmla="*/ 2147483646 h 44"/>
                <a:gd name="T80" fmla="*/ 546467983 w 84"/>
                <a:gd name="T81" fmla="*/ 2147483646 h 44"/>
                <a:gd name="T82" fmla="*/ 286895691 w 84"/>
                <a:gd name="T83" fmla="*/ 2147483646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4"/>
                <a:gd name="T127" fmla="*/ 0 h 44"/>
                <a:gd name="T128" fmla="*/ 84 w 84"/>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4" h="44">
                  <a:moveTo>
                    <a:pt x="4" y="20"/>
                  </a:moveTo>
                  <a:lnTo>
                    <a:pt x="8" y="20"/>
                  </a:lnTo>
                  <a:lnTo>
                    <a:pt x="12" y="20"/>
                  </a:lnTo>
                  <a:lnTo>
                    <a:pt x="16" y="20"/>
                  </a:lnTo>
                  <a:lnTo>
                    <a:pt x="20" y="20"/>
                  </a:lnTo>
                  <a:lnTo>
                    <a:pt x="20" y="16"/>
                  </a:lnTo>
                  <a:lnTo>
                    <a:pt x="20" y="20"/>
                  </a:lnTo>
                  <a:lnTo>
                    <a:pt x="24" y="20"/>
                  </a:lnTo>
                  <a:lnTo>
                    <a:pt x="24" y="16"/>
                  </a:lnTo>
                  <a:lnTo>
                    <a:pt x="20" y="16"/>
                  </a:lnTo>
                  <a:lnTo>
                    <a:pt x="24" y="16"/>
                  </a:lnTo>
                  <a:lnTo>
                    <a:pt x="24" y="12"/>
                  </a:lnTo>
                  <a:lnTo>
                    <a:pt x="28" y="12"/>
                  </a:lnTo>
                  <a:lnTo>
                    <a:pt x="32" y="12"/>
                  </a:lnTo>
                  <a:lnTo>
                    <a:pt x="32" y="8"/>
                  </a:lnTo>
                  <a:lnTo>
                    <a:pt x="28" y="8"/>
                  </a:lnTo>
                  <a:lnTo>
                    <a:pt x="32" y="8"/>
                  </a:lnTo>
                  <a:lnTo>
                    <a:pt x="32" y="4"/>
                  </a:lnTo>
                  <a:lnTo>
                    <a:pt x="36" y="4"/>
                  </a:lnTo>
                  <a:lnTo>
                    <a:pt x="40" y="4"/>
                  </a:lnTo>
                  <a:lnTo>
                    <a:pt x="44" y="4"/>
                  </a:lnTo>
                  <a:lnTo>
                    <a:pt x="44" y="0"/>
                  </a:lnTo>
                  <a:lnTo>
                    <a:pt x="44" y="4"/>
                  </a:lnTo>
                  <a:lnTo>
                    <a:pt x="48" y="4"/>
                  </a:lnTo>
                  <a:lnTo>
                    <a:pt x="52" y="4"/>
                  </a:lnTo>
                  <a:lnTo>
                    <a:pt x="56" y="4"/>
                  </a:lnTo>
                  <a:lnTo>
                    <a:pt x="60" y="4"/>
                  </a:lnTo>
                  <a:lnTo>
                    <a:pt x="64" y="4"/>
                  </a:lnTo>
                  <a:lnTo>
                    <a:pt x="68" y="8"/>
                  </a:lnTo>
                  <a:lnTo>
                    <a:pt x="68" y="12"/>
                  </a:lnTo>
                  <a:lnTo>
                    <a:pt x="68" y="16"/>
                  </a:lnTo>
                  <a:lnTo>
                    <a:pt x="72" y="16"/>
                  </a:lnTo>
                  <a:lnTo>
                    <a:pt x="68" y="16"/>
                  </a:lnTo>
                  <a:lnTo>
                    <a:pt x="72" y="16"/>
                  </a:lnTo>
                  <a:lnTo>
                    <a:pt x="72" y="20"/>
                  </a:lnTo>
                  <a:lnTo>
                    <a:pt x="76" y="20"/>
                  </a:lnTo>
                  <a:lnTo>
                    <a:pt x="76" y="24"/>
                  </a:lnTo>
                  <a:lnTo>
                    <a:pt x="76" y="20"/>
                  </a:lnTo>
                  <a:lnTo>
                    <a:pt x="80" y="24"/>
                  </a:lnTo>
                  <a:lnTo>
                    <a:pt x="84" y="24"/>
                  </a:lnTo>
                  <a:lnTo>
                    <a:pt x="80" y="28"/>
                  </a:lnTo>
                  <a:lnTo>
                    <a:pt x="76" y="28"/>
                  </a:lnTo>
                  <a:lnTo>
                    <a:pt x="72" y="28"/>
                  </a:lnTo>
                  <a:lnTo>
                    <a:pt x="72" y="32"/>
                  </a:lnTo>
                  <a:lnTo>
                    <a:pt x="76" y="32"/>
                  </a:lnTo>
                  <a:lnTo>
                    <a:pt x="72" y="32"/>
                  </a:lnTo>
                  <a:lnTo>
                    <a:pt x="76" y="32"/>
                  </a:lnTo>
                  <a:lnTo>
                    <a:pt x="76" y="36"/>
                  </a:lnTo>
                  <a:lnTo>
                    <a:pt x="72" y="36"/>
                  </a:lnTo>
                  <a:lnTo>
                    <a:pt x="68" y="36"/>
                  </a:lnTo>
                  <a:lnTo>
                    <a:pt x="68" y="40"/>
                  </a:lnTo>
                  <a:lnTo>
                    <a:pt x="64" y="40"/>
                  </a:lnTo>
                  <a:lnTo>
                    <a:pt x="64" y="44"/>
                  </a:lnTo>
                  <a:lnTo>
                    <a:pt x="60" y="44"/>
                  </a:lnTo>
                  <a:lnTo>
                    <a:pt x="60" y="40"/>
                  </a:lnTo>
                  <a:lnTo>
                    <a:pt x="60" y="44"/>
                  </a:lnTo>
                  <a:lnTo>
                    <a:pt x="56" y="40"/>
                  </a:lnTo>
                  <a:lnTo>
                    <a:pt x="56" y="44"/>
                  </a:lnTo>
                  <a:lnTo>
                    <a:pt x="52" y="44"/>
                  </a:lnTo>
                  <a:lnTo>
                    <a:pt x="52" y="40"/>
                  </a:lnTo>
                  <a:lnTo>
                    <a:pt x="48" y="40"/>
                  </a:lnTo>
                  <a:lnTo>
                    <a:pt x="48" y="44"/>
                  </a:lnTo>
                  <a:lnTo>
                    <a:pt x="48" y="40"/>
                  </a:lnTo>
                  <a:lnTo>
                    <a:pt x="44" y="40"/>
                  </a:lnTo>
                  <a:lnTo>
                    <a:pt x="40" y="40"/>
                  </a:lnTo>
                  <a:lnTo>
                    <a:pt x="40" y="44"/>
                  </a:lnTo>
                  <a:lnTo>
                    <a:pt x="40" y="40"/>
                  </a:lnTo>
                  <a:lnTo>
                    <a:pt x="36" y="40"/>
                  </a:lnTo>
                  <a:lnTo>
                    <a:pt x="32" y="40"/>
                  </a:lnTo>
                  <a:lnTo>
                    <a:pt x="28" y="40"/>
                  </a:lnTo>
                  <a:lnTo>
                    <a:pt x="24" y="40"/>
                  </a:lnTo>
                  <a:lnTo>
                    <a:pt x="24" y="36"/>
                  </a:lnTo>
                  <a:lnTo>
                    <a:pt x="20" y="40"/>
                  </a:lnTo>
                  <a:lnTo>
                    <a:pt x="20" y="36"/>
                  </a:lnTo>
                  <a:lnTo>
                    <a:pt x="16" y="40"/>
                  </a:lnTo>
                  <a:lnTo>
                    <a:pt x="12" y="40"/>
                  </a:lnTo>
                  <a:lnTo>
                    <a:pt x="8" y="40"/>
                  </a:lnTo>
                  <a:lnTo>
                    <a:pt x="4" y="40"/>
                  </a:lnTo>
                  <a:lnTo>
                    <a:pt x="4" y="36"/>
                  </a:lnTo>
                  <a:lnTo>
                    <a:pt x="0" y="36"/>
                  </a:lnTo>
                  <a:lnTo>
                    <a:pt x="4" y="32"/>
                  </a:lnTo>
                  <a:lnTo>
                    <a:pt x="8" y="32"/>
                  </a:lnTo>
                  <a:lnTo>
                    <a:pt x="8" y="28"/>
                  </a:lnTo>
                  <a:lnTo>
                    <a:pt x="4" y="24"/>
                  </a:lnTo>
                  <a:lnTo>
                    <a:pt x="4" y="20"/>
                  </a:lnTo>
                  <a:close/>
                </a:path>
              </a:pathLst>
            </a:custGeom>
            <a:solidFill>
              <a:srgbClr val="CCFFFF"/>
            </a:solidFill>
            <a:ln w="6350">
              <a:solidFill>
                <a:srgbClr val="CCFFFF"/>
              </a:solidFill>
              <a:prstDash val="solid"/>
              <a:round/>
              <a:headEnd/>
              <a:tailEnd/>
            </a:ln>
          </p:spPr>
          <p:txBody>
            <a:bodyPr/>
            <a:lstStyle/>
            <a:p>
              <a:endParaRPr lang="it-IT"/>
            </a:p>
          </p:txBody>
        </p:sp>
        <p:sp>
          <p:nvSpPr>
            <p:cNvPr id="23618" name="Freeform 63">
              <a:extLst>
                <a:ext uri="{FF2B5EF4-FFF2-40B4-BE49-F238E27FC236}">
                  <a16:creationId xmlns:a16="http://schemas.microsoft.com/office/drawing/2014/main" id="{5CC8CBB8-84D2-3DDA-EAAD-383A662D17E2}"/>
                </a:ext>
              </a:extLst>
            </p:cNvPr>
            <p:cNvSpPr>
              <a:spLocks noEditPoints="1"/>
            </p:cNvSpPr>
            <p:nvPr/>
          </p:nvSpPr>
          <p:spPr bwMode="auto">
            <a:xfrm>
              <a:off x="3086" y="1419"/>
              <a:ext cx="160" cy="195"/>
            </a:xfrm>
            <a:custGeom>
              <a:avLst/>
              <a:gdLst>
                <a:gd name="T0" fmla="*/ 2147483646 w 84"/>
                <a:gd name="T1" fmla="*/ 2147483646 h 76"/>
                <a:gd name="T2" fmla="*/ 2147483646 w 84"/>
                <a:gd name="T3" fmla="*/ 2147483646 h 76"/>
                <a:gd name="T4" fmla="*/ 2147483646 w 84"/>
                <a:gd name="T5" fmla="*/ 2147483646 h 76"/>
                <a:gd name="T6" fmla="*/ 2147483646 w 84"/>
                <a:gd name="T7" fmla="*/ 2147483646 h 76"/>
                <a:gd name="T8" fmla="*/ 2147483646 w 84"/>
                <a:gd name="T9" fmla="*/ 2147483646 h 76"/>
                <a:gd name="T10" fmla="*/ 2147483646 w 84"/>
                <a:gd name="T11" fmla="*/ 2147483646 h 76"/>
                <a:gd name="T12" fmla="*/ 2147483646 w 84"/>
                <a:gd name="T13" fmla="*/ 2147483646 h 76"/>
                <a:gd name="T14" fmla="*/ 2147483646 w 84"/>
                <a:gd name="T15" fmla="*/ 2147483646 h 76"/>
                <a:gd name="T16" fmla="*/ 2147483646 w 84"/>
                <a:gd name="T17" fmla="*/ 2147483646 h 76"/>
                <a:gd name="T18" fmla="*/ 1665847659 w 84"/>
                <a:gd name="T19" fmla="*/ 2147483646 h 76"/>
                <a:gd name="T20" fmla="*/ 1904472693 w 84"/>
                <a:gd name="T21" fmla="*/ 2147483646 h 76"/>
                <a:gd name="T22" fmla="*/ 2147483646 w 84"/>
                <a:gd name="T23" fmla="*/ 2147483646 h 76"/>
                <a:gd name="T24" fmla="*/ 2147483646 w 84"/>
                <a:gd name="T25" fmla="*/ 2147483646 h 76"/>
                <a:gd name="T26" fmla="*/ 2147483646 w 84"/>
                <a:gd name="T27" fmla="*/ 2147483646 h 76"/>
                <a:gd name="T28" fmla="*/ 1904472693 w 84"/>
                <a:gd name="T29" fmla="*/ 2147483646 h 76"/>
                <a:gd name="T30" fmla="*/ 2147483646 w 84"/>
                <a:gd name="T31" fmla="*/ 2147483646 h 76"/>
                <a:gd name="T32" fmla="*/ 2147483646 w 84"/>
                <a:gd name="T33" fmla="*/ 2147483646 h 76"/>
                <a:gd name="T34" fmla="*/ 2147483646 w 84"/>
                <a:gd name="T35" fmla="*/ 2147483646 h 76"/>
                <a:gd name="T36" fmla="*/ 2147483646 w 84"/>
                <a:gd name="T37" fmla="*/ 2147483646 h 76"/>
                <a:gd name="T38" fmla="*/ 2147483646 w 84"/>
                <a:gd name="T39" fmla="*/ 2147483646 h 76"/>
                <a:gd name="T40" fmla="*/ 1904472693 w 84"/>
                <a:gd name="T41" fmla="*/ 2147483646 h 76"/>
                <a:gd name="T42" fmla="*/ 1904472693 w 84"/>
                <a:gd name="T43" fmla="*/ 2147483646 h 76"/>
                <a:gd name="T44" fmla="*/ 1904472693 w 84"/>
                <a:gd name="T45" fmla="*/ 2147483646 h 76"/>
                <a:gd name="T46" fmla="*/ 1665847659 w 84"/>
                <a:gd name="T47" fmla="*/ 2147483646 h 76"/>
                <a:gd name="T48" fmla="*/ 1081001672 w 84"/>
                <a:gd name="T49" fmla="*/ 2147483646 h 76"/>
                <a:gd name="T50" fmla="*/ 1665847659 w 84"/>
                <a:gd name="T51" fmla="*/ 2147483646 h 76"/>
                <a:gd name="T52" fmla="*/ 1904472693 w 84"/>
                <a:gd name="T53" fmla="*/ 2147483646 h 76"/>
                <a:gd name="T54" fmla="*/ 1665847659 w 84"/>
                <a:gd name="T55" fmla="*/ 2147483646 h 76"/>
                <a:gd name="T56" fmla="*/ 2147483646 w 84"/>
                <a:gd name="T57" fmla="*/ 0 h 76"/>
                <a:gd name="T58" fmla="*/ 2147483646 w 84"/>
                <a:gd name="T59" fmla="*/ 2147483646 h 76"/>
                <a:gd name="T60" fmla="*/ 2147483646 w 84"/>
                <a:gd name="T61" fmla="*/ 2147483646 h 76"/>
                <a:gd name="T62" fmla="*/ 2147483646 w 84"/>
                <a:gd name="T63" fmla="*/ 2147483646 h 76"/>
                <a:gd name="T64" fmla="*/ 2147483646 w 84"/>
                <a:gd name="T65" fmla="*/ 2147483646 h 76"/>
                <a:gd name="T66" fmla="*/ 2147483646 w 84"/>
                <a:gd name="T67" fmla="*/ 2147483646 h 76"/>
                <a:gd name="T68" fmla="*/ 2147483646 w 84"/>
                <a:gd name="T69" fmla="*/ 2147483646 h 76"/>
                <a:gd name="T70" fmla="*/ 2147483646 w 84"/>
                <a:gd name="T71" fmla="*/ 2147483646 h 76"/>
                <a:gd name="T72" fmla="*/ 2147483646 w 84"/>
                <a:gd name="T73" fmla="*/ 2147483646 h 76"/>
                <a:gd name="T74" fmla="*/ 2147483646 w 84"/>
                <a:gd name="T75" fmla="*/ 2147483646 h 76"/>
                <a:gd name="T76" fmla="*/ 2147483646 w 84"/>
                <a:gd name="T77" fmla="*/ 2147483646 h 76"/>
                <a:gd name="T78" fmla="*/ 1665847659 w 84"/>
                <a:gd name="T79" fmla="*/ 2147483646 h 76"/>
                <a:gd name="T80" fmla="*/ 1081001672 w 84"/>
                <a:gd name="T81" fmla="*/ 2147483646 h 76"/>
                <a:gd name="T82" fmla="*/ 546467983 w 84"/>
                <a:gd name="T83" fmla="*/ 2147483646 h 76"/>
                <a:gd name="T84" fmla="*/ 0 w 84"/>
                <a:gd name="T85" fmla="*/ 2147483646 h 76"/>
                <a:gd name="T86" fmla="*/ 286895691 w 84"/>
                <a:gd name="T87" fmla="*/ 2147483646 h 76"/>
                <a:gd name="T88" fmla="*/ 1081001672 w 84"/>
                <a:gd name="T89" fmla="*/ 2147483646 h 76"/>
                <a:gd name="T90" fmla="*/ 1357991434 w 84"/>
                <a:gd name="T91" fmla="*/ 2147483646 h 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4"/>
                <a:gd name="T139" fmla="*/ 0 h 76"/>
                <a:gd name="T140" fmla="*/ 84 w 84"/>
                <a:gd name="T141" fmla="*/ 76 h 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4" h="76">
                  <a:moveTo>
                    <a:pt x="68" y="44"/>
                  </a:moveTo>
                  <a:lnTo>
                    <a:pt x="72" y="44"/>
                  </a:lnTo>
                  <a:lnTo>
                    <a:pt x="72" y="48"/>
                  </a:lnTo>
                  <a:lnTo>
                    <a:pt x="68" y="52"/>
                  </a:lnTo>
                  <a:lnTo>
                    <a:pt x="72" y="52"/>
                  </a:lnTo>
                  <a:lnTo>
                    <a:pt x="76" y="52"/>
                  </a:lnTo>
                  <a:lnTo>
                    <a:pt x="76" y="48"/>
                  </a:lnTo>
                  <a:lnTo>
                    <a:pt x="80" y="48"/>
                  </a:lnTo>
                  <a:lnTo>
                    <a:pt x="80" y="52"/>
                  </a:lnTo>
                  <a:lnTo>
                    <a:pt x="84" y="52"/>
                  </a:lnTo>
                  <a:lnTo>
                    <a:pt x="84" y="56"/>
                  </a:lnTo>
                  <a:lnTo>
                    <a:pt x="80" y="60"/>
                  </a:lnTo>
                  <a:lnTo>
                    <a:pt x="76" y="60"/>
                  </a:lnTo>
                  <a:lnTo>
                    <a:pt x="72" y="64"/>
                  </a:lnTo>
                  <a:lnTo>
                    <a:pt x="76" y="64"/>
                  </a:lnTo>
                  <a:lnTo>
                    <a:pt x="80" y="64"/>
                  </a:lnTo>
                  <a:lnTo>
                    <a:pt x="76" y="68"/>
                  </a:lnTo>
                  <a:lnTo>
                    <a:pt x="72" y="68"/>
                  </a:lnTo>
                  <a:lnTo>
                    <a:pt x="68" y="68"/>
                  </a:lnTo>
                  <a:lnTo>
                    <a:pt x="64" y="68"/>
                  </a:lnTo>
                  <a:lnTo>
                    <a:pt x="60" y="68"/>
                  </a:lnTo>
                  <a:lnTo>
                    <a:pt x="52" y="68"/>
                  </a:lnTo>
                  <a:lnTo>
                    <a:pt x="48" y="68"/>
                  </a:lnTo>
                  <a:lnTo>
                    <a:pt x="44" y="68"/>
                  </a:lnTo>
                  <a:lnTo>
                    <a:pt x="40" y="68"/>
                  </a:lnTo>
                  <a:lnTo>
                    <a:pt x="40" y="72"/>
                  </a:lnTo>
                  <a:lnTo>
                    <a:pt x="36" y="72"/>
                  </a:lnTo>
                  <a:lnTo>
                    <a:pt x="32" y="72"/>
                  </a:lnTo>
                  <a:lnTo>
                    <a:pt x="28" y="72"/>
                  </a:lnTo>
                  <a:lnTo>
                    <a:pt x="24" y="76"/>
                  </a:lnTo>
                  <a:lnTo>
                    <a:pt x="20" y="72"/>
                  </a:lnTo>
                  <a:lnTo>
                    <a:pt x="24" y="72"/>
                  </a:lnTo>
                  <a:lnTo>
                    <a:pt x="28" y="68"/>
                  </a:lnTo>
                  <a:lnTo>
                    <a:pt x="32" y="68"/>
                  </a:lnTo>
                  <a:lnTo>
                    <a:pt x="32" y="64"/>
                  </a:lnTo>
                  <a:lnTo>
                    <a:pt x="36" y="64"/>
                  </a:lnTo>
                  <a:lnTo>
                    <a:pt x="40" y="64"/>
                  </a:lnTo>
                  <a:lnTo>
                    <a:pt x="44" y="64"/>
                  </a:lnTo>
                  <a:lnTo>
                    <a:pt x="48" y="60"/>
                  </a:lnTo>
                  <a:lnTo>
                    <a:pt x="44" y="64"/>
                  </a:lnTo>
                  <a:lnTo>
                    <a:pt x="40" y="64"/>
                  </a:lnTo>
                  <a:lnTo>
                    <a:pt x="32" y="60"/>
                  </a:lnTo>
                  <a:lnTo>
                    <a:pt x="28" y="60"/>
                  </a:lnTo>
                  <a:lnTo>
                    <a:pt x="24" y="60"/>
                  </a:lnTo>
                  <a:lnTo>
                    <a:pt x="28" y="56"/>
                  </a:lnTo>
                  <a:lnTo>
                    <a:pt x="32" y="56"/>
                  </a:lnTo>
                  <a:lnTo>
                    <a:pt x="36" y="56"/>
                  </a:lnTo>
                  <a:lnTo>
                    <a:pt x="36" y="52"/>
                  </a:lnTo>
                  <a:lnTo>
                    <a:pt x="32" y="52"/>
                  </a:lnTo>
                  <a:lnTo>
                    <a:pt x="32" y="48"/>
                  </a:lnTo>
                  <a:lnTo>
                    <a:pt x="36" y="48"/>
                  </a:lnTo>
                  <a:lnTo>
                    <a:pt x="40" y="48"/>
                  </a:lnTo>
                  <a:lnTo>
                    <a:pt x="44" y="48"/>
                  </a:lnTo>
                  <a:lnTo>
                    <a:pt x="44" y="44"/>
                  </a:lnTo>
                  <a:lnTo>
                    <a:pt x="44" y="40"/>
                  </a:lnTo>
                  <a:lnTo>
                    <a:pt x="40" y="40"/>
                  </a:lnTo>
                  <a:lnTo>
                    <a:pt x="40" y="36"/>
                  </a:lnTo>
                  <a:lnTo>
                    <a:pt x="44" y="32"/>
                  </a:lnTo>
                  <a:lnTo>
                    <a:pt x="40" y="32"/>
                  </a:lnTo>
                  <a:lnTo>
                    <a:pt x="36" y="32"/>
                  </a:lnTo>
                  <a:lnTo>
                    <a:pt x="32" y="32"/>
                  </a:lnTo>
                  <a:lnTo>
                    <a:pt x="32" y="36"/>
                  </a:lnTo>
                  <a:lnTo>
                    <a:pt x="28" y="32"/>
                  </a:lnTo>
                  <a:lnTo>
                    <a:pt x="24" y="32"/>
                  </a:lnTo>
                  <a:lnTo>
                    <a:pt x="28" y="32"/>
                  </a:lnTo>
                  <a:lnTo>
                    <a:pt x="28" y="28"/>
                  </a:lnTo>
                  <a:lnTo>
                    <a:pt x="28" y="24"/>
                  </a:lnTo>
                  <a:lnTo>
                    <a:pt x="28" y="20"/>
                  </a:lnTo>
                  <a:lnTo>
                    <a:pt x="28" y="24"/>
                  </a:lnTo>
                  <a:lnTo>
                    <a:pt x="24" y="24"/>
                  </a:lnTo>
                  <a:lnTo>
                    <a:pt x="20" y="24"/>
                  </a:lnTo>
                  <a:lnTo>
                    <a:pt x="24" y="20"/>
                  </a:lnTo>
                  <a:lnTo>
                    <a:pt x="24" y="16"/>
                  </a:lnTo>
                  <a:lnTo>
                    <a:pt x="20" y="20"/>
                  </a:lnTo>
                  <a:lnTo>
                    <a:pt x="16" y="20"/>
                  </a:lnTo>
                  <a:lnTo>
                    <a:pt x="20" y="16"/>
                  </a:lnTo>
                  <a:lnTo>
                    <a:pt x="20" y="12"/>
                  </a:lnTo>
                  <a:lnTo>
                    <a:pt x="24" y="12"/>
                  </a:lnTo>
                  <a:lnTo>
                    <a:pt x="20" y="8"/>
                  </a:lnTo>
                  <a:lnTo>
                    <a:pt x="24" y="8"/>
                  </a:lnTo>
                  <a:lnTo>
                    <a:pt x="28" y="8"/>
                  </a:lnTo>
                  <a:lnTo>
                    <a:pt x="24" y="4"/>
                  </a:lnTo>
                  <a:lnTo>
                    <a:pt x="28" y="4"/>
                  </a:lnTo>
                  <a:lnTo>
                    <a:pt x="24" y="4"/>
                  </a:lnTo>
                  <a:lnTo>
                    <a:pt x="28" y="0"/>
                  </a:lnTo>
                  <a:lnTo>
                    <a:pt x="32" y="4"/>
                  </a:lnTo>
                  <a:lnTo>
                    <a:pt x="36" y="0"/>
                  </a:lnTo>
                  <a:lnTo>
                    <a:pt x="40" y="0"/>
                  </a:lnTo>
                  <a:lnTo>
                    <a:pt x="44" y="0"/>
                  </a:lnTo>
                  <a:lnTo>
                    <a:pt x="44" y="4"/>
                  </a:lnTo>
                  <a:lnTo>
                    <a:pt x="36" y="8"/>
                  </a:lnTo>
                  <a:lnTo>
                    <a:pt x="32" y="8"/>
                  </a:lnTo>
                  <a:lnTo>
                    <a:pt x="36" y="8"/>
                  </a:lnTo>
                  <a:lnTo>
                    <a:pt x="40" y="8"/>
                  </a:lnTo>
                  <a:lnTo>
                    <a:pt x="44" y="8"/>
                  </a:lnTo>
                  <a:lnTo>
                    <a:pt x="52" y="8"/>
                  </a:lnTo>
                  <a:lnTo>
                    <a:pt x="52" y="12"/>
                  </a:lnTo>
                  <a:lnTo>
                    <a:pt x="52" y="16"/>
                  </a:lnTo>
                  <a:lnTo>
                    <a:pt x="48" y="16"/>
                  </a:lnTo>
                  <a:lnTo>
                    <a:pt x="48" y="20"/>
                  </a:lnTo>
                  <a:lnTo>
                    <a:pt x="44" y="20"/>
                  </a:lnTo>
                  <a:lnTo>
                    <a:pt x="48" y="20"/>
                  </a:lnTo>
                  <a:lnTo>
                    <a:pt x="44" y="20"/>
                  </a:lnTo>
                  <a:lnTo>
                    <a:pt x="44" y="24"/>
                  </a:lnTo>
                  <a:lnTo>
                    <a:pt x="40" y="24"/>
                  </a:lnTo>
                  <a:lnTo>
                    <a:pt x="36" y="24"/>
                  </a:lnTo>
                  <a:lnTo>
                    <a:pt x="40" y="24"/>
                  </a:lnTo>
                  <a:lnTo>
                    <a:pt x="44" y="24"/>
                  </a:lnTo>
                  <a:lnTo>
                    <a:pt x="48" y="24"/>
                  </a:lnTo>
                  <a:lnTo>
                    <a:pt x="52" y="24"/>
                  </a:lnTo>
                  <a:lnTo>
                    <a:pt x="52" y="28"/>
                  </a:lnTo>
                  <a:lnTo>
                    <a:pt x="56" y="28"/>
                  </a:lnTo>
                  <a:lnTo>
                    <a:pt x="56" y="32"/>
                  </a:lnTo>
                  <a:lnTo>
                    <a:pt x="56" y="36"/>
                  </a:lnTo>
                  <a:lnTo>
                    <a:pt x="60" y="36"/>
                  </a:lnTo>
                  <a:lnTo>
                    <a:pt x="64" y="36"/>
                  </a:lnTo>
                  <a:lnTo>
                    <a:pt x="68" y="40"/>
                  </a:lnTo>
                  <a:lnTo>
                    <a:pt x="68" y="44"/>
                  </a:lnTo>
                  <a:close/>
                  <a:moveTo>
                    <a:pt x="20" y="28"/>
                  </a:moveTo>
                  <a:lnTo>
                    <a:pt x="24" y="24"/>
                  </a:lnTo>
                  <a:lnTo>
                    <a:pt x="24" y="28"/>
                  </a:lnTo>
                  <a:lnTo>
                    <a:pt x="20" y="28"/>
                  </a:lnTo>
                  <a:close/>
                  <a:moveTo>
                    <a:pt x="16" y="40"/>
                  </a:moveTo>
                  <a:lnTo>
                    <a:pt x="12" y="40"/>
                  </a:lnTo>
                  <a:lnTo>
                    <a:pt x="8" y="36"/>
                  </a:lnTo>
                  <a:lnTo>
                    <a:pt x="8" y="40"/>
                  </a:lnTo>
                  <a:lnTo>
                    <a:pt x="4" y="40"/>
                  </a:lnTo>
                  <a:lnTo>
                    <a:pt x="0" y="40"/>
                  </a:lnTo>
                  <a:lnTo>
                    <a:pt x="0" y="36"/>
                  </a:lnTo>
                  <a:lnTo>
                    <a:pt x="4" y="36"/>
                  </a:lnTo>
                  <a:lnTo>
                    <a:pt x="0" y="36"/>
                  </a:lnTo>
                  <a:lnTo>
                    <a:pt x="4" y="32"/>
                  </a:lnTo>
                  <a:lnTo>
                    <a:pt x="8" y="32"/>
                  </a:lnTo>
                  <a:lnTo>
                    <a:pt x="12" y="28"/>
                  </a:lnTo>
                  <a:lnTo>
                    <a:pt x="16" y="28"/>
                  </a:lnTo>
                  <a:lnTo>
                    <a:pt x="16" y="32"/>
                  </a:lnTo>
                  <a:lnTo>
                    <a:pt x="20" y="32"/>
                  </a:lnTo>
                  <a:lnTo>
                    <a:pt x="20" y="36"/>
                  </a:lnTo>
                  <a:lnTo>
                    <a:pt x="20" y="40"/>
                  </a:lnTo>
                  <a:lnTo>
                    <a:pt x="16" y="40"/>
                  </a:lnTo>
                  <a:close/>
                </a:path>
              </a:pathLst>
            </a:custGeom>
            <a:solidFill>
              <a:srgbClr val="CCFFFF"/>
            </a:solidFill>
            <a:ln w="6350">
              <a:solidFill>
                <a:srgbClr val="CCFFFF"/>
              </a:solidFill>
              <a:prstDash val="solid"/>
              <a:round/>
              <a:headEnd/>
              <a:tailEnd/>
            </a:ln>
          </p:spPr>
          <p:txBody>
            <a:bodyPr/>
            <a:lstStyle/>
            <a:p>
              <a:endParaRPr lang="it-IT"/>
            </a:p>
          </p:txBody>
        </p:sp>
        <p:sp>
          <p:nvSpPr>
            <p:cNvPr id="23619" name="Freeform 64">
              <a:extLst>
                <a:ext uri="{FF2B5EF4-FFF2-40B4-BE49-F238E27FC236}">
                  <a16:creationId xmlns:a16="http://schemas.microsoft.com/office/drawing/2014/main" id="{ABE2F031-2C0A-BC00-DC8A-298892D22F76}"/>
                </a:ext>
              </a:extLst>
            </p:cNvPr>
            <p:cNvSpPr>
              <a:spLocks/>
            </p:cNvSpPr>
            <p:nvPr/>
          </p:nvSpPr>
          <p:spPr bwMode="auto">
            <a:xfrm>
              <a:off x="3048" y="1491"/>
              <a:ext cx="68" cy="92"/>
            </a:xfrm>
            <a:custGeom>
              <a:avLst/>
              <a:gdLst>
                <a:gd name="T0" fmla="*/ 1944248291 w 36"/>
                <a:gd name="T1" fmla="*/ 2147483646 h 36"/>
                <a:gd name="T2" fmla="*/ 1944248291 w 36"/>
                <a:gd name="T3" fmla="*/ 2147483646 h 36"/>
                <a:gd name="T4" fmla="*/ 1944248291 w 36"/>
                <a:gd name="T5" fmla="*/ 2147483646 h 36"/>
                <a:gd name="T6" fmla="*/ 1944248291 w 36"/>
                <a:gd name="T7" fmla="*/ 2147483646 h 36"/>
                <a:gd name="T8" fmla="*/ 1944248291 w 36"/>
                <a:gd name="T9" fmla="*/ 2147483646 h 36"/>
                <a:gd name="T10" fmla="*/ 1710504224 w 36"/>
                <a:gd name="T11" fmla="*/ 2147483646 h 36"/>
                <a:gd name="T12" fmla="*/ 1518690629 w 36"/>
                <a:gd name="T13" fmla="*/ 2147483646 h 36"/>
                <a:gd name="T14" fmla="*/ 1293009626 w 36"/>
                <a:gd name="T15" fmla="*/ 2147483646 h 36"/>
                <a:gd name="T16" fmla="*/ 1092468023 w 36"/>
                <a:gd name="T17" fmla="*/ 2147483646 h 36"/>
                <a:gd name="T18" fmla="*/ 866857627 w 36"/>
                <a:gd name="T19" fmla="*/ 2147483646 h 36"/>
                <a:gd name="T20" fmla="*/ 650893042 w 36"/>
                <a:gd name="T21" fmla="*/ 2147483646 h 36"/>
                <a:gd name="T22" fmla="*/ 225346116 w 36"/>
                <a:gd name="T23" fmla="*/ 2147483646 h 36"/>
                <a:gd name="T24" fmla="*/ 225346116 w 36"/>
                <a:gd name="T25" fmla="*/ 2147483646 h 36"/>
                <a:gd name="T26" fmla="*/ 0 w 36"/>
                <a:gd name="T27" fmla="*/ 2147483646 h 36"/>
                <a:gd name="T28" fmla="*/ 0 w 36"/>
                <a:gd name="T29" fmla="*/ 2147483646 h 36"/>
                <a:gd name="T30" fmla="*/ 225346116 w 36"/>
                <a:gd name="T31" fmla="*/ 2147483646 h 36"/>
                <a:gd name="T32" fmla="*/ 0 w 36"/>
                <a:gd name="T33" fmla="*/ 2147483646 h 36"/>
                <a:gd name="T34" fmla="*/ 225346116 w 36"/>
                <a:gd name="T35" fmla="*/ 2147483646 h 36"/>
                <a:gd name="T36" fmla="*/ 225346116 w 36"/>
                <a:gd name="T37" fmla="*/ 2147483646 h 36"/>
                <a:gd name="T38" fmla="*/ 425653775 w 36"/>
                <a:gd name="T39" fmla="*/ 2147483646 h 36"/>
                <a:gd name="T40" fmla="*/ 650893042 w 36"/>
                <a:gd name="T41" fmla="*/ 2147483646 h 36"/>
                <a:gd name="T42" fmla="*/ 425653775 w 36"/>
                <a:gd name="T43" fmla="*/ 2147483646 h 36"/>
                <a:gd name="T44" fmla="*/ 425653775 w 36"/>
                <a:gd name="T45" fmla="*/ 2147483646 h 36"/>
                <a:gd name="T46" fmla="*/ 650893042 w 36"/>
                <a:gd name="T47" fmla="*/ 2147483646 h 36"/>
                <a:gd name="T48" fmla="*/ 425653775 w 36"/>
                <a:gd name="T49" fmla="*/ 2147483646 h 36"/>
                <a:gd name="T50" fmla="*/ 425653775 w 36"/>
                <a:gd name="T51" fmla="*/ 2147483646 h 36"/>
                <a:gd name="T52" fmla="*/ 225346116 w 36"/>
                <a:gd name="T53" fmla="*/ 2147483646 h 36"/>
                <a:gd name="T54" fmla="*/ 225346116 w 36"/>
                <a:gd name="T55" fmla="*/ 2147483646 h 36"/>
                <a:gd name="T56" fmla="*/ 225346116 w 36"/>
                <a:gd name="T57" fmla="*/ 2147483646 h 36"/>
                <a:gd name="T58" fmla="*/ 425653775 w 36"/>
                <a:gd name="T59" fmla="*/ 2147483646 h 36"/>
                <a:gd name="T60" fmla="*/ 225346116 w 36"/>
                <a:gd name="T61" fmla="*/ 2147483646 h 36"/>
                <a:gd name="T62" fmla="*/ 225346116 w 36"/>
                <a:gd name="T63" fmla="*/ 2147483646 h 36"/>
                <a:gd name="T64" fmla="*/ 425653775 w 36"/>
                <a:gd name="T65" fmla="*/ 2147483646 h 36"/>
                <a:gd name="T66" fmla="*/ 425653775 w 36"/>
                <a:gd name="T67" fmla="*/ 2147483646 h 36"/>
                <a:gd name="T68" fmla="*/ 650893042 w 36"/>
                <a:gd name="T69" fmla="*/ 2147483646 h 36"/>
                <a:gd name="T70" fmla="*/ 866857627 w 36"/>
                <a:gd name="T71" fmla="*/ 2147483646 h 36"/>
                <a:gd name="T72" fmla="*/ 866857627 w 36"/>
                <a:gd name="T73" fmla="*/ 2147483646 h 36"/>
                <a:gd name="T74" fmla="*/ 1092468023 w 36"/>
                <a:gd name="T75" fmla="*/ 2147483646 h 36"/>
                <a:gd name="T76" fmla="*/ 650893042 w 36"/>
                <a:gd name="T77" fmla="*/ 2147483646 h 36"/>
                <a:gd name="T78" fmla="*/ 866857627 w 36"/>
                <a:gd name="T79" fmla="*/ 2147483646 h 36"/>
                <a:gd name="T80" fmla="*/ 866857627 w 36"/>
                <a:gd name="T81" fmla="*/ 2147483646 h 36"/>
                <a:gd name="T82" fmla="*/ 1092468023 w 36"/>
                <a:gd name="T83" fmla="*/ 2147483646 h 36"/>
                <a:gd name="T84" fmla="*/ 1293009626 w 36"/>
                <a:gd name="T85" fmla="*/ 0 h 36"/>
                <a:gd name="T86" fmla="*/ 1293009626 w 36"/>
                <a:gd name="T87" fmla="*/ 2147483646 h 36"/>
                <a:gd name="T88" fmla="*/ 1092468023 w 36"/>
                <a:gd name="T89" fmla="*/ 2147483646 h 36"/>
                <a:gd name="T90" fmla="*/ 1293009626 w 36"/>
                <a:gd name="T91" fmla="*/ 2147483646 h 36"/>
                <a:gd name="T92" fmla="*/ 1092468023 w 36"/>
                <a:gd name="T93" fmla="*/ 2147483646 h 36"/>
                <a:gd name="T94" fmla="*/ 1092468023 w 36"/>
                <a:gd name="T95" fmla="*/ 2147483646 h 36"/>
                <a:gd name="T96" fmla="*/ 1293009626 w 36"/>
                <a:gd name="T97" fmla="*/ 2147483646 h 36"/>
                <a:gd name="T98" fmla="*/ 1518690629 w 36"/>
                <a:gd name="T99" fmla="*/ 2147483646 h 36"/>
                <a:gd name="T100" fmla="*/ 1518690629 w 36"/>
                <a:gd name="T101" fmla="*/ 2147483646 h 36"/>
                <a:gd name="T102" fmla="*/ 1710504224 w 36"/>
                <a:gd name="T103" fmla="*/ 2147483646 h 36"/>
                <a:gd name="T104" fmla="*/ 1944248291 w 36"/>
                <a:gd name="T105" fmla="*/ 2147483646 h 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
                <a:gd name="T160" fmla="*/ 0 h 36"/>
                <a:gd name="T161" fmla="*/ 36 w 36"/>
                <a:gd name="T162" fmla="*/ 36 h 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 h="36">
                  <a:moveTo>
                    <a:pt x="36" y="12"/>
                  </a:moveTo>
                  <a:lnTo>
                    <a:pt x="36" y="16"/>
                  </a:lnTo>
                  <a:lnTo>
                    <a:pt x="36" y="20"/>
                  </a:lnTo>
                  <a:lnTo>
                    <a:pt x="36" y="24"/>
                  </a:lnTo>
                  <a:lnTo>
                    <a:pt x="36" y="28"/>
                  </a:lnTo>
                  <a:lnTo>
                    <a:pt x="32" y="28"/>
                  </a:lnTo>
                  <a:lnTo>
                    <a:pt x="28" y="28"/>
                  </a:lnTo>
                  <a:lnTo>
                    <a:pt x="24" y="28"/>
                  </a:lnTo>
                  <a:lnTo>
                    <a:pt x="20" y="32"/>
                  </a:lnTo>
                  <a:lnTo>
                    <a:pt x="16" y="32"/>
                  </a:lnTo>
                  <a:lnTo>
                    <a:pt x="12" y="32"/>
                  </a:lnTo>
                  <a:lnTo>
                    <a:pt x="4" y="36"/>
                  </a:lnTo>
                  <a:lnTo>
                    <a:pt x="4" y="32"/>
                  </a:lnTo>
                  <a:lnTo>
                    <a:pt x="0" y="32"/>
                  </a:lnTo>
                  <a:lnTo>
                    <a:pt x="0" y="28"/>
                  </a:lnTo>
                  <a:lnTo>
                    <a:pt x="4" y="28"/>
                  </a:lnTo>
                  <a:lnTo>
                    <a:pt x="0" y="28"/>
                  </a:lnTo>
                  <a:lnTo>
                    <a:pt x="4" y="28"/>
                  </a:lnTo>
                  <a:lnTo>
                    <a:pt x="4" y="24"/>
                  </a:lnTo>
                  <a:lnTo>
                    <a:pt x="8" y="24"/>
                  </a:lnTo>
                  <a:lnTo>
                    <a:pt x="12" y="24"/>
                  </a:lnTo>
                  <a:lnTo>
                    <a:pt x="8" y="24"/>
                  </a:lnTo>
                  <a:lnTo>
                    <a:pt x="8" y="20"/>
                  </a:lnTo>
                  <a:lnTo>
                    <a:pt x="12" y="20"/>
                  </a:lnTo>
                  <a:lnTo>
                    <a:pt x="8" y="20"/>
                  </a:lnTo>
                  <a:lnTo>
                    <a:pt x="8" y="16"/>
                  </a:lnTo>
                  <a:lnTo>
                    <a:pt x="4" y="16"/>
                  </a:lnTo>
                  <a:lnTo>
                    <a:pt x="4" y="20"/>
                  </a:lnTo>
                  <a:lnTo>
                    <a:pt x="4" y="16"/>
                  </a:lnTo>
                  <a:lnTo>
                    <a:pt x="8" y="12"/>
                  </a:lnTo>
                  <a:lnTo>
                    <a:pt x="4" y="12"/>
                  </a:lnTo>
                  <a:lnTo>
                    <a:pt x="4" y="8"/>
                  </a:lnTo>
                  <a:lnTo>
                    <a:pt x="8" y="12"/>
                  </a:lnTo>
                  <a:lnTo>
                    <a:pt x="8" y="8"/>
                  </a:lnTo>
                  <a:lnTo>
                    <a:pt x="12" y="8"/>
                  </a:lnTo>
                  <a:lnTo>
                    <a:pt x="16" y="12"/>
                  </a:lnTo>
                  <a:lnTo>
                    <a:pt x="16" y="8"/>
                  </a:lnTo>
                  <a:lnTo>
                    <a:pt x="20" y="8"/>
                  </a:lnTo>
                  <a:lnTo>
                    <a:pt x="12" y="8"/>
                  </a:lnTo>
                  <a:lnTo>
                    <a:pt x="16" y="8"/>
                  </a:lnTo>
                  <a:lnTo>
                    <a:pt x="16" y="4"/>
                  </a:lnTo>
                  <a:lnTo>
                    <a:pt x="20" y="4"/>
                  </a:lnTo>
                  <a:lnTo>
                    <a:pt x="24" y="0"/>
                  </a:lnTo>
                  <a:lnTo>
                    <a:pt x="24" y="4"/>
                  </a:lnTo>
                  <a:lnTo>
                    <a:pt x="20" y="8"/>
                  </a:lnTo>
                  <a:lnTo>
                    <a:pt x="24" y="8"/>
                  </a:lnTo>
                  <a:lnTo>
                    <a:pt x="20" y="8"/>
                  </a:lnTo>
                  <a:lnTo>
                    <a:pt x="20" y="12"/>
                  </a:lnTo>
                  <a:lnTo>
                    <a:pt x="24" y="12"/>
                  </a:lnTo>
                  <a:lnTo>
                    <a:pt x="28" y="12"/>
                  </a:lnTo>
                  <a:lnTo>
                    <a:pt x="28" y="8"/>
                  </a:lnTo>
                  <a:lnTo>
                    <a:pt x="32" y="12"/>
                  </a:lnTo>
                  <a:lnTo>
                    <a:pt x="36" y="12"/>
                  </a:lnTo>
                  <a:close/>
                </a:path>
              </a:pathLst>
            </a:custGeom>
            <a:solidFill>
              <a:srgbClr val="CCFFFF"/>
            </a:solidFill>
            <a:ln w="6350">
              <a:solidFill>
                <a:srgbClr val="CCFFFF"/>
              </a:solidFill>
              <a:prstDash val="solid"/>
              <a:round/>
              <a:headEnd/>
              <a:tailEnd/>
            </a:ln>
          </p:spPr>
          <p:txBody>
            <a:bodyPr/>
            <a:lstStyle/>
            <a:p>
              <a:endParaRPr lang="it-IT"/>
            </a:p>
          </p:txBody>
        </p:sp>
        <p:sp>
          <p:nvSpPr>
            <p:cNvPr id="23620" name="Freeform 65">
              <a:extLst>
                <a:ext uri="{FF2B5EF4-FFF2-40B4-BE49-F238E27FC236}">
                  <a16:creationId xmlns:a16="http://schemas.microsoft.com/office/drawing/2014/main" id="{3FF5BEE8-75F1-E911-9186-F88C1CA08020}"/>
                </a:ext>
              </a:extLst>
            </p:cNvPr>
            <p:cNvSpPr>
              <a:spLocks/>
            </p:cNvSpPr>
            <p:nvPr/>
          </p:nvSpPr>
          <p:spPr bwMode="auto">
            <a:xfrm>
              <a:off x="3584" y="1562"/>
              <a:ext cx="299" cy="176"/>
            </a:xfrm>
            <a:custGeom>
              <a:avLst/>
              <a:gdLst>
                <a:gd name="T0" fmla="*/ 1619921286 w 156"/>
                <a:gd name="T1" fmla="*/ 2147483646 h 68"/>
                <a:gd name="T2" fmla="*/ 2147483646 w 156"/>
                <a:gd name="T3" fmla="*/ 2147483646 h 68"/>
                <a:gd name="T4" fmla="*/ 2147483646 w 156"/>
                <a:gd name="T5" fmla="*/ 2147483646 h 68"/>
                <a:gd name="T6" fmla="*/ 2147483646 w 156"/>
                <a:gd name="T7" fmla="*/ 2147483646 h 68"/>
                <a:gd name="T8" fmla="*/ 2147483646 w 156"/>
                <a:gd name="T9" fmla="*/ 2147483646 h 68"/>
                <a:gd name="T10" fmla="*/ 2147483646 w 156"/>
                <a:gd name="T11" fmla="*/ 2147483646 h 68"/>
                <a:gd name="T12" fmla="*/ 2147483646 w 156"/>
                <a:gd name="T13" fmla="*/ 2147483646 h 68"/>
                <a:gd name="T14" fmla="*/ 2147483646 w 156"/>
                <a:gd name="T15" fmla="*/ 2147483646 h 68"/>
                <a:gd name="T16" fmla="*/ 2147483646 w 156"/>
                <a:gd name="T17" fmla="*/ 2147483646 h 68"/>
                <a:gd name="T18" fmla="*/ 2147483646 w 156"/>
                <a:gd name="T19" fmla="*/ 0 h 68"/>
                <a:gd name="T20" fmla="*/ 2147483646 w 156"/>
                <a:gd name="T21" fmla="*/ 0 h 68"/>
                <a:gd name="T22" fmla="*/ 2147483646 w 156"/>
                <a:gd name="T23" fmla="*/ 0 h 68"/>
                <a:gd name="T24" fmla="*/ 2147483646 w 156"/>
                <a:gd name="T25" fmla="*/ 2147483646 h 68"/>
                <a:gd name="T26" fmla="*/ 2147483646 w 156"/>
                <a:gd name="T27" fmla="*/ 2147483646 h 68"/>
                <a:gd name="T28" fmla="*/ 2147483646 w 156"/>
                <a:gd name="T29" fmla="*/ 2147483646 h 68"/>
                <a:gd name="T30" fmla="*/ 2147483646 w 156"/>
                <a:gd name="T31" fmla="*/ 2147483646 h 68"/>
                <a:gd name="T32" fmla="*/ 2147483646 w 156"/>
                <a:gd name="T33" fmla="*/ 2147483646 h 68"/>
                <a:gd name="T34" fmla="*/ 2147483646 w 156"/>
                <a:gd name="T35" fmla="*/ 2147483646 h 68"/>
                <a:gd name="T36" fmla="*/ 2147483646 w 156"/>
                <a:gd name="T37" fmla="*/ 2147483646 h 68"/>
                <a:gd name="T38" fmla="*/ 2147483646 w 156"/>
                <a:gd name="T39" fmla="*/ 2147483646 h 68"/>
                <a:gd name="T40" fmla="*/ 2147483646 w 156"/>
                <a:gd name="T41" fmla="*/ 2147483646 h 68"/>
                <a:gd name="T42" fmla="*/ 2147483646 w 156"/>
                <a:gd name="T43" fmla="*/ 2147483646 h 68"/>
                <a:gd name="T44" fmla="*/ 2147483646 w 156"/>
                <a:gd name="T45" fmla="*/ 2147483646 h 68"/>
                <a:gd name="T46" fmla="*/ 2147483646 w 156"/>
                <a:gd name="T47" fmla="*/ 2147483646 h 68"/>
                <a:gd name="T48" fmla="*/ 2147483646 w 156"/>
                <a:gd name="T49" fmla="*/ 2147483646 h 68"/>
                <a:gd name="T50" fmla="*/ 2147483646 w 156"/>
                <a:gd name="T51" fmla="*/ 2147483646 h 68"/>
                <a:gd name="T52" fmla="*/ 2147483646 w 156"/>
                <a:gd name="T53" fmla="*/ 2147483646 h 68"/>
                <a:gd name="T54" fmla="*/ 2147483646 w 156"/>
                <a:gd name="T55" fmla="*/ 2147483646 h 68"/>
                <a:gd name="T56" fmla="*/ 2147483646 w 156"/>
                <a:gd name="T57" fmla="*/ 2147483646 h 68"/>
                <a:gd name="T58" fmla="*/ 2147483646 w 156"/>
                <a:gd name="T59" fmla="*/ 2147483646 h 68"/>
                <a:gd name="T60" fmla="*/ 2147483646 w 156"/>
                <a:gd name="T61" fmla="*/ 2147483646 h 68"/>
                <a:gd name="T62" fmla="*/ 2147483646 w 156"/>
                <a:gd name="T63" fmla="*/ 2147483646 h 68"/>
                <a:gd name="T64" fmla="*/ 2147483646 w 156"/>
                <a:gd name="T65" fmla="*/ 2147483646 h 68"/>
                <a:gd name="T66" fmla="*/ 2147483646 w 156"/>
                <a:gd name="T67" fmla="*/ 2147483646 h 68"/>
                <a:gd name="T68" fmla="*/ 2147483646 w 156"/>
                <a:gd name="T69" fmla="*/ 2147483646 h 68"/>
                <a:gd name="T70" fmla="*/ 2147483646 w 156"/>
                <a:gd name="T71" fmla="*/ 2147483646 h 68"/>
                <a:gd name="T72" fmla="*/ 2147483646 w 156"/>
                <a:gd name="T73" fmla="*/ 2147483646 h 68"/>
                <a:gd name="T74" fmla="*/ 2147483646 w 156"/>
                <a:gd name="T75" fmla="*/ 2147483646 h 68"/>
                <a:gd name="T76" fmla="*/ 2147483646 w 156"/>
                <a:gd name="T77" fmla="*/ 2147483646 h 68"/>
                <a:gd name="T78" fmla="*/ 2147483646 w 156"/>
                <a:gd name="T79" fmla="*/ 2147483646 h 68"/>
                <a:gd name="T80" fmla="*/ 2147483646 w 156"/>
                <a:gd name="T81" fmla="*/ 2147483646 h 68"/>
                <a:gd name="T82" fmla="*/ 2147483646 w 156"/>
                <a:gd name="T83" fmla="*/ 2147483646 h 68"/>
                <a:gd name="T84" fmla="*/ 2147483646 w 156"/>
                <a:gd name="T85" fmla="*/ 2147483646 h 68"/>
                <a:gd name="T86" fmla="*/ 2147483646 w 156"/>
                <a:gd name="T87" fmla="*/ 2147483646 h 68"/>
                <a:gd name="T88" fmla="*/ 2147483646 w 156"/>
                <a:gd name="T89" fmla="*/ 2147483646 h 68"/>
                <a:gd name="T90" fmla="*/ 2147483646 w 156"/>
                <a:gd name="T91" fmla="*/ 2147483646 h 68"/>
                <a:gd name="T92" fmla="*/ 2147483646 w 156"/>
                <a:gd name="T93" fmla="*/ 2147483646 h 68"/>
                <a:gd name="T94" fmla="*/ 2147483646 w 156"/>
                <a:gd name="T95" fmla="*/ 2147483646 h 68"/>
                <a:gd name="T96" fmla="*/ 2147483646 w 156"/>
                <a:gd name="T97" fmla="*/ 2147483646 h 68"/>
                <a:gd name="T98" fmla="*/ 2147483646 w 156"/>
                <a:gd name="T99" fmla="*/ 2147483646 h 68"/>
                <a:gd name="T100" fmla="*/ 1957264609 w 156"/>
                <a:gd name="T101" fmla="*/ 2147483646 h 68"/>
                <a:gd name="T102" fmla="*/ 973742563 w 156"/>
                <a:gd name="T103" fmla="*/ 2147483646 h 68"/>
                <a:gd name="T104" fmla="*/ 337070512 w 156"/>
                <a:gd name="T105" fmla="*/ 2147483646 h 68"/>
                <a:gd name="T106" fmla="*/ 646051815 w 156"/>
                <a:gd name="T107" fmla="*/ 2147483646 h 68"/>
                <a:gd name="T108" fmla="*/ 973742563 w 156"/>
                <a:gd name="T109" fmla="*/ 2147483646 h 68"/>
                <a:gd name="T110" fmla="*/ 973742563 w 156"/>
                <a:gd name="T111" fmla="*/ 2147483646 h 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6"/>
                <a:gd name="T169" fmla="*/ 0 h 68"/>
                <a:gd name="T170" fmla="*/ 156 w 156"/>
                <a:gd name="T171" fmla="*/ 68 h 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6" h="68">
                  <a:moveTo>
                    <a:pt x="12" y="4"/>
                  </a:moveTo>
                  <a:lnTo>
                    <a:pt x="16" y="4"/>
                  </a:lnTo>
                  <a:lnTo>
                    <a:pt x="20" y="4"/>
                  </a:lnTo>
                  <a:lnTo>
                    <a:pt x="24" y="4"/>
                  </a:lnTo>
                  <a:lnTo>
                    <a:pt x="28" y="0"/>
                  </a:lnTo>
                  <a:lnTo>
                    <a:pt x="28" y="4"/>
                  </a:lnTo>
                  <a:lnTo>
                    <a:pt x="32" y="0"/>
                  </a:lnTo>
                  <a:lnTo>
                    <a:pt x="32" y="4"/>
                  </a:lnTo>
                  <a:lnTo>
                    <a:pt x="36" y="4"/>
                  </a:lnTo>
                  <a:lnTo>
                    <a:pt x="40" y="4"/>
                  </a:lnTo>
                  <a:lnTo>
                    <a:pt x="44" y="4"/>
                  </a:lnTo>
                  <a:lnTo>
                    <a:pt x="48" y="4"/>
                  </a:lnTo>
                  <a:lnTo>
                    <a:pt x="48" y="8"/>
                  </a:lnTo>
                  <a:lnTo>
                    <a:pt x="48" y="4"/>
                  </a:lnTo>
                  <a:lnTo>
                    <a:pt x="52" y="4"/>
                  </a:lnTo>
                  <a:lnTo>
                    <a:pt x="56" y="4"/>
                  </a:lnTo>
                  <a:lnTo>
                    <a:pt x="56" y="8"/>
                  </a:lnTo>
                  <a:lnTo>
                    <a:pt x="56" y="4"/>
                  </a:lnTo>
                  <a:lnTo>
                    <a:pt x="60" y="4"/>
                  </a:lnTo>
                  <a:lnTo>
                    <a:pt x="60" y="8"/>
                  </a:lnTo>
                  <a:lnTo>
                    <a:pt x="64" y="8"/>
                  </a:lnTo>
                  <a:lnTo>
                    <a:pt x="64" y="4"/>
                  </a:lnTo>
                  <a:lnTo>
                    <a:pt x="68" y="8"/>
                  </a:lnTo>
                  <a:lnTo>
                    <a:pt x="68" y="4"/>
                  </a:lnTo>
                  <a:lnTo>
                    <a:pt x="68" y="8"/>
                  </a:lnTo>
                  <a:lnTo>
                    <a:pt x="72" y="8"/>
                  </a:lnTo>
                  <a:lnTo>
                    <a:pt x="72" y="4"/>
                  </a:lnTo>
                  <a:lnTo>
                    <a:pt x="76" y="4"/>
                  </a:lnTo>
                  <a:lnTo>
                    <a:pt x="76" y="0"/>
                  </a:lnTo>
                  <a:lnTo>
                    <a:pt x="80" y="0"/>
                  </a:lnTo>
                  <a:lnTo>
                    <a:pt x="84" y="0"/>
                  </a:lnTo>
                  <a:lnTo>
                    <a:pt x="88" y="0"/>
                  </a:lnTo>
                  <a:lnTo>
                    <a:pt x="92" y="0"/>
                  </a:lnTo>
                  <a:lnTo>
                    <a:pt x="96" y="0"/>
                  </a:lnTo>
                  <a:lnTo>
                    <a:pt x="100" y="0"/>
                  </a:lnTo>
                  <a:lnTo>
                    <a:pt x="104" y="0"/>
                  </a:lnTo>
                  <a:lnTo>
                    <a:pt x="104" y="4"/>
                  </a:lnTo>
                  <a:lnTo>
                    <a:pt x="108" y="4"/>
                  </a:lnTo>
                  <a:lnTo>
                    <a:pt x="104" y="4"/>
                  </a:lnTo>
                  <a:lnTo>
                    <a:pt x="104" y="8"/>
                  </a:lnTo>
                  <a:lnTo>
                    <a:pt x="108" y="8"/>
                  </a:lnTo>
                  <a:lnTo>
                    <a:pt x="112" y="8"/>
                  </a:lnTo>
                  <a:lnTo>
                    <a:pt x="116" y="8"/>
                  </a:lnTo>
                  <a:lnTo>
                    <a:pt x="116" y="12"/>
                  </a:lnTo>
                  <a:lnTo>
                    <a:pt x="116" y="16"/>
                  </a:lnTo>
                  <a:lnTo>
                    <a:pt x="120" y="16"/>
                  </a:lnTo>
                  <a:lnTo>
                    <a:pt x="124" y="16"/>
                  </a:lnTo>
                  <a:lnTo>
                    <a:pt x="128" y="16"/>
                  </a:lnTo>
                  <a:lnTo>
                    <a:pt x="132" y="16"/>
                  </a:lnTo>
                  <a:lnTo>
                    <a:pt x="136" y="16"/>
                  </a:lnTo>
                  <a:lnTo>
                    <a:pt x="136" y="20"/>
                  </a:lnTo>
                  <a:lnTo>
                    <a:pt x="140" y="20"/>
                  </a:lnTo>
                  <a:lnTo>
                    <a:pt x="144" y="20"/>
                  </a:lnTo>
                  <a:lnTo>
                    <a:pt x="148" y="20"/>
                  </a:lnTo>
                  <a:lnTo>
                    <a:pt x="152" y="20"/>
                  </a:lnTo>
                  <a:lnTo>
                    <a:pt x="152" y="24"/>
                  </a:lnTo>
                  <a:lnTo>
                    <a:pt x="156" y="24"/>
                  </a:lnTo>
                  <a:lnTo>
                    <a:pt x="156" y="28"/>
                  </a:lnTo>
                  <a:lnTo>
                    <a:pt x="152" y="28"/>
                  </a:lnTo>
                  <a:lnTo>
                    <a:pt x="156" y="28"/>
                  </a:lnTo>
                  <a:lnTo>
                    <a:pt x="152" y="28"/>
                  </a:lnTo>
                  <a:lnTo>
                    <a:pt x="152" y="32"/>
                  </a:lnTo>
                  <a:lnTo>
                    <a:pt x="152" y="36"/>
                  </a:lnTo>
                  <a:lnTo>
                    <a:pt x="148" y="36"/>
                  </a:lnTo>
                  <a:lnTo>
                    <a:pt x="144" y="36"/>
                  </a:lnTo>
                  <a:lnTo>
                    <a:pt x="144" y="40"/>
                  </a:lnTo>
                  <a:lnTo>
                    <a:pt x="140" y="40"/>
                  </a:lnTo>
                  <a:lnTo>
                    <a:pt x="140" y="44"/>
                  </a:lnTo>
                  <a:lnTo>
                    <a:pt x="136" y="44"/>
                  </a:lnTo>
                  <a:lnTo>
                    <a:pt x="132" y="44"/>
                  </a:lnTo>
                  <a:lnTo>
                    <a:pt x="128" y="48"/>
                  </a:lnTo>
                  <a:lnTo>
                    <a:pt x="124" y="48"/>
                  </a:lnTo>
                  <a:lnTo>
                    <a:pt x="120" y="48"/>
                  </a:lnTo>
                  <a:lnTo>
                    <a:pt x="116" y="48"/>
                  </a:lnTo>
                  <a:lnTo>
                    <a:pt x="112" y="48"/>
                  </a:lnTo>
                  <a:lnTo>
                    <a:pt x="112" y="52"/>
                  </a:lnTo>
                  <a:lnTo>
                    <a:pt x="108" y="52"/>
                  </a:lnTo>
                  <a:lnTo>
                    <a:pt x="104" y="52"/>
                  </a:lnTo>
                  <a:lnTo>
                    <a:pt x="100" y="52"/>
                  </a:lnTo>
                  <a:lnTo>
                    <a:pt x="104" y="52"/>
                  </a:lnTo>
                  <a:lnTo>
                    <a:pt x="112" y="56"/>
                  </a:lnTo>
                  <a:lnTo>
                    <a:pt x="112" y="60"/>
                  </a:lnTo>
                  <a:lnTo>
                    <a:pt x="116" y="60"/>
                  </a:lnTo>
                  <a:lnTo>
                    <a:pt x="120" y="56"/>
                  </a:lnTo>
                  <a:lnTo>
                    <a:pt x="124" y="60"/>
                  </a:lnTo>
                  <a:lnTo>
                    <a:pt x="120" y="60"/>
                  </a:lnTo>
                  <a:lnTo>
                    <a:pt x="116" y="60"/>
                  </a:lnTo>
                  <a:lnTo>
                    <a:pt x="112" y="64"/>
                  </a:lnTo>
                  <a:lnTo>
                    <a:pt x="108" y="64"/>
                  </a:lnTo>
                  <a:lnTo>
                    <a:pt x="104" y="64"/>
                  </a:lnTo>
                  <a:lnTo>
                    <a:pt x="104" y="68"/>
                  </a:lnTo>
                  <a:lnTo>
                    <a:pt x="100" y="64"/>
                  </a:lnTo>
                  <a:lnTo>
                    <a:pt x="96" y="64"/>
                  </a:lnTo>
                  <a:lnTo>
                    <a:pt x="100" y="64"/>
                  </a:lnTo>
                  <a:lnTo>
                    <a:pt x="100" y="60"/>
                  </a:lnTo>
                  <a:lnTo>
                    <a:pt x="96" y="60"/>
                  </a:lnTo>
                  <a:lnTo>
                    <a:pt x="92" y="60"/>
                  </a:lnTo>
                  <a:lnTo>
                    <a:pt x="92" y="56"/>
                  </a:lnTo>
                  <a:lnTo>
                    <a:pt x="96" y="56"/>
                  </a:lnTo>
                  <a:lnTo>
                    <a:pt x="100" y="56"/>
                  </a:lnTo>
                  <a:lnTo>
                    <a:pt x="100" y="52"/>
                  </a:lnTo>
                  <a:lnTo>
                    <a:pt x="96" y="52"/>
                  </a:lnTo>
                  <a:lnTo>
                    <a:pt x="92" y="52"/>
                  </a:lnTo>
                  <a:lnTo>
                    <a:pt x="88" y="52"/>
                  </a:lnTo>
                  <a:lnTo>
                    <a:pt x="84" y="48"/>
                  </a:lnTo>
                  <a:lnTo>
                    <a:pt x="88" y="48"/>
                  </a:lnTo>
                  <a:lnTo>
                    <a:pt x="84" y="44"/>
                  </a:lnTo>
                  <a:lnTo>
                    <a:pt x="84" y="48"/>
                  </a:lnTo>
                  <a:lnTo>
                    <a:pt x="80" y="48"/>
                  </a:lnTo>
                  <a:lnTo>
                    <a:pt x="76" y="48"/>
                  </a:lnTo>
                  <a:lnTo>
                    <a:pt x="72" y="52"/>
                  </a:lnTo>
                  <a:lnTo>
                    <a:pt x="68" y="56"/>
                  </a:lnTo>
                  <a:lnTo>
                    <a:pt x="64" y="56"/>
                  </a:lnTo>
                  <a:lnTo>
                    <a:pt x="64" y="60"/>
                  </a:lnTo>
                  <a:lnTo>
                    <a:pt x="64" y="56"/>
                  </a:lnTo>
                  <a:lnTo>
                    <a:pt x="60" y="60"/>
                  </a:lnTo>
                  <a:lnTo>
                    <a:pt x="56" y="60"/>
                  </a:lnTo>
                  <a:lnTo>
                    <a:pt x="52" y="56"/>
                  </a:lnTo>
                  <a:lnTo>
                    <a:pt x="56" y="56"/>
                  </a:lnTo>
                  <a:lnTo>
                    <a:pt x="56" y="52"/>
                  </a:lnTo>
                  <a:lnTo>
                    <a:pt x="60" y="52"/>
                  </a:lnTo>
                  <a:lnTo>
                    <a:pt x="60" y="48"/>
                  </a:lnTo>
                  <a:lnTo>
                    <a:pt x="64" y="48"/>
                  </a:lnTo>
                  <a:lnTo>
                    <a:pt x="64" y="52"/>
                  </a:lnTo>
                  <a:lnTo>
                    <a:pt x="64" y="48"/>
                  </a:lnTo>
                  <a:lnTo>
                    <a:pt x="68" y="48"/>
                  </a:lnTo>
                  <a:lnTo>
                    <a:pt x="68" y="52"/>
                  </a:lnTo>
                  <a:lnTo>
                    <a:pt x="68" y="48"/>
                  </a:lnTo>
                  <a:lnTo>
                    <a:pt x="68" y="44"/>
                  </a:lnTo>
                  <a:lnTo>
                    <a:pt x="64" y="44"/>
                  </a:lnTo>
                  <a:lnTo>
                    <a:pt x="64" y="40"/>
                  </a:lnTo>
                  <a:lnTo>
                    <a:pt x="64" y="44"/>
                  </a:lnTo>
                  <a:lnTo>
                    <a:pt x="64" y="40"/>
                  </a:lnTo>
                  <a:lnTo>
                    <a:pt x="60" y="40"/>
                  </a:lnTo>
                  <a:lnTo>
                    <a:pt x="60" y="36"/>
                  </a:lnTo>
                  <a:lnTo>
                    <a:pt x="56" y="36"/>
                  </a:lnTo>
                  <a:lnTo>
                    <a:pt x="52" y="36"/>
                  </a:lnTo>
                  <a:lnTo>
                    <a:pt x="56" y="36"/>
                  </a:lnTo>
                  <a:lnTo>
                    <a:pt x="56" y="32"/>
                  </a:lnTo>
                  <a:lnTo>
                    <a:pt x="52" y="32"/>
                  </a:lnTo>
                  <a:lnTo>
                    <a:pt x="52" y="36"/>
                  </a:lnTo>
                  <a:lnTo>
                    <a:pt x="52" y="32"/>
                  </a:lnTo>
                  <a:lnTo>
                    <a:pt x="52" y="36"/>
                  </a:lnTo>
                  <a:lnTo>
                    <a:pt x="52" y="32"/>
                  </a:lnTo>
                  <a:lnTo>
                    <a:pt x="48" y="32"/>
                  </a:lnTo>
                  <a:lnTo>
                    <a:pt x="44" y="32"/>
                  </a:lnTo>
                  <a:lnTo>
                    <a:pt x="40" y="32"/>
                  </a:lnTo>
                  <a:lnTo>
                    <a:pt x="36" y="32"/>
                  </a:lnTo>
                  <a:lnTo>
                    <a:pt x="36" y="36"/>
                  </a:lnTo>
                  <a:lnTo>
                    <a:pt x="28" y="36"/>
                  </a:lnTo>
                  <a:lnTo>
                    <a:pt x="24" y="36"/>
                  </a:lnTo>
                  <a:lnTo>
                    <a:pt x="24" y="40"/>
                  </a:lnTo>
                  <a:lnTo>
                    <a:pt x="24" y="36"/>
                  </a:lnTo>
                  <a:lnTo>
                    <a:pt x="20" y="36"/>
                  </a:lnTo>
                  <a:lnTo>
                    <a:pt x="16" y="36"/>
                  </a:lnTo>
                  <a:lnTo>
                    <a:pt x="12" y="36"/>
                  </a:lnTo>
                  <a:lnTo>
                    <a:pt x="8" y="36"/>
                  </a:lnTo>
                  <a:lnTo>
                    <a:pt x="4" y="36"/>
                  </a:lnTo>
                  <a:lnTo>
                    <a:pt x="4" y="32"/>
                  </a:lnTo>
                  <a:lnTo>
                    <a:pt x="0" y="32"/>
                  </a:lnTo>
                  <a:lnTo>
                    <a:pt x="4" y="28"/>
                  </a:lnTo>
                  <a:lnTo>
                    <a:pt x="8" y="28"/>
                  </a:lnTo>
                  <a:lnTo>
                    <a:pt x="4" y="24"/>
                  </a:lnTo>
                  <a:lnTo>
                    <a:pt x="4" y="20"/>
                  </a:lnTo>
                  <a:lnTo>
                    <a:pt x="12" y="16"/>
                  </a:lnTo>
                  <a:lnTo>
                    <a:pt x="16" y="16"/>
                  </a:lnTo>
                  <a:lnTo>
                    <a:pt x="16" y="12"/>
                  </a:lnTo>
                  <a:lnTo>
                    <a:pt x="12" y="8"/>
                  </a:lnTo>
                  <a:lnTo>
                    <a:pt x="12" y="4"/>
                  </a:lnTo>
                  <a:close/>
                </a:path>
              </a:pathLst>
            </a:custGeom>
            <a:solidFill>
              <a:srgbClr val="CCFFFF"/>
            </a:solidFill>
            <a:ln w="6350">
              <a:solidFill>
                <a:srgbClr val="CCFFFF"/>
              </a:solidFill>
              <a:prstDash val="solid"/>
              <a:round/>
              <a:headEnd/>
              <a:tailEnd/>
            </a:ln>
          </p:spPr>
          <p:txBody>
            <a:bodyPr/>
            <a:lstStyle/>
            <a:p>
              <a:endParaRPr lang="it-IT"/>
            </a:p>
          </p:txBody>
        </p:sp>
        <p:sp>
          <p:nvSpPr>
            <p:cNvPr id="23621" name="Freeform 66">
              <a:extLst>
                <a:ext uri="{FF2B5EF4-FFF2-40B4-BE49-F238E27FC236}">
                  <a16:creationId xmlns:a16="http://schemas.microsoft.com/office/drawing/2014/main" id="{05460896-A3D9-2E3A-A5A1-525F5B1009DD}"/>
                </a:ext>
              </a:extLst>
            </p:cNvPr>
            <p:cNvSpPr>
              <a:spLocks/>
            </p:cNvSpPr>
            <p:nvPr/>
          </p:nvSpPr>
          <p:spPr bwMode="auto">
            <a:xfrm>
              <a:off x="4674" y="1562"/>
              <a:ext cx="528" cy="237"/>
            </a:xfrm>
            <a:custGeom>
              <a:avLst/>
              <a:gdLst>
                <a:gd name="T0" fmla="*/ 2147483646 w 276"/>
                <a:gd name="T1" fmla="*/ 2147483646 h 92"/>
                <a:gd name="T2" fmla="*/ 2147483646 w 276"/>
                <a:gd name="T3" fmla="*/ 2147483646 h 92"/>
                <a:gd name="T4" fmla="*/ 2147483646 w 276"/>
                <a:gd name="T5" fmla="*/ 2147483646 h 92"/>
                <a:gd name="T6" fmla="*/ 2147483646 w 276"/>
                <a:gd name="T7" fmla="*/ 2147483646 h 92"/>
                <a:gd name="T8" fmla="*/ 2147483646 w 276"/>
                <a:gd name="T9" fmla="*/ 2147483646 h 92"/>
                <a:gd name="T10" fmla="*/ 2147483646 w 276"/>
                <a:gd name="T11" fmla="*/ 2147483646 h 92"/>
                <a:gd name="T12" fmla="*/ 2147483646 w 276"/>
                <a:gd name="T13" fmla="*/ 2147483646 h 92"/>
                <a:gd name="T14" fmla="*/ 2147483646 w 276"/>
                <a:gd name="T15" fmla="*/ 2147483646 h 92"/>
                <a:gd name="T16" fmla="*/ 2147483646 w 276"/>
                <a:gd name="T17" fmla="*/ 2147483646 h 92"/>
                <a:gd name="T18" fmla="*/ 2147483646 w 276"/>
                <a:gd name="T19" fmla="*/ 2147483646 h 92"/>
                <a:gd name="T20" fmla="*/ 2147483646 w 276"/>
                <a:gd name="T21" fmla="*/ 2147483646 h 92"/>
                <a:gd name="T22" fmla="*/ 2147483646 w 276"/>
                <a:gd name="T23" fmla="*/ 2147483646 h 92"/>
                <a:gd name="T24" fmla="*/ 2147483646 w 276"/>
                <a:gd name="T25" fmla="*/ 2147483646 h 92"/>
                <a:gd name="T26" fmla="*/ 2147483646 w 276"/>
                <a:gd name="T27" fmla="*/ 2147483646 h 92"/>
                <a:gd name="T28" fmla="*/ 2147483646 w 276"/>
                <a:gd name="T29" fmla="*/ 2147483646 h 92"/>
                <a:gd name="T30" fmla="*/ 2147483646 w 276"/>
                <a:gd name="T31" fmla="*/ 2147483646 h 92"/>
                <a:gd name="T32" fmla="*/ 2147483646 w 276"/>
                <a:gd name="T33" fmla="*/ 2147483646 h 92"/>
                <a:gd name="T34" fmla="*/ 2147483646 w 276"/>
                <a:gd name="T35" fmla="*/ 2147483646 h 92"/>
                <a:gd name="T36" fmla="*/ 2147483646 w 276"/>
                <a:gd name="T37" fmla="*/ 2147483646 h 92"/>
                <a:gd name="T38" fmla="*/ 2147483646 w 276"/>
                <a:gd name="T39" fmla="*/ 2147483646 h 92"/>
                <a:gd name="T40" fmla="*/ 2147483646 w 276"/>
                <a:gd name="T41" fmla="*/ 2147483646 h 92"/>
                <a:gd name="T42" fmla="*/ 2147483646 w 276"/>
                <a:gd name="T43" fmla="*/ 2147483646 h 92"/>
                <a:gd name="T44" fmla="*/ 2147483646 w 276"/>
                <a:gd name="T45" fmla="*/ 2147483646 h 92"/>
                <a:gd name="T46" fmla="*/ 2147483646 w 276"/>
                <a:gd name="T47" fmla="*/ 2147483646 h 92"/>
                <a:gd name="T48" fmla="*/ 2147483646 w 276"/>
                <a:gd name="T49" fmla="*/ 2147483646 h 92"/>
                <a:gd name="T50" fmla="*/ 2147483646 w 276"/>
                <a:gd name="T51" fmla="*/ 2147483646 h 92"/>
                <a:gd name="T52" fmla="*/ 1853847575 w 276"/>
                <a:gd name="T53" fmla="*/ 2147483646 h 92"/>
                <a:gd name="T54" fmla="*/ 2147483646 w 276"/>
                <a:gd name="T55" fmla="*/ 2147483646 h 92"/>
                <a:gd name="T56" fmla="*/ 1547898486 w 276"/>
                <a:gd name="T57" fmla="*/ 2147483646 h 92"/>
                <a:gd name="T58" fmla="*/ 607568420 w 276"/>
                <a:gd name="T59" fmla="*/ 2147483646 h 92"/>
                <a:gd name="T60" fmla="*/ 0 w 276"/>
                <a:gd name="T61" fmla="*/ 2147483646 h 92"/>
                <a:gd name="T62" fmla="*/ 929356089 w 276"/>
                <a:gd name="T63" fmla="*/ 2147483646 h 92"/>
                <a:gd name="T64" fmla="*/ 1853847575 w 276"/>
                <a:gd name="T65" fmla="*/ 2147483646 h 92"/>
                <a:gd name="T66" fmla="*/ 2147483646 w 276"/>
                <a:gd name="T67" fmla="*/ 2147483646 h 92"/>
                <a:gd name="T68" fmla="*/ 2147483646 w 276"/>
                <a:gd name="T69" fmla="*/ 2147483646 h 92"/>
                <a:gd name="T70" fmla="*/ 2147483646 w 276"/>
                <a:gd name="T71" fmla="*/ 2147483646 h 92"/>
                <a:gd name="T72" fmla="*/ 2147483646 w 276"/>
                <a:gd name="T73" fmla="*/ 2147483646 h 92"/>
                <a:gd name="T74" fmla="*/ 2147483646 w 276"/>
                <a:gd name="T75" fmla="*/ 2147483646 h 92"/>
                <a:gd name="T76" fmla="*/ 2147483646 w 276"/>
                <a:gd name="T77" fmla="*/ 2147483646 h 92"/>
                <a:gd name="T78" fmla="*/ 2147483646 w 276"/>
                <a:gd name="T79" fmla="*/ 2147483646 h 92"/>
                <a:gd name="T80" fmla="*/ 2147483646 w 276"/>
                <a:gd name="T81" fmla="*/ 2147483646 h 92"/>
                <a:gd name="T82" fmla="*/ 2147483646 w 276"/>
                <a:gd name="T83" fmla="*/ 2147483646 h 92"/>
                <a:gd name="T84" fmla="*/ 2147483646 w 276"/>
                <a:gd name="T85" fmla="*/ 2147483646 h 92"/>
                <a:gd name="T86" fmla="*/ 2147483646 w 276"/>
                <a:gd name="T87" fmla="*/ 2147483646 h 92"/>
                <a:gd name="T88" fmla="*/ 2147483646 w 276"/>
                <a:gd name="T89" fmla="*/ 2147483646 h 92"/>
                <a:gd name="T90" fmla="*/ 2147483646 w 276"/>
                <a:gd name="T91" fmla="*/ 2147483646 h 92"/>
                <a:gd name="T92" fmla="*/ 2147483646 w 276"/>
                <a:gd name="T93" fmla="*/ 2147483646 h 92"/>
                <a:gd name="T94" fmla="*/ 2147483646 w 276"/>
                <a:gd name="T95" fmla="*/ 2147483646 h 92"/>
                <a:gd name="T96" fmla="*/ 2147483646 w 276"/>
                <a:gd name="T97" fmla="*/ 2147483646 h 92"/>
                <a:gd name="T98" fmla="*/ 2147483646 w 276"/>
                <a:gd name="T99" fmla="*/ 2147483646 h 92"/>
                <a:gd name="T100" fmla="*/ 2147483646 w 276"/>
                <a:gd name="T101" fmla="*/ 2147483646 h 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76"/>
                <a:gd name="T154" fmla="*/ 0 h 92"/>
                <a:gd name="T155" fmla="*/ 276 w 276"/>
                <a:gd name="T156" fmla="*/ 92 h 9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76" h="92">
                  <a:moveTo>
                    <a:pt x="248" y="20"/>
                  </a:moveTo>
                  <a:lnTo>
                    <a:pt x="244" y="24"/>
                  </a:lnTo>
                  <a:lnTo>
                    <a:pt x="240" y="32"/>
                  </a:lnTo>
                  <a:lnTo>
                    <a:pt x="240" y="36"/>
                  </a:lnTo>
                  <a:lnTo>
                    <a:pt x="240" y="40"/>
                  </a:lnTo>
                  <a:lnTo>
                    <a:pt x="244" y="36"/>
                  </a:lnTo>
                  <a:lnTo>
                    <a:pt x="248" y="36"/>
                  </a:lnTo>
                  <a:lnTo>
                    <a:pt x="252" y="36"/>
                  </a:lnTo>
                  <a:lnTo>
                    <a:pt x="252" y="40"/>
                  </a:lnTo>
                  <a:lnTo>
                    <a:pt x="260" y="36"/>
                  </a:lnTo>
                  <a:lnTo>
                    <a:pt x="264" y="36"/>
                  </a:lnTo>
                  <a:lnTo>
                    <a:pt x="268" y="40"/>
                  </a:lnTo>
                  <a:lnTo>
                    <a:pt x="272" y="44"/>
                  </a:lnTo>
                  <a:lnTo>
                    <a:pt x="276" y="44"/>
                  </a:lnTo>
                  <a:lnTo>
                    <a:pt x="276" y="48"/>
                  </a:lnTo>
                  <a:lnTo>
                    <a:pt x="272" y="48"/>
                  </a:lnTo>
                  <a:lnTo>
                    <a:pt x="268" y="48"/>
                  </a:lnTo>
                  <a:lnTo>
                    <a:pt x="264" y="48"/>
                  </a:lnTo>
                  <a:lnTo>
                    <a:pt x="260" y="48"/>
                  </a:lnTo>
                  <a:lnTo>
                    <a:pt x="256" y="48"/>
                  </a:lnTo>
                  <a:lnTo>
                    <a:pt x="252" y="48"/>
                  </a:lnTo>
                  <a:lnTo>
                    <a:pt x="252" y="52"/>
                  </a:lnTo>
                  <a:lnTo>
                    <a:pt x="248" y="48"/>
                  </a:lnTo>
                  <a:lnTo>
                    <a:pt x="248" y="52"/>
                  </a:lnTo>
                  <a:lnTo>
                    <a:pt x="244" y="52"/>
                  </a:lnTo>
                  <a:lnTo>
                    <a:pt x="244" y="56"/>
                  </a:lnTo>
                  <a:lnTo>
                    <a:pt x="240" y="56"/>
                  </a:lnTo>
                  <a:lnTo>
                    <a:pt x="236" y="60"/>
                  </a:lnTo>
                  <a:lnTo>
                    <a:pt x="232" y="56"/>
                  </a:lnTo>
                  <a:lnTo>
                    <a:pt x="224" y="60"/>
                  </a:lnTo>
                  <a:lnTo>
                    <a:pt x="224" y="64"/>
                  </a:lnTo>
                  <a:lnTo>
                    <a:pt x="220" y="64"/>
                  </a:lnTo>
                  <a:lnTo>
                    <a:pt x="216" y="64"/>
                  </a:lnTo>
                  <a:lnTo>
                    <a:pt x="212" y="64"/>
                  </a:lnTo>
                  <a:lnTo>
                    <a:pt x="212" y="60"/>
                  </a:lnTo>
                  <a:lnTo>
                    <a:pt x="208" y="60"/>
                  </a:lnTo>
                  <a:lnTo>
                    <a:pt x="204" y="60"/>
                  </a:lnTo>
                  <a:lnTo>
                    <a:pt x="204" y="64"/>
                  </a:lnTo>
                  <a:lnTo>
                    <a:pt x="204" y="68"/>
                  </a:lnTo>
                  <a:lnTo>
                    <a:pt x="208" y="72"/>
                  </a:lnTo>
                  <a:lnTo>
                    <a:pt x="204" y="72"/>
                  </a:lnTo>
                  <a:lnTo>
                    <a:pt x="200" y="76"/>
                  </a:lnTo>
                  <a:lnTo>
                    <a:pt x="196" y="76"/>
                  </a:lnTo>
                  <a:lnTo>
                    <a:pt x="192" y="80"/>
                  </a:lnTo>
                  <a:lnTo>
                    <a:pt x="184" y="84"/>
                  </a:lnTo>
                  <a:lnTo>
                    <a:pt x="180" y="84"/>
                  </a:lnTo>
                  <a:lnTo>
                    <a:pt x="172" y="84"/>
                  </a:lnTo>
                  <a:lnTo>
                    <a:pt x="168" y="84"/>
                  </a:lnTo>
                  <a:lnTo>
                    <a:pt x="164" y="84"/>
                  </a:lnTo>
                  <a:lnTo>
                    <a:pt x="160" y="88"/>
                  </a:lnTo>
                  <a:lnTo>
                    <a:pt x="156" y="88"/>
                  </a:lnTo>
                  <a:lnTo>
                    <a:pt x="152" y="92"/>
                  </a:lnTo>
                  <a:lnTo>
                    <a:pt x="148" y="92"/>
                  </a:lnTo>
                  <a:lnTo>
                    <a:pt x="144" y="92"/>
                  </a:lnTo>
                  <a:lnTo>
                    <a:pt x="144" y="88"/>
                  </a:lnTo>
                  <a:lnTo>
                    <a:pt x="140" y="88"/>
                  </a:lnTo>
                  <a:lnTo>
                    <a:pt x="136" y="88"/>
                  </a:lnTo>
                  <a:lnTo>
                    <a:pt x="128" y="88"/>
                  </a:lnTo>
                  <a:lnTo>
                    <a:pt x="124" y="84"/>
                  </a:lnTo>
                  <a:lnTo>
                    <a:pt x="120" y="84"/>
                  </a:lnTo>
                  <a:lnTo>
                    <a:pt x="112" y="84"/>
                  </a:lnTo>
                  <a:lnTo>
                    <a:pt x="108" y="84"/>
                  </a:lnTo>
                  <a:lnTo>
                    <a:pt x="104" y="84"/>
                  </a:lnTo>
                  <a:lnTo>
                    <a:pt x="92" y="84"/>
                  </a:lnTo>
                  <a:lnTo>
                    <a:pt x="88" y="84"/>
                  </a:lnTo>
                  <a:lnTo>
                    <a:pt x="84" y="84"/>
                  </a:lnTo>
                  <a:lnTo>
                    <a:pt x="80" y="80"/>
                  </a:lnTo>
                  <a:lnTo>
                    <a:pt x="72" y="80"/>
                  </a:lnTo>
                  <a:lnTo>
                    <a:pt x="68" y="80"/>
                  </a:lnTo>
                  <a:lnTo>
                    <a:pt x="64" y="72"/>
                  </a:lnTo>
                  <a:lnTo>
                    <a:pt x="64" y="68"/>
                  </a:lnTo>
                  <a:lnTo>
                    <a:pt x="60" y="68"/>
                  </a:lnTo>
                  <a:lnTo>
                    <a:pt x="56" y="68"/>
                  </a:lnTo>
                  <a:lnTo>
                    <a:pt x="52" y="64"/>
                  </a:lnTo>
                  <a:lnTo>
                    <a:pt x="48" y="64"/>
                  </a:lnTo>
                  <a:lnTo>
                    <a:pt x="44" y="60"/>
                  </a:lnTo>
                  <a:lnTo>
                    <a:pt x="40" y="60"/>
                  </a:lnTo>
                  <a:lnTo>
                    <a:pt x="36" y="60"/>
                  </a:lnTo>
                  <a:lnTo>
                    <a:pt x="32" y="60"/>
                  </a:lnTo>
                  <a:lnTo>
                    <a:pt x="28" y="60"/>
                  </a:lnTo>
                  <a:lnTo>
                    <a:pt x="24" y="60"/>
                  </a:lnTo>
                  <a:lnTo>
                    <a:pt x="24" y="56"/>
                  </a:lnTo>
                  <a:lnTo>
                    <a:pt x="28" y="52"/>
                  </a:lnTo>
                  <a:lnTo>
                    <a:pt x="28" y="48"/>
                  </a:lnTo>
                  <a:lnTo>
                    <a:pt x="28" y="44"/>
                  </a:lnTo>
                  <a:lnTo>
                    <a:pt x="24" y="40"/>
                  </a:lnTo>
                  <a:lnTo>
                    <a:pt x="20" y="36"/>
                  </a:lnTo>
                  <a:lnTo>
                    <a:pt x="16" y="36"/>
                  </a:lnTo>
                  <a:lnTo>
                    <a:pt x="12" y="36"/>
                  </a:lnTo>
                  <a:lnTo>
                    <a:pt x="8" y="36"/>
                  </a:lnTo>
                  <a:lnTo>
                    <a:pt x="4" y="32"/>
                  </a:lnTo>
                  <a:lnTo>
                    <a:pt x="0" y="28"/>
                  </a:lnTo>
                  <a:lnTo>
                    <a:pt x="0" y="24"/>
                  </a:lnTo>
                  <a:lnTo>
                    <a:pt x="4" y="24"/>
                  </a:lnTo>
                  <a:lnTo>
                    <a:pt x="12" y="24"/>
                  </a:lnTo>
                  <a:lnTo>
                    <a:pt x="12" y="20"/>
                  </a:lnTo>
                  <a:lnTo>
                    <a:pt x="16" y="20"/>
                  </a:lnTo>
                  <a:lnTo>
                    <a:pt x="20" y="16"/>
                  </a:lnTo>
                  <a:lnTo>
                    <a:pt x="24" y="16"/>
                  </a:lnTo>
                  <a:lnTo>
                    <a:pt x="28" y="16"/>
                  </a:lnTo>
                  <a:lnTo>
                    <a:pt x="32" y="12"/>
                  </a:lnTo>
                  <a:lnTo>
                    <a:pt x="36" y="12"/>
                  </a:lnTo>
                  <a:lnTo>
                    <a:pt x="40" y="12"/>
                  </a:lnTo>
                  <a:lnTo>
                    <a:pt x="44" y="12"/>
                  </a:lnTo>
                  <a:lnTo>
                    <a:pt x="52" y="12"/>
                  </a:lnTo>
                  <a:lnTo>
                    <a:pt x="56" y="12"/>
                  </a:lnTo>
                  <a:lnTo>
                    <a:pt x="56" y="16"/>
                  </a:lnTo>
                  <a:lnTo>
                    <a:pt x="60" y="20"/>
                  </a:lnTo>
                  <a:lnTo>
                    <a:pt x="68" y="20"/>
                  </a:lnTo>
                  <a:lnTo>
                    <a:pt x="72" y="20"/>
                  </a:lnTo>
                  <a:lnTo>
                    <a:pt x="76" y="20"/>
                  </a:lnTo>
                  <a:lnTo>
                    <a:pt x="80" y="20"/>
                  </a:lnTo>
                  <a:lnTo>
                    <a:pt x="84" y="20"/>
                  </a:lnTo>
                  <a:lnTo>
                    <a:pt x="88" y="16"/>
                  </a:lnTo>
                  <a:lnTo>
                    <a:pt x="88" y="12"/>
                  </a:lnTo>
                  <a:lnTo>
                    <a:pt x="84" y="8"/>
                  </a:lnTo>
                  <a:lnTo>
                    <a:pt x="88" y="8"/>
                  </a:lnTo>
                  <a:lnTo>
                    <a:pt x="88" y="4"/>
                  </a:lnTo>
                  <a:lnTo>
                    <a:pt x="96" y="0"/>
                  </a:lnTo>
                  <a:lnTo>
                    <a:pt x="100" y="4"/>
                  </a:lnTo>
                  <a:lnTo>
                    <a:pt x="108" y="4"/>
                  </a:lnTo>
                  <a:lnTo>
                    <a:pt x="112" y="4"/>
                  </a:lnTo>
                  <a:lnTo>
                    <a:pt x="116" y="4"/>
                  </a:lnTo>
                  <a:lnTo>
                    <a:pt x="120" y="8"/>
                  </a:lnTo>
                  <a:lnTo>
                    <a:pt x="124" y="8"/>
                  </a:lnTo>
                  <a:lnTo>
                    <a:pt x="124" y="12"/>
                  </a:lnTo>
                  <a:lnTo>
                    <a:pt x="128" y="16"/>
                  </a:lnTo>
                  <a:lnTo>
                    <a:pt x="132" y="16"/>
                  </a:lnTo>
                  <a:lnTo>
                    <a:pt x="136" y="16"/>
                  </a:lnTo>
                  <a:lnTo>
                    <a:pt x="144" y="16"/>
                  </a:lnTo>
                  <a:lnTo>
                    <a:pt x="148" y="16"/>
                  </a:lnTo>
                  <a:lnTo>
                    <a:pt x="152" y="16"/>
                  </a:lnTo>
                  <a:lnTo>
                    <a:pt x="160" y="16"/>
                  </a:lnTo>
                  <a:lnTo>
                    <a:pt x="168" y="20"/>
                  </a:lnTo>
                  <a:lnTo>
                    <a:pt x="172" y="20"/>
                  </a:lnTo>
                  <a:lnTo>
                    <a:pt x="176" y="24"/>
                  </a:lnTo>
                  <a:lnTo>
                    <a:pt x="180" y="24"/>
                  </a:lnTo>
                  <a:lnTo>
                    <a:pt x="184" y="24"/>
                  </a:lnTo>
                  <a:lnTo>
                    <a:pt x="188" y="24"/>
                  </a:lnTo>
                  <a:lnTo>
                    <a:pt x="192" y="24"/>
                  </a:lnTo>
                  <a:lnTo>
                    <a:pt x="200" y="24"/>
                  </a:lnTo>
                  <a:lnTo>
                    <a:pt x="204" y="24"/>
                  </a:lnTo>
                  <a:lnTo>
                    <a:pt x="208" y="24"/>
                  </a:lnTo>
                  <a:lnTo>
                    <a:pt x="212" y="24"/>
                  </a:lnTo>
                  <a:lnTo>
                    <a:pt x="216" y="24"/>
                  </a:lnTo>
                  <a:lnTo>
                    <a:pt x="216" y="20"/>
                  </a:lnTo>
                  <a:lnTo>
                    <a:pt x="220" y="20"/>
                  </a:lnTo>
                  <a:lnTo>
                    <a:pt x="224" y="16"/>
                  </a:lnTo>
                  <a:lnTo>
                    <a:pt x="228" y="16"/>
                  </a:lnTo>
                  <a:lnTo>
                    <a:pt x="232" y="16"/>
                  </a:lnTo>
                  <a:lnTo>
                    <a:pt x="236" y="20"/>
                  </a:lnTo>
                  <a:lnTo>
                    <a:pt x="240" y="20"/>
                  </a:lnTo>
                  <a:lnTo>
                    <a:pt x="244" y="20"/>
                  </a:lnTo>
                  <a:lnTo>
                    <a:pt x="248" y="20"/>
                  </a:lnTo>
                  <a:close/>
                </a:path>
              </a:pathLst>
            </a:custGeom>
            <a:solidFill>
              <a:srgbClr val="CCFFFF"/>
            </a:solidFill>
            <a:ln w="6350">
              <a:solidFill>
                <a:srgbClr val="CCFFFF"/>
              </a:solidFill>
              <a:prstDash val="solid"/>
              <a:round/>
              <a:headEnd/>
              <a:tailEnd/>
            </a:ln>
          </p:spPr>
          <p:txBody>
            <a:bodyPr/>
            <a:lstStyle/>
            <a:p>
              <a:endParaRPr lang="it-IT"/>
            </a:p>
          </p:txBody>
        </p:sp>
        <p:sp>
          <p:nvSpPr>
            <p:cNvPr id="23622" name="Freeform 67">
              <a:extLst>
                <a:ext uri="{FF2B5EF4-FFF2-40B4-BE49-F238E27FC236}">
                  <a16:creationId xmlns:a16="http://schemas.microsoft.com/office/drawing/2014/main" id="{A6262125-BF0B-E397-9D15-E24EFB1F453E}"/>
                </a:ext>
              </a:extLst>
            </p:cNvPr>
            <p:cNvSpPr>
              <a:spLocks/>
            </p:cNvSpPr>
            <p:nvPr/>
          </p:nvSpPr>
          <p:spPr bwMode="auto">
            <a:xfrm>
              <a:off x="3261" y="1573"/>
              <a:ext cx="62" cy="51"/>
            </a:xfrm>
            <a:custGeom>
              <a:avLst/>
              <a:gdLst>
                <a:gd name="T0" fmla="*/ 0 w 32"/>
                <a:gd name="T1" fmla="*/ 2147483646 h 20"/>
                <a:gd name="T2" fmla="*/ 469581163 w 32"/>
                <a:gd name="T3" fmla="*/ 2147483646 h 20"/>
                <a:gd name="T4" fmla="*/ 909813503 w 32"/>
                <a:gd name="T5" fmla="*/ 2147483646 h 20"/>
                <a:gd name="T6" fmla="*/ 1321944780 w 32"/>
                <a:gd name="T7" fmla="*/ 2147483646 h 20"/>
                <a:gd name="T8" fmla="*/ 1762763662 w 32"/>
                <a:gd name="T9" fmla="*/ 2147483646 h 20"/>
                <a:gd name="T10" fmla="*/ 2147483646 w 32"/>
                <a:gd name="T11" fmla="*/ 2147483646 h 20"/>
                <a:gd name="T12" fmla="*/ 2147483646 w 32"/>
                <a:gd name="T13" fmla="*/ 0 h 20"/>
                <a:gd name="T14" fmla="*/ 2147483646 w 32"/>
                <a:gd name="T15" fmla="*/ 2147483646 h 20"/>
                <a:gd name="T16" fmla="*/ 2147483646 w 32"/>
                <a:gd name="T17" fmla="*/ 2147483646 h 20"/>
                <a:gd name="T18" fmla="*/ 2147483646 w 32"/>
                <a:gd name="T19" fmla="*/ 2147483646 h 20"/>
                <a:gd name="T20" fmla="*/ 2147483646 w 32"/>
                <a:gd name="T21" fmla="*/ 2147483646 h 20"/>
                <a:gd name="T22" fmla="*/ 2147483646 w 32"/>
                <a:gd name="T23" fmla="*/ 2147483646 h 20"/>
                <a:gd name="T24" fmla="*/ 2147483646 w 32"/>
                <a:gd name="T25" fmla="*/ 2147483646 h 20"/>
                <a:gd name="T26" fmla="*/ 2147483646 w 32"/>
                <a:gd name="T27" fmla="*/ 2147483646 h 20"/>
                <a:gd name="T28" fmla="*/ 2147483646 w 32"/>
                <a:gd name="T29" fmla="*/ 2147483646 h 20"/>
                <a:gd name="T30" fmla="*/ 2147483646 w 32"/>
                <a:gd name="T31" fmla="*/ 2147483646 h 20"/>
                <a:gd name="T32" fmla="*/ 2147483646 w 32"/>
                <a:gd name="T33" fmla="*/ 2147483646 h 20"/>
                <a:gd name="T34" fmla="*/ 2147483646 w 32"/>
                <a:gd name="T35" fmla="*/ 2147483646 h 20"/>
                <a:gd name="T36" fmla="*/ 2147483646 w 32"/>
                <a:gd name="T37" fmla="*/ 2147483646 h 20"/>
                <a:gd name="T38" fmla="*/ 2147483646 w 32"/>
                <a:gd name="T39" fmla="*/ 2147483646 h 20"/>
                <a:gd name="T40" fmla="*/ 2147483646 w 32"/>
                <a:gd name="T41" fmla="*/ 2147483646 h 20"/>
                <a:gd name="T42" fmla="*/ 1762763662 w 32"/>
                <a:gd name="T43" fmla="*/ 2147483646 h 20"/>
                <a:gd name="T44" fmla="*/ 1321944780 w 32"/>
                <a:gd name="T45" fmla="*/ 2147483646 h 20"/>
                <a:gd name="T46" fmla="*/ 1321944780 w 32"/>
                <a:gd name="T47" fmla="*/ 2147483646 h 20"/>
                <a:gd name="T48" fmla="*/ 1762763662 w 32"/>
                <a:gd name="T49" fmla="*/ 2147483646 h 20"/>
                <a:gd name="T50" fmla="*/ 1321944780 w 32"/>
                <a:gd name="T51" fmla="*/ 2147483646 h 20"/>
                <a:gd name="T52" fmla="*/ 909813503 w 32"/>
                <a:gd name="T53" fmla="*/ 2147483646 h 20"/>
                <a:gd name="T54" fmla="*/ 469581163 w 32"/>
                <a:gd name="T55" fmla="*/ 2147483646 h 20"/>
                <a:gd name="T56" fmla="*/ 0 w 32"/>
                <a:gd name="T57" fmla="*/ 2147483646 h 20"/>
                <a:gd name="T58" fmla="*/ 0 w 32"/>
                <a:gd name="T59" fmla="*/ 2147483646 h 2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2"/>
                <a:gd name="T91" fmla="*/ 0 h 20"/>
                <a:gd name="T92" fmla="*/ 32 w 32"/>
                <a:gd name="T93" fmla="*/ 20 h 2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2" h="20">
                  <a:moveTo>
                    <a:pt x="0" y="4"/>
                  </a:moveTo>
                  <a:lnTo>
                    <a:pt x="4" y="4"/>
                  </a:lnTo>
                  <a:lnTo>
                    <a:pt x="8" y="4"/>
                  </a:lnTo>
                  <a:lnTo>
                    <a:pt x="12" y="4"/>
                  </a:lnTo>
                  <a:lnTo>
                    <a:pt x="16" y="4"/>
                  </a:lnTo>
                  <a:lnTo>
                    <a:pt x="20" y="4"/>
                  </a:lnTo>
                  <a:lnTo>
                    <a:pt x="20" y="0"/>
                  </a:lnTo>
                  <a:lnTo>
                    <a:pt x="20" y="4"/>
                  </a:lnTo>
                  <a:lnTo>
                    <a:pt x="24" y="4"/>
                  </a:lnTo>
                  <a:lnTo>
                    <a:pt x="28" y="4"/>
                  </a:lnTo>
                  <a:lnTo>
                    <a:pt x="28" y="8"/>
                  </a:lnTo>
                  <a:lnTo>
                    <a:pt x="32" y="8"/>
                  </a:lnTo>
                  <a:lnTo>
                    <a:pt x="32" y="12"/>
                  </a:lnTo>
                  <a:lnTo>
                    <a:pt x="28" y="12"/>
                  </a:lnTo>
                  <a:lnTo>
                    <a:pt x="28" y="16"/>
                  </a:lnTo>
                  <a:lnTo>
                    <a:pt x="28" y="20"/>
                  </a:lnTo>
                  <a:lnTo>
                    <a:pt x="24" y="20"/>
                  </a:lnTo>
                  <a:lnTo>
                    <a:pt x="24" y="16"/>
                  </a:lnTo>
                  <a:lnTo>
                    <a:pt x="20" y="16"/>
                  </a:lnTo>
                  <a:lnTo>
                    <a:pt x="20" y="12"/>
                  </a:lnTo>
                  <a:lnTo>
                    <a:pt x="20" y="16"/>
                  </a:lnTo>
                  <a:lnTo>
                    <a:pt x="16" y="16"/>
                  </a:lnTo>
                  <a:lnTo>
                    <a:pt x="12" y="16"/>
                  </a:lnTo>
                  <a:lnTo>
                    <a:pt x="12" y="12"/>
                  </a:lnTo>
                  <a:lnTo>
                    <a:pt x="16" y="12"/>
                  </a:lnTo>
                  <a:lnTo>
                    <a:pt x="12" y="12"/>
                  </a:lnTo>
                  <a:lnTo>
                    <a:pt x="8" y="12"/>
                  </a:lnTo>
                  <a:lnTo>
                    <a:pt x="4" y="8"/>
                  </a:lnTo>
                  <a:lnTo>
                    <a:pt x="0" y="8"/>
                  </a:lnTo>
                  <a:lnTo>
                    <a:pt x="0" y="4"/>
                  </a:lnTo>
                  <a:close/>
                </a:path>
              </a:pathLst>
            </a:custGeom>
            <a:solidFill>
              <a:srgbClr val="CCFFFF"/>
            </a:solidFill>
            <a:ln w="6350">
              <a:solidFill>
                <a:srgbClr val="CCFFFF"/>
              </a:solidFill>
              <a:prstDash val="solid"/>
              <a:round/>
              <a:headEnd/>
              <a:tailEnd/>
            </a:ln>
          </p:spPr>
          <p:txBody>
            <a:bodyPr/>
            <a:lstStyle/>
            <a:p>
              <a:endParaRPr lang="it-IT"/>
            </a:p>
          </p:txBody>
        </p:sp>
        <p:sp>
          <p:nvSpPr>
            <p:cNvPr id="23623" name="Freeform 68">
              <a:extLst>
                <a:ext uri="{FF2B5EF4-FFF2-40B4-BE49-F238E27FC236}">
                  <a16:creationId xmlns:a16="http://schemas.microsoft.com/office/drawing/2014/main" id="{CED4B46E-1648-1AC1-5AB9-825006ADAEC5}"/>
                </a:ext>
              </a:extLst>
            </p:cNvPr>
            <p:cNvSpPr>
              <a:spLocks/>
            </p:cNvSpPr>
            <p:nvPr/>
          </p:nvSpPr>
          <p:spPr bwMode="auto">
            <a:xfrm>
              <a:off x="3500" y="1614"/>
              <a:ext cx="91" cy="41"/>
            </a:xfrm>
            <a:custGeom>
              <a:avLst/>
              <a:gdLst>
                <a:gd name="T0" fmla="*/ 0 w 48"/>
                <a:gd name="T1" fmla="*/ 2147483646 h 16"/>
                <a:gd name="T2" fmla="*/ 0 w 48"/>
                <a:gd name="T3" fmla="*/ 2147483646 h 16"/>
                <a:gd name="T4" fmla="*/ 245711845 w 48"/>
                <a:gd name="T5" fmla="*/ 2147483646 h 16"/>
                <a:gd name="T6" fmla="*/ 465828706 w 48"/>
                <a:gd name="T7" fmla="*/ 2147483646 h 16"/>
                <a:gd name="T8" fmla="*/ 730387366 w 48"/>
                <a:gd name="T9" fmla="*/ 2147483646 h 16"/>
                <a:gd name="T10" fmla="*/ 730387366 w 48"/>
                <a:gd name="T11" fmla="*/ 2147483646 h 16"/>
                <a:gd name="T12" fmla="*/ 952620606 w 48"/>
                <a:gd name="T13" fmla="*/ 2147483646 h 16"/>
                <a:gd name="T14" fmla="*/ 1209126836 w 48"/>
                <a:gd name="T15" fmla="*/ 2147483646 h 16"/>
                <a:gd name="T16" fmla="*/ 1209126836 w 48"/>
                <a:gd name="T17" fmla="*/ 0 h 16"/>
                <a:gd name="T18" fmla="*/ 1453399273 w 48"/>
                <a:gd name="T19" fmla="*/ 2147483646 h 16"/>
                <a:gd name="T20" fmla="*/ 1674274094 w 48"/>
                <a:gd name="T21" fmla="*/ 2147483646 h 16"/>
                <a:gd name="T22" fmla="*/ 1939682193 w 48"/>
                <a:gd name="T23" fmla="*/ 2147483646 h 16"/>
                <a:gd name="T24" fmla="*/ 2147483646 w 48"/>
                <a:gd name="T25" fmla="*/ 2147483646 h 16"/>
                <a:gd name="T26" fmla="*/ 2147483646 w 48"/>
                <a:gd name="T27" fmla="*/ 2147483646 h 16"/>
                <a:gd name="T28" fmla="*/ 2147483646 w 48"/>
                <a:gd name="T29" fmla="*/ 2147483646 h 16"/>
                <a:gd name="T30" fmla="*/ 2147483646 w 48"/>
                <a:gd name="T31" fmla="*/ 2147483646 h 16"/>
                <a:gd name="T32" fmla="*/ 2147483646 w 48"/>
                <a:gd name="T33" fmla="*/ 2147483646 h 16"/>
                <a:gd name="T34" fmla="*/ 2147483646 w 48"/>
                <a:gd name="T35" fmla="*/ 2147483646 h 16"/>
                <a:gd name="T36" fmla="*/ 2147483646 w 48"/>
                <a:gd name="T37" fmla="*/ 2147483646 h 16"/>
                <a:gd name="T38" fmla="*/ 1939682193 w 48"/>
                <a:gd name="T39" fmla="*/ 2147483646 h 16"/>
                <a:gd name="T40" fmla="*/ 1674274094 w 48"/>
                <a:gd name="T41" fmla="*/ 2147483646 h 16"/>
                <a:gd name="T42" fmla="*/ 1453399273 w 48"/>
                <a:gd name="T43" fmla="*/ 2147483646 h 16"/>
                <a:gd name="T44" fmla="*/ 1209126836 w 48"/>
                <a:gd name="T45" fmla="*/ 2147483646 h 16"/>
                <a:gd name="T46" fmla="*/ 952620606 w 48"/>
                <a:gd name="T47" fmla="*/ 2147483646 h 16"/>
                <a:gd name="T48" fmla="*/ 465828706 w 48"/>
                <a:gd name="T49" fmla="*/ 2147483646 h 16"/>
                <a:gd name="T50" fmla="*/ 245711845 w 48"/>
                <a:gd name="T51" fmla="*/ 2147483646 h 16"/>
                <a:gd name="T52" fmla="*/ 0 w 48"/>
                <a:gd name="T53" fmla="*/ 2147483646 h 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16"/>
                <a:gd name="T83" fmla="*/ 48 w 48"/>
                <a:gd name="T84" fmla="*/ 16 h 1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16">
                  <a:moveTo>
                    <a:pt x="0" y="12"/>
                  </a:moveTo>
                  <a:lnTo>
                    <a:pt x="0" y="8"/>
                  </a:lnTo>
                  <a:lnTo>
                    <a:pt x="4" y="8"/>
                  </a:lnTo>
                  <a:lnTo>
                    <a:pt x="8" y="8"/>
                  </a:lnTo>
                  <a:lnTo>
                    <a:pt x="12" y="8"/>
                  </a:lnTo>
                  <a:lnTo>
                    <a:pt x="12" y="4"/>
                  </a:lnTo>
                  <a:lnTo>
                    <a:pt x="16" y="4"/>
                  </a:lnTo>
                  <a:lnTo>
                    <a:pt x="20" y="4"/>
                  </a:lnTo>
                  <a:lnTo>
                    <a:pt x="20" y="0"/>
                  </a:lnTo>
                  <a:lnTo>
                    <a:pt x="24" y="4"/>
                  </a:lnTo>
                  <a:lnTo>
                    <a:pt x="28" y="4"/>
                  </a:lnTo>
                  <a:lnTo>
                    <a:pt x="32" y="4"/>
                  </a:lnTo>
                  <a:lnTo>
                    <a:pt x="36" y="4"/>
                  </a:lnTo>
                  <a:lnTo>
                    <a:pt x="40" y="4"/>
                  </a:lnTo>
                  <a:lnTo>
                    <a:pt x="44" y="4"/>
                  </a:lnTo>
                  <a:lnTo>
                    <a:pt x="48" y="8"/>
                  </a:lnTo>
                  <a:lnTo>
                    <a:pt x="44" y="12"/>
                  </a:lnTo>
                  <a:lnTo>
                    <a:pt x="40" y="12"/>
                  </a:lnTo>
                  <a:lnTo>
                    <a:pt x="36" y="12"/>
                  </a:lnTo>
                  <a:lnTo>
                    <a:pt x="32" y="12"/>
                  </a:lnTo>
                  <a:lnTo>
                    <a:pt x="28" y="16"/>
                  </a:lnTo>
                  <a:lnTo>
                    <a:pt x="24" y="16"/>
                  </a:lnTo>
                  <a:lnTo>
                    <a:pt x="20" y="16"/>
                  </a:lnTo>
                  <a:lnTo>
                    <a:pt x="16" y="16"/>
                  </a:lnTo>
                  <a:lnTo>
                    <a:pt x="8" y="16"/>
                  </a:lnTo>
                  <a:lnTo>
                    <a:pt x="4" y="16"/>
                  </a:lnTo>
                  <a:lnTo>
                    <a:pt x="0" y="12"/>
                  </a:lnTo>
                  <a:close/>
                </a:path>
              </a:pathLst>
            </a:custGeom>
            <a:solidFill>
              <a:srgbClr val="CCFFFF"/>
            </a:solidFill>
            <a:ln w="6350">
              <a:solidFill>
                <a:srgbClr val="CCFFFF"/>
              </a:solidFill>
              <a:prstDash val="solid"/>
              <a:round/>
              <a:headEnd/>
              <a:tailEnd/>
            </a:ln>
          </p:spPr>
          <p:txBody>
            <a:bodyPr/>
            <a:lstStyle/>
            <a:p>
              <a:endParaRPr lang="it-IT"/>
            </a:p>
          </p:txBody>
        </p:sp>
        <p:sp>
          <p:nvSpPr>
            <p:cNvPr id="23624" name="Freeform 69">
              <a:extLst>
                <a:ext uri="{FF2B5EF4-FFF2-40B4-BE49-F238E27FC236}">
                  <a16:creationId xmlns:a16="http://schemas.microsoft.com/office/drawing/2014/main" id="{C1BC3F30-955F-1304-C68E-7F4B0A7738B5}"/>
                </a:ext>
              </a:extLst>
            </p:cNvPr>
            <p:cNvSpPr>
              <a:spLocks/>
            </p:cNvSpPr>
            <p:nvPr/>
          </p:nvSpPr>
          <p:spPr bwMode="auto">
            <a:xfrm>
              <a:off x="3491" y="1644"/>
              <a:ext cx="109" cy="62"/>
            </a:xfrm>
            <a:custGeom>
              <a:avLst/>
              <a:gdLst>
                <a:gd name="T0" fmla="*/ 2147483646 w 56"/>
                <a:gd name="T1" fmla="*/ 2147483646 h 24"/>
                <a:gd name="T2" fmla="*/ 1994739779 w 56"/>
                <a:gd name="T3" fmla="*/ 2147483646 h 24"/>
                <a:gd name="T4" fmla="*/ 1495137028 w 56"/>
                <a:gd name="T5" fmla="*/ 2147483646 h 24"/>
                <a:gd name="T6" fmla="*/ 1024820437 w 56"/>
                <a:gd name="T7" fmla="*/ 2147483646 h 24"/>
                <a:gd name="T8" fmla="*/ 0 w 56"/>
                <a:gd name="T9" fmla="*/ 2147483646 h 24"/>
                <a:gd name="T10" fmla="*/ 0 w 56"/>
                <a:gd name="T11" fmla="*/ 2147483646 h 24"/>
                <a:gd name="T12" fmla="*/ 0 w 56"/>
                <a:gd name="T13" fmla="*/ 2147483646 h 24"/>
                <a:gd name="T14" fmla="*/ 526513252 w 56"/>
                <a:gd name="T15" fmla="*/ 2147483646 h 24"/>
                <a:gd name="T16" fmla="*/ 526513252 w 56"/>
                <a:gd name="T17" fmla="*/ 2147483646 h 24"/>
                <a:gd name="T18" fmla="*/ 1024820437 w 56"/>
                <a:gd name="T19" fmla="*/ 2147483646 h 24"/>
                <a:gd name="T20" fmla="*/ 1495137028 w 56"/>
                <a:gd name="T21" fmla="*/ 2147483646 h 24"/>
                <a:gd name="T22" fmla="*/ 2147483646 w 56"/>
                <a:gd name="T23" fmla="*/ 2147483646 h 24"/>
                <a:gd name="T24" fmla="*/ 2147483646 w 56"/>
                <a:gd name="T25" fmla="*/ 2147483646 h 24"/>
                <a:gd name="T26" fmla="*/ 2147483646 w 56"/>
                <a:gd name="T27" fmla="*/ 2147483646 h 24"/>
                <a:gd name="T28" fmla="*/ 2147483646 w 56"/>
                <a:gd name="T29" fmla="*/ 2147483646 h 24"/>
                <a:gd name="T30" fmla="*/ 2147483646 w 56"/>
                <a:gd name="T31" fmla="*/ 0 h 24"/>
                <a:gd name="T32" fmla="*/ 2147483646 w 56"/>
                <a:gd name="T33" fmla="*/ 0 h 24"/>
                <a:gd name="T34" fmla="*/ 2147483646 w 56"/>
                <a:gd name="T35" fmla="*/ 0 h 24"/>
                <a:gd name="T36" fmla="*/ 2147483646 w 56"/>
                <a:gd name="T37" fmla="*/ 0 h 24"/>
                <a:gd name="T38" fmla="*/ 2147483646 w 56"/>
                <a:gd name="T39" fmla="*/ 0 h 24"/>
                <a:gd name="T40" fmla="*/ 2147483646 w 56"/>
                <a:gd name="T41" fmla="*/ 2147483646 h 24"/>
                <a:gd name="T42" fmla="*/ 2147483646 w 56"/>
                <a:gd name="T43" fmla="*/ 2147483646 h 24"/>
                <a:gd name="T44" fmla="*/ 2147483646 w 56"/>
                <a:gd name="T45" fmla="*/ 2147483646 h 24"/>
                <a:gd name="T46" fmla="*/ 2147483646 w 56"/>
                <a:gd name="T47" fmla="*/ 2147483646 h 24"/>
                <a:gd name="T48" fmla="*/ 2147483646 w 56"/>
                <a:gd name="T49" fmla="*/ 2147483646 h 24"/>
                <a:gd name="T50" fmla="*/ 2147483646 w 56"/>
                <a:gd name="T51" fmla="*/ 2147483646 h 24"/>
                <a:gd name="T52" fmla="*/ 2147483646 w 56"/>
                <a:gd name="T53" fmla="*/ 2147483646 h 24"/>
                <a:gd name="T54" fmla="*/ 2147483646 w 56"/>
                <a:gd name="T55" fmla="*/ 2147483646 h 24"/>
                <a:gd name="T56" fmla="*/ 2147483646 w 56"/>
                <a:gd name="T57" fmla="*/ 2147483646 h 24"/>
                <a:gd name="T58" fmla="*/ 2147483646 w 56"/>
                <a:gd name="T59" fmla="*/ 2147483646 h 24"/>
                <a:gd name="T60" fmla="*/ 2147483646 w 56"/>
                <a:gd name="T61" fmla="*/ 2147483646 h 2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6"/>
                <a:gd name="T94" fmla="*/ 0 h 24"/>
                <a:gd name="T95" fmla="*/ 56 w 56"/>
                <a:gd name="T96" fmla="*/ 24 h 2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6" h="24">
                  <a:moveTo>
                    <a:pt x="20" y="24"/>
                  </a:moveTo>
                  <a:lnTo>
                    <a:pt x="16" y="24"/>
                  </a:lnTo>
                  <a:lnTo>
                    <a:pt x="12" y="24"/>
                  </a:lnTo>
                  <a:lnTo>
                    <a:pt x="8" y="20"/>
                  </a:lnTo>
                  <a:lnTo>
                    <a:pt x="0" y="16"/>
                  </a:lnTo>
                  <a:lnTo>
                    <a:pt x="0" y="12"/>
                  </a:lnTo>
                  <a:lnTo>
                    <a:pt x="0" y="8"/>
                  </a:lnTo>
                  <a:lnTo>
                    <a:pt x="4" y="8"/>
                  </a:lnTo>
                  <a:lnTo>
                    <a:pt x="4" y="4"/>
                  </a:lnTo>
                  <a:lnTo>
                    <a:pt x="8" y="4"/>
                  </a:lnTo>
                  <a:lnTo>
                    <a:pt x="12" y="4"/>
                  </a:lnTo>
                  <a:lnTo>
                    <a:pt x="20" y="4"/>
                  </a:lnTo>
                  <a:lnTo>
                    <a:pt x="24" y="4"/>
                  </a:lnTo>
                  <a:lnTo>
                    <a:pt x="28" y="4"/>
                  </a:lnTo>
                  <a:lnTo>
                    <a:pt x="32" y="4"/>
                  </a:lnTo>
                  <a:lnTo>
                    <a:pt x="36" y="0"/>
                  </a:lnTo>
                  <a:lnTo>
                    <a:pt x="40" y="0"/>
                  </a:lnTo>
                  <a:lnTo>
                    <a:pt x="44" y="0"/>
                  </a:lnTo>
                  <a:lnTo>
                    <a:pt x="48" y="0"/>
                  </a:lnTo>
                  <a:lnTo>
                    <a:pt x="52" y="0"/>
                  </a:lnTo>
                  <a:lnTo>
                    <a:pt x="52" y="4"/>
                  </a:lnTo>
                  <a:lnTo>
                    <a:pt x="56" y="4"/>
                  </a:lnTo>
                  <a:lnTo>
                    <a:pt x="52" y="8"/>
                  </a:lnTo>
                  <a:lnTo>
                    <a:pt x="48" y="8"/>
                  </a:lnTo>
                  <a:lnTo>
                    <a:pt x="44" y="12"/>
                  </a:lnTo>
                  <a:lnTo>
                    <a:pt x="40" y="16"/>
                  </a:lnTo>
                  <a:lnTo>
                    <a:pt x="40" y="20"/>
                  </a:lnTo>
                  <a:lnTo>
                    <a:pt x="36" y="20"/>
                  </a:lnTo>
                  <a:lnTo>
                    <a:pt x="32" y="20"/>
                  </a:lnTo>
                  <a:lnTo>
                    <a:pt x="28" y="20"/>
                  </a:lnTo>
                  <a:lnTo>
                    <a:pt x="20" y="24"/>
                  </a:lnTo>
                  <a:close/>
                </a:path>
              </a:pathLst>
            </a:custGeom>
            <a:solidFill>
              <a:srgbClr val="CCFFFF"/>
            </a:solidFill>
            <a:ln w="6350">
              <a:solidFill>
                <a:srgbClr val="CCFFFF"/>
              </a:solidFill>
              <a:prstDash val="solid"/>
              <a:round/>
              <a:headEnd/>
              <a:tailEnd/>
            </a:ln>
          </p:spPr>
          <p:txBody>
            <a:bodyPr/>
            <a:lstStyle/>
            <a:p>
              <a:endParaRPr lang="it-IT"/>
            </a:p>
          </p:txBody>
        </p:sp>
        <p:sp>
          <p:nvSpPr>
            <p:cNvPr id="23625" name="Freeform 70">
              <a:extLst>
                <a:ext uri="{FF2B5EF4-FFF2-40B4-BE49-F238E27FC236}">
                  <a16:creationId xmlns:a16="http://schemas.microsoft.com/office/drawing/2014/main" id="{868EFD63-C660-6DD3-16B7-31423F6A0397}"/>
                </a:ext>
              </a:extLst>
            </p:cNvPr>
            <p:cNvSpPr>
              <a:spLocks/>
            </p:cNvSpPr>
            <p:nvPr/>
          </p:nvSpPr>
          <p:spPr bwMode="auto">
            <a:xfrm>
              <a:off x="3661" y="1644"/>
              <a:ext cx="53" cy="62"/>
            </a:xfrm>
            <a:custGeom>
              <a:avLst/>
              <a:gdLst>
                <a:gd name="T0" fmla="*/ 0 w 28"/>
                <a:gd name="T1" fmla="*/ 0 h 24"/>
                <a:gd name="T2" fmla="*/ 236356222 w 28"/>
                <a:gd name="T3" fmla="*/ 0 h 24"/>
                <a:gd name="T4" fmla="*/ 447388563 w 28"/>
                <a:gd name="T5" fmla="*/ 0 h 24"/>
                <a:gd name="T6" fmla="*/ 702151115 w 28"/>
                <a:gd name="T7" fmla="*/ 0 h 24"/>
                <a:gd name="T8" fmla="*/ 702151115 w 28"/>
                <a:gd name="T9" fmla="*/ 2147483646 h 24"/>
                <a:gd name="T10" fmla="*/ 702151115 w 28"/>
                <a:gd name="T11" fmla="*/ 0 h 24"/>
                <a:gd name="T12" fmla="*/ 702151115 w 28"/>
                <a:gd name="T13" fmla="*/ 2147483646 h 24"/>
                <a:gd name="T14" fmla="*/ 702151115 w 28"/>
                <a:gd name="T15" fmla="*/ 0 h 24"/>
                <a:gd name="T16" fmla="*/ 913357145 w 28"/>
                <a:gd name="T17" fmla="*/ 0 h 24"/>
                <a:gd name="T18" fmla="*/ 913357145 w 28"/>
                <a:gd name="T19" fmla="*/ 2147483646 h 24"/>
                <a:gd name="T20" fmla="*/ 702151115 w 28"/>
                <a:gd name="T21" fmla="*/ 2147483646 h 24"/>
                <a:gd name="T22" fmla="*/ 913357145 w 28"/>
                <a:gd name="T23" fmla="*/ 2147483646 h 24"/>
                <a:gd name="T24" fmla="*/ 1148751163 w 28"/>
                <a:gd name="T25" fmla="*/ 2147483646 h 24"/>
                <a:gd name="T26" fmla="*/ 1148751163 w 28"/>
                <a:gd name="T27" fmla="*/ 2147483646 h 24"/>
                <a:gd name="T28" fmla="*/ 1364185686 w 28"/>
                <a:gd name="T29" fmla="*/ 2147483646 h 24"/>
                <a:gd name="T30" fmla="*/ 1364185686 w 28"/>
                <a:gd name="T31" fmla="*/ 2147483646 h 24"/>
                <a:gd name="T32" fmla="*/ 1364185686 w 28"/>
                <a:gd name="T33" fmla="*/ 2147483646 h 24"/>
                <a:gd name="T34" fmla="*/ 1364185686 w 28"/>
                <a:gd name="T35" fmla="*/ 2147483646 h 24"/>
                <a:gd name="T36" fmla="*/ 1602952134 w 28"/>
                <a:gd name="T37" fmla="*/ 2147483646 h 24"/>
                <a:gd name="T38" fmla="*/ 1602952134 w 28"/>
                <a:gd name="T39" fmla="*/ 2147483646 h 24"/>
                <a:gd name="T40" fmla="*/ 1602952134 w 28"/>
                <a:gd name="T41" fmla="*/ 2147483646 h 24"/>
                <a:gd name="T42" fmla="*/ 1602952134 w 28"/>
                <a:gd name="T43" fmla="*/ 2147483646 h 24"/>
                <a:gd name="T44" fmla="*/ 1364185686 w 28"/>
                <a:gd name="T45" fmla="*/ 2147483646 h 24"/>
                <a:gd name="T46" fmla="*/ 1364185686 w 28"/>
                <a:gd name="T47" fmla="*/ 2147483646 h 24"/>
                <a:gd name="T48" fmla="*/ 1364185686 w 28"/>
                <a:gd name="T49" fmla="*/ 2147483646 h 24"/>
                <a:gd name="T50" fmla="*/ 1148751163 w 28"/>
                <a:gd name="T51" fmla="*/ 2147483646 h 24"/>
                <a:gd name="T52" fmla="*/ 1148751163 w 28"/>
                <a:gd name="T53" fmla="*/ 2147483646 h 24"/>
                <a:gd name="T54" fmla="*/ 913357145 w 28"/>
                <a:gd name="T55" fmla="*/ 2147483646 h 24"/>
                <a:gd name="T56" fmla="*/ 913357145 w 28"/>
                <a:gd name="T57" fmla="*/ 2147483646 h 24"/>
                <a:gd name="T58" fmla="*/ 702151115 w 28"/>
                <a:gd name="T59" fmla="*/ 2147483646 h 24"/>
                <a:gd name="T60" fmla="*/ 702151115 w 28"/>
                <a:gd name="T61" fmla="*/ 2147483646 h 24"/>
                <a:gd name="T62" fmla="*/ 702151115 w 28"/>
                <a:gd name="T63" fmla="*/ 2147483646 h 24"/>
                <a:gd name="T64" fmla="*/ 702151115 w 28"/>
                <a:gd name="T65" fmla="*/ 2147483646 h 24"/>
                <a:gd name="T66" fmla="*/ 447388563 w 28"/>
                <a:gd name="T67" fmla="*/ 2147483646 h 24"/>
                <a:gd name="T68" fmla="*/ 236356222 w 28"/>
                <a:gd name="T69" fmla="*/ 2147483646 h 24"/>
                <a:gd name="T70" fmla="*/ 236356222 w 28"/>
                <a:gd name="T71" fmla="*/ 2147483646 h 24"/>
                <a:gd name="T72" fmla="*/ 0 w 28"/>
                <a:gd name="T73" fmla="*/ 0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
                <a:gd name="T112" fmla="*/ 0 h 24"/>
                <a:gd name="T113" fmla="*/ 28 w 28"/>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 h="24">
                  <a:moveTo>
                    <a:pt x="0" y="0"/>
                  </a:moveTo>
                  <a:lnTo>
                    <a:pt x="4" y="0"/>
                  </a:lnTo>
                  <a:lnTo>
                    <a:pt x="8" y="0"/>
                  </a:lnTo>
                  <a:lnTo>
                    <a:pt x="12" y="0"/>
                  </a:lnTo>
                  <a:lnTo>
                    <a:pt x="12" y="4"/>
                  </a:lnTo>
                  <a:lnTo>
                    <a:pt x="12" y="0"/>
                  </a:lnTo>
                  <a:lnTo>
                    <a:pt x="12" y="4"/>
                  </a:lnTo>
                  <a:lnTo>
                    <a:pt x="12" y="0"/>
                  </a:lnTo>
                  <a:lnTo>
                    <a:pt x="16" y="0"/>
                  </a:lnTo>
                  <a:lnTo>
                    <a:pt x="16" y="4"/>
                  </a:lnTo>
                  <a:lnTo>
                    <a:pt x="12" y="4"/>
                  </a:lnTo>
                  <a:lnTo>
                    <a:pt x="16" y="4"/>
                  </a:lnTo>
                  <a:lnTo>
                    <a:pt x="20" y="4"/>
                  </a:lnTo>
                  <a:lnTo>
                    <a:pt x="20" y="8"/>
                  </a:lnTo>
                  <a:lnTo>
                    <a:pt x="24" y="8"/>
                  </a:lnTo>
                  <a:lnTo>
                    <a:pt x="24" y="12"/>
                  </a:lnTo>
                  <a:lnTo>
                    <a:pt x="24" y="8"/>
                  </a:lnTo>
                  <a:lnTo>
                    <a:pt x="24" y="12"/>
                  </a:lnTo>
                  <a:lnTo>
                    <a:pt x="28" y="12"/>
                  </a:lnTo>
                  <a:lnTo>
                    <a:pt x="28" y="16"/>
                  </a:lnTo>
                  <a:lnTo>
                    <a:pt x="28" y="20"/>
                  </a:lnTo>
                  <a:lnTo>
                    <a:pt x="28" y="16"/>
                  </a:lnTo>
                  <a:lnTo>
                    <a:pt x="24" y="16"/>
                  </a:lnTo>
                  <a:lnTo>
                    <a:pt x="24" y="20"/>
                  </a:lnTo>
                  <a:lnTo>
                    <a:pt x="24" y="16"/>
                  </a:lnTo>
                  <a:lnTo>
                    <a:pt x="20" y="16"/>
                  </a:lnTo>
                  <a:lnTo>
                    <a:pt x="20" y="20"/>
                  </a:lnTo>
                  <a:lnTo>
                    <a:pt x="16" y="20"/>
                  </a:lnTo>
                  <a:lnTo>
                    <a:pt x="16" y="24"/>
                  </a:lnTo>
                  <a:lnTo>
                    <a:pt x="12" y="24"/>
                  </a:lnTo>
                  <a:lnTo>
                    <a:pt x="12" y="20"/>
                  </a:lnTo>
                  <a:lnTo>
                    <a:pt x="12" y="16"/>
                  </a:lnTo>
                  <a:lnTo>
                    <a:pt x="12" y="12"/>
                  </a:lnTo>
                  <a:lnTo>
                    <a:pt x="8" y="12"/>
                  </a:lnTo>
                  <a:lnTo>
                    <a:pt x="4" y="8"/>
                  </a:lnTo>
                  <a:lnTo>
                    <a:pt x="4" y="4"/>
                  </a:lnTo>
                  <a:lnTo>
                    <a:pt x="0" y="0"/>
                  </a:lnTo>
                  <a:close/>
                </a:path>
              </a:pathLst>
            </a:custGeom>
            <a:solidFill>
              <a:srgbClr val="CCFFFF"/>
            </a:solidFill>
            <a:ln w="6350">
              <a:solidFill>
                <a:srgbClr val="CCFFFF"/>
              </a:solidFill>
              <a:prstDash val="solid"/>
              <a:round/>
              <a:headEnd/>
              <a:tailEnd/>
            </a:ln>
          </p:spPr>
          <p:txBody>
            <a:bodyPr/>
            <a:lstStyle/>
            <a:p>
              <a:endParaRPr lang="it-IT"/>
            </a:p>
          </p:txBody>
        </p:sp>
        <p:sp>
          <p:nvSpPr>
            <p:cNvPr id="23626" name="Freeform 71">
              <a:extLst>
                <a:ext uri="{FF2B5EF4-FFF2-40B4-BE49-F238E27FC236}">
                  <a16:creationId xmlns:a16="http://schemas.microsoft.com/office/drawing/2014/main" id="{C3DA1627-266A-C755-B3A5-3E29076A1EC6}"/>
                </a:ext>
              </a:extLst>
            </p:cNvPr>
            <p:cNvSpPr>
              <a:spLocks/>
            </p:cNvSpPr>
            <p:nvPr/>
          </p:nvSpPr>
          <p:spPr bwMode="auto">
            <a:xfrm>
              <a:off x="3554" y="1644"/>
              <a:ext cx="160" cy="104"/>
            </a:xfrm>
            <a:custGeom>
              <a:avLst/>
              <a:gdLst>
                <a:gd name="T0" fmla="*/ 0 w 84"/>
                <a:gd name="T1" fmla="*/ 2147483646 h 40"/>
                <a:gd name="T2" fmla="*/ 286895691 w 84"/>
                <a:gd name="T3" fmla="*/ 2147483646 h 40"/>
                <a:gd name="T4" fmla="*/ 546467983 w 84"/>
                <a:gd name="T5" fmla="*/ 2147483646 h 40"/>
                <a:gd name="T6" fmla="*/ 546467983 w 84"/>
                <a:gd name="T7" fmla="*/ 2147483646 h 40"/>
                <a:gd name="T8" fmla="*/ 833371926 w 84"/>
                <a:gd name="T9" fmla="*/ 2147483646 h 40"/>
                <a:gd name="T10" fmla="*/ 1081001672 w 84"/>
                <a:gd name="T11" fmla="*/ 2147483646 h 40"/>
                <a:gd name="T12" fmla="*/ 1357991434 w 84"/>
                <a:gd name="T13" fmla="*/ 2147483646 h 40"/>
                <a:gd name="T14" fmla="*/ 1665847659 w 84"/>
                <a:gd name="T15" fmla="*/ 2147483646 h 40"/>
                <a:gd name="T16" fmla="*/ 1904472693 w 84"/>
                <a:gd name="T17" fmla="*/ 2147483646 h 40"/>
                <a:gd name="T18" fmla="*/ 2147483646 w 84"/>
                <a:gd name="T19" fmla="*/ 2147483646 h 40"/>
                <a:gd name="T20" fmla="*/ 2147483646 w 84"/>
                <a:gd name="T21" fmla="*/ 2147483646 h 40"/>
                <a:gd name="T22" fmla="*/ 2147483646 w 84"/>
                <a:gd name="T23" fmla="*/ 2147483646 h 40"/>
                <a:gd name="T24" fmla="*/ 2147483646 w 84"/>
                <a:gd name="T25" fmla="*/ 2147483646 h 40"/>
                <a:gd name="T26" fmla="*/ 2147483646 w 84"/>
                <a:gd name="T27" fmla="*/ 2147483646 h 40"/>
                <a:gd name="T28" fmla="*/ 2147483646 w 84"/>
                <a:gd name="T29" fmla="*/ 2147483646 h 40"/>
                <a:gd name="T30" fmla="*/ 2147483646 w 84"/>
                <a:gd name="T31" fmla="*/ 2147483646 h 40"/>
                <a:gd name="T32" fmla="*/ 2147483646 w 84"/>
                <a:gd name="T33" fmla="*/ 0 h 40"/>
                <a:gd name="T34" fmla="*/ 2147483646 w 84"/>
                <a:gd name="T35" fmla="*/ 0 h 40"/>
                <a:gd name="T36" fmla="*/ 2147483646 w 84"/>
                <a:gd name="T37" fmla="*/ 2147483646 h 40"/>
                <a:gd name="T38" fmla="*/ 2147483646 w 84"/>
                <a:gd name="T39" fmla="*/ 2147483646 h 40"/>
                <a:gd name="T40" fmla="*/ 2147483646 w 84"/>
                <a:gd name="T41" fmla="*/ 2147483646 h 40"/>
                <a:gd name="T42" fmla="*/ 2147483646 w 84"/>
                <a:gd name="T43" fmla="*/ 2147483646 h 40"/>
                <a:gd name="T44" fmla="*/ 2147483646 w 84"/>
                <a:gd name="T45" fmla="*/ 2147483646 h 40"/>
                <a:gd name="T46" fmla="*/ 2147483646 w 84"/>
                <a:gd name="T47" fmla="*/ 2147483646 h 40"/>
                <a:gd name="T48" fmla="*/ 2147483646 w 84"/>
                <a:gd name="T49" fmla="*/ 2147483646 h 40"/>
                <a:gd name="T50" fmla="*/ 2147483646 w 84"/>
                <a:gd name="T51" fmla="*/ 2147483646 h 40"/>
                <a:gd name="T52" fmla="*/ 2147483646 w 84"/>
                <a:gd name="T53" fmla="*/ 2147483646 h 40"/>
                <a:gd name="T54" fmla="*/ 2147483646 w 84"/>
                <a:gd name="T55" fmla="*/ 2147483646 h 40"/>
                <a:gd name="T56" fmla="*/ 2147483646 w 84"/>
                <a:gd name="T57" fmla="*/ 2147483646 h 40"/>
                <a:gd name="T58" fmla="*/ 2147483646 w 84"/>
                <a:gd name="T59" fmla="*/ 2147483646 h 40"/>
                <a:gd name="T60" fmla="*/ 2147483646 w 84"/>
                <a:gd name="T61" fmla="*/ 2147483646 h 40"/>
                <a:gd name="T62" fmla="*/ 2147483646 w 84"/>
                <a:gd name="T63" fmla="*/ 2147483646 h 40"/>
                <a:gd name="T64" fmla="*/ 2147483646 w 84"/>
                <a:gd name="T65" fmla="*/ 2147483646 h 40"/>
                <a:gd name="T66" fmla="*/ 2147483646 w 84"/>
                <a:gd name="T67" fmla="*/ 2147483646 h 40"/>
                <a:gd name="T68" fmla="*/ 2147483646 w 84"/>
                <a:gd name="T69" fmla="*/ 2147483646 h 40"/>
                <a:gd name="T70" fmla="*/ 2147483646 w 84"/>
                <a:gd name="T71" fmla="*/ 2147483646 h 40"/>
                <a:gd name="T72" fmla="*/ 2147483646 w 84"/>
                <a:gd name="T73" fmla="*/ 2147483646 h 40"/>
                <a:gd name="T74" fmla="*/ 2147483646 w 84"/>
                <a:gd name="T75" fmla="*/ 2147483646 h 40"/>
                <a:gd name="T76" fmla="*/ 2147483646 w 84"/>
                <a:gd name="T77" fmla="*/ 2147483646 h 40"/>
                <a:gd name="T78" fmla="*/ 2147483646 w 84"/>
                <a:gd name="T79" fmla="*/ 2147483646 h 40"/>
                <a:gd name="T80" fmla="*/ 2147483646 w 84"/>
                <a:gd name="T81" fmla="*/ 2147483646 h 40"/>
                <a:gd name="T82" fmla="*/ 2147483646 w 84"/>
                <a:gd name="T83" fmla="*/ 2147483646 h 40"/>
                <a:gd name="T84" fmla="*/ 2147483646 w 84"/>
                <a:gd name="T85" fmla="*/ 2147483646 h 40"/>
                <a:gd name="T86" fmla="*/ 2147483646 w 84"/>
                <a:gd name="T87" fmla="*/ 2147483646 h 40"/>
                <a:gd name="T88" fmla="*/ 1904472693 w 84"/>
                <a:gd name="T89" fmla="*/ 2147483646 h 40"/>
                <a:gd name="T90" fmla="*/ 1665847659 w 84"/>
                <a:gd name="T91" fmla="*/ 2147483646 h 40"/>
                <a:gd name="T92" fmla="*/ 1665847659 w 84"/>
                <a:gd name="T93" fmla="*/ 2147483646 h 40"/>
                <a:gd name="T94" fmla="*/ 1357991434 w 84"/>
                <a:gd name="T95" fmla="*/ 2147483646 h 40"/>
                <a:gd name="T96" fmla="*/ 1357991434 w 84"/>
                <a:gd name="T97" fmla="*/ 2147483646 h 40"/>
                <a:gd name="T98" fmla="*/ 1081001672 w 84"/>
                <a:gd name="T99" fmla="*/ 2147483646 h 40"/>
                <a:gd name="T100" fmla="*/ 1081001672 w 84"/>
                <a:gd name="T101" fmla="*/ 2147483646 h 40"/>
                <a:gd name="T102" fmla="*/ 1081001672 w 84"/>
                <a:gd name="T103" fmla="*/ 2147483646 h 40"/>
                <a:gd name="T104" fmla="*/ 833371926 w 84"/>
                <a:gd name="T105" fmla="*/ 2147483646 h 40"/>
                <a:gd name="T106" fmla="*/ 546467983 w 84"/>
                <a:gd name="T107" fmla="*/ 2147483646 h 40"/>
                <a:gd name="T108" fmla="*/ 833371926 w 84"/>
                <a:gd name="T109" fmla="*/ 2147483646 h 40"/>
                <a:gd name="T110" fmla="*/ 833371926 w 84"/>
                <a:gd name="T111" fmla="*/ 2147483646 h 40"/>
                <a:gd name="T112" fmla="*/ 546467983 w 84"/>
                <a:gd name="T113" fmla="*/ 2147483646 h 40"/>
                <a:gd name="T114" fmla="*/ 833371926 w 84"/>
                <a:gd name="T115" fmla="*/ 2147483646 h 40"/>
                <a:gd name="T116" fmla="*/ 546467983 w 84"/>
                <a:gd name="T117" fmla="*/ 2147483646 h 40"/>
                <a:gd name="T118" fmla="*/ 286895691 w 84"/>
                <a:gd name="T119" fmla="*/ 2147483646 h 40"/>
                <a:gd name="T120" fmla="*/ 286895691 w 84"/>
                <a:gd name="T121" fmla="*/ 2147483646 h 40"/>
                <a:gd name="T122" fmla="*/ 0 w 84"/>
                <a:gd name="T123" fmla="*/ 2147483646 h 4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4"/>
                <a:gd name="T187" fmla="*/ 0 h 40"/>
                <a:gd name="T188" fmla="*/ 84 w 84"/>
                <a:gd name="T189" fmla="*/ 40 h 4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4" h="40">
                  <a:moveTo>
                    <a:pt x="0" y="20"/>
                  </a:moveTo>
                  <a:lnTo>
                    <a:pt x="4" y="20"/>
                  </a:lnTo>
                  <a:lnTo>
                    <a:pt x="8" y="20"/>
                  </a:lnTo>
                  <a:lnTo>
                    <a:pt x="8" y="16"/>
                  </a:lnTo>
                  <a:lnTo>
                    <a:pt x="12" y="12"/>
                  </a:lnTo>
                  <a:lnTo>
                    <a:pt x="16" y="8"/>
                  </a:lnTo>
                  <a:lnTo>
                    <a:pt x="20" y="8"/>
                  </a:lnTo>
                  <a:lnTo>
                    <a:pt x="24" y="4"/>
                  </a:lnTo>
                  <a:lnTo>
                    <a:pt x="28" y="4"/>
                  </a:lnTo>
                  <a:lnTo>
                    <a:pt x="32" y="4"/>
                  </a:lnTo>
                  <a:lnTo>
                    <a:pt x="36" y="4"/>
                  </a:lnTo>
                  <a:lnTo>
                    <a:pt x="40" y="4"/>
                  </a:lnTo>
                  <a:lnTo>
                    <a:pt x="40" y="8"/>
                  </a:lnTo>
                  <a:lnTo>
                    <a:pt x="40" y="4"/>
                  </a:lnTo>
                  <a:lnTo>
                    <a:pt x="44" y="4"/>
                  </a:lnTo>
                  <a:lnTo>
                    <a:pt x="52" y="4"/>
                  </a:lnTo>
                  <a:lnTo>
                    <a:pt x="52" y="0"/>
                  </a:lnTo>
                  <a:lnTo>
                    <a:pt x="56" y="0"/>
                  </a:lnTo>
                  <a:lnTo>
                    <a:pt x="60" y="4"/>
                  </a:lnTo>
                  <a:lnTo>
                    <a:pt x="60" y="8"/>
                  </a:lnTo>
                  <a:lnTo>
                    <a:pt x="64" y="12"/>
                  </a:lnTo>
                  <a:lnTo>
                    <a:pt x="68" y="12"/>
                  </a:lnTo>
                  <a:lnTo>
                    <a:pt x="68" y="16"/>
                  </a:lnTo>
                  <a:lnTo>
                    <a:pt x="68" y="20"/>
                  </a:lnTo>
                  <a:lnTo>
                    <a:pt x="68" y="24"/>
                  </a:lnTo>
                  <a:lnTo>
                    <a:pt x="72" y="28"/>
                  </a:lnTo>
                  <a:lnTo>
                    <a:pt x="76" y="28"/>
                  </a:lnTo>
                  <a:lnTo>
                    <a:pt x="80" y="24"/>
                  </a:lnTo>
                  <a:lnTo>
                    <a:pt x="80" y="28"/>
                  </a:lnTo>
                  <a:lnTo>
                    <a:pt x="84" y="28"/>
                  </a:lnTo>
                  <a:lnTo>
                    <a:pt x="80" y="28"/>
                  </a:lnTo>
                  <a:lnTo>
                    <a:pt x="80" y="32"/>
                  </a:lnTo>
                  <a:lnTo>
                    <a:pt x="76" y="32"/>
                  </a:lnTo>
                  <a:lnTo>
                    <a:pt x="72" y="36"/>
                  </a:lnTo>
                  <a:lnTo>
                    <a:pt x="72" y="40"/>
                  </a:lnTo>
                  <a:lnTo>
                    <a:pt x="68" y="40"/>
                  </a:lnTo>
                  <a:lnTo>
                    <a:pt x="64" y="40"/>
                  </a:lnTo>
                  <a:lnTo>
                    <a:pt x="60" y="36"/>
                  </a:lnTo>
                  <a:lnTo>
                    <a:pt x="56" y="36"/>
                  </a:lnTo>
                  <a:lnTo>
                    <a:pt x="52" y="36"/>
                  </a:lnTo>
                  <a:lnTo>
                    <a:pt x="48" y="40"/>
                  </a:lnTo>
                  <a:lnTo>
                    <a:pt x="44" y="40"/>
                  </a:lnTo>
                  <a:lnTo>
                    <a:pt x="40" y="40"/>
                  </a:lnTo>
                  <a:lnTo>
                    <a:pt x="36" y="40"/>
                  </a:lnTo>
                  <a:lnTo>
                    <a:pt x="28" y="40"/>
                  </a:lnTo>
                  <a:lnTo>
                    <a:pt x="24" y="40"/>
                  </a:lnTo>
                  <a:lnTo>
                    <a:pt x="24" y="36"/>
                  </a:lnTo>
                  <a:lnTo>
                    <a:pt x="20" y="36"/>
                  </a:lnTo>
                  <a:lnTo>
                    <a:pt x="20" y="32"/>
                  </a:lnTo>
                  <a:lnTo>
                    <a:pt x="16" y="32"/>
                  </a:lnTo>
                  <a:lnTo>
                    <a:pt x="16" y="36"/>
                  </a:lnTo>
                  <a:lnTo>
                    <a:pt x="16" y="32"/>
                  </a:lnTo>
                  <a:lnTo>
                    <a:pt x="12" y="32"/>
                  </a:lnTo>
                  <a:lnTo>
                    <a:pt x="8" y="32"/>
                  </a:lnTo>
                  <a:lnTo>
                    <a:pt x="12" y="32"/>
                  </a:lnTo>
                  <a:lnTo>
                    <a:pt x="12" y="28"/>
                  </a:lnTo>
                  <a:lnTo>
                    <a:pt x="8" y="28"/>
                  </a:lnTo>
                  <a:lnTo>
                    <a:pt x="12" y="28"/>
                  </a:lnTo>
                  <a:lnTo>
                    <a:pt x="8" y="28"/>
                  </a:lnTo>
                  <a:lnTo>
                    <a:pt x="4" y="24"/>
                  </a:lnTo>
                  <a:lnTo>
                    <a:pt x="4" y="20"/>
                  </a:lnTo>
                  <a:lnTo>
                    <a:pt x="0" y="20"/>
                  </a:lnTo>
                  <a:close/>
                </a:path>
              </a:pathLst>
            </a:custGeom>
            <a:solidFill>
              <a:srgbClr val="CCFFFF"/>
            </a:solidFill>
            <a:ln w="6350">
              <a:solidFill>
                <a:srgbClr val="CCFFFF"/>
              </a:solidFill>
              <a:prstDash val="solid"/>
              <a:round/>
              <a:headEnd/>
              <a:tailEnd/>
            </a:ln>
          </p:spPr>
          <p:txBody>
            <a:bodyPr/>
            <a:lstStyle/>
            <a:p>
              <a:endParaRPr lang="it-IT"/>
            </a:p>
          </p:txBody>
        </p:sp>
        <p:sp>
          <p:nvSpPr>
            <p:cNvPr id="23627" name="Freeform 72">
              <a:extLst>
                <a:ext uri="{FF2B5EF4-FFF2-40B4-BE49-F238E27FC236}">
                  <a16:creationId xmlns:a16="http://schemas.microsoft.com/office/drawing/2014/main" id="{205B397E-BF0A-F7B9-2A83-5901C130CB96}"/>
                </a:ext>
              </a:extLst>
            </p:cNvPr>
            <p:cNvSpPr>
              <a:spLocks noEditPoints="1"/>
            </p:cNvSpPr>
            <p:nvPr/>
          </p:nvSpPr>
          <p:spPr bwMode="auto">
            <a:xfrm>
              <a:off x="3323" y="1676"/>
              <a:ext cx="199" cy="226"/>
            </a:xfrm>
            <a:custGeom>
              <a:avLst/>
              <a:gdLst>
                <a:gd name="T0" fmla="*/ 1556351326 w 104"/>
                <a:gd name="T1" fmla="*/ 2147483646 h 88"/>
                <a:gd name="T2" fmla="*/ 1252477522 w 104"/>
                <a:gd name="T3" fmla="*/ 2147483646 h 88"/>
                <a:gd name="T4" fmla="*/ 2147483646 w 104"/>
                <a:gd name="T5" fmla="*/ 2147483646 h 88"/>
                <a:gd name="T6" fmla="*/ 2147483646 w 104"/>
                <a:gd name="T7" fmla="*/ 2147483646 h 88"/>
                <a:gd name="T8" fmla="*/ 1556351326 w 104"/>
                <a:gd name="T9" fmla="*/ 2147483646 h 88"/>
                <a:gd name="T10" fmla="*/ 2147483646 w 104"/>
                <a:gd name="T11" fmla="*/ 2147483646 h 88"/>
                <a:gd name="T12" fmla="*/ 2147483646 w 104"/>
                <a:gd name="T13" fmla="*/ 2147483646 h 88"/>
                <a:gd name="T14" fmla="*/ 2147483646 w 104"/>
                <a:gd name="T15" fmla="*/ 2147483646 h 88"/>
                <a:gd name="T16" fmla="*/ 2147483646 w 104"/>
                <a:gd name="T17" fmla="*/ 2147483646 h 88"/>
                <a:gd name="T18" fmla="*/ 2147483646 w 104"/>
                <a:gd name="T19" fmla="*/ 2147483646 h 88"/>
                <a:gd name="T20" fmla="*/ 2147483646 w 104"/>
                <a:gd name="T21" fmla="*/ 2147483646 h 88"/>
                <a:gd name="T22" fmla="*/ 2147483646 w 104"/>
                <a:gd name="T23" fmla="*/ 2147483646 h 88"/>
                <a:gd name="T24" fmla="*/ 2147483646 w 104"/>
                <a:gd name="T25" fmla="*/ 2147483646 h 88"/>
                <a:gd name="T26" fmla="*/ 2147483646 w 104"/>
                <a:gd name="T27" fmla="*/ 2147483646 h 88"/>
                <a:gd name="T28" fmla="*/ 2147483646 w 104"/>
                <a:gd name="T29" fmla="*/ 2147483646 h 88"/>
                <a:gd name="T30" fmla="*/ 2147483646 w 104"/>
                <a:gd name="T31" fmla="*/ 2147483646 h 88"/>
                <a:gd name="T32" fmla="*/ 2147483646 w 104"/>
                <a:gd name="T33" fmla="*/ 2147483646 h 88"/>
                <a:gd name="T34" fmla="*/ 2147483646 w 104"/>
                <a:gd name="T35" fmla="*/ 2147483646 h 88"/>
                <a:gd name="T36" fmla="*/ 2147483646 w 104"/>
                <a:gd name="T37" fmla="*/ 2147483646 h 88"/>
                <a:gd name="T38" fmla="*/ 2147483646 w 104"/>
                <a:gd name="T39" fmla="*/ 2147483646 h 88"/>
                <a:gd name="T40" fmla="*/ 2147483646 w 104"/>
                <a:gd name="T41" fmla="*/ 2147483646 h 88"/>
                <a:gd name="T42" fmla="*/ 2147483646 w 104"/>
                <a:gd name="T43" fmla="*/ 2147483646 h 88"/>
                <a:gd name="T44" fmla="*/ 2147483646 w 104"/>
                <a:gd name="T45" fmla="*/ 2147483646 h 88"/>
                <a:gd name="T46" fmla="*/ 2147483646 w 104"/>
                <a:gd name="T47" fmla="*/ 2147483646 h 88"/>
                <a:gd name="T48" fmla="*/ 2147483646 w 104"/>
                <a:gd name="T49" fmla="*/ 2147483646 h 88"/>
                <a:gd name="T50" fmla="*/ 2147483646 w 104"/>
                <a:gd name="T51" fmla="*/ 2147483646 h 88"/>
                <a:gd name="T52" fmla="*/ 2147483646 w 104"/>
                <a:gd name="T53" fmla="*/ 2147483646 h 88"/>
                <a:gd name="T54" fmla="*/ 2147483646 w 104"/>
                <a:gd name="T55" fmla="*/ 2147483646 h 88"/>
                <a:gd name="T56" fmla="*/ 2147483646 w 104"/>
                <a:gd name="T57" fmla="*/ 2147483646 h 88"/>
                <a:gd name="T58" fmla="*/ 2147483646 w 104"/>
                <a:gd name="T59" fmla="*/ 2147483646 h 88"/>
                <a:gd name="T60" fmla="*/ 2147483646 w 104"/>
                <a:gd name="T61" fmla="*/ 2147483646 h 88"/>
                <a:gd name="T62" fmla="*/ 2147483646 w 104"/>
                <a:gd name="T63" fmla="*/ 2147483646 h 88"/>
                <a:gd name="T64" fmla="*/ 1861978920 w 104"/>
                <a:gd name="T65" fmla="*/ 2147483646 h 88"/>
                <a:gd name="T66" fmla="*/ 1252477522 w 104"/>
                <a:gd name="T67" fmla="*/ 2147483646 h 88"/>
                <a:gd name="T68" fmla="*/ 610445508 w 104"/>
                <a:gd name="T69" fmla="*/ 2147483646 h 88"/>
                <a:gd name="T70" fmla="*/ 610445508 w 104"/>
                <a:gd name="T71" fmla="*/ 2147483646 h 88"/>
                <a:gd name="T72" fmla="*/ 319026798 w 104"/>
                <a:gd name="T73" fmla="*/ 2147483646 h 88"/>
                <a:gd name="T74" fmla="*/ 319026798 w 104"/>
                <a:gd name="T75" fmla="*/ 2147483646 h 88"/>
                <a:gd name="T76" fmla="*/ 1252477522 w 104"/>
                <a:gd name="T77" fmla="*/ 2147483646 h 88"/>
                <a:gd name="T78" fmla="*/ 1861978920 w 104"/>
                <a:gd name="T79" fmla="*/ 2147483646 h 88"/>
                <a:gd name="T80" fmla="*/ 2147483646 w 104"/>
                <a:gd name="T81" fmla="*/ 2147483646 h 88"/>
                <a:gd name="T82" fmla="*/ 2147483646 w 104"/>
                <a:gd name="T83" fmla="*/ 2147483646 h 88"/>
                <a:gd name="T84" fmla="*/ 2147483646 w 104"/>
                <a:gd name="T85" fmla="*/ 2147483646 h 88"/>
                <a:gd name="T86" fmla="*/ 2147483646 w 104"/>
                <a:gd name="T87" fmla="*/ 2147483646 h 88"/>
                <a:gd name="T88" fmla="*/ 2147483646 w 104"/>
                <a:gd name="T89" fmla="*/ 0 h 88"/>
                <a:gd name="T90" fmla="*/ 2147483646 w 104"/>
                <a:gd name="T91" fmla="*/ 2147483646 h 88"/>
                <a:gd name="T92" fmla="*/ 2147483646 w 104"/>
                <a:gd name="T93" fmla="*/ 2147483646 h 88"/>
                <a:gd name="T94" fmla="*/ 2147483646 w 104"/>
                <a:gd name="T95" fmla="*/ 2147483646 h 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4"/>
                <a:gd name="T145" fmla="*/ 0 h 88"/>
                <a:gd name="T146" fmla="*/ 104 w 104"/>
                <a:gd name="T147" fmla="*/ 88 h 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4" h="88">
                  <a:moveTo>
                    <a:pt x="20" y="68"/>
                  </a:moveTo>
                  <a:lnTo>
                    <a:pt x="20" y="64"/>
                  </a:lnTo>
                  <a:lnTo>
                    <a:pt x="20" y="60"/>
                  </a:lnTo>
                  <a:lnTo>
                    <a:pt x="20" y="56"/>
                  </a:lnTo>
                  <a:lnTo>
                    <a:pt x="16" y="56"/>
                  </a:lnTo>
                  <a:lnTo>
                    <a:pt x="16" y="52"/>
                  </a:lnTo>
                  <a:lnTo>
                    <a:pt x="20" y="52"/>
                  </a:lnTo>
                  <a:lnTo>
                    <a:pt x="24" y="52"/>
                  </a:lnTo>
                  <a:lnTo>
                    <a:pt x="28" y="52"/>
                  </a:lnTo>
                  <a:lnTo>
                    <a:pt x="32" y="56"/>
                  </a:lnTo>
                  <a:lnTo>
                    <a:pt x="28" y="60"/>
                  </a:lnTo>
                  <a:lnTo>
                    <a:pt x="28" y="64"/>
                  </a:lnTo>
                  <a:lnTo>
                    <a:pt x="28" y="68"/>
                  </a:lnTo>
                  <a:lnTo>
                    <a:pt x="24" y="68"/>
                  </a:lnTo>
                  <a:lnTo>
                    <a:pt x="20" y="68"/>
                  </a:lnTo>
                  <a:close/>
                  <a:moveTo>
                    <a:pt x="76" y="88"/>
                  </a:moveTo>
                  <a:lnTo>
                    <a:pt x="72" y="88"/>
                  </a:lnTo>
                  <a:lnTo>
                    <a:pt x="68" y="88"/>
                  </a:lnTo>
                  <a:lnTo>
                    <a:pt x="64" y="84"/>
                  </a:lnTo>
                  <a:lnTo>
                    <a:pt x="60" y="84"/>
                  </a:lnTo>
                  <a:lnTo>
                    <a:pt x="56" y="80"/>
                  </a:lnTo>
                  <a:lnTo>
                    <a:pt x="52" y="80"/>
                  </a:lnTo>
                  <a:lnTo>
                    <a:pt x="56" y="76"/>
                  </a:lnTo>
                  <a:lnTo>
                    <a:pt x="60" y="76"/>
                  </a:lnTo>
                  <a:lnTo>
                    <a:pt x="64" y="76"/>
                  </a:lnTo>
                  <a:lnTo>
                    <a:pt x="64" y="80"/>
                  </a:lnTo>
                  <a:lnTo>
                    <a:pt x="68" y="80"/>
                  </a:lnTo>
                  <a:lnTo>
                    <a:pt x="72" y="76"/>
                  </a:lnTo>
                  <a:lnTo>
                    <a:pt x="80" y="76"/>
                  </a:lnTo>
                  <a:lnTo>
                    <a:pt x="76" y="80"/>
                  </a:lnTo>
                  <a:lnTo>
                    <a:pt x="76" y="84"/>
                  </a:lnTo>
                  <a:lnTo>
                    <a:pt x="76" y="88"/>
                  </a:lnTo>
                  <a:close/>
                  <a:moveTo>
                    <a:pt x="64" y="12"/>
                  </a:moveTo>
                  <a:lnTo>
                    <a:pt x="60" y="12"/>
                  </a:lnTo>
                  <a:lnTo>
                    <a:pt x="56" y="12"/>
                  </a:lnTo>
                  <a:lnTo>
                    <a:pt x="52" y="16"/>
                  </a:lnTo>
                  <a:lnTo>
                    <a:pt x="52" y="12"/>
                  </a:lnTo>
                  <a:lnTo>
                    <a:pt x="52" y="16"/>
                  </a:lnTo>
                  <a:lnTo>
                    <a:pt x="52" y="20"/>
                  </a:lnTo>
                  <a:lnTo>
                    <a:pt x="52" y="24"/>
                  </a:lnTo>
                  <a:lnTo>
                    <a:pt x="56" y="28"/>
                  </a:lnTo>
                  <a:lnTo>
                    <a:pt x="64" y="32"/>
                  </a:lnTo>
                  <a:lnTo>
                    <a:pt x="64" y="36"/>
                  </a:lnTo>
                  <a:lnTo>
                    <a:pt x="68" y="40"/>
                  </a:lnTo>
                  <a:lnTo>
                    <a:pt x="72" y="40"/>
                  </a:lnTo>
                  <a:lnTo>
                    <a:pt x="72" y="44"/>
                  </a:lnTo>
                  <a:lnTo>
                    <a:pt x="76" y="44"/>
                  </a:lnTo>
                  <a:lnTo>
                    <a:pt x="80" y="44"/>
                  </a:lnTo>
                  <a:lnTo>
                    <a:pt x="84" y="44"/>
                  </a:lnTo>
                  <a:lnTo>
                    <a:pt x="84" y="48"/>
                  </a:lnTo>
                  <a:lnTo>
                    <a:pt x="88" y="48"/>
                  </a:lnTo>
                  <a:lnTo>
                    <a:pt x="92" y="52"/>
                  </a:lnTo>
                  <a:lnTo>
                    <a:pt x="96" y="52"/>
                  </a:lnTo>
                  <a:lnTo>
                    <a:pt x="100" y="56"/>
                  </a:lnTo>
                  <a:lnTo>
                    <a:pt x="104" y="60"/>
                  </a:lnTo>
                  <a:lnTo>
                    <a:pt x="104" y="64"/>
                  </a:lnTo>
                  <a:lnTo>
                    <a:pt x="100" y="60"/>
                  </a:lnTo>
                  <a:lnTo>
                    <a:pt x="96" y="60"/>
                  </a:lnTo>
                  <a:lnTo>
                    <a:pt x="96" y="56"/>
                  </a:lnTo>
                  <a:lnTo>
                    <a:pt x="92" y="56"/>
                  </a:lnTo>
                  <a:lnTo>
                    <a:pt x="92" y="60"/>
                  </a:lnTo>
                  <a:lnTo>
                    <a:pt x="88" y="60"/>
                  </a:lnTo>
                  <a:lnTo>
                    <a:pt x="88" y="64"/>
                  </a:lnTo>
                  <a:lnTo>
                    <a:pt x="92" y="64"/>
                  </a:lnTo>
                  <a:lnTo>
                    <a:pt x="92" y="68"/>
                  </a:lnTo>
                  <a:lnTo>
                    <a:pt x="92" y="72"/>
                  </a:lnTo>
                  <a:lnTo>
                    <a:pt x="88" y="72"/>
                  </a:lnTo>
                  <a:lnTo>
                    <a:pt x="88" y="76"/>
                  </a:lnTo>
                  <a:lnTo>
                    <a:pt x="84" y="80"/>
                  </a:lnTo>
                  <a:lnTo>
                    <a:pt x="80" y="80"/>
                  </a:lnTo>
                  <a:lnTo>
                    <a:pt x="80" y="76"/>
                  </a:lnTo>
                  <a:lnTo>
                    <a:pt x="84" y="76"/>
                  </a:lnTo>
                  <a:lnTo>
                    <a:pt x="84" y="72"/>
                  </a:lnTo>
                  <a:lnTo>
                    <a:pt x="84" y="68"/>
                  </a:lnTo>
                  <a:lnTo>
                    <a:pt x="84" y="64"/>
                  </a:lnTo>
                  <a:lnTo>
                    <a:pt x="80" y="60"/>
                  </a:lnTo>
                  <a:lnTo>
                    <a:pt x="76" y="60"/>
                  </a:lnTo>
                  <a:lnTo>
                    <a:pt x="76" y="56"/>
                  </a:lnTo>
                  <a:lnTo>
                    <a:pt x="72" y="56"/>
                  </a:lnTo>
                  <a:lnTo>
                    <a:pt x="68" y="56"/>
                  </a:lnTo>
                  <a:lnTo>
                    <a:pt x="72" y="56"/>
                  </a:lnTo>
                  <a:lnTo>
                    <a:pt x="68" y="52"/>
                  </a:lnTo>
                  <a:lnTo>
                    <a:pt x="68" y="56"/>
                  </a:lnTo>
                  <a:lnTo>
                    <a:pt x="68" y="52"/>
                  </a:lnTo>
                  <a:lnTo>
                    <a:pt x="64" y="52"/>
                  </a:lnTo>
                  <a:lnTo>
                    <a:pt x="64" y="48"/>
                  </a:lnTo>
                  <a:lnTo>
                    <a:pt x="60" y="48"/>
                  </a:lnTo>
                  <a:lnTo>
                    <a:pt x="56" y="48"/>
                  </a:lnTo>
                  <a:lnTo>
                    <a:pt x="52" y="44"/>
                  </a:lnTo>
                  <a:lnTo>
                    <a:pt x="48" y="44"/>
                  </a:lnTo>
                  <a:lnTo>
                    <a:pt x="44" y="40"/>
                  </a:lnTo>
                  <a:lnTo>
                    <a:pt x="40" y="40"/>
                  </a:lnTo>
                  <a:lnTo>
                    <a:pt x="40" y="36"/>
                  </a:lnTo>
                  <a:lnTo>
                    <a:pt x="36" y="32"/>
                  </a:lnTo>
                  <a:lnTo>
                    <a:pt x="36" y="28"/>
                  </a:lnTo>
                  <a:lnTo>
                    <a:pt x="32" y="28"/>
                  </a:lnTo>
                  <a:lnTo>
                    <a:pt x="32" y="24"/>
                  </a:lnTo>
                  <a:lnTo>
                    <a:pt x="28" y="24"/>
                  </a:lnTo>
                  <a:lnTo>
                    <a:pt x="24" y="24"/>
                  </a:lnTo>
                  <a:lnTo>
                    <a:pt x="20" y="24"/>
                  </a:lnTo>
                  <a:lnTo>
                    <a:pt x="16" y="24"/>
                  </a:lnTo>
                  <a:lnTo>
                    <a:pt x="16" y="28"/>
                  </a:lnTo>
                  <a:lnTo>
                    <a:pt x="12" y="28"/>
                  </a:lnTo>
                  <a:lnTo>
                    <a:pt x="12" y="24"/>
                  </a:lnTo>
                  <a:lnTo>
                    <a:pt x="8" y="24"/>
                  </a:lnTo>
                  <a:lnTo>
                    <a:pt x="4" y="24"/>
                  </a:lnTo>
                  <a:lnTo>
                    <a:pt x="4" y="20"/>
                  </a:lnTo>
                  <a:lnTo>
                    <a:pt x="8" y="20"/>
                  </a:lnTo>
                  <a:lnTo>
                    <a:pt x="4" y="20"/>
                  </a:lnTo>
                  <a:lnTo>
                    <a:pt x="0" y="16"/>
                  </a:lnTo>
                  <a:lnTo>
                    <a:pt x="4" y="16"/>
                  </a:lnTo>
                  <a:lnTo>
                    <a:pt x="8" y="16"/>
                  </a:lnTo>
                  <a:lnTo>
                    <a:pt x="4" y="12"/>
                  </a:lnTo>
                  <a:lnTo>
                    <a:pt x="4" y="8"/>
                  </a:lnTo>
                  <a:lnTo>
                    <a:pt x="8" y="8"/>
                  </a:lnTo>
                  <a:lnTo>
                    <a:pt x="12" y="8"/>
                  </a:lnTo>
                  <a:lnTo>
                    <a:pt x="16" y="8"/>
                  </a:lnTo>
                  <a:lnTo>
                    <a:pt x="20" y="4"/>
                  </a:lnTo>
                  <a:lnTo>
                    <a:pt x="20" y="8"/>
                  </a:lnTo>
                  <a:lnTo>
                    <a:pt x="24" y="12"/>
                  </a:lnTo>
                  <a:lnTo>
                    <a:pt x="24" y="8"/>
                  </a:lnTo>
                  <a:lnTo>
                    <a:pt x="24" y="4"/>
                  </a:lnTo>
                  <a:lnTo>
                    <a:pt x="28" y="4"/>
                  </a:lnTo>
                  <a:lnTo>
                    <a:pt x="28" y="8"/>
                  </a:lnTo>
                  <a:lnTo>
                    <a:pt x="28" y="4"/>
                  </a:lnTo>
                  <a:lnTo>
                    <a:pt x="32" y="4"/>
                  </a:lnTo>
                  <a:lnTo>
                    <a:pt x="32" y="8"/>
                  </a:lnTo>
                  <a:lnTo>
                    <a:pt x="32" y="4"/>
                  </a:lnTo>
                  <a:lnTo>
                    <a:pt x="36" y="4"/>
                  </a:lnTo>
                  <a:lnTo>
                    <a:pt x="36" y="0"/>
                  </a:lnTo>
                  <a:lnTo>
                    <a:pt x="36" y="4"/>
                  </a:lnTo>
                  <a:lnTo>
                    <a:pt x="40" y="4"/>
                  </a:lnTo>
                  <a:lnTo>
                    <a:pt x="40" y="0"/>
                  </a:lnTo>
                  <a:lnTo>
                    <a:pt x="44" y="0"/>
                  </a:lnTo>
                  <a:lnTo>
                    <a:pt x="48" y="0"/>
                  </a:lnTo>
                  <a:lnTo>
                    <a:pt x="52" y="0"/>
                  </a:lnTo>
                  <a:lnTo>
                    <a:pt x="52" y="4"/>
                  </a:lnTo>
                  <a:lnTo>
                    <a:pt x="56" y="4"/>
                  </a:lnTo>
                  <a:lnTo>
                    <a:pt x="60" y="4"/>
                  </a:lnTo>
                  <a:lnTo>
                    <a:pt x="64" y="4"/>
                  </a:lnTo>
                  <a:lnTo>
                    <a:pt x="60" y="8"/>
                  </a:lnTo>
                  <a:lnTo>
                    <a:pt x="64" y="8"/>
                  </a:lnTo>
                  <a:lnTo>
                    <a:pt x="60" y="8"/>
                  </a:lnTo>
                  <a:lnTo>
                    <a:pt x="64" y="8"/>
                  </a:lnTo>
                  <a:lnTo>
                    <a:pt x="64" y="12"/>
                  </a:lnTo>
                  <a:close/>
                </a:path>
              </a:pathLst>
            </a:custGeom>
            <a:solidFill>
              <a:srgbClr val="CCFFFF"/>
            </a:solidFill>
            <a:ln w="6350">
              <a:solidFill>
                <a:srgbClr val="CCFFFF"/>
              </a:solidFill>
              <a:prstDash val="solid"/>
              <a:round/>
              <a:headEnd/>
              <a:tailEnd/>
            </a:ln>
          </p:spPr>
          <p:txBody>
            <a:bodyPr/>
            <a:lstStyle/>
            <a:p>
              <a:endParaRPr lang="it-IT"/>
            </a:p>
          </p:txBody>
        </p:sp>
        <p:sp>
          <p:nvSpPr>
            <p:cNvPr id="23628" name="Freeform 73">
              <a:extLst>
                <a:ext uri="{FF2B5EF4-FFF2-40B4-BE49-F238E27FC236}">
                  <a16:creationId xmlns:a16="http://schemas.microsoft.com/office/drawing/2014/main" id="{022E39A6-1BD4-F8F1-605D-D5ABCBB7E4CE}"/>
                </a:ext>
              </a:extLst>
            </p:cNvPr>
            <p:cNvSpPr>
              <a:spLocks/>
            </p:cNvSpPr>
            <p:nvPr/>
          </p:nvSpPr>
          <p:spPr bwMode="auto">
            <a:xfrm>
              <a:off x="3439" y="1676"/>
              <a:ext cx="52" cy="40"/>
            </a:xfrm>
            <a:custGeom>
              <a:avLst/>
              <a:gdLst>
                <a:gd name="T0" fmla="*/ 128363640 w 28"/>
                <a:gd name="T1" fmla="*/ 2147483646 h 16"/>
                <a:gd name="T2" fmla="*/ 274224901 w 28"/>
                <a:gd name="T3" fmla="*/ 2147483646 h 16"/>
                <a:gd name="T4" fmla="*/ 399940781 w 28"/>
                <a:gd name="T5" fmla="*/ 2147483646 h 16"/>
                <a:gd name="T6" fmla="*/ 546318364 w 28"/>
                <a:gd name="T7" fmla="*/ 2147483646 h 16"/>
                <a:gd name="T8" fmla="*/ 674516004 w 28"/>
                <a:gd name="T9" fmla="*/ 2147483646 h 16"/>
                <a:gd name="T10" fmla="*/ 822200923 w 28"/>
                <a:gd name="T11" fmla="*/ 2147483646 h 16"/>
                <a:gd name="T12" fmla="*/ 945796087 w 28"/>
                <a:gd name="T13" fmla="*/ 0 h 16"/>
                <a:gd name="T14" fmla="*/ 945796087 w 28"/>
                <a:gd name="T15" fmla="*/ 2147483646 h 16"/>
                <a:gd name="T16" fmla="*/ 822200923 w 28"/>
                <a:gd name="T17" fmla="*/ 2147483646 h 16"/>
                <a:gd name="T18" fmla="*/ 822200923 w 28"/>
                <a:gd name="T19" fmla="*/ 2147483646 h 16"/>
                <a:gd name="T20" fmla="*/ 674516004 w 28"/>
                <a:gd name="T21" fmla="*/ 2147483646 h 16"/>
                <a:gd name="T22" fmla="*/ 674516004 w 28"/>
                <a:gd name="T23" fmla="*/ 2147483646 h 16"/>
                <a:gd name="T24" fmla="*/ 546318364 w 28"/>
                <a:gd name="T25" fmla="*/ 2147483646 h 16"/>
                <a:gd name="T26" fmla="*/ 674516004 w 28"/>
                <a:gd name="T27" fmla="*/ 2147483646 h 16"/>
                <a:gd name="T28" fmla="*/ 546318364 w 28"/>
                <a:gd name="T29" fmla="*/ 2147483646 h 16"/>
                <a:gd name="T30" fmla="*/ 674516004 w 28"/>
                <a:gd name="T31" fmla="*/ 2147483646 h 16"/>
                <a:gd name="T32" fmla="*/ 546318364 w 28"/>
                <a:gd name="T33" fmla="*/ 2147483646 h 16"/>
                <a:gd name="T34" fmla="*/ 546318364 w 28"/>
                <a:gd name="T35" fmla="*/ 2147483646 h 16"/>
                <a:gd name="T36" fmla="*/ 546318364 w 28"/>
                <a:gd name="T37" fmla="*/ 2147483646 h 16"/>
                <a:gd name="T38" fmla="*/ 399940781 w 28"/>
                <a:gd name="T39" fmla="*/ 2147483646 h 16"/>
                <a:gd name="T40" fmla="*/ 274224901 w 28"/>
                <a:gd name="T41" fmla="*/ 2147483646 h 16"/>
                <a:gd name="T42" fmla="*/ 128363640 w 28"/>
                <a:gd name="T43" fmla="*/ 2147483646 h 16"/>
                <a:gd name="T44" fmla="*/ 128363640 w 28"/>
                <a:gd name="T45" fmla="*/ 2147483646 h 16"/>
                <a:gd name="T46" fmla="*/ 128363640 w 28"/>
                <a:gd name="T47" fmla="*/ 2147483646 h 16"/>
                <a:gd name="T48" fmla="*/ 128363640 w 28"/>
                <a:gd name="T49" fmla="*/ 2147483646 h 16"/>
                <a:gd name="T50" fmla="*/ 0 w 28"/>
                <a:gd name="T51" fmla="*/ 2147483646 h 16"/>
                <a:gd name="T52" fmla="*/ 128363640 w 28"/>
                <a:gd name="T53" fmla="*/ 2147483646 h 16"/>
                <a:gd name="T54" fmla="*/ 0 w 28"/>
                <a:gd name="T55" fmla="*/ 2147483646 h 16"/>
                <a:gd name="T56" fmla="*/ 128363640 w 28"/>
                <a:gd name="T57" fmla="*/ 2147483646 h 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16"/>
                <a:gd name="T89" fmla="*/ 28 w 28"/>
                <a:gd name="T90" fmla="*/ 16 h 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16">
                  <a:moveTo>
                    <a:pt x="4" y="4"/>
                  </a:moveTo>
                  <a:lnTo>
                    <a:pt x="8" y="4"/>
                  </a:lnTo>
                  <a:lnTo>
                    <a:pt x="12" y="4"/>
                  </a:lnTo>
                  <a:lnTo>
                    <a:pt x="16" y="4"/>
                  </a:lnTo>
                  <a:lnTo>
                    <a:pt x="20" y="4"/>
                  </a:lnTo>
                  <a:lnTo>
                    <a:pt x="24" y="4"/>
                  </a:lnTo>
                  <a:lnTo>
                    <a:pt x="28" y="0"/>
                  </a:lnTo>
                  <a:lnTo>
                    <a:pt x="28" y="4"/>
                  </a:lnTo>
                  <a:lnTo>
                    <a:pt x="24" y="4"/>
                  </a:lnTo>
                  <a:lnTo>
                    <a:pt x="24" y="8"/>
                  </a:lnTo>
                  <a:lnTo>
                    <a:pt x="20" y="8"/>
                  </a:lnTo>
                  <a:lnTo>
                    <a:pt x="20" y="12"/>
                  </a:lnTo>
                  <a:lnTo>
                    <a:pt x="16" y="12"/>
                  </a:lnTo>
                  <a:lnTo>
                    <a:pt x="20" y="12"/>
                  </a:lnTo>
                  <a:lnTo>
                    <a:pt x="16" y="12"/>
                  </a:lnTo>
                  <a:lnTo>
                    <a:pt x="20" y="12"/>
                  </a:lnTo>
                  <a:lnTo>
                    <a:pt x="16" y="12"/>
                  </a:lnTo>
                  <a:lnTo>
                    <a:pt x="16" y="16"/>
                  </a:lnTo>
                  <a:lnTo>
                    <a:pt x="16" y="12"/>
                  </a:lnTo>
                  <a:lnTo>
                    <a:pt x="12" y="12"/>
                  </a:lnTo>
                  <a:lnTo>
                    <a:pt x="8" y="12"/>
                  </a:lnTo>
                  <a:lnTo>
                    <a:pt x="4" y="12"/>
                  </a:lnTo>
                  <a:lnTo>
                    <a:pt x="4" y="16"/>
                  </a:lnTo>
                  <a:lnTo>
                    <a:pt x="4" y="12"/>
                  </a:lnTo>
                  <a:lnTo>
                    <a:pt x="4" y="8"/>
                  </a:lnTo>
                  <a:lnTo>
                    <a:pt x="0" y="8"/>
                  </a:lnTo>
                  <a:lnTo>
                    <a:pt x="4" y="8"/>
                  </a:lnTo>
                  <a:lnTo>
                    <a:pt x="0" y="8"/>
                  </a:lnTo>
                  <a:lnTo>
                    <a:pt x="4" y="4"/>
                  </a:lnTo>
                  <a:close/>
                </a:path>
              </a:pathLst>
            </a:custGeom>
            <a:solidFill>
              <a:srgbClr val="CCFFFF"/>
            </a:solidFill>
            <a:ln w="6350">
              <a:solidFill>
                <a:srgbClr val="CCFFFF"/>
              </a:solidFill>
              <a:prstDash val="solid"/>
              <a:round/>
              <a:headEnd/>
              <a:tailEnd/>
            </a:ln>
          </p:spPr>
          <p:txBody>
            <a:bodyPr/>
            <a:lstStyle/>
            <a:p>
              <a:endParaRPr lang="it-IT"/>
            </a:p>
          </p:txBody>
        </p:sp>
        <p:sp>
          <p:nvSpPr>
            <p:cNvPr id="23629" name="Freeform 74">
              <a:extLst>
                <a:ext uri="{FF2B5EF4-FFF2-40B4-BE49-F238E27FC236}">
                  <a16:creationId xmlns:a16="http://schemas.microsoft.com/office/drawing/2014/main" id="{AF0D35E8-7195-E8D5-07A3-223391349C1F}"/>
                </a:ext>
              </a:extLst>
            </p:cNvPr>
            <p:cNvSpPr>
              <a:spLocks noEditPoints="1"/>
            </p:cNvSpPr>
            <p:nvPr/>
          </p:nvSpPr>
          <p:spPr bwMode="auto">
            <a:xfrm>
              <a:off x="3446" y="1686"/>
              <a:ext cx="93" cy="92"/>
            </a:xfrm>
            <a:custGeom>
              <a:avLst/>
              <a:gdLst>
                <a:gd name="T0" fmla="*/ 2147483646 w 48"/>
                <a:gd name="T1" fmla="*/ 2147483646 h 36"/>
                <a:gd name="T2" fmla="*/ 2147483646 w 48"/>
                <a:gd name="T3" fmla="*/ 2147483646 h 36"/>
                <a:gd name="T4" fmla="*/ 1762763662 w 48"/>
                <a:gd name="T5" fmla="*/ 2147483646 h 36"/>
                <a:gd name="T6" fmla="*/ 1762763662 w 48"/>
                <a:gd name="T7" fmla="*/ 2147483646 h 36"/>
                <a:gd name="T8" fmla="*/ 1321944780 w 48"/>
                <a:gd name="T9" fmla="*/ 2147483646 h 36"/>
                <a:gd name="T10" fmla="*/ 469581163 w 48"/>
                <a:gd name="T11" fmla="*/ 2147483646 h 36"/>
                <a:gd name="T12" fmla="*/ 0 w 48"/>
                <a:gd name="T13" fmla="*/ 2147483646 h 36"/>
                <a:gd name="T14" fmla="*/ 0 w 48"/>
                <a:gd name="T15" fmla="*/ 2147483646 h 36"/>
                <a:gd name="T16" fmla="*/ 0 w 48"/>
                <a:gd name="T17" fmla="*/ 2147483646 h 36"/>
                <a:gd name="T18" fmla="*/ 909813503 w 48"/>
                <a:gd name="T19" fmla="*/ 2147483646 h 36"/>
                <a:gd name="T20" fmla="*/ 1321944780 w 48"/>
                <a:gd name="T21" fmla="*/ 2147483646 h 36"/>
                <a:gd name="T22" fmla="*/ 1762763662 w 48"/>
                <a:gd name="T23" fmla="*/ 2147483646 h 36"/>
                <a:gd name="T24" fmla="*/ 1762763662 w 48"/>
                <a:gd name="T25" fmla="*/ 2147483646 h 36"/>
                <a:gd name="T26" fmla="*/ 1762763662 w 48"/>
                <a:gd name="T27" fmla="*/ 2147483646 h 36"/>
                <a:gd name="T28" fmla="*/ 2147483646 w 48"/>
                <a:gd name="T29" fmla="*/ 2147483646 h 36"/>
                <a:gd name="T30" fmla="*/ 2147483646 w 48"/>
                <a:gd name="T31" fmla="*/ 0 h 36"/>
                <a:gd name="T32" fmla="*/ 2147483646 w 48"/>
                <a:gd name="T33" fmla="*/ 2147483646 h 36"/>
                <a:gd name="T34" fmla="*/ 2147483646 w 48"/>
                <a:gd name="T35" fmla="*/ 2147483646 h 36"/>
                <a:gd name="T36" fmla="*/ 2147483646 w 48"/>
                <a:gd name="T37" fmla="*/ 2147483646 h 36"/>
                <a:gd name="T38" fmla="*/ 2147483646 w 48"/>
                <a:gd name="T39" fmla="*/ 2147483646 h 36"/>
                <a:gd name="T40" fmla="*/ 2147483646 w 48"/>
                <a:gd name="T41" fmla="*/ 2147483646 h 36"/>
                <a:gd name="T42" fmla="*/ 2147483646 w 48"/>
                <a:gd name="T43" fmla="*/ 2147483646 h 36"/>
                <a:gd name="T44" fmla="*/ 2147483646 w 48"/>
                <a:gd name="T45" fmla="*/ 2147483646 h 36"/>
                <a:gd name="T46" fmla="*/ 2147483646 w 48"/>
                <a:gd name="T47" fmla="*/ 2147483646 h 36"/>
                <a:gd name="T48" fmla="*/ 2147483646 w 48"/>
                <a:gd name="T49" fmla="*/ 2147483646 h 36"/>
                <a:gd name="T50" fmla="*/ 1762763662 w 48"/>
                <a:gd name="T51" fmla="*/ 2147483646 h 36"/>
                <a:gd name="T52" fmla="*/ 2147483646 w 48"/>
                <a:gd name="T53" fmla="*/ 2147483646 h 36"/>
                <a:gd name="T54" fmla="*/ 2147483646 w 48"/>
                <a:gd name="T55" fmla="*/ 2147483646 h 36"/>
                <a:gd name="T56" fmla="*/ 2147483646 w 48"/>
                <a:gd name="T57" fmla="*/ 2147483646 h 36"/>
                <a:gd name="T58" fmla="*/ 2147483646 w 48"/>
                <a:gd name="T59" fmla="*/ 2147483646 h 36"/>
                <a:gd name="T60" fmla="*/ 2147483646 w 48"/>
                <a:gd name="T61" fmla="*/ 2147483646 h 36"/>
                <a:gd name="T62" fmla="*/ 2147483646 w 48"/>
                <a:gd name="T63" fmla="*/ 2147483646 h 36"/>
                <a:gd name="T64" fmla="*/ 2147483646 w 48"/>
                <a:gd name="T65" fmla="*/ 2147483646 h 36"/>
                <a:gd name="T66" fmla="*/ 2147483646 w 48"/>
                <a:gd name="T67" fmla="*/ 2147483646 h 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8"/>
                <a:gd name="T103" fmla="*/ 0 h 36"/>
                <a:gd name="T104" fmla="*/ 48 w 48"/>
                <a:gd name="T105" fmla="*/ 36 h 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8" h="36">
                  <a:moveTo>
                    <a:pt x="32" y="32"/>
                  </a:moveTo>
                  <a:lnTo>
                    <a:pt x="28" y="28"/>
                  </a:lnTo>
                  <a:lnTo>
                    <a:pt x="24" y="28"/>
                  </a:lnTo>
                  <a:lnTo>
                    <a:pt x="20" y="28"/>
                  </a:lnTo>
                  <a:lnTo>
                    <a:pt x="20" y="24"/>
                  </a:lnTo>
                  <a:lnTo>
                    <a:pt x="16" y="24"/>
                  </a:lnTo>
                  <a:lnTo>
                    <a:pt x="12" y="20"/>
                  </a:lnTo>
                  <a:lnTo>
                    <a:pt x="16" y="20"/>
                  </a:lnTo>
                  <a:lnTo>
                    <a:pt x="12" y="20"/>
                  </a:lnTo>
                  <a:lnTo>
                    <a:pt x="12" y="16"/>
                  </a:lnTo>
                  <a:lnTo>
                    <a:pt x="8" y="12"/>
                  </a:lnTo>
                  <a:lnTo>
                    <a:pt x="4" y="12"/>
                  </a:lnTo>
                  <a:lnTo>
                    <a:pt x="4" y="16"/>
                  </a:lnTo>
                  <a:lnTo>
                    <a:pt x="0" y="16"/>
                  </a:lnTo>
                  <a:lnTo>
                    <a:pt x="0" y="12"/>
                  </a:lnTo>
                  <a:lnTo>
                    <a:pt x="0" y="8"/>
                  </a:lnTo>
                  <a:lnTo>
                    <a:pt x="0" y="12"/>
                  </a:lnTo>
                  <a:lnTo>
                    <a:pt x="0" y="8"/>
                  </a:lnTo>
                  <a:lnTo>
                    <a:pt x="4" y="8"/>
                  </a:lnTo>
                  <a:lnTo>
                    <a:pt x="8" y="8"/>
                  </a:lnTo>
                  <a:lnTo>
                    <a:pt x="12" y="8"/>
                  </a:lnTo>
                  <a:lnTo>
                    <a:pt x="12" y="12"/>
                  </a:lnTo>
                  <a:lnTo>
                    <a:pt x="12" y="8"/>
                  </a:lnTo>
                  <a:lnTo>
                    <a:pt x="16" y="8"/>
                  </a:lnTo>
                  <a:lnTo>
                    <a:pt x="12" y="8"/>
                  </a:lnTo>
                  <a:lnTo>
                    <a:pt x="16" y="8"/>
                  </a:lnTo>
                  <a:lnTo>
                    <a:pt x="12" y="8"/>
                  </a:lnTo>
                  <a:lnTo>
                    <a:pt x="16" y="8"/>
                  </a:lnTo>
                  <a:lnTo>
                    <a:pt x="16" y="4"/>
                  </a:lnTo>
                  <a:lnTo>
                    <a:pt x="20" y="4"/>
                  </a:lnTo>
                  <a:lnTo>
                    <a:pt x="20" y="0"/>
                  </a:lnTo>
                  <a:lnTo>
                    <a:pt x="24" y="0"/>
                  </a:lnTo>
                  <a:lnTo>
                    <a:pt x="32" y="4"/>
                  </a:lnTo>
                  <a:lnTo>
                    <a:pt x="36" y="8"/>
                  </a:lnTo>
                  <a:lnTo>
                    <a:pt x="40" y="8"/>
                  </a:lnTo>
                  <a:lnTo>
                    <a:pt x="44" y="8"/>
                  </a:lnTo>
                  <a:lnTo>
                    <a:pt x="48" y="8"/>
                  </a:lnTo>
                  <a:lnTo>
                    <a:pt x="44" y="8"/>
                  </a:lnTo>
                  <a:lnTo>
                    <a:pt x="44" y="12"/>
                  </a:lnTo>
                  <a:lnTo>
                    <a:pt x="48" y="12"/>
                  </a:lnTo>
                  <a:lnTo>
                    <a:pt x="48" y="16"/>
                  </a:lnTo>
                  <a:lnTo>
                    <a:pt x="44" y="16"/>
                  </a:lnTo>
                  <a:lnTo>
                    <a:pt x="48" y="16"/>
                  </a:lnTo>
                  <a:lnTo>
                    <a:pt x="44" y="16"/>
                  </a:lnTo>
                  <a:lnTo>
                    <a:pt x="44" y="12"/>
                  </a:lnTo>
                  <a:lnTo>
                    <a:pt x="40" y="12"/>
                  </a:lnTo>
                  <a:lnTo>
                    <a:pt x="36" y="12"/>
                  </a:lnTo>
                  <a:lnTo>
                    <a:pt x="32" y="12"/>
                  </a:lnTo>
                  <a:lnTo>
                    <a:pt x="28" y="12"/>
                  </a:lnTo>
                  <a:lnTo>
                    <a:pt x="24" y="12"/>
                  </a:lnTo>
                  <a:lnTo>
                    <a:pt x="20" y="12"/>
                  </a:lnTo>
                  <a:lnTo>
                    <a:pt x="16" y="12"/>
                  </a:lnTo>
                  <a:lnTo>
                    <a:pt x="16" y="16"/>
                  </a:lnTo>
                  <a:lnTo>
                    <a:pt x="20" y="16"/>
                  </a:lnTo>
                  <a:lnTo>
                    <a:pt x="16" y="16"/>
                  </a:lnTo>
                  <a:lnTo>
                    <a:pt x="20" y="16"/>
                  </a:lnTo>
                  <a:lnTo>
                    <a:pt x="20" y="20"/>
                  </a:lnTo>
                  <a:lnTo>
                    <a:pt x="24" y="20"/>
                  </a:lnTo>
                  <a:lnTo>
                    <a:pt x="24" y="24"/>
                  </a:lnTo>
                  <a:lnTo>
                    <a:pt x="28" y="24"/>
                  </a:lnTo>
                  <a:lnTo>
                    <a:pt x="28" y="28"/>
                  </a:lnTo>
                  <a:lnTo>
                    <a:pt x="32" y="28"/>
                  </a:lnTo>
                  <a:lnTo>
                    <a:pt x="32" y="32"/>
                  </a:lnTo>
                  <a:lnTo>
                    <a:pt x="36" y="32"/>
                  </a:lnTo>
                  <a:lnTo>
                    <a:pt x="32" y="32"/>
                  </a:lnTo>
                  <a:close/>
                  <a:moveTo>
                    <a:pt x="36" y="32"/>
                  </a:moveTo>
                  <a:lnTo>
                    <a:pt x="40" y="32"/>
                  </a:lnTo>
                  <a:lnTo>
                    <a:pt x="40" y="36"/>
                  </a:lnTo>
                  <a:lnTo>
                    <a:pt x="36" y="32"/>
                  </a:lnTo>
                  <a:close/>
                </a:path>
              </a:pathLst>
            </a:custGeom>
            <a:solidFill>
              <a:srgbClr val="CCFFFF"/>
            </a:solidFill>
            <a:ln w="6350">
              <a:solidFill>
                <a:srgbClr val="CCFFFF"/>
              </a:solidFill>
              <a:prstDash val="solid"/>
              <a:round/>
              <a:headEnd/>
              <a:tailEnd/>
            </a:ln>
          </p:spPr>
          <p:txBody>
            <a:bodyPr/>
            <a:lstStyle/>
            <a:p>
              <a:endParaRPr lang="it-IT"/>
            </a:p>
          </p:txBody>
        </p:sp>
        <p:sp>
          <p:nvSpPr>
            <p:cNvPr id="23630" name="Freeform 75">
              <a:extLst>
                <a:ext uri="{FF2B5EF4-FFF2-40B4-BE49-F238E27FC236}">
                  <a16:creationId xmlns:a16="http://schemas.microsoft.com/office/drawing/2014/main" id="{33843DD5-EE1F-9D96-B34D-95E9253CA1F5}"/>
                </a:ext>
              </a:extLst>
            </p:cNvPr>
            <p:cNvSpPr>
              <a:spLocks/>
            </p:cNvSpPr>
            <p:nvPr/>
          </p:nvSpPr>
          <p:spPr bwMode="auto">
            <a:xfrm>
              <a:off x="3532" y="1696"/>
              <a:ext cx="68" cy="92"/>
            </a:xfrm>
            <a:custGeom>
              <a:avLst/>
              <a:gdLst>
                <a:gd name="T0" fmla="*/ 1710504224 w 36"/>
                <a:gd name="T1" fmla="*/ 2147483646 h 36"/>
                <a:gd name="T2" fmla="*/ 1710504224 w 36"/>
                <a:gd name="T3" fmla="*/ 2147483646 h 36"/>
                <a:gd name="T4" fmla="*/ 1944248291 w 36"/>
                <a:gd name="T5" fmla="*/ 2147483646 h 36"/>
                <a:gd name="T6" fmla="*/ 1944248291 w 36"/>
                <a:gd name="T7" fmla="*/ 2147483646 h 36"/>
                <a:gd name="T8" fmla="*/ 1710504224 w 36"/>
                <a:gd name="T9" fmla="*/ 2147483646 h 36"/>
                <a:gd name="T10" fmla="*/ 1710504224 w 36"/>
                <a:gd name="T11" fmla="*/ 2147483646 h 36"/>
                <a:gd name="T12" fmla="*/ 1518690629 w 36"/>
                <a:gd name="T13" fmla="*/ 2147483646 h 36"/>
                <a:gd name="T14" fmla="*/ 1293009626 w 36"/>
                <a:gd name="T15" fmla="*/ 2147483646 h 36"/>
                <a:gd name="T16" fmla="*/ 1092468023 w 36"/>
                <a:gd name="T17" fmla="*/ 2147483646 h 36"/>
                <a:gd name="T18" fmla="*/ 1092468023 w 36"/>
                <a:gd name="T19" fmla="*/ 2147483646 h 36"/>
                <a:gd name="T20" fmla="*/ 1092468023 w 36"/>
                <a:gd name="T21" fmla="*/ 2147483646 h 36"/>
                <a:gd name="T22" fmla="*/ 866857627 w 36"/>
                <a:gd name="T23" fmla="*/ 2147483646 h 36"/>
                <a:gd name="T24" fmla="*/ 650893042 w 36"/>
                <a:gd name="T25" fmla="*/ 2147483646 h 36"/>
                <a:gd name="T26" fmla="*/ 650893042 w 36"/>
                <a:gd name="T27" fmla="*/ 2147483646 h 36"/>
                <a:gd name="T28" fmla="*/ 425653775 w 36"/>
                <a:gd name="T29" fmla="*/ 2147483646 h 36"/>
                <a:gd name="T30" fmla="*/ 425653775 w 36"/>
                <a:gd name="T31" fmla="*/ 2147483646 h 36"/>
                <a:gd name="T32" fmla="*/ 225346116 w 36"/>
                <a:gd name="T33" fmla="*/ 2147483646 h 36"/>
                <a:gd name="T34" fmla="*/ 225346116 w 36"/>
                <a:gd name="T35" fmla="*/ 2147483646 h 36"/>
                <a:gd name="T36" fmla="*/ 225346116 w 36"/>
                <a:gd name="T37" fmla="*/ 2147483646 h 36"/>
                <a:gd name="T38" fmla="*/ 425653775 w 36"/>
                <a:gd name="T39" fmla="*/ 2147483646 h 36"/>
                <a:gd name="T40" fmla="*/ 425653775 w 36"/>
                <a:gd name="T41" fmla="*/ 2147483646 h 36"/>
                <a:gd name="T42" fmla="*/ 225346116 w 36"/>
                <a:gd name="T43" fmla="*/ 2147483646 h 36"/>
                <a:gd name="T44" fmla="*/ 425653775 w 36"/>
                <a:gd name="T45" fmla="*/ 2147483646 h 36"/>
                <a:gd name="T46" fmla="*/ 425653775 w 36"/>
                <a:gd name="T47" fmla="*/ 2147483646 h 36"/>
                <a:gd name="T48" fmla="*/ 225346116 w 36"/>
                <a:gd name="T49" fmla="*/ 2147483646 h 36"/>
                <a:gd name="T50" fmla="*/ 225346116 w 36"/>
                <a:gd name="T51" fmla="*/ 2147483646 h 36"/>
                <a:gd name="T52" fmla="*/ 0 w 36"/>
                <a:gd name="T53" fmla="*/ 2147483646 h 36"/>
                <a:gd name="T54" fmla="*/ 225346116 w 36"/>
                <a:gd name="T55" fmla="*/ 2147483646 h 36"/>
                <a:gd name="T56" fmla="*/ 225346116 w 36"/>
                <a:gd name="T57" fmla="*/ 2147483646 h 36"/>
                <a:gd name="T58" fmla="*/ 0 w 36"/>
                <a:gd name="T59" fmla="*/ 2147483646 h 36"/>
                <a:gd name="T60" fmla="*/ 0 w 36"/>
                <a:gd name="T61" fmla="*/ 2147483646 h 36"/>
                <a:gd name="T62" fmla="*/ 225346116 w 36"/>
                <a:gd name="T63" fmla="*/ 2147483646 h 36"/>
                <a:gd name="T64" fmla="*/ 0 w 36"/>
                <a:gd name="T65" fmla="*/ 2147483646 h 36"/>
                <a:gd name="T66" fmla="*/ 425653775 w 36"/>
                <a:gd name="T67" fmla="*/ 0 h 36"/>
                <a:gd name="T68" fmla="*/ 650893042 w 36"/>
                <a:gd name="T69" fmla="*/ 0 h 36"/>
                <a:gd name="T70" fmla="*/ 866857627 w 36"/>
                <a:gd name="T71" fmla="*/ 0 h 36"/>
                <a:gd name="T72" fmla="*/ 866857627 w 36"/>
                <a:gd name="T73" fmla="*/ 2147483646 h 36"/>
                <a:gd name="T74" fmla="*/ 1092468023 w 36"/>
                <a:gd name="T75" fmla="*/ 2147483646 h 36"/>
                <a:gd name="T76" fmla="*/ 1293009626 w 36"/>
                <a:gd name="T77" fmla="*/ 2147483646 h 36"/>
                <a:gd name="T78" fmla="*/ 1092468023 w 36"/>
                <a:gd name="T79" fmla="*/ 2147483646 h 36"/>
                <a:gd name="T80" fmla="*/ 1293009626 w 36"/>
                <a:gd name="T81" fmla="*/ 2147483646 h 36"/>
                <a:gd name="T82" fmla="*/ 1293009626 w 36"/>
                <a:gd name="T83" fmla="*/ 2147483646 h 36"/>
                <a:gd name="T84" fmla="*/ 1092468023 w 36"/>
                <a:gd name="T85" fmla="*/ 2147483646 h 36"/>
                <a:gd name="T86" fmla="*/ 1293009626 w 36"/>
                <a:gd name="T87" fmla="*/ 2147483646 h 36"/>
                <a:gd name="T88" fmla="*/ 1518690629 w 36"/>
                <a:gd name="T89" fmla="*/ 2147483646 h 36"/>
                <a:gd name="T90" fmla="*/ 1518690629 w 36"/>
                <a:gd name="T91" fmla="*/ 2147483646 h 36"/>
                <a:gd name="T92" fmla="*/ 1518690629 w 36"/>
                <a:gd name="T93" fmla="*/ 2147483646 h 36"/>
                <a:gd name="T94" fmla="*/ 1710504224 w 36"/>
                <a:gd name="T95" fmla="*/ 2147483646 h 36"/>
                <a:gd name="T96" fmla="*/ 1710504224 w 36"/>
                <a:gd name="T97" fmla="*/ 2147483646 h 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6"/>
                <a:gd name="T148" fmla="*/ 0 h 36"/>
                <a:gd name="T149" fmla="*/ 36 w 36"/>
                <a:gd name="T150" fmla="*/ 36 h 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6" h="36">
                  <a:moveTo>
                    <a:pt x="32" y="16"/>
                  </a:moveTo>
                  <a:lnTo>
                    <a:pt x="32" y="20"/>
                  </a:lnTo>
                  <a:lnTo>
                    <a:pt x="36" y="24"/>
                  </a:lnTo>
                  <a:lnTo>
                    <a:pt x="36" y="28"/>
                  </a:lnTo>
                  <a:lnTo>
                    <a:pt x="32" y="28"/>
                  </a:lnTo>
                  <a:lnTo>
                    <a:pt x="32" y="32"/>
                  </a:lnTo>
                  <a:lnTo>
                    <a:pt x="28" y="32"/>
                  </a:lnTo>
                  <a:lnTo>
                    <a:pt x="24" y="32"/>
                  </a:lnTo>
                  <a:lnTo>
                    <a:pt x="20" y="36"/>
                  </a:lnTo>
                  <a:lnTo>
                    <a:pt x="20" y="32"/>
                  </a:lnTo>
                  <a:lnTo>
                    <a:pt x="20" y="36"/>
                  </a:lnTo>
                  <a:lnTo>
                    <a:pt x="16" y="36"/>
                  </a:lnTo>
                  <a:lnTo>
                    <a:pt x="12" y="32"/>
                  </a:lnTo>
                  <a:lnTo>
                    <a:pt x="12" y="28"/>
                  </a:lnTo>
                  <a:lnTo>
                    <a:pt x="8" y="28"/>
                  </a:lnTo>
                  <a:lnTo>
                    <a:pt x="8" y="24"/>
                  </a:lnTo>
                  <a:lnTo>
                    <a:pt x="4" y="24"/>
                  </a:lnTo>
                  <a:lnTo>
                    <a:pt x="4" y="20"/>
                  </a:lnTo>
                  <a:lnTo>
                    <a:pt x="4" y="24"/>
                  </a:lnTo>
                  <a:lnTo>
                    <a:pt x="8" y="24"/>
                  </a:lnTo>
                  <a:lnTo>
                    <a:pt x="8" y="20"/>
                  </a:lnTo>
                  <a:lnTo>
                    <a:pt x="4" y="20"/>
                  </a:lnTo>
                  <a:lnTo>
                    <a:pt x="8" y="20"/>
                  </a:lnTo>
                  <a:lnTo>
                    <a:pt x="8" y="16"/>
                  </a:lnTo>
                  <a:lnTo>
                    <a:pt x="4" y="16"/>
                  </a:lnTo>
                  <a:lnTo>
                    <a:pt x="4" y="12"/>
                  </a:lnTo>
                  <a:lnTo>
                    <a:pt x="0" y="12"/>
                  </a:lnTo>
                  <a:lnTo>
                    <a:pt x="4" y="12"/>
                  </a:lnTo>
                  <a:lnTo>
                    <a:pt x="4" y="8"/>
                  </a:lnTo>
                  <a:lnTo>
                    <a:pt x="0" y="8"/>
                  </a:lnTo>
                  <a:lnTo>
                    <a:pt x="0" y="4"/>
                  </a:lnTo>
                  <a:lnTo>
                    <a:pt x="4" y="4"/>
                  </a:lnTo>
                  <a:lnTo>
                    <a:pt x="0" y="4"/>
                  </a:lnTo>
                  <a:lnTo>
                    <a:pt x="8" y="0"/>
                  </a:lnTo>
                  <a:lnTo>
                    <a:pt x="12" y="0"/>
                  </a:lnTo>
                  <a:lnTo>
                    <a:pt x="16" y="0"/>
                  </a:lnTo>
                  <a:lnTo>
                    <a:pt x="16" y="4"/>
                  </a:lnTo>
                  <a:lnTo>
                    <a:pt x="20" y="8"/>
                  </a:lnTo>
                  <a:lnTo>
                    <a:pt x="24" y="8"/>
                  </a:lnTo>
                  <a:lnTo>
                    <a:pt x="20" y="8"/>
                  </a:lnTo>
                  <a:lnTo>
                    <a:pt x="24" y="8"/>
                  </a:lnTo>
                  <a:lnTo>
                    <a:pt x="24" y="12"/>
                  </a:lnTo>
                  <a:lnTo>
                    <a:pt x="20" y="12"/>
                  </a:lnTo>
                  <a:lnTo>
                    <a:pt x="24" y="12"/>
                  </a:lnTo>
                  <a:lnTo>
                    <a:pt x="28" y="12"/>
                  </a:lnTo>
                  <a:lnTo>
                    <a:pt x="28" y="16"/>
                  </a:lnTo>
                  <a:lnTo>
                    <a:pt x="28" y="12"/>
                  </a:lnTo>
                  <a:lnTo>
                    <a:pt x="32" y="12"/>
                  </a:lnTo>
                  <a:lnTo>
                    <a:pt x="32" y="16"/>
                  </a:lnTo>
                  <a:close/>
                </a:path>
              </a:pathLst>
            </a:custGeom>
            <a:solidFill>
              <a:srgbClr val="CCFFFF"/>
            </a:solidFill>
            <a:ln w="6350">
              <a:solidFill>
                <a:srgbClr val="CCFFFF"/>
              </a:solidFill>
              <a:prstDash val="solid"/>
              <a:round/>
              <a:headEnd/>
              <a:tailEnd/>
            </a:ln>
          </p:spPr>
          <p:txBody>
            <a:bodyPr/>
            <a:lstStyle/>
            <a:p>
              <a:endParaRPr lang="it-IT"/>
            </a:p>
          </p:txBody>
        </p:sp>
        <p:sp>
          <p:nvSpPr>
            <p:cNvPr id="23631" name="Freeform 76">
              <a:extLst>
                <a:ext uri="{FF2B5EF4-FFF2-40B4-BE49-F238E27FC236}">
                  <a16:creationId xmlns:a16="http://schemas.microsoft.com/office/drawing/2014/main" id="{07913AB8-CDBC-71C8-9F2E-7913A1614B32}"/>
                </a:ext>
              </a:extLst>
            </p:cNvPr>
            <p:cNvSpPr>
              <a:spLocks/>
            </p:cNvSpPr>
            <p:nvPr/>
          </p:nvSpPr>
          <p:spPr bwMode="auto">
            <a:xfrm>
              <a:off x="4143" y="1706"/>
              <a:ext cx="286" cy="196"/>
            </a:xfrm>
            <a:custGeom>
              <a:avLst/>
              <a:gdLst>
                <a:gd name="T0" fmla="*/ 2147483646 w 148"/>
                <a:gd name="T1" fmla="*/ 2147483646 h 76"/>
                <a:gd name="T2" fmla="*/ 2147483646 w 148"/>
                <a:gd name="T3" fmla="*/ 2147483646 h 76"/>
                <a:gd name="T4" fmla="*/ 2147483646 w 148"/>
                <a:gd name="T5" fmla="*/ 2147483646 h 76"/>
                <a:gd name="T6" fmla="*/ 2147483646 w 148"/>
                <a:gd name="T7" fmla="*/ 2147483646 h 76"/>
                <a:gd name="T8" fmla="*/ 2147483646 w 148"/>
                <a:gd name="T9" fmla="*/ 2147483646 h 76"/>
                <a:gd name="T10" fmla="*/ 2147483646 w 148"/>
                <a:gd name="T11" fmla="*/ 2147483646 h 76"/>
                <a:gd name="T12" fmla="*/ 2147483646 w 148"/>
                <a:gd name="T13" fmla="*/ 2147483646 h 76"/>
                <a:gd name="T14" fmla="*/ 2147483646 w 148"/>
                <a:gd name="T15" fmla="*/ 2147483646 h 76"/>
                <a:gd name="T16" fmla="*/ 2147483646 w 148"/>
                <a:gd name="T17" fmla="*/ 2147483646 h 76"/>
                <a:gd name="T18" fmla="*/ 2147483646 w 148"/>
                <a:gd name="T19" fmla="*/ 2147483646 h 76"/>
                <a:gd name="T20" fmla="*/ 2147483646 w 148"/>
                <a:gd name="T21" fmla="*/ 2147483646 h 76"/>
                <a:gd name="T22" fmla="*/ 2147483646 w 148"/>
                <a:gd name="T23" fmla="*/ 2147483646 h 76"/>
                <a:gd name="T24" fmla="*/ 2147483646 w 148"/>
                <a:gd name="T25" fmla="*/ 2147483646 h 76"/>
                <a:gd name="T26" fmla="*/ 2147483646 w 148"/>
                <a:gd name="T27" fmla="*/ 2147483646 h 76"/>
                <a:gd name="T28" fmla="*/ 2057617761 w 148"/>
                <a:gd name="T29" fmla="*/ 2147483646 h 76"/>
                <a:gd name="T30" fmla="*/ 2057617761 w 148"/>
                <a:gd name="T31" fmla="*/ 2147483646 h 76"/>
                <a:gd name="T32" fmla="*/ 1207515929 w 148"/>
                <a:gd name="T33" fmla="*/ 2147483646 h 76"/>
                <a:gd name="T34" fmla="*/ 411767889 w 148"/>
                <a:gd name="T35" fmla="*/ 2147483646 h 76"/>
                <a:gd name="T36" fmla="*/ 0 w 148"/>
                <a:gd name="T37" fmla="*/ 2147483646 h 76"/>
                <a:gd name="T38" fmla="*/ 2147483646 w 148"/>
                <a:gd name="T39" fmla="*/ 2147483646 h 76"/>
                <a:gd name="T40" fmla="*/ 2147483646 w 148"/>
                <a:gd name="T41" fmla="*/ 2147483646 h 76"/>
                <a:gd name="T42" fmla="*/ 2147483646 w 148"/>
                <a:gd name="T43" fmla="*/ 2147483646 h 76"/>
                <a:gd name="T44" fmla="*/ 2147483646 w 148"/>
                <a:gd name="T45" fmla="*/ 2147483646 h 76"/>
                <a:gd name="T46" fmla="*/ 2147483646 w 148"/>
                <a:gd name="T47" fmla="*/ 2147483646 h 76"/>
                <a:gd name="T48" fmla="*/ 2147483646 w 148"/>
                <a:gd name="T49" fmla="*/ 2147483646 h 76"/>
                <a:gd name="T50" fmla="*/ 2147483646 w 148"/>
                <a:gd name="T51" fmla="*/ 2147483646 h 76"/>
                <a:gd name="T52" fmla="*/ 2147483646 w 148"/>
                <a:gd name="T53" fmla="*/ 2147483646 h 76"/>
                <a:gd name="T54" fmla="*/ 2147483646 w 148"/>
                <a:gd name="T55" fmla="*/ 2147483646 h 76"/>
                <a:gd name="T56" fmla="*/ 2147483646 w 148"/>
                <a:gd name="T57" fmla="*/ 2147483646 h 76"/>
                <a:gd name="T58" fmla="*/ 2147483646 w 148"/>
                <a:gd name="T59" fmla="*/ 2147483646 h 76"/>
                <a:gd name="T60" fmla="*/ 2147483646 w 148"/>
                <a:gd name="T61" fmla="*/ 2147483646 h 76"/>
                <a:gd name="T62" fmla="*/ 2147483646 w 148"/>
                <a:gd name="T63" fmla="*/ 2147483646 h 76"/>
                <a:gd name="T64" fmla="*/ 2147483646 w 148"/>
                <a:gd name="T65" fmla="*/ 2147483646 h 76"/>
                <a:gd name="T66" fmla="*/ 2147483646 w 148"/>
                <a:gd name="T67" fmla="*/ 2147483646 h 76"/>
                <a:gd name="T68" fmla="*/ 2147483646 w 148"/>
                <a:gd name="T69" fmla="*/ 2147483646 h 76"/>
                <a:gd name="T70" fmla="*/ 2147483646 w 148"/>
                <a:gd name="T71" fmla="*/ 2147483646 h 76"/>
                <a:gd name="T72" fmla="*/ 2147483646 w 148"/>
                <a:gd name="T73" fmla="*/ 2147483646 h 76"/>
                <a:gd name="T74" fmla="*/ 2147483646 w 148"/>
                <a:gd name="T75" fmla="*/ 2147483646 h 76"/>
                <a:gd name="T76" fmla="*/ 2147483646 w 148"/>
                <a:gd name="T77" fmla="*/ 2147483646 h 76"/>
                <a:gd name="T78" fmla="*/ 2147483646 w 148"/>
                <a:gd name="T79" fmla="*/ 2147483646 h 76"/>
                <a:gd name="T80" fmla="*/ 2147483646 w 148"/>
                <a:gd name="T81" fmla="*/ 2147483646 h 76"/>
                <a:gd name="T82" fmla="*/ 2147483646 w 148"/>
                <a:gd name="T83" fmla="*/ 2147483646 h 76"/>
                <a:gd name="T84" fmla="*/ 2147483646 w 148"/>
                <a:gd name="T85" fmla="*/ 2147483646 h 76"/>
                <a:gd name="T86" fmla="*/ 2147483646 w 148"/>
                <a:gd name="T87" fmla="*/ 2147483646 h 76"/>
                <a:gd name="T88" fmla="*/ 2147483646 w 148"/>
                <a:gd name="T89" fmla="*/ 2147483646 h 76"/>
                <a:gd name="T90" fmla="*/ 2147483646 w 148"/>
                <a:gd name="T91" fmla="*/ 2147483646 h 76"/>
                <a:gd name="T92" fmla="*/ 2147483646 w 148"/>
                <a:gd name="T93" fmla="*/ 2147483646 h 76"/>
                <a:gd name="T94" fmla="*/ 2147483646 w 148"/>
                <a:gd name="T95" fmla="*/ 2147483646 h 76"/>
                <a:gd name="T96" fmla="*/ 2147483646 w 148"/>
                <a:gd name="T97" fmla="*/ 2147483646 h 76"/>
                <a:gd name="T98" fmla="*/ 2147483646 w 148"/>
                <a:gd name="T99" fmla="*/ 2147483646 h 76"/>
                <a:gd name="T100" fmla="*/ 2147483646 w 148"/>
                <a:gd name="T101" fmla="*/ 2147483646 h 76"/>
                <a:gd name="T102" fmla="*/ 2147483646 w 148"/>
                <a:gd name="T103" fmla="*/ 2147483646 h 76"/>
                <a:gd name="T104" fmla="*/ 2147483646 w 148"/>
                <a:gd name="T105" fmla="*/ 2147483646 h 76"/>
                <a:gd name="T106" fmla="*/ 2147483646 w 148"/>
                <a:gd name="T107" fmla="*/ 2147483646 h 7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8"/>
                <a:gd name="T163" fmla="*/ 0 h 76"/>
                <a:gd name="T164" fmla="*/ 148 w 148"/>
                <a:gd name="T165" fmla="*/ 76 h 7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8" h="76">
                  <a:moveTo>
                    <a:pt x="104" y="76"/>
                  </a:moveTo>
                  <a:lnTo>
                    <a:pt x="100" y="72"/>
                  </a:lnTo>
                  <a:lnTo>
                    <a:pt x="96" y="72"/>
                  </a:lnTo>
                  <a:lnTo>
                    <a:pt x="92" y="72"/>
                  </a:lnTo>
                  <a:lnTo>
                    <a:pt x="92" y="68"/>
                  </a:lnTo>
                  <a:lnTo>
                    <a:pt x="92" y="64"/>
                  </a:lnTo>
                  <a:lnTo>
                    <a:pt x="88" y="64"/>
                  </a:lnTo>
                  <a:lnTo>
                    <a:pt x="84" y="64"/>
                  </a:lnTo>
                  <a:lnTo>
                    <a:pt x="80" y="60"/>
                  </a:lnTo>
                  <a:lnTo>
                    <a:pt x="76" y="60"/>
                  </a:lnTo>
                  <a:lnTo>
                    <a:pt x="72" y="56"/>
                  </a:lnTo>
                  <a:lnTo>
                    <a:pt x="68" y="56"/>
                  </a:lnTo>
                  <a:lnTo>
                    <a:pt x="64" y="52"/>
                  </a:lnTo>
                  <a:lnTo>
                    <a:pt x="56" y="48"/>
                  </a:lnTo>
                  <a:lnTo>
                    <a:pt x="56" y="44"/>
                  </a:lnTo>
                  <a:lnTo>
                    <a:pt x="52" y="44"/>
                  </a:lnTo>
                  <a:lnTo>
                    <a:pt x="52" y="40"/>
                  </a:lnTo>
                  <a:lnTo>
                    <a:pt x="48" y="36"/>
                  </a:lnTo>
                  <a:lnTo>
                    <a:pt x="48" y="40"/>
                  </a:lnTo>
                  <a:lnTo>
                    <a:pt x="44" y="36"/>
                  </a:lnTo>
                  <a:lnTo>
                    <a:pt x="44" y="40"/>
                  </a:lnTo>
                  <a:lnTo>
                    <a:pt x="40" y="40"/>
                  </a:lnTo>
                  <a:lnTo>
                    <a:pt x="40" y="36"/>
                  </a:lnTo>
                  <a:lnTo>
                    <a:pt x="36" y="36"/>
                  </a:lnTo>
                  <a:lnTo>
                    <a:pt x="36" y="32"/>
                  </a:lnTo>
                  <a:lnTo>
                    <a:pt x="36" y="28"/>
                  </a:lnTo>
                  <a:lnTo>
                    <a:pt x="32" y="28"/>
                  </a:lnTo>
                  <a:lnTo>
                    <a:pt x="28" y="28"/>
                  </a:lnTo>
                  <a:lnTo>
                    <a:pt x="24" y="24"/>
                  </a:lnTo>
                  <a:lnTo>
                    <a:pt x="20" y="28"/>
                  </a:lnTo>
                  <a:lnTo>
                    <a:pt x="24" y="28"/>
                  </a:lnTo>
                  <a:lnTo>
                    <a:pt x="20" y="28"/>
                  </a:lnTo>
                  <a:lnTo>
                    <a:pt x="16" y="28"/>
                  </a:lnTo>
                  <a:lnTo>
                    <a:pt x="12" y="32"/>
                  </a:lnTo>
                  <a:lnTo>
                    <a:pt x="12" y="36"/>
                  </a:lnTo>
                  <a:lnTo>
                    <a:pt x="4" y="36"/>
                  </a:lnTo>
                  <a:lnTo>
                    <a:pt x="0" y="36"/>
                  </a:lnTo>
                  <a:lnTo>
                    <a:pt x="0" y="4"/>
                  </a:lnTo>
                  <a:lnTo>
                    <a:pt x="24" y="0"/>
                  </a:lnTo>
                  <a:lnTo>
                    <a:pt x="44" y="12"/>
                  </a:lnTo>
                  <a:lnTo>
                    <a:pt x="52" y="20"/>
                  </a:lnTo>
                  <a:lnTo>
                    <a:pt x="64" y="16"/>
                  </a:lnTo>
                  <a:lnTo>
                    <a:pt x="76" y="20"/>
                  </a:lnTo>
                  <a:lnTo>
                    <a:pt x="80" y="16"/>
                  </a:lnTo>
                  <a:lnTo>
                    <a:pt x="80" y="20"/>
                  </a:lnTo>
                  <a:lnTo>
                    <a:pt x="84" y="20"/>
                  </a:lnTo>
                  <a:lnTo>
                    <a:pt x="88" y="24"/>
                  </a:lnTo>
                  <a:lnTo>
                    <a:pt x="88" y="28"/>
                  </a:lnTo>
                  <a:lnTo>
                    <a:pt x="88" y="32"/>
                  </a:lnTo>
                  <a:lnTo>
                    <a:pt x="92" y="32"/>
                  </a:lnTo>
                  <a:lnTo>
                    <a:pt x="92" y="36"/>
                  </a:lnTo>
                  <a:lnTo>
                    <a:pt x="96" y="40"/>
                  </a:lnTo>
                  <a:lnTo>
                    <a:pt x="100" y="40"/>
                  </a:lnTo>
                  <a:lnTo>
                    <a:pt x="104" y="40"/>
                  </a:lnTo>
                  <a:lnTo>
                    <a:pt x="108" y="40"/>
                  </a:lnTo>
                  <a:lnTo>
                    <a:pt x="104" y="44"/>
                  </a:lnTo>
                  <a:lnTo>
                    <a:pt x="108" y="44"/>
                  </a:lnTo>
                  <a:lnTo>
                    <a:pt x="112" y="44"/>
                  </a:lnTo>
                  <a:lnTo>
                    <a:pt x="112" y="40"/>
                  </a:lnTo>
                  <a:lnTo>
                    <a:pt x="116" y="36"/>
                  </a:lnTo>
                  <a:lnTo>
                    <a:pt x="120" y="36"/>
                  </a:lnTo>
                  <a:lnTo>
                    <a:pt x="124" y="32"/>
                  </a:lnTo>
                  <a:lnTo>
                    <a:pt x="128" y="32"/>
                  </a:lnTo>
                  <a:lnTo>
                    <a:pt x="128" y="28"/>
                  </a:lnTo>
                  <a:lnTo>
                    <a:pt x="132" y="28"/>
                  </a:lnTo>
                  <a:lnTo>
                    <a:pt x="132" y="32"/>
                  </a:lnTo>
                  <a:lnTo>
                    <a:pt x="128" y="32"/>
                  </a:lnTo>
                  <a:lnTo>
                    <a:pt x="124" y="36"/>
                  </a:lnTo>
                  <a:lnTo>
                    <a:pt x="128" y="36"/>
                  </a:lnTo>
                  <a:lnTo>
                    <a:pt x="132" y="40"/>
                  </a:lnTo>
                  <a:lnTo>
                    <a:pt x="136" y="40"/>
                  </a:lnTo>
                  <a:lnTo>
                    <a:pt x="136" y="36"/>
                  </a:lnTo>
                  <a:lnTo>
                    <a:pt x="140" y="36"/>
                  </a:lnTo>
                  <a:lnTo>
                    <a:pt x="140" y="40"/>
                  </a:lnTo>
                  <a:lnTo>
                    <a:pt x="144" y="40"/>
                  </a:lnTo>
                  <a:lnTo>
                    <a:pt x="148" y="40"/>
                  </a:lnTo>
                  <a:lnTo>
                    <a:pt x="148" y="44"/>
                  </a:lnTo>
                  <a:lnTo>
                    <a:pt x="144" y="44"/>
                  </a:lnTo>
                  <a:lnTo>
                    <a:pt x="140" y="44"/>
                  </a:lnTo>
                  <a:lnTo>
                    <a:pt x="140" y="48"/>
                  </a:lnTo>
                  <a:lnTo>
                    <a:pt x="136" y="48"/>
                  </a:lnTo>
                  <a:lnTo>
                    <a:pt x="132" y="48"/>
                  </a:lnTo>
                  <a:lnTo>
                    <a:pt x="128" y="48"/>
                  </a:lnTo>
                  <a:lnTo>
                    <a:pt x="128" y="44"/>
                  </a:lnTo>
                  <a:lnTo>
                    <a:pt x="124" y="44"/>
                  </a:lnTo>
                  <a:lnTo>
                    <a:pt x="128" y="44"/>
                  </a:lnTo>
                  <a:lnTo>
                    <a:pt x="128" y="40"/>
                  </a:lnTo>
                  <a:lnTo>
                    <a:pt x="124" y="40"/>
                  </a:lnTo>
                  <a:lnTo>
                    <a:pt x="124" y="44"/>
                  </a:lnTo>
                  <a:lnTo>
                    <a:pt x="120" y="44"/>
                  </a:lnTo>
                  <a:lnTo>
                    <a:pt x="120" y="40"/>
                  </a:lnTo>
                  <a:lnTo>
                    <a:pt x="116" y="40"/>
                  </a:lnTo>
                  <a:lnTo>
                    <a:pt x="116" y="44"/>
                  </a:lnTo>
                  <a:lnTo>
                    <a:pt x="116" y="48"/>
                  </a:lnTo>
                  <a:lnTo>
                    <a:pt x="112" y="48"/>
                  </a:lnTo>
                  <a:lnTo>
                    <a:pt x="112" y="52"/>
                  </a:lnTo>
                  <a:lnTo>
                    <a:pt x="108" y="52"/>
                  </a:lnTo>
                  <a:lnTo>
                    <a:pt x="104" y="52"/>
                  </a:lnTo>
                  <a:lnTo>
                    <a:pt x="100" y="52"/>
                  </a:lnTo>
                  <a:lnTo>
                    <a:pt x="100" y="56"/>
                  </a:lnTo>
                  <a:lnTo>
                    <a:pt x="104" y="56"/>
                  </a:lnTo>
                  <a:lnTo>
                    <a:pt x="108" y="60"/>
                  </a:lnTo>
                  <a:lnTo>
                    <a:pt x="104" y="60"/>
                  </a:lnTo>
                  <a:lnTo>
                    <a:pt x="108" y="64"/>
                  </a:lnTo>
                  <a:lnTo>
                    <a:pt x="108" y="68"/>
                  </a:lnTo>
                  <a:lnTo>
                    <a:pt x="104" y="68"/>
                  </a:lnTo>
                  <a:lnTo>
                    <a:pt x="104" y="72"/>
                  </a:lnTo>
                  <a:lnTo>
                    <a:pt x="104" y="76"/>
                  </a:lnTo>
                  <a:close/>
                </a:path>
              </a:pathLst>
            </a:custGeom>
            <a:solidFill>
              <a:srgbClr val="CCFFFF"/>
            </a:solidFill>
            <a:ln w="6350">
              <a:solidFill>
                <a:srgbClr val="CCFFFF"/>
              </a:solidFill>
              <a:prstDash val="solid"/>
              <a:round/>
              <a:headEnd/>
              <a:tailEnd/>
            </a:ln>
          </p:spPr>
          <p:txBody>
            <a:bodyPr/>
            <a:lstStyle/>
            <a:p>
              <a:endParaRPr lang="it-IT"/>
            </a:p>
          </p:txBody>
        </p:sp>
        <p:sp>
          <p:nvSpPr>
            <p:cNvPr id="23632" name="Freeform 77">
              <a:extLst>
                <a:ext uri="{FF2B5EF4-FFF2-40B4-BE49-F238E27FC236}">
                  <a16:creationId xmlns:a16="http://schemas.microsoft.com/office/drawing/2014/main" id="{269447F0-7F7A-D7F5-C194-7D006BE54E44}"/>
                </a:ext>
              </a:extLst>
            </p:cNvPr>
            <p:cNvSpPr>
              <a:spLocks/>
            </p:cNvSpPr>
            <p:nvPr/>
          </p:nvSpPr>
          <p:spPr bwMode="auto">
            <a:xfrm>
              <a:off x="3477" y="1716"/>
              <a:ext cx="69" cy="62"/>
            </a:xfrm>
            <a:custGeom>
              <a:avLst/>
              <a:gdLst>
                <a:gd name="T0" fmla="*/ 1619921286 w 36"/>
                <a:gd name="T1" fmla="*/ 2147483646 h 24"/>
                <a:gd name="T2" fmla="*/ 1311109244 w 36"/>
                <a:gd name="T3" fmla="*/ 2147483646 h 24"/>
                <a:gd name="T4" fmla="*/ 1619921286 w 36"/>
                <a:gd name="T5" fmla="*/ 2147483646 h 24"/>
                <a:gd name="T6" fmla="*/ 1311109244 w 36"/>
                <a:gd name="T7" fmla="*/ 2147483646 h 24"/>
                <a:gd name="T8" fmla="*/ 1311109244 w 36"/>
                <a:gd name="T9" fmla="*/ 2147483646 h 24"/>
                <a:gd name="T10" fmla="*/ 973742563 w 36"/>
                <a:gd name="T11" fmla="*/ 2147483646 h 24"/>
                <a:gd name="T12" fmla="*/ 973742563 w 36"/>
                <a:gd name="T13" fmla="*/ 2147483646 h 24"/>
                <a:gd name="T14" fmla="*/ 646051815 w 36"/>
                <a:gd name="T15" fmla="*/ 2147483646 h 24"/>
                <a:gd name="T16" fmla="*/ 646051815 w 36"/>
                <a:gd name="T17" fmla="*/ 2147483646 h 24"/>
                <a:gd name="T18" fmla="*/ 337070512 w 36"/>
                <a:gd name="T19" fmla="*/ 2147483646 h 24"/>
                <a:gd name="T20" fmla="*/ 337070512 w 36"/>
                <a:gd name="T21" fmla="*/ 2147483646 h 24"/>
                <a:gd name="T22" fmla="*/ 0 w 36"/>
                <a:gd name="T23" fmla="*/ 2147483646 h 24"/>
                <a:gd name="T24" fmla="*/ 337070512 w 36"/>
                <a:gd name="T25" fmla="*/ 2147483646 h 24"/>
                <a:gd name="T26" fmla="*/ 0 w 36"/>
                <a:gd name="T27" fmla="*/ 2147483646 h 24"/>
                <a:gd name="T28" fmla="*/ 0 w 36"/>
                <a:gd name="T29" fmla="*/ 0 h 24"/>
                <a:gd name="T30" fmla="*/ 337070512 w 36"/>
                <a:gd name="T31" fmla="*/ 0 h 24"/>
                <a:gd name="T32" fmla="*/ 646051815 w 36"/>
                <a:gd name="T33" fmla="*/ 0 h 24"/>
                <a:gd name="T34" fmla="*/ 973742563 w 36"/>
                <a:gd name="T35" fmla="*/ 0 h 24"/>
                <a:gd name="T36" fmla="*/ 1311109244 w 36"/>
                <a:gd name="T37" fmla="*/ 0 h 24"/>
                <a:gd name="T38" fmla="*/ 1619921286 w 36"/>
                <a:gd name="T39" fmla="*/ 0 h 24"/>
                <a:gd name="T40" fmla="*/ 1957264609 w 36"/>
                <a:gd name="T41" fmla="*/ 0 h 24"/>
                <a:gd name="T42" fmla="*/ 2147483646 w 36"/>
                <a:gd name="T43" fmla="*/ 0 h 24"/>
                <a:gd name="T44" fmla="*/ 2147483646 w 36"/>
                <a:gd name="T45" fmla="*/ 2147483646 h 24"/>
                <a:gd name="T46" fmla="*/ 2147483646 w 36"/>
                <a:gd name="T47" fmla="*/ 2147483646 h 24"/>
                <a:gd name="T48" fmla="*/ 2147483646 w 36"/>
                <a:gd name="T49" fmla="*/ 2147483646 h 24"/>
                <a:gd name="T50" fmla="*/ 2147483646 w 36"/>
                <a:gd name="T51" fmla="*/ 2147483646 h 24"/>
                <a:gd name="T52" fmla="*/ 2147483646 w 36"/>
                <a:gd name="T53" fmla="*/ 2147483646 h 24"/>
                <a:gd name="T54" fmla="*/ 2147483646 w 36"/>
                <a:gd name="T55" fmla="*/ 2147483646 h 24"/>
                <a:gd name="T56" fmla="*/ 2147483646 w 36"/>
                <a:gd name="T57" fmla="*/ 2147483646 h 24"/>
                <a:gd name="T58" fmla="*/ 2147483646 w 36"/>
                <a:gd name="T59" fmla="*/ 2147483646 h 24"/>
                <a:gd name="T60" fmla="*/ 2147483646 w 36"/>
                <a:gd name="T61" fmla="*/ 2147483646 h 24"/>
                <a:gd name="T62" fmla="*/ 2147483646 w 36"/>
                <a:gd name="T63" fmla="*/ 2147483646 h 24"/>
                <a:gd name="T64" fmla="*/ 2147483646 w 36"/>
                <a:gd name="T65" fmla="*/ 2147483646 h 24"/>
                <a:gd name="T66" fmla="*/ 2147483646 w 36"/>
                <a:gd name="T67" fmla="*/ 2147483646 h 24"/>
                <a:gd name="T68" fmla="*/ 2147483646 w 36"/>
                <a:gd name="T69" fmla="*/ 2147483646 h 24"/>
                <a:gd name="T70" fmla="*/ 2147483646 w 36"/>
                <a:gd name="T71" fmla="*/ 2147483646 h 24"/>
                <a:gd name="T72" fmla="*/ 2147483646 w 36"/>
                <a:gd name="T73" fmla="*/ 2147483646 h 24"/>
                <a:gd name="T74" fmla="*/ 1957264609 w 36"/>
                <a:gd name="T75" fmla="*/ 2147483646 h 24"/>
                <a:gd name="T76" fmla="*/ 2147483646 w 36"/>
                <a:gd name="T77" fmla="*/ 2147483646 h 24"/>
                <a:gd name="T78" fmla="*/ 1957264609 w 36"/>
                <a:gd name="T79" fmla="*/ 2147483646 h 24"/>
                <a:gd name="T80" fmla="*/ 1957264609 w 36"/>
                <a:gd name="T81" fmla="*/ 2147483646 h 24"/>
                <a:gd name="T82" fmla="*/ 1619921286 w 36"/>
                <a:gd name="T83" fmla="*/ 2147483646 h 2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
                <a:gd name="T127" fmla="*/ 0 h 24"/>
                <a:gd name="T128" fmla="*/ 36 w 36"/>
                <a:gd name="T129" fmla="*/ 24 h 2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 h="24">
                  <a:moveTo>
                    <a:pt x="20" y="20"/>
                  </a:moveTo>
                  <a:lnTo>
                    <a:pt x="16" y="20"/>
                  </a:lnTo>
                  <a:lnTo>
                    <a:pt x="20" y="20"/>
                  </a:lnTo>
                  <a:lnTo>
                    <a:pt x="16" y="20"/>
                  </a:lnTo>
                  <a:lnTo>
                    <a:pt x="16" y="16"/>
                  </a:lnTo>
                  <a:lnTo>
                    <a:pt x="12" y="16"/>
                  </a:lnTo>
                  <a:lnTo>
                    <a:pt x="12" y="12"/>
                  </a:lnTo>
                  <a:lnTo>
                    <a:pt x="8" y="12"/>
                  </a:lnTo>
                  <a:lnTo>
                    <a:pt x="8" y="8"/>
                  </a:lnTo>
                  <a:lnTo>
                    <a:pt x="4" y="8"/>
                  </a:lnTo>
                  <a:lnTo>
                    <a:pt x="4" y="4"/>
                  </a:lnTo>
                  <a:lnTo>
                    <a:pt x="0" y="4"/>
                  </a:lnTo>
                  <a:lnTo>
                    <a:pt x="4" y="4"/>
                  </a:lnTo>
                  <a:lnTo>
                    <a:pt x="0" y="4"/>
                  </a:lnTo>
                  <a:lnTo>
                    <a:pt x="0" y="0"/>
                  </a:lnTo>
                  <a:lnTo>
                    <a:pt x="4" y="0"/>
                  </a:lnTo>
                  <a:lnTo>
                    <a:pt x="8" y="0"/>
                  </a:lnTo>
                  <a:lnTo>
                    <a:pt x="12" y="0"/>
                  </a:lnTo>
                  <a:lnTo>
                    <a:pt x="16" y="0"/>
                  </a:lnTo>
                  <a:lnTo>
                    <a:pt x="20" y="0"/>
                  </a:lnTo>
                  <a:lnTo>
                    <a:pt x="24" y="0"/>
                  </a:lnTo>
                  <a:lnTo>
                    <a:pt x="28" y="0"/>
                  </a:lnTo>
                  <a:lnTo>
                    <a:pt x="28" y="4"/>
                  </a:lnTo>
                  <a:lnTo>
                    <a:pt x="32" y="4"/>
                  </a:lnTo>
                  <a:lnTo>
                    <a:pt x="32" y="8"/>
                  </a:lnTo>
                  <a:lnTo>
                    <a:pt x="36" y="8"/>
                  </a:lnTo>
                  <a:lnTo>
                    <a:pt x="36" y="12"/>
                  </a:lnTo>
                  <a:lnTo>
                    <a:pt x="32" y="12"/>
                  </a:lnTo>
                  <a:lnTo>
                    <a:pt x="36" y="12"/>
                  </a:lnTo>
                  <a:lnTo>
                    <a:pt x="36" y="16"/>
                  </a:lnTo>
                  <a:lnTo>
                    <a:pt x="32" y="16"/>
                  </a:lnTo>
                  <a:lnTo>
                    <a:pt x="32" y="12"/>
                  </a:lnTo>
                  <a:lnTo>
                    <a:pt x="32" y="16"/>
                  </a:lnTo>
                  <a:lnTo>
                    <a:pt x="28" y="16"/>
                  </a:lnTo>
                  <a:lnTo>
                    <a:pt x="32" y="16"/>
                  </a:lnTo>
                  <a:lnTo>
                    <a:pt x="28" y="16"/>
                  </a:lnTo>
                  <a:lnTo>
                    <a:pt x="28" y="20"/>
                  </a:lnTo>
                  <a:lnTo>
                    <a:pt x="24" y="20"/>
                  </a:lnTo>
                  <a:lnTo>
                    <a:pt x="28" y="24"/>
                  </a:lnTo>
                  <a:lnTo>
                    <a:pt x="24" y="24"/>
                  </a:lnTo>
                  <a:lnTo>
                    <a:pt x="24" y="20"/>
                  </a:lnTo>
                  <a:lnTo>
                    <a:pt x="20" y="20"/>
                  </a:lnTo>
                  <a:close/>
                </a:path>
              </a:pathLst>
            </a:custGeom>
            <a:solidFill>
              <a:srgbClr val="CCFFFF"/>
            </a:solidFill>
            <a:ln w="6350">
              <a:solidFill>
                <a:srgbClr val="CCFFFF"/>
              </a:solidFill>
              <a:prstDash val="solid"/>
              <a:round/>
              <a:headEnd/>
              <a:tailEnd/>
            </a:ln>
          </p:spPr>
          <p:txBody>
            <a:bodyPr/>
            <a:lstStyle/>
            <a:p>
              <a:endParaRPr lang="it-IT"/>
            </a:p>
          </p:txBody>
        </p:sp>
        <p:sp>
          <p:nvSpPr>
            <p:cNvPr id="23633" name="Freeform 78">
              <a:extLst>
                <a:ext uri="{FF2B5EF4-FFF2-40B4-BE49-F238E27FC236}">
                  <a16:creationId xmlns:a16="http://schemas.microsoft.com/office/drawing/2014/main" id="{4BB3D380-3AE4-18AB-E9ED-59CA5C590E76}"/>
                </a:ext>
              </a:extLst>
            </p:cNvPr>
            <p:cNvSpPr>
              <a:spLocks/>
            </p:cNvSpPr>
            <p:nvPr/>
          </p:nvSpPr>
          <p:spPr bwMode="auto">
            <a:xfrm>
              <a:off x="3591" y="1738"/>
              <a:ext cx="100" cy="71"/>
            </a:xfrm>
            <a:custGeom>
              <a:avLst/>
              <a:gdLst>
                <a:gd name="T0" fmla="*/ 0 w 52"/>
                <a:gd name="T1" fmla="*/ 2147483646 h 28"/>
                <a:gd name="T2" fmla="*/ 0 w 52"/>
                <a:gd name="T3" fmla="*/ 2147483646 h 28"/>
                <a:gd name="T4" fmla="*/ 367988442 w 52"/>
                <a:gd name="T5" fmla="*/ 2147483646 h 28"/>
                <a:gd name="T6" fmla="*/ 367988442 w 52"/>
                <a:gd name="T7" fmla="*/ 2147483646 h 28"/>
                <a:gd name="T8" fmla="*/ 0 w 52"/>
                <a:gd name="T9" fmla="*/ 2147483646 h 28"/>
                <a:gd name="T10" fmla="*/ 0 w 52"/>
                <a:gd name="T11" fmla="*/ 0 h 28"/>
                <a:gd name="T12" fmla="*/ 367988442 w 52"/>
                <a:gd name="T13" fmla="*/ 0 h 28"/>
                <a:gd name="T14" fmla="*/ 367988442 w 52"/>
                <a:gd name="T15" fmla="*/ 2147483646 h 28"/>
                <a:gd name="T16" fmla="*/ 707670081 w 52"/>
                <a:gd name="T17" fmla="*/ 2147483646 h 28"/>
                <a:gd name="T18" fmla="*/ 1445818040 w 52"/>
                <a:gd name="T19" fmla="*/ 2147483646 h 28"/>
                <a:gd name="T20" fmla="*/ 1759593990 w 52"/>
                <a:gd name="T21" fmla="*/ 2147483646 h 28"/>
                <a:gd name="T22" fmla="*/ 2127621338 w 52"/>
                <a:gd name="T23" fmla="*/ 2147483646 h 28"/>
                <a:gd name="T24" fmla="*/ 2147483646 w 52"/>
                <a:gd name="T25" fmla="*/ 2147483646 h 28"/>
                <a:gd name="T26" fmla="*/ 2147483646 w 52"/>
                <a:gd name="T27" fmla="*/ 0 h 28"/>
                <a:gd name="T28" fmla="*/ 2147483646 w 52"/>
                <a:gd name="T29" fmla="*/ 0 h 28"/>
                <a:gd name="T30" fmla="*/ 2147483646 w 52"/>
                <a:gd name="T31" fmla="*/ 0 h 28"/>
                <a:gd name="T32" fmla="*/ 2147483646 w 52"/>
                <a:gd name="T33" fmla="*/ 2147483646 h 28"/>
                <a:gd name="T34" fmla="*/ 2147483646 w 52"/>
                <a:gd name="T35" fmla="*/ 2147483646 h 28"/>
                <a:gd name="T36" fmla="*/ 2147483646 w 52"/>
                <a:gd name="T37" fmla="*/ 2147483646 h 28"/>
                <a:gd name="T38" fmla="*/ 2147483646 w 52"/>
                <a:gd name="T39" fmla="*/ 2147483646 h 28"/>
                <a:gd name="T40" fmla="*/ 2147483646 w 52"/>
                <a:gd name="T41" fmla="*/ 2147483646 h 28"/>
                <a:gd name="T42" fmla="*/ 2147483646 w 52"/>
                <a:gd name="T43" fmla="*/ 2147483646 h 28"/>
                <a:gd name="T44" fmla="*/ 2147483646 w 52"/>
                <a:gd name="T45" fmla="*/ 2147483646 h 28"/>
                <a:gd name="T46" fmla="*/ 2147483646 w 52"/>
                <a:gd name="T47" fmla="*/ 2147483646 h 28"/>
                <a:gd name="T48" fmla="*/ 2147483646 w 52"/>
                <a:gd name="T49" fmla="*/ 2147483646 h 28"/>
                <a:gd name="T50" fmla="*/ 2147483646 w 52"/>
                <a:gd name="T51" fmla="*/ 2147483646 h 28"/>
                <a:gd name="T52" fmla="*/ 2147483646 w 52"/>
                <a:gd name="T53" fmla="*/ 2147483646 h 28"/>
                <a:gd name="T54" fmla="*/ 2147483646 w 52"/>
                <a:gd name="T55" fmla="*/ 2147483646 h 28"/>
                <a:gd name="T56" fmla="*/ 2147483646 w 52"/>
                <a:gd name="T57" fmla="*/ 2147483646 h 28"/>
                <a:gd name="T58" fmla="*/ 2127621338 w 52"/>
                <a:gd name="T59" fmla="*/ 2147483646 h 28"/>
                <a:gd name="T60" fmla="*/ 1445818040 w 52"/>
                <a:gd name="T61" fmla="*/ 2147483646 h 28"/>
                <a:gd name="T62" fmla="*/ 1065877804 w 52"/>
                <a:gd name="T63" fmla="*/ 2147483646 h 28"/>
                <a:gd name="T64" fmla="*/ 367988442 w 52"/>
                <a:gd name="T65" fmla="*/ 2147483646 h 28"/>
                <a:gd name="T66" fmla="*/ 367988442 w 52"/>
                <a:gd name="T67" fmla="*/ 2147483646 h 28"/>
                <a:gd name="T68" fmla="*/ 367988442 w 52"/>
                <a:gd name="T69" fmla="*/ 2147483646 h 28"/>
                <a:gd name="T70" fmla="*/ 0 w 52"/>
                <a:gd name="T71" fmla="*/ 2147483646 h 28"/>
                <a:gd name="T72" fmla="*/ 0 w 52"/>
                <a:gd name="T73" fmla="*/ 2147483646 h 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2"/>
                <a:gd name="T112" fmla="*/ 0 h 28"/>
                <a:gd name="T113" fmla="*/ 52 w 52"/>
                <a:gd name="T114" fmla="*/ 28 h 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2" h="28">
                  <a:moveTo>
                    <a:pt x="0" y="16"/>
                  </a:moveTo>
                  <a:lnTo>
                    <a:pt x="0" y="12"/>
                  </a:lnTo>
                  <a:lnTo>
                    <a:pt x="4" y="12"/>
                  </a:lnTo>
                  <a:lnTo>
                    <a:pt x="4" y="8"/>
                  </a:lnTo>
                  <a:lnTo>
                    <a:pt x="0" y="4"/>
                  </a:lnTo>
                  <a:lnTo>
                    <a:pt x="0" y="0"/>
                  </a:lnTo>
                  <a:lnTo>
                    <a:pt x="4" y="0"/>
                  </a:lnTo>
                  <a:lnTo>
                    <a:pt x="4" y="4"/>
                  </a:lnTo>
                  <a:lnTo>
                    <a:pt x="8" y="4"/>
                  </a:lnTo>
                  <a:lnTo>
                    <a:pt x="16" y="4"/>
                  </a:lnTo>
                  <a:lnTo>
                    <a:pt x="20" y="4"/>
                  </a:lnTo>
                  <a:lnTo>
                    <a:pt x="24" y="4"/>
                  </a:lnTo>
                  <a:lnTo>
                    <a:pt x="28" y="4"/>
                  </a:lnTo>
                  <a:lnTo>
                    <a:pt x="32" y="0"/>
                  </a:lnTo>
                  <a:lnTo>
                    <a:pt x="36" y="0"/>
                  </a:lnTo>
                  <a:lnTo>
                    <a:pt x="40" y="0"/>
                  </a:lnTo>
                  <a:lnTo>
                    <a:pt x="44" y="4"/>
                  </a:lnTo>
                  <a:lnTo>
                    <a:pt x="48" y="4"/>
                  </a:lnTo>
                  <a:lnTo>
                    <a:pt x="52" y="4"/>
                  </a:lnTo>
                  <a:lnTo>
                    <a:pt x="52" y="8"/>
                  </a:lnTo>
                  <a:lnTo>
                    <a:pt x="48" y="8"/>
                  </a:lnTo>
                  <a:lnTo>
                    <a:pt x="48" y="12"/>
                  </a:lnTo>
                  <a:lnTo>
                    <a:pt x="44" y="12"/>
                  </a:lnTo>
                  <a:lnTo>
                    <a:pt x="44" y="16"/>
                  </a:lnTo>
                  <a:lnTo>
                    <a:pt x="48" y="20"/>
                  </a:lnTo>
                  <a:lnTo>
                    <a:pt x="40" y="20"/>
                  </a:lnTo>
                  <a:lnTo>
                    <a:pt x="36" y="20"/>
                  </a:lnTo>
                  <a:lnTo>
                    <a:pt x="32" y="24"/>
                  </a:lnTo>
                  <a:lnTo>
                    <a:pt x="28" y="28"/>
                  </a:lnTo>
                  <a:lnTo>
                    <a:pt x="24" y="28"/>
                  </a:lnTo>
                  <a:lnTo>
                    <a:pt x="16" y="24"/>
                  </a:lnTo>
                  <a:lnTo>
                    <a:pt x="12" y="24"/>
                  </a:lnTo>
                  <a:lnTo>
                    <a:pt x="4" y="28"/>
                  </a:lnTo>
                  <a:lnTo>
                    <a:pt x="4" y="24"/>
                  </a:lnTo>
                  <a:lnTo>
                    <a:pt x="4" y="20"/>
                  </a:lnTo>
                  <a:lnTo>
                    <a:pt x="0" y="20"/>
                  </a:lnTo>
                  <a:lnTo>
                    <a:pt x="0" y="16"/>
                  </a:lnTo>
                  <a:close/>
                </a:path>
              </a:pathLst>
            </a:custGeom>
            <a:solidFill>
              <a:srgbClr val="CCFFFF"/>
            </a:solidFill>
            <a:ln w="6350">
              <a:solidFill>
                <a:srgbClr val="CCFFFF"/>
              </a:solidFill>
              <a:prstDash val="solid"/>
              <a:round/>
              <a:headEnd/>
              <a:tailEnd/>
            </a:ln>
          </p:spPr>
          <p:txBody>
            <a:bodyPr/>
            <a:lstStyle/>
            <a:p>
              <a:endParaRPr lang="it-IT"/>
            </a:p>
          </p:txBody>
        </p:sp>
        <p:sp>
          <p:nvSpPr>
            <p:cNvPr id="23634" name="Freeform 79">
              <a:extLst>
                <a:ext uri="{FF2B5EF4-FFF2-40B4-BE49-F238E27FC236}">
                  <a16:creationId xmlns:a16="http://schemas.microsoft.com/office/drawing/2014/main" id="{BB4F6819-35FC-9DB1-B135-42C092183F7C}"/>
                </a:ext>
              </a:extLst>
            </p:cNvPr>
            <p:cNvSpPr>
              <a:spLocks/>
            </p:cNvSpPr>
            <p:nvPr/>
          </p:nvSpPr>
          <p:spPr bwMode="auto">
            <a:xfrm>
              <a:off x="3063" y="1748"/>
              <a:ext cx="207" cy="175"/>
            </a:xfrm>
            <a:custGeom>
              <a:avLst/>
              <a:gdLst>
                <a:gd name="T0" fmla="*/ 337070512 w 108"/>
                <a:gd name="T1" fmla="*/ 2147483646 h 68"/>
                <a:gd name="T2" fmla="*/ 337070512 w 108"/>
                <a:gd name="T3" fmla="*/ 2147483646 h 68"/>
                <a:gd name="T4" fmla="*/ 0 w 108"/>
                <a:gd name="T5" fmla="*/ 2147483646 h 68"/>
                <a:gd name="T6" fmla="*/ 646051815 w 108"/>
                <a:gd name="T7" fmla="*/ 2147483646 h 68"/>
                <a:gd name="T8" fmla="*/ 973742563 w 108"/>
                <a:gd name="T9" fmla="*/ 0 h 68"/>
                <a:gd name="T10" fmla="*/ 1619921286 w 108"/>
                <a:gd name="T11" fmla="*/ 2147483646 h 68"/>
                <a:gd name="T12" fmla="*/ 2147483646 w 108"/>
                <a:gd name="T13" fmla="*/ 2147483646 h 68"/>
                <a:gd name="T14" fmla="*/ 2147483646 w 108"/>
                <a:gd name="T15" fmla="*/ 0 h 68"/>
                <a:gd name="T16" fmla="*/ 2147483646 w 108"/>
                <a:gd name="T17" fmla="*/ 2147483646 h 68"/>
                <a:gd name="T18" fmla="*/ 2147483646 w 108"/>
                <a:gd name="T19" fmla="*/ 2147483646 h 68"/>
                <a:gd name="T20" fmla="*/ 2147483646 w 108"/>
                <a:gd name="T21" fmla="*/ 2147483646 h 68"/>
                <a:gd name="T22" fmla="*/ 2147483646 w 108"/>
                <a:gd name="T23" fmla="*/ 2147483646 h 68"/>
                <a:gd name="T24" fmla="*/ 2147483646 w 108"/>
                <a:gd name="T25" fmla="*/ 2147483646 h 68"/>
                <a:gd name="T26" fmla="*/ 2147483646 w 108"/>
                <a:gd name="T27" fmla="*/ 2147483646 h 68"/>
                <a:gd name="T28" fmla="*/ 2147483646 w 108"/>
                <a:gd name="T29" fmla="*/ 2147483646 h 68"/>
                <a:gd name="T30" fmla="*/ 2147483646 w 108"/>
                <a:gd name="T31" fmla="*/ 2147483646 h 68"/>
                <a:gd name="T32" fmla="*/ 2147483646 w 108"/>
                <a:gd name="T33" fmla="*/ 2147483646 h 68"/>
                <a:gd name="T34" fmla="*/ 2147483646 w 108"/>
                <a:gd name="T35" fmla="*/ 2147483646 h 68"/>
                <a:gd name="T36" fmla="*/ 2147483646 w 108"/>
                <a:gd name="T37" fmla="*/ 2147483646 h 68"/>
                <a:gd name="T38" fmla="*/ 2147483646 w 108"/>
                <a:gd name="T39" fmla="*/ 2147483646 h 68"/>
                <a:gd name="T40" fmla="*/ 2147483646 w 108"/>
                <a:gd name="T41" fmla="*/ 2147483646 h 68"/>
                <a:gd name="T42" fmla="*/ 2147483646 w 108"/>
                <a:gd name="T43" fmla="*/ 2147483646 h 68"/>
                <a:gd name="T44" fmla="*/ 2147483646 w 108"/>
                <a:gd name="T45" fmla="*/ 2147483646 h 68"/>
                <a:gd name="T46" fmla="*/ 2147483646 w 108"/>
                <a:gd name="T47" fmla="*/ 2147483646 h 68"/>
                <a:gd name="T48" fmla="*/ 2147483646 w 108"/>
                <a:gd name="T49" fmla="*/ 2147483646 h 68"/>
                <a:gd name="T50" fmla="*/ 2147483646 w 108"/>
                <a:gd name="T51" fmla="*/ 2147483646 h 68"/>
                <a:gd name="T52" fmla="*/ 2147483646 w 108"/>
                <a:gd name="T53" fmla="*/ 2147483646 h 68"/>
                <a:gd name="T54" fmla="*/ 2147483646 w 108"/>
                <a:gd name="T55" fmla="*/ 2147483646 h 68"/>
                <a:gd name="T56" fmla="*/ 2147483646 w 108"/>
                <a:gd name="T57" fmla="*/ 2147483646 h 68"/>
                <a:gd name="T58" fmla="*/ 2147483646 w 108"/>
                <a:gd name="T59" fmla="*/ 2147483646 h 68"/>
                <a:gd name="T60" fmla="*/ 2147483646 w 108"/>
                <a:gd name="T61" fmla="*/ 2147483646 h 68"/>
                <a:gd name="T62" fmla="*/ 2147483646 w 108"/>
                <a:gd name="T63" fmla="*/ 2147483646 h 68"/>
                <a:gd name="T64" fmla="*/ 2147483646 w 108"/>
                <a:gd name="T65" fmla="*/ 2147483646 h 68"/>
                <a:gd name="T66" fmla="*/ 1957264609 w 108"/>
                <a:gd name="T67" fmla="*/ 2147483646 h 68"/>
                <a:gd name="T68" fmla="*/ 1957264609 w 108"/>
                <a:gd name="T69" fmla="*/ 2147483646 h 68"/>
                <a:gd name="T70" fmla="*/ 1311109244 w 108"/>
                <a:gd name="T71" fmla="*/ 2147483646 h 68"/>
                <a:gd name="T72" fmla="*/ 1957264609 w 108"/>
                <a:gd name="T73" fmla="*/ 2147483646 h 68"/>
                <a:gd name="T74" fmla="*/ 1619921286 w 108"/>
                <a:gd name="T75" fmla="*/ 2147483646 h 68"/>
                <a:gd name="T76" fmla="*/ 1619921286 w 108"/>
                <a:gd name="T77" fmla="*/ 2147483646 h 68"/>
                <a:gd name="T78" fmla="*/ 1619921286 w 108"/>
                <a:gd name="T79" fmla="*/ 2147483646 h 68"/>
                <a:gd name="T80" fmla="*/ 1957264609 w 108"/>
                <a:gd name="T81" fmla="*/ 2147483646 h 68"/>
                <a:gd name="T82" fmla="*/ 1957264609 w 108"/>
                <a:gd name="T83" fmla="*/ 2147483646 h 68"/>
                <a:gd name="T84" fmla="*/ 1957264609 w 108"/>
                <a:gd name="T85" fmla="*/ 2147483646 h 68"/>
                <a:gd name="T86" fmla="*/ 973742563 w 108"/>
                <a:gd name="T87" fmla="*/ 2147483646 h 68"/>
                <a:gd name="T88" fmla="*/ 337070512 w 108"/>
                <a:gd name="T89" fmla="*/ 2147483646 h 6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8"/>
                <a:gd name="T136" fmla="*/ 0 h 68"/>
                <a:gd name="T137" fmla="*/ 108 w 108"/>
                <a:gd name="T138" fmla="*/ 68 h 6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8" h="68">
                  <a:moveTo>
                    <a:pt x="4" y="16"/>
                  </a:moveTo>
                  <a:lnTo>
                    <a:pt x="4" y="12"/>
                  </a:lnTo>
                  <a:lnTo>
                    <a:pt x="8" y="12"/>
                  </a:lnTo>
                  <a:lnTo>
                    <a:pt x="4" y="12"/>
                  </a:lnTo>
                  <a:lnTo>
                    <a:pt x="4" y="8"/>
                  </a:lnTo>
                  <a:lnTo>
                    <a:pt x="0" y="8"/>
                  </a:lnTo>
                  <a:lnTo>
                    <a:pt x="4" y="4"/>
                  </a:lnTo>
                  <a:lnTo>
                    <a:pt x="8" y="4"/>
                  </a:lnTo>
                  <a:lnTo>
                    <a:pt x="12" y="4"/>
                  </a:lnTo>
                  <a:lnTo>
                    <a:pt x="12" y="0"/>
                  </a:lnTo>
                  <a:lnTo>
                    <a:pt x="16" y="0"/>
                  </a:lnTo>
                  <a:lnTo>
                    <a:pt x="20" y="4"/>
                  </a:lnTo>
                  <a:lnTo>
                    <a:pt x="24" y="4"/>
                  </a:lnTo>
                  <a:lnTo>
                    <a:pt x="28" y="4"/>
                  </a:lnTo>
                  <a:lnTo>
                    <a:pt x="28" y="0"/>
                  </a:lnTo>
                  <a:lnTo>
                    <a:pt x="32" y="0"/>
                  </a:lnTo>
                  <a:lnTo>
                    <a:pt x="36" y="4"/>
                  </a:lnTo>
                  <a:lnTo>
                    <a:pt x="40" y="4"/>
                  </a:lnTo>
                  <a:lnTo>
                    <a:pt x="48" y="4"/>
                  </a:lnTo>
                  <a:lnTo>
                    <a:pt x="52" y="4"/>
                  </a:lnTo>
                  <a:lnTo>
                    <a:pt x="56" y="4"/>
                  </a:lnTo>
                  <a:lnTo>
                    <a:pt x="60" y="4"/>
                  </a:lnTo>
                  <a:lnTo>
                    <a:pt x="64" y="4"/>
                  </a:lnTo>
                  <a:lnTo>
                    <a:pt x="68" y="4"/>
                  </a:lnTo>
                  <a:lnTo>
                    <a:pt x="68" y="8"/>
                  </a:lnTo>
                  <a:lnTo>
                    <a:pt x="76" y="8"/>
                  </a:lnTo>
                  <a:lnTo>
                    <a:pt x="80" y="8"/>
                  </a:lnTo>
                  <a:lnTo>
                    <a:pt x="80" y="12"/>
                  </a:lnTo>
                  <a:lnTo>
                    <a:pt x="84" y="8"/>
                  </a:lnTo>
                  <a:lnTo>
                    <a:pt x="84" y="12"/>
                  </a:lnTo>
                  <a:lnTo>
                    <a:pt x="88" y="12"/>
                  </a:lnTo>
                  <a:lnTo>
                    <a:pt x="88" y="8"/>
                  </a:lnTo>
                  <a:lnTo>
                    <a:pt x="92" y="12"/>
                  </a:lnTo>
                  <a:lnTo>
                    <a:pt x="96" y="12"/>
                  </a:lnTo>
                  <a:lnTo>
                    <a:pt x="100" y="12"/>
                  </a:lnTo>
                  <a:lnTo>
                    <a:pt x="104" y="12"/>
                  </a:lnTo>
                  <a:lnTo>
                    <a:pt x="108" y="12"/>
                  </a:lnTo>
                  <a:lnTo>
                    <a:pt x="108" y="16"/>
                  </a:lnTo>
                  <a:lnTo>
                    <a:pt x="104" y="20"/>
                  </a:lnTo>
                  <a:lnTo>
                    <a:pt x="100" y="20"/>
                  </a:lnTo>
                  <a:lnTo>
                    <a:pt x="96" y="24"/>
                  </a:lnTo>
                  <a:lnTo>
                    <a:pt x="92" y="24"/>
                  </a:lnTo>
                  <a:lnTo>
                    <a:pt x="88" y="24"/>
                  </a:lnTo>
                  <a:lnTo>
                    <a:pt x="88" y="28"/>
                  </a:lnTo>
                  <a:lnTo>
                    <a:pt x="84" y="32"/>
                  </a:lnTo>
                  <a:lnTo>
                    <a:pt x="80" y="32"/>
                  </a:lnTo>
                  <a:lnTo>
                    <a:pt x="80" y="36"/>
                  </a:lnTo>
                  <a:lnTo>
                    <a:pt x="80" y="40"/>
                  </a:lnTo>
                  <a:lnTo>
                    <a:pt x="84" y="44"/>
                  </a:lnTo>
                  <a:lnTo>
                    <a:pt x="80" y="44"/>
                  </a:lnTo>
                  <a:lnTo>
                    <a:pt x="80" y="48"/>
                  </a:lnTo>
                  <a:lnTo>
                    <a:pt x="76" y="48"/>
                  </a:lnTo>
                  <a:lnTo>
                    <a:pt x="76" y="52"/>
                  </a:lnTo>
                  <a:lnTo>
                    <a:pt x="72" y="52"/>
                  </a:lnTo>
                  <a:lnTo>
                    <a:pt x="72" y="56"/>
                  </a:lnTo>
                  <a:lnTo>
                    <a:pt x="68" y="56"/>
                  </a:lnTo>
                  <a:lnTo>
                    <a:pt x="64" y="60"/>
                  </a:lnTo>
                  <a:lnTo>
                    <a:pt x="60" y="60"/>
                  </a:lnTo>
                  <a:lnTo>
                    <a:pt x="56" y="60"/>
                  </a:lnTo>
                  <a:lnTo>
                    <a:pt x="44" y="60"/>
                  </a:lnTo>
                  <a:lnTo>
                    <a:pt x="40" y="64"/>
                  </a:lnTo>
                  <a:lnTo>
                    <a:pt x="36" y="64"/>
                  </a:lnTo>
                  <a:lnTo>
                    <a:pt x="36" y="68"/>
                  </a:lnTo>
                  <a:lnTo>
                    <a:pt x="36" y="64"/>
                  </a:lnTo>
                  <a:lnTo>
                    <a:pt x="36" y="68"/>
                  </a:lnTo>
                  <a:lnTo>
                    <a:pt x="32" y="68"/>
                  </a:lnTo>
                  <a:lnTo>
                    <a:pt x="28" y="64"/>
                  </a:lnTo>
                  <a:lnTo>
                    <a:pt x="24" y="60"/>
                  </a:lnTo>
                  <a:lnTo>
                    <a:pt x="28" y="60"/>
                  </a:lnTo>
                  <a:lnTo>
                    <a:pt x="24" y="60"/>
                  </a:lnTo>
                  <a:lnTo>
                    <a:pt x="20" y="56"/>
                  </a:lnTo>
                  <a:lnTo>
                    <a:pt x="16" y="56"/>
                  </a:lnTo>
                  <a:lnTo>
                    <a:pt x="20" y="52"/>
                  </a:lnTo>
                  <a:lnTo>
                    <a:pt x="24" y="48"/>
                  </a:lnTo>
                  <a:lnTo>
                    <a:pt x="20" y="48"/>
                  </a:lnTo>
                  <a:lnTo>
                    <a:pt x="20" y="44"/>
                  </a:lnTo>
                  <a:lnTo>
                    <a:pt x="24" y="40"/>
                  </a:lnTo>
                  <a:lnTo>
                    <a:pt x="20" y="40"/>
                  </a:lnTo>
                  <a:lnTo>
                    <a:pt x="16" y="36"/>
                  </a:lnTo>
                  <a:lnTo>
                    <a:pt x="20" y="36"/>
                  </a:lnTo>
                  <a:lnTo>
                    <a:pt x="24" y="36"/>
                  </a:lnTo>
                  <a:lnTo>
                    <a:pt x="24" y="32"/>
                  </a:lnTo>
                  <a:lnTo>
                    <a:pt x="24" y="28"/>
                  </a:lnTo>
                  <a:lnTo>
                    <a:pt x="24" y="24"/>
                  </a:lnTo>
                  <a:lnTo>
                    <a:pt x="28" y="20"/>
                  </a:lnTo>
                  <a:lnTo>
                    <a:pt x="24" y="16"/>
                  </a:lnTo>
                  <a:lnTo>
                    <a:pt x="20" y="16"/>
                  </a:lnTo>
                  <a:lnTo>
                    <a:pt x="12" y="16"/>
                  </a:lnTo>
                  <a:lnTo>
                    <a:pt x="8" y="16"/>
                  </a:lnTo>
                  <a:lnTo>
                    <a:pt x="4" y="16"/>
                  </a:lnTo>
                  <a:close/>
                </a:path>
              </a:pathLst>
            </a:custGeom>
            <a:solidFill>
              <a:srgbClr val="CCFFFF"/>
            </a:solidFill>
            <a:ln w="6350">
              <a:solidFill>
                <a:srgbClr val="CCFFFF"/>
              </a:solidFill>
              <a:prstDash val="solid"/>
              <a:round/>
              <a:headEnd/>
              <a:tailEnd/>
            </a:ln>
          </p:spPr>
          <p:txBody>
            <a:bodyPr/>
            <a:lstStyle/>
            <a:p>
              <a:endParaRPr lang="it-IT"/>
            </a:p>
          </p:txBody>
        </p:sp>
        <p:sp>
          <p:nvSpPr>
            <p:cNvPr id="23635" name="Freeform 80">
              <a:extLst>
                <a:ext uri="{FF2B5EF4-FFF2-40B4-BE49-F238E27FC236}">
                  <a16:creationId xmlns:a16="http://schemas.microsoft.com/office/drawing/2014/main" id="{3B62B029-F70F-9D37-4967-C7238CC19F10}"/>
                </a:ext>
              </a:extLst>
            </p:cNvPr>
            <p:cNvSpPr>
              <a:spLocks/>
            </p:cNvSpPr>
            <p:nvPr/>
          </p:nvSpPr>
          <p:spPr bwMode="auto">
            <a:xfrm>
              <a:off x="3883" y="1748"/>
              <a:ext cx="107" cy="61"/>
            </a:xfrm>
            <a:custGeom>
              <a:avLst/>
              <a:gdLst>
                <a:gd name="T0" fmla="*/ 0 w 56"/>
                <a:gd name="T1" fmla="*/ 2147483646 h 24"/>
                <a:gd name="T2" fmla="*/ 0 w 56"/>
                <a:gd name="T3" fmla="*/ 0 h 24"/>
                <a:gd name="T4" fmla="*/ 308687902 w 56"/>
                <a:gd name="T5" fmla="*/ 2147483646 h 24"/>
                <a:gd name="T6" fmla="*/ 589814384 w 56"/>
                <a:gd name="T7" fmla="*/ 2147483646 h 24"/>
                <a:gd name="T8" fmla="*/ 904344572 w 56"/>
                <a:gd name="T9" fmla="*/ 2147483646 h 24"/>
                <a:gd name="T10" fmla="*/ 1211881509 w 56"/>
                <a:gd name="T11" fmla="*/ 2147483646 h 24"/>
                <a:gd name="T12" fmla="*/ 1490841492 w 56"/>
                <a:gd name="T13" fmla="*/ 2147483646 h 24"/>
                <a:gd name="T14" fmla="*/ 1797766773 w 56"/>
                <a:gd name="T15" fmla="*/ 2147483646 h 24"/>
                <a:gd name="T16" fmla="*/ 1797766773 w 56"/>
                <a:gd name="T17" fmla="*/ 2147483646 h 24"/>
                <a:gd name="T18" fmla="*/ 2107499402 w 56"/>
                <a:gd name="T19" fmla="*/ 2147483646 h 24"/>
                <a:gd name="T20" fmla="*/ 2147483646 w 56"/>
                <a:gd name="T21" fmla="*/ 2147483646 h 24"/>
                <a:gd name="T22" fmla="*/ 2147483646 w 56"/>
                <a:gd name="T23" fmla="*/ 2147483646 h 24"/>
                <a:gd name="T24" fmla="*/ 2147483646 w 56"/>
                <a:gd name="T25" fmla="*/ 2147483646 h 24"/>
                <a:gd name="T26" fmla="*/ 2147483646 w 56"/>
                <a:gd name="T27" fmla="*/ 2147483646 h 24"/>
                <a:gd name="T28" fmla="*/ 2147483646 w 56"/>
                <a:gd name="T29" fmla="*/ 2147483646 h 24"/>
                <a:gd name="T30" fmla="*/ 2147483646 w 56"/>
                <a:gd name="T31" fmla="*/ 2147483646 h 24"/>
                <a:gd name="T32" fmla="*/ 2147483646 w 56"/>
                <a:gd name="T33" fmla="*/ 2147483646 h 24"/>
                <a:gd name="T34" fmla="*/ 2147483646 w 56"/>
                <a:gd name="T35" fmla="*/ 2147483646 h 24"/>
                <a:gd name="T36" fmla="*/ 2147483646 w 56"/>
                <a:gd name="T37" fmla="*/ 2147483646 h 24"/>
                <a:gd name="T38" fmla="*/ 2147483646 w 56"/>
                <a:gd name="T39" fmla="*/ 2147483646 h 24"/>
                <a:gd name="T40" fmla="*/ 2147483646 w 56"/>
                <a:gd name="T41" fmla="*/ 2147483646 h 24"/>
                <a:gd name="T42" fmla="*/ 2147483646 w 56"/>
                <a:gd name="T43" fmla="*/ 2147483646 h 24"/>
                <a:gd name="T44" fmla="*/ 2147483646 w 56"/>
                <a:gd name="T45" fmla="*/ 2147483646 h 24"/>
                <a:gd name="T46" fmla="*/ 2147483646 w 56"/>
                <a:gd name="T47" fmla="*/ 2147483646 h 24"/>
                <a:gd name="T48" fmla="*/ 2147483646 w 56"/>
                <a:gd name="T49" fmla="*/ 2147483646 h 24"/>
                <a:gd name="T50" fmla="*/ 2147483646 w 56"/>
                <a:gd name="T51" fmla="*/ 2147483646 h 24"/>
                <a:gd name="T52" fmla="*/ 2147483646 w 56"/>
                <a:gd name="T53" fmla="*/ 2147483646 h 24"/>
                <a:gd name="T54" fmla="*/ 2147483646 w 56"/>
                <a:gd name="T55" fmla="*/ 2147483646 h 24"/>
                <a:gd name="T56" fmla="*/ 2147483646 w 56"/>
                <a:gd name="T57" fmla="*/ 2147483646 h 24"/>
                <a:gd name="T58" fmla="*/ 2147483646 w 56"/>
                <a:gd name="T59" fmla="*/ 2147483646 h 24"/>
                <a:gd name="T60" fmla="*/ 2147483646 w 56"/>
                <a:gd name="T61" fmla="*/ 2147483646 h 24"/>
                <a:gd name="T62" fmla="*/ 2147483646 w 56"/>
                <a:gd name="T63" fmla="*/ 2147483646 h 24"/>
                <a:gd name="T64" fmla="*/ 2107499402 w 56"/>
                <a:gd name="T65" fmla="*/ 2147483646 h 24"/>
                <a:gd name="T66" fmla="*/ 1797766773 w 56"/>
                <a:gd name="T67" fmla="*/ 2147483646 h 24"/>
                <a:gd name="T68" fmla="*/ 1490841492 w 56"/>
                <a:gd name="T69" fmla="*/ 2147483646 h 24"/>
                <a:gd name="T70" fmla="*/ 1211881509 w 56"/>
                <a:gd name="T71" fmla="*/ 2147483646 h 24"/>
                <a:gd name="T72" fmla="*/ 904344572 w 56"/>
                <a:gd name="T73" fmla="*/ 2147483646 h 24"/>
                <a:gd name="T74" fmla="*/ 904344572 w 56"/>
                <a:gd name="T75" fmla="*/ 2147483646 h 24"/>
                <a:gd name="T76" fmla="*/ 904344572 w 56"/>
                <a:gd name="T77" fmla="*/ 2147483646 h 24"/>
                <a:gd name="T78" fmla="*/ 904344572 w 56"/>
                <a:gd name="T79" fmla="*/ 2147483646 h 24"/>
                <a:gd name="T80" fmla="*/ 589814384 w 56"/>
                <a:gd name="T81" fmla="*/ 2147483646 h 24"/>
                <a:gd name="T82" fmla="*/ 308687902 w 56"/>
                <a:gd name="T83" fmla="*/ 2147483646 h 24"/>
                <a:gd name="T84" fmla="*/ 0 w 56"/>
                <a:gd name="T85" fmla="*/ 2147483646 h 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6"/>
                <a:gd name="T130" fmla="*/ 0 h 24"/>
                <a:gd name="T131" fmla="*/ 56 w 56"/>
                <a:gd name="T132" fmla="*/ 24 h 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6" h="24">
                  <a:moveTo>
                    <a:pt x="0" y="4"/>
                  </a:moveTo>
                  <a:lnTo>
                    <a:pt x="0" y="0"/>
                  </a:lnTo>
                  <a:lnTo>
                    <a:pt x="4" y="4"/>
                  </a:lnTo>
                  <a:lnTo>
                    <a:pt x="8" y="4"/>
                  </a:lnTo>
                  <a:lnTo>
                    <a:pt x="12" y="4"/>
                  </a:lnTo>
                  <a:lnTo>
                    <a:pt x="16" y="4"/>
                  </a:lnTo>
                  <a:lnTo>
                    <a:pt x="20" y="4"/>
                  </a:lnTo>
                  <a:lnTo>
                    <a:pt x="24" y="4"/>
                  </a:lnTo>
                  <a:lnTo>
                    <a:pt x="24" y="8"/>
                  </a:lnTo>
                  <a:lnTo>
                    <a:pt x="28" y="8"/>
                  </a:lnTo>
                  <a:lnTo>
                    <a:pt x="32" y="8"/>
                  </a:lnTo>
                  <a:lnTo>
                    <a:pt x="32" y="12"/>
                  </a:lnTo>
                  <a:lnTo>
                    <a:pt x="36" y="12"/>
                  </a:lnTo>
                  <a:lnTo>
                    <a:pt x="36" y="8"/>
                  </a:lnTo>
                  <a:lnTo>
                    <a:pt x="40" y="8"/>
                  </a:lnTo>
                  <a:lnTo>
                    <a:pt x="44" y="8"/>
                  </a:lnTo>
                  <a:lnTo>
                    <a:pt x="44" y="12"/>
                  </a:lnTo>
                  <a:lnTo>
                    <a:pt x="48" y="12"/>
                  </a:lnTo>
                  <a:lnTo>
                    <a:pt x="48" y="16"/>
                  </a:lnTo>
                  <a:lnTo>
                    <a:pt x="52" y="16"/>
                  </a:lnTo>
                  <a:lnTo>
                    <a:pt x="56" y="16"/>
                  </a:lnTo>
                  <a:lnTo>
                    <a:pt x="52" y="16"/>
                  </a:lnTo>
                  <a:lnTo>
                    <a:pt x="52" y="20"/>
                  </a:lnTo>
                  <a:lnTo>
                    <a:pt x="56" y="20"/>
                  </a:lnTo>
                  <a:lnTo>
                    <a:pt x="56" y="24"/>
                  </a:lnTo>
                  <a:lnTo>
                    <a:pt x="52" y="24"/>
                  </a:lnTo>
                  <a:lnTo>
                    <a:pt x="48" y="24"/>
                  </a:lnTo>
                  <a:lnTo>
                    <a:pt x="48" y="20"/>
                  </a:lnTo>
                  <a:lnTo>
                    <a:pt x="44" y="20"/>
                  </a:lnTo>
                  <a:lnTo>
                    <a:pt x="40" y="24"/>
                  </a:lnTo>
                  <a:lnTo>
                    <a:pt x="36" y="24"/>
                  </a:lnTo>
                  <a:lnTo>
                    <a:pt x="32" y="24"/>
                  </a:lnTo>
                  <a:lnTo>
                    <a:pt x="28" y="24"/>
                  </a:lnTo>
                  <a:lnTo>
                    <a:pt x="24" y="20"/>
                  </a:lnTo>
                  <a:lnTo>
                    <a:pt x="20" y="20"/>
                  </a:lnTo>
                  <a:lnTo>
                    <a:pt x="16" y="20"/>
                  </a:lnTo>
                  <a:lnTo>
                    <a:pt x="12" y="20"/>
                  </a:lnTo>
                  <a:lnTo>
                    <a:pt x="12" y="16"/>
                  </a:lnTo>
                  <a:lnTo>
                    <a:pt x="12" y="12"/>
                  </a:lnTo>
                  <a:lnTo>
                    <a:pt x="12" y="8"/>
                  </a:lnTo>
                  <a:lnTo>
                    <a:pt x="8" y="8"/>
                  </a:lnTo>
                  <a:lnTo>
                    <a:pt x="4" y="4"/>
                  </a:lnTo>
                  <a:lnTo>
                    <a:pt x="0" y="4"/>
                  </a:lnTo>
                  <a:close/>
                </a:path>
              </a:pathLst>
            </a:custGeom>
            <a:solidFill>
              <a:srgbClr val="CCFFFF"/>
            </a:solidFill>
            <a:ln w="6350">
              <a:solidFill>
                <a:srgbClr val="CCFFFF"/>
              </a:solidFill>
              <a:prstDash val="solid"/>
              <a:round/>
              <a:headEnd/>
              <a:tailEnd/>
            </a:ln>
          </p:spPr>
          <p:txBody>
            <a:bodyPr/>
            <a:lstStyle/>
            <a:p>
              <a:endParaRPr lang="it-IT"/>
            </a:p>
          </p:txBody>
        </p:sp>
        <p:sp>
          <p:nvSpPr>
            <p:cNvPr id="23636" name="Freeform 81">
              <a:extLst>
                <a:ext uri="{FF2B5EF4-FFF2-40B4-BE49-F238E27FC236}">
                  <a16:creationId xmlns:a16="http://schemas.microsoft.com/office/drawing/2014/main" id="{496324DC-517C-BE94-8A02-45CE394D387D}"/>
                </a:ext>
              </a:extLst>
            </p:cNvPr>
            <p:cNvSpPr>
              <a:spLocks/>
            </p:cNvSpPr>
            <p:nvPr/>
          </p:nvSpPr>
          <p:spPr bwMode="auto">
            <a:xfrm>
              <a:off x="3522" y="1758"/>
              <a:ext cx="32" cy="30"/>
            </a:xfrm>
            <a:custGeom>
              <a:avLst/>
              <a:gdLst>
                <a:gd name="T0" fmla="*/ 2147483646 w 16"/>
                <a:gd name="T1" fmla="*/ 2147483646 h 12"/>
                <a:gd name="T2" fmla="*/ 1073741824 w 16"/>
                <a:gd name="T3" fmla="*/ 2147483646 h 12"/>
                <a:gd name="T4" fmla="*/ 0 w 16"/>
                <a:gd name="T5" fmla="*/ 2147483646 h 12"/>
                <a:gd name="T6" fmla="*/ 1073741824 w 16"/>
                <a:gd name="T7" fmla="*/ 2147483646 h 12"/>
                <a:gd name="T8" fmla="*/ 0 w 16"/>
                <a:gd name="T9" fmla="*/ 2147483646 h 12"/>
                <a:gd name="T10" fmla="*/ 1073741824 w 16"/>
                <a:gd name="T11" fmla="*/ 2147483646 h 12"/>
                <a:gd name="T12" fmla="*/ 1073741824 w 16"/>
                <a:gd name="T13" fmla="*/ 0 h 12"/>
                <a:gd name="T14" fmla="*/ 2147483646 w 16"/>
                <a:gd name="T15" fmla="*/ 0 h 12"/>
                <a:gd name="T16" fmla="*/ 1073741824 w 16"/>
                <a:gd name="T17" fmla="*/ 0 h 12"/>
                <a:gd name="T18" fmla="*/ 2147483646 w 16"/>
                <a:gd name="T19" fmla="*/ 0 h 12"/>
                <a:gd name="T20" fmla="*/ 2147483646 w 16"/>
                <a:gd name="T21" fmla="*/ 0 h 12"/>
                <a:gd name="T22" fmla="*/ 2147483646 w 16"/>
                <a:gd name="T23" fmla="*/ 2147483646 h 12"/>
                <a:gd name="T24" fmla="*/ 2147483646 w 16"/>
                <a:gd name="T25" fmla="*/ 2147483646 h 12"/>
                <a:gd name="T26" fmla="*/ 2147483646 w 16"/>
                <a:gd name="T27" fmla="*/ 2147483646 h 12"/>
                <a:gd name="T28" fmla="*/ 2147483646 w 16"/>
                <a:gd name="T29" fmla="*/ 2147483646 h 12"/>
                <a:gd name="T30" fmla="*/ 2147483646 w 16"/>
                <a:gd name="T31" fmla="*/ 2147483646 h 12"/>
                <a:gd name="T32" fmla="*/ 2147483646 w 16"/>
                <a:gd name="T33" fmla="*/ 2147483646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
                <a:gd name="T52" fmla="*/ 0 h 12"/>
                <a:gd name="T53" fmla="*/ 16 w 16"/>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 h="12">
                  <a:moveTo>
                    <a:pt x="8" y="12"/>
                  </a:moveTo>
                  <a:lnTo>
                    <a:pt x="4" y="8"/>
                  </a:lnTo>
                  <a:lnTo>
                    <a:pt x="0" y="8"/>
                  </a:lnTo>
                  <a:lnTo>
                    <a:pt x="4" y="8"/>
                  </a:lnTo>
                  <a:lnTo>
                    <a:pt x="0" y="4"/>
                  </a:lnTo>
                  <a:lnTo>
                    <a:pt x="4" y="4"/>
                  </a:lnTo>
                  <a:lnTo>
                    <a:pt x="4" y="0"/>
                  </a:lnTo>
                  <a:lnTo>
                    <a:pt x="8" y="0"/>
                  </a:lnTo>
                  <a:lnTo>
                    <a:pt x="4" y="0"/>
                  </a:lnTo>
                  <a:lnTo>
                    <a:pt x="8" y="0"/>
                  </a:lnTo>
                  <a:lnTo>
                    <a:pt x="12" y="0"/>
                  </a:lnTo>
                  <a:lnTo>
                    <a:pt x="12" y="4"/>
                  </a:lnTo>
                  <a:lnTo>
                    <a:pt x="16" y="4"/>
                  </a:lnTo>
                  <a:lnTo>
                    <a:pt x="16" y="8"/>
                  </a:lnTo>
                  <a:lnTo>
                    <a:pt x="12" y="8"/>
                  </a:lnTo>
                  <a:lnTo>
                    <a:pt x="8" y="8"/>
                  </a:lnTo>
                  <a:lnTo>
                    <a:pt x="8" y="12"/>
                  </a:lnTo>
                  <a:close/>
                </a:path>
              </a:pathLst>
            </a:custGeom>
            <a:solidFill>
              <a:srgbClr val="CCFFFF"/>
            </a:solidFill>
            <a:ln w="6350">
              <a:solidFill>
                <a:srgbClr val="CCFFFF"/>
              </a:solidFill>
              <a:prstDash val="solid"/>
              <a:round/>
              <a:headEnd/>
              <a:tailEnd/>
            </a:ln>
          </p:spPr>
          <p:txBody>
            <a:bodyPr/>
            <a:lstStyle/>
            <a:p>
              <a:endParaRPr lang="it-IT"/>
            </a:p>
          </p:txBody>
        </p:sp>
        <p:sp>
          <p:nvSpPr>
            <p:cNvPr id="23637" name="Freeform 82">
              <a:extLst>
                <a:ext uri="{FF2B5EF4-FFF2-40B4-BE49-F238E27FC236}">
                  <a16:creationId xmlns:a16="http://schemas.microsoft.com/office/drawing/2014/main" id="{2D0A2531-F396-CD1C-11A1-7282D0B06A99}"/>
                </a:ext>
              </a:extLst>
            </p:cNvPr>
            <p:cNvSpPr>
              <a:spLocks/>
            </p:cNvSpPr>
            <p:nvPr/>
          </p:nvSpPr>
          <p:spPr bwMode="auto">
            <a:xfrm>
              <a:off x="4366" y="1758"/>
              <a:ext cx="185" cy="92"/>
            </a:xfrm>
            <a:custGeom>
              <a:avLst/>
              <a:gdLst>
                <a:gd name="T0" fmla="*/ 1920699993 w 96"/>
                <a:gd name="T1" fmla="*/ 2147483646 h 36"/>
                <a:gd name="T2" fmla="*/ 2147483646 w 96"/>
                <a:gd name="T3" fmla="*/ 2147483646 h 36"/>
                <a:gd name="T4" fmla="*/ 2147483646 w 96"/>
                <a:gd name="T5" fmla="*/ 2147483646 h 36"/>
                <a:gd name="T6" fmla="*/ 2147483646 w 96"/>
                <a:gd name="T7" fmla="*/ 2147483646 h 36"/>
                <a:gd name="T8" fmla="*/ 2147483646 w 96"/>
                <a:gd name="T9" fmla="*/ 2147483646 h 36"/>
                <a:gd name="T10" fmla="*/ 1920699993 w 96"/>
                <a:gd name="T11" fmla="*/ 2147483646 h 36"/>
                <a:gd name="T12" fmla="*/ 1128504750 w 96"/>
                <a:gd name="T13" fmla="*/ 2147483646 h 36"/>
                <a:gd name="T14" fmla="*/ 1128504750 w 96"/>
                <a:gd name="T15" fmla="*/ 2147483646 h 36"/>
                <a:gd name="T16" fmla="*/ 1541182038 w 96"/>
                <a:gd name="T17" fmla="*/ 2147483646 h 36"/>
                <a:gd name="T18" fmla="*/ 1920699993 w 96"/>
                <a:gd name="T19" fmla="*/ 2147483646 h 36"/>
                <a:gd name="T20" fmla="*/ 2147483646 w 96"/>
                <a:gd name="T21" fmla="*/ 2147483646 h 36"/>
                <a:gd name="T22" fmla="*/ 2147483646 w 96"/>
                <a:gd name="T23" fmla="*/ 2147483646 h 36"/>
                <a:gd name="T24" fmla="*/ 2147483646 w 96"/>
                <a:gd name="T25" fmla="*/ 0 h 36"/>
                <a:gd name="T26" fmla="*/ 2147483646 w 96"/>
                <a:gd name="T27" fmla="*/ 2147483646 h 36"/>
                <a:gd name="T28" fmla="*/ 2147483646 w 96"/>
                <a:gd name="T29" fmla="*/ 2147483646 h 36"/>
                <a:gd name="T30" fmla="*/ 2147483646 w 96"/>
                <a:gd name="T31" fmla="*/ 2147483646 h 36"/>
                <a:gd name="T32" fmla="*/ 2147483646 w 96"/>
                <a:gd name="T33" fmla="*/ 2147483646 h 36"/>
                <a:gd name="T34" fmla="*/ 2147483646 w 96"/>
                <a:gd name="T35" fmla="*/ 2147483646 h 36"/>
                <a:gd name="T36" fmla="*/ 2147483646 w 96"/>
                <a:gd name="T37" fmla="*/ 2147483646 h 36"/>
                <a:gd name="T38" fmla="*/ 2147483646 w 96"/>
                <a:gd name="T39" fmla="*/ 2147483646 h 36"/>
                <a:gd name="T40" fmla="*/ 2147483646 w 96"/>
                <a:gd name="T41" fmla="*/ 2147483646 h 36"/>
                <a:gd name="T42" fmla="*/ 2147483646 w 96"/>
                <a:gd name="T43" fmla="*/ 2147483646 h 36"/>
                <a:gd name="T44" fmla="*/ 2147483646 w 96"/>
                <a:gd name="T45" fmla="*/ 2147483646 h 36"/>
                <a:gd name="T46" fmla="*/ 2147483646 w 96"/>
                <a:gd name="T47" fmla="*/ 2147483646 h 36"/>
                <a:gd name="T48" fmla="*/ 2147483646 w 96"/>
                <a:gd name="T49" fmla="*/ 2147483646 h 36"/>
                <a:gd name="T50" fmla="*/ 2147483646 w 96"/>
                <a:gd name="T51" fmla="*/ 2147483646 h 36"/>
                <a:gd name="T52" fmla="*/ 2147483646 w 96"/>
                <a:gd name="T53" fmla="*/ 2147483646 h 36"/>
                <a:gd name="T54" fmla="*/ 2147483646 w 96"/>
                <a:gd name="T55" fmla="*/ 2147483646 h 36"/>
                <a:gd name="T56" fmla="*/ 2147483646 w 96"/>
                <a:gd name="T57" fmla="*/ 2147483646 h 36"/>
                <a:gd name="T58" fmla="*/ 2147483646 w 96"/>
                <a:gd name="T59" fmla="*/ 2147483646 h 36"/>
                <a:gd name="T60" fmla="*/ 1920699993 w 96"/>
                <a:gd name="T61" fmla="*/ 2147483646 h 36"/>
                <a:gd name="T62" fmla="*/ 1541182038 w 96"/>
                <a:gd name="T63" fmla="*/ 2147483646 h 36"/>
                <a:gd name="T64" fmla="*/ 1128504750 w 96"/>
                <a:gd name="T65" fmla="*/ 2147483646 h 36"/>
                <a:gd name="T66" fmla="*/ 385729427 w 96"/>
                <a:gd name="T67" fmla="*/ 2147483646 h 36"/>
                <a:gd name="T68" fmla="*/ 0 w 96"/>
                <a:gd name="T69" fmla="*/ 2147483646 h 36"/>
                <a:gd name="T70" fmla="*/ 0 w 96"/>
                <a:gd name="T71" fmla="*/ 2147483646 h 36"/>
                <a:gd name="T72" fmla="*/ 743332750 w 96"/>
                <a:gd name="T73" fmla="*/ 2147483646 h 36"/>
                <a:gd name="T74" fmla="*/ 1541182038 w 96"/>
                <a:gd name="T75" fmla="*/ 2147483646 h 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6"/>
                <a:gd name="T115" fmla="*/ 0 h 36"/>
                <a:gd name="T116" fmla="*/ 96 w 96"/>
                <a:gd name="T117" fmla="*/ 36 h 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6" h="36">
                  <a:moveTo>
                    <a:pt x="16" y="28"/>
                  </a:moveTo>
                  <a:lnTo>
                    <a:pt x="20" y="28"/>
                  </a:lnTo>
                  <a:lnTo>
                    <a:pt x="24" y="28"/>
                  </a:lnTo>
                  <a:lnTo>
                    <a:pt x="24" y="24"/>
                  </a:lnTo>
                  <a:lnTo>
                    <a:pt x="28" y="24"/>
                  </a:lnTo>
                  <a:lnTo>
                    <a:pt x="32" y="24"/>
                  </a:lnTo>
                  <a:lnTo>
                    <a:pt x="32" y="20"/>
                  </a:lnTo>
                  <a:lnTo>
                    <a:pt x="28" y="20"/>
                  </a:lnTo>
                  <a:lnTo>
                    <a:pt x="24" y="20"/>
                  </a:lnTo>
                  <a:lnTo>
                    <a:pt x="24" y="16"/>
                  </a:lnTo>
                  <a:lnTo>
                    <a:pt x="20" y="16"/>
                  </a:lnTo>
                  <a:lnTo>
                    <a:pt x="20" y="20"/>
                  </a:lnTo>
                  <a:lnTo>
                    <a:pt x="16" y="20"/>
                  </a:lnTo>
                  <a:lnTo>
                    <a:pt x="12" y="16"/>
                  </a:lnTo>
                  <a:lnTo>
                    <a:pt x="8" y="16"/>
                  </a:lnTo>
                  <a:lnTo>
                    <a:pt x="12" y="12"/>
                  </a:lnTo>
                  <a:lnTo>
                    <a:pt x="16" y="12"/>
                  </a:lnTo>
                  <a:lnTo>
                    <a:pt x="16" y="8"/>
                  </a:lnTo>
                  <a:lnTo>
                    <a:pt x="16" y="4"/>
                  </a:lnTo>
                  <a:lnTo>
                    <a:pt x="20" y="4"/>
                  </a:lnTo>
                  <a:lnTo>
                    <a:pt x="24" y="4"/>
                  </a:lnTo>
                  <a:lnTo>
                    <a:pt x="28" y="8"/>
                  </a:lnTo>
                  <a:lnTo>
                    <a:pt x="32" y="8"/>
                  </a:lnTo>
                  <a:lnTo>
                    <a:pt x="36" y="8"/>
                  </a:lnTo>
                  <a:lnTo>
                    <a:pt x="36" y="4"/>
                  </a:lnTo>
                  <a:lnTo>
                    <a:pt x="40" y="0"/>
                  </a:lnTo>
                  <a:lnTo>
                    <a:pt x="44" y="0"/>
                  </a:lnTo>
                  <a:lnTo>
                    <a:pt x="48" y="4"/>
                  </a:lnTo>
                  <a:lnTo>
                    <a:pt x="52" y="4"/>
                  </a:lnTo>
                  <a:lnTo>
                    <a:pt x="56" y="4"/>
                  </a:lnTo>
                  <a:lnTo>
                    <a:pt x="60" y="4"/>
                  </a:lnTo>
                  <a:lnTo>
                    <a:pt x="64" y="4"/>
                  </a:lnTo>
                  <a:lnTo>
                    <a:pt x="68" y="4"/>
                  </a:lnTo>
                  <a:lnTo>
                    <a:pt x="72" y="4"/>
                  </a:lnTo>
                  <a:lnTo>
                    <a:pt x="76" y="4"/>
                  </a:lnTo>
                  <a:lnTo>
                    <a:pt x="80" y="4"/>
                  </a:lnTo>
                  <a:lnTo>
                    <a:pt x="84" y="4"/>
                  </a:lnTo>
                  <a:lnTo>
                    <a:pt x="88" y="8"/>
                  </a:lnTo>
                  <a:lnTo>
                    <a:pt x="92" y="8"/>
                  </a:lnTo>
                  <a:lnTo>
                    <a:pt x="96" y="12"/>
                  </a:lnTo>
                  <a:lnTo>
                    <a:pt x="92" y="12"/>
                  </a:lnTo>
                  <a:lnTo>
                    <a:pt x="88" y="12"/>
                  </a:lnTo>
                  <a:lnTo>
                    <a:pt x="84" y="12"/>
                  </a:lnTo>
                  <a:lnTo>
                    <a:pt x="80" y="16"/>
                  </a:lnTo>
                  <a:lnTo>
                    <a:pt x="76" y="20"/>
                  </a:lnTo>
                  <a:lnTo>
                    <a:pt x="72" y="20"/>
                  </a:lnTo>
                  <a:lnTo>
                    <a:pt x="68" y="20"/>
                  </a:lnTo>
                  <a:lnTo>
                    <a:pt x="64" y="20"/>
                  </a:lnTo>
                  <a:lnTo>
                    <a:pt x="64" y="24"/>
                  </a:lnTo>
                  <a:lnTo>
                    <a:pt x="60" y="24"/>
                  </a:lnTo>
                  <a:lnTo>
                    <a:pt x="56" y="24"/>
                  </a:lnTo>
                  <a:lnTo>
                    <a:pt x="56" y="28"/>
                  </a:lnTo>
                  <a:lnTo>
                    <a:pt x="52" y="24"/>
                  </a:lnTo>
                  <a:lnTo>
                    <a:pt x="44" y="28"/>
                  </a:lnTo>
                  <a:lnTo>
                    <a:pt x="40" y="28"/>
                  </a:lnTo>
                  <a:lnTo>
                    <a:pt x="40" y="32"/>
                  </a:lnTo>
                  <a:lnTo>
                    <a:pt x="36" y="32"/>
                  </a:lnTo>
                  <a:lnTo>
                    <a:pt x="36" y="36"/>
                  </a:lnTo>
                  <a:lnTo>
                    <a:pt x="32" y="36"/>
                  </a:lnTo>
                  <a:lnTo>
                    <a:pt x="28" y="36"/>
                  </a:lnTo>
                  <a:lnTo>
                    <a:pt x="24" y="36"/>
                  </a:lnTo>
                  <a:lnTo>
                    <a:pt x="20" y="36"/>
                  </a:lnTo>
                  <a:lnTo>
                    <a:pt x="20" y="32"/>
                  </a:lnTo>
                  <a:lnTo>
                    <a:pt x="16" y="32"/>
                  </a:lnTo>
                  <a:lnTo>
                    <a:pt x="16" y="36"/>
                  </a:lnTo>
                  <a:lnTo>
                    <a:pt x="12" y="32"/>
                  </a:lnTo>
                  <a:lnTo>
                    <a:pt x="8" y="32"/>
                  </a:lnTo>
                  <a:lnTo>
                    <a:pt x="4" y="32"/>
                  </a:lnTo>
                  <a:lnTo>
                    <a:pt x="0" y="32"/>
                  </a:lnTo>
                  <a:lnTo>
                    <a:pt x="0" y="28"/>
                  </a:lnTo>
                  <a:lnTo>
                    <a:pt x="4" y="28"/>
                  </a:lnTo>
                  <a:lnTo>
                    <a:pt x="0" y="28"/>
                  </a:lnTo>
                  <a:lnTo>
                    <a:pt x="4" y="28"/>
                  </a:lnTo>
                  <a:lnTo>
                    <a:pt x="8" y="28"/>
                  </a:lnTo>
                  <a:lnTo>
                    <a:pt x="12" y="28"/>
                  </a:lnTo>
                  <a:lnTo>
                    <a:pt x="16" y="28"/>
                  </a:lnTo>
                  <a:close/>
                </a:path>
              </a:pathLst>
            </a:custGeom>
            <a:solidFill>
              <a:srgbClr val="CCFFFF"/>
            </a:solidFill>
            <a:ln w="6350">
              <a:solidFill>
                <a:srgbClr val="CCFFFF"/>
              </a:solidFill>
              <a:prstDash val="solid"/>
              <a:round/>
              <a:headEnd/>
              <a:tailEnd/>
            </a:ln>
          </p:spPr>
          <p:txBody>
            <a:bodyPr/>
            <a:lstStyle/>
            <a:p>
              <a:endParaRPr lang="it-IT"/>
            </a:p>
          </p:txBody>
        </p:sp>
        <p:sp>
          <p:nvSpPr>
            <p:cNvPr id="23638" name="Freeform 83">
              <a:extLst>
                <a:ext uri="{FF2B5EF4-FFF2-40B4-BE49-F238E27FC236}">
                  <a16:creationId xmlns:a16="http://schemas.microsoft.com/office/drawing/2014/main" id="{2C231CF8-C194-EAD4-2D10-7917CF629265}"/>
                </a:ext>
              </a:extLst>
            </p:cNvPr>
            <p:cNvSpPr>
              <a:spLocks/>
            </p:cNvSpPr>
            <p:nvPr/>
          </p:nvSpPr>
          <p:spPr bwMode="auto">
            <a:xfrm>
              <a:off x="5272" y="1768"/>
              <a:ext cx="106" cy="123"/>
            </a:xfrm>
            <a:custGeom>
              <a:avLst/>
              <a:gdLst>
                <a:gd name="T0" fmla="*/ 2066311560 w 56"/>
                <a:gd name="T1" fmla="*/ 2147483646 h 48"/>
                <a:gd name="T2" fmla="*/ 1848451400 w 56"/>
                <a:gd name="T3" fmla="*/ 2147483646 h 48"/>
                <a:gd name="T4" fmla="*/ 1602952134 w 56"/>
                <a:gd name="T5" fmla="*/ 2147483646 h 48"/>
                <a:gd name="T6" fmla="*/ 1364185686 w 56"/>
                <a:gd name="T7" fmla="*/ 2147483646 h 48"/>
                <a:gd name="T8" fmla="*/ 1148751163 w 56"/>
                <a:gd name="T9" fmla="*/ 2147483646 h 48"/>
                <a:gd name="T10" fmla="*/ 913357145 w 56"/>
                <a:gd name="T11" fmla="*/ 2147483646 h 48"/>
                <a:gd name="T12" fmla="*/ 913357145 w 56"/>
                <a:gd name="T13" fmla="*/ 2147483646 h 48"/>
                <a:gd name="T14" fmla="*/ 913357145 w 56"/>
                <a:gd name="T15" fmla="*/ 2147483646 h 48"/>
                <a:gd name="T16" fmla="*/ 702151115 w 56"/>
                <a:gd name="T17" fmla="*/ 2147483646 h 48"/>
                <a:gd name="T18" fmla="*/ 447388563 w 56"/>
                <a:gd name="T19" fmla="*/ 2147483646 h 48"/>
                <a:gd name="T20" fmla="*/ 447388563 w 56"/>
                <a:gd name="T21" fmla="*/ 2147483646 h 48"/>
                <a:gd name="T22" fmla="*/ 236356222 w 56"/>
                <a:gd name="T23" fmla="*/ 2147483646 h 48"/>
                <a:gd name="T24" fmla="*/ 236356222 w 56"/>
                <a:gd name="T25" fmla="*/ 2147483646 h 48"/>
                <a:gd name="T26" fmla="*/ 447388563 w 56"/>
                <a:gd name="T27" fmla="*/ 2147483646 h 48"/>
                <a:gd name="T28" fmla="*/ 447388563 w 56"/>
                <a:gd name="T29" fmla="*/ 2147483646 h 48"/>
                <a:gd name="T30" fmla="*/ 702151115 w 56"/>
                <a:gd name="T31" fmla="*/ 2147483646 h 48"/>
                <a:gd name="T32" fmla="*/ 447388563 w 56"/>
                <a:gd name="T33" fmla="*/ 2147483646 h 48"/>
                <a:gd name="T34" fmla="*/ 447388563 w 56"/>
                <a:gd name="T35" fmla="*/ 2147483646 h 48"/>
                <a:gd name="T36" fmla="*/ 702151115 w 56"/>
                <a:gd name="T37" fmla="*/ 2147483646 h 48"/>
                <a:gd name="T38" fmla="*/ 447388563 w 56"/>
                <a:gd name="T39" fmla="*/ 2147483646 h 48"/>
                <a:gd name="T40" fmla="*/ 236356222 w 56"/>
                <a:gd name="T41" fmla="*/ 2147483646 h 48"/>
                <a:gd name="T42" fmla="*/ 0 w 56"/>
                <a:gd name="T43" fmla="*/ 2147483646 h 48"/>
                <a:gd name="T44" fmla="*/ 0 w 56"/>
                <a:gd name="T45" fmla="*/ 2147483646 h 48"/>
                <a:gd name="T46" fmla="*/ 236356222 w 56"/>
                <a:gd name="T47" fmla="*/ 2147483646 h 48"/>
                <a:gd name="T48" fmla="*/ 236356222 w 56"/>
                <a:gd name="T49" fmla="*/ 2147483646 h 48"/>
                <a:gd name="T50" fmla="*/ 702151115 w 56"/>
                <a:gd name="T51" fmla="*/ 2147483646 h 48"/>
                <a:gd name="T52" fmla="*/ 913357145 w 56"/>
                <a:gd name="T53" fmla="*/ 2147483646 h 48"/>
                <a:gd name="T54" fmla="*/ 1148751163 w 56"/>
                <a:gd name="T55" fmla="*/ 2147483646 h 48"/>
                <a:gd name="T56" fmla="*/ 1364185686 w 56"/>
                <a:gd name="T57" fmla="*/ 2147483646 h 48"/>
                <a:gd name="T58" fmla="*/ 1602952134 w 56"/>
                <a:gd name="T59" fmla="*/ 2147483646 h 48"/>
                <a:gd name="T60" fmla="*/ 1848451400 w 56"/>
                <a:gd name="T61" fmla="*/ 2147483646 h 48"/>
                <a:gd name="T62" fmla="*/ 2066311560 w 56"/>
                <a:gd name="T63" fmla="*/ 2147483646 h 48"/>
                <a:gd name="T64" fmla="*/ 1848451400 w 56"/>
                <a:gd name="T65" fmla="*/ 2147483646 h 48"/>
                <a:gd name="T66" fmla="*/ 2066311560 w 56"/>
                <a:gd name="T67" fmla="*/ 2147483646 h 48"/>
                <a:gd name="T68" fmla="*/ 2147483646 w 56"/>
                <a:gd name="T69" fmla="*/ 2147483646 h 48"/>
                <a:gd name="T70" fmla="*/ 2147483646 w 56"/>
                <a:gd name="T71" fmla="*/ 2147483646 h 48"/>
                <a:gd name="T72" fmla="*/ 2147483646 w 56"/>
                <a:gd name="T73" fmla="*/ 2147483646 h 48"/>
                <a:gd name="T74" fmla="*/ 2147483646 w 56"/>
                <a:gd name="T75" fmla="*/ 0 h 48"/>
                <a:gd name="T76" fmla="*/ 2147483646 w 56"/>
                <a:gd name="T77" fmla="*/ 0 h 48"/>
                <a:gd name="T78" fmla="*/ 2147483646 w 56"/>
                <a:gd name="T79" fmla="*/ 2147483646 h 48"/>
                <a:gd name="T80" fmla="*/ 2147483646 w 56"/>
                <a:gd name="T81" fmla="*/ 2147483646 h 48"/>
                <a:gd name="T82" fmla="*/ 2147483646 w 56"/>
                <a:gd name="T83" fmla="*/ 2147483646 h 48"/>
                <a:gd name="T84" fmla="*/ 2147483646 w 56"/>
                <a:gd name="T85" fmla="*/ 2147483646 h 48"/>
                <a:gd name="T86" fmla="*/ 2147483646 w 56"/>
                <a:gd name="T87" fmla="*/ 2147483646 h 48"/>
                <a:gd name="T88" fmla="*/ 2147483646 w 56"/>
                <a:gd name="T89" fmla="*/ 2147483646 h 48"/>
                <a:gd name="T90" fmla="*/ 2147483646 w 56"/>
                <a:gd name="T91" fmla="*/ 2147483646 h 48"/>
                <a:gd name="T92" fmla="*/ 2147483646 w 56"/>
                <a:gd name="T93" fmla="*/ 2147483646 h 48"/>
                <a:gd name="T94" fmla="*/ 2066311560 w 56"/>
                <a:gd name="T95" fmla="*/ 2147483646 h 48"/>
                <a:gd name="T96" fmla="*/ 1848451400 w 56"/>
                <a:gd name="T97" fmla="*/ 2147483646 h 48"/>
                <a:gd name="T98" fmla="*/ 1848451400 w 56"/>
                <a:gd name="T99" fmla="*/ 2147483646 h 48"/>
                <a:gd name="T100" fmla="*/ 1602952134 w 56"/>
                <a:gd name="T101" fmla="*/ 2147483646 h 48"/>
                <a:gd name="T102" fmla="*/ 1602952134 w 56"/>
                <a:gd name="T103" fmla="*/ 2147483646 h 48"/>
                <a:gd name="T104" fmla="*/ 1848451400 w 56"/>
                <a:gd name="T105" fmla="*/ 2147483646 h 48"/>
                <a:gd name="T106" fmla="*/ 2066311560 w 56"/>
                <a:gd name="T107" fmla="*/ 2147483646 h 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6"/>
                <a:gd name="T163" fmla="*/ 0 h 48"/>
                <a:gd name="T164" fmla="*/ 56 w 56"/>
                <a:gd name="T165" fmla="*/ 48 h 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6" h="48">
                  <a:moveTo>
                    <a:pt x="36" y="36"/>
                  </a:moveTo>
                  <a:lnTo>
                    <a:pt x="32" y="40"/>
                  </a:lnTo>
                  <a:lnTo>
                    <a:pt x="28" y="40"/>
                  </a:lnTo>
                  <a:lnTo>
                    <a:pt x="24" y="40"/>
                  </a:lnTo>
                  <a:lnTo>
                    <a:pt x="20" y="44"/>
                  </a:lnTo>
                  <a:lnTo>
                    <a:pt x="16" y="44"/>
                  </a:lnTo>
                  <a:lnTo>
                    <a:pt x="16" y="48"/>
                  </a:lnTo>
                  <a:lnTo>
                    <a:pt x="16" y="44"/>
                  </a:lnTo>
                  <a:lnTo>
                    <a:pt x="12" y="44"/>
                  </a:lnTo>
                  <a:lnTo>
                    <a:pt x="8" y="48"/>
                  </a:lnTo>
                  <a:lnTo>
                    <a:pt x="8" y="44"/>
                  </a:lnTo>
                  <a:lnTo>
                    <a:pt x="4" y="44"/>
                  </a:lnTo>
                  <a:lnTo>
                    <a:pt x="4" y="40"/>
                  </a:lnTo>
                  <a:lnTo>
                    <a:pt x="8" y="40"/>
                  </a:lnTo>
                  <a:lnTo>
                    <a:pt x="8" y="36"/>
                  </a:lnTo>
                  <a:lnTo>
                    <a:pt x="12" y="36"/>
                  </a:lnTo>
                  <a:lnTo>
                    <a:pt x="8" y="36"/>
                  </a:lnTo>
                  <a:lnTo>
                    <a:pt x="8" y="32"/>
                  </a:lnTo>
                  <a:lnTo>
                    <a:pt x="12" y="32"/>
                  </a:lnTo>
                  <a:lnTo>
                    <a:pt x="8" y="28"/>
                  </a:lnTo>
                  <a:lnTo>
                    <a:pt x="4" y="28"/>
                  </a:lnTo>
                  <a:lnTo>
                    <a:pt x="0" y="28"/>
                  </a:lnTo>
                  <a:lnTo>
                    <a:pt x="0" y="24"/>
                  </a:lnTo>
                  <a:lnTo>
                    <a:pt x="4" y="24"/>
                  </a:lnTo>
                  <a:lnTo>
                    <a:pt x="4" y="20"/>
                  </a:lnTo>
                  <a:lnTo>
                    <a:pt x="12" y="20"/>
                  </a:lnTo>
                  <a:lnTo>
                    <a:pt x="16" y="16"/>
                  </a:lnTo>
                  <a:lnTo>
                    <a:pt x="20" y="12"/>
                  </a:lnTo>
                  <a:lnTo>
                    <a:pt x="24" y="12"/>
                  </a:lnTo>
                  <a:lnTo>
                    <a:pt x="28" y="12"/>
                  </a:lnTo>
                  <a:lnTo>
                    <a:pt x="32" y="12"/>
                  </a:lnTo>
                  <a:lnTo>
                    <a:pt x="36" y="12"/>
                  </a:lnTo>
                  <a:lnTo>
                    <a:pt x="32" y="8"/>
                  </a:lnTo>
                  <a:lnTo>
                    <a:pt x="36" y="8"/>
                  </a:lnTo>
                  <a:lnTo>
                    <a:pt x="40" y="8"/>
                  </a:lnTo>
                  <a:lnTo>
                    <a:pt x="44" y="8"/>
                  </a:lnTo>
                  <a:lnTo>
                    <a:pt x="48" y="4"/>
                  </a:lnTo>
                  <a:lnTo>
                    <a:pt x="48" y="0"/>
                  </a:lnTo>
                  <a:lnTo>
                    <a:pt x="52" y="0"/>
                  </a:lnTo>
                  <a:lnTo>
                    <a:pt x="52" y="4"/>
                  </a:lnTo>
                  <a:lnTo>
                    <a:pt x="56" y="4"/>
                  </a:lnTo>
                  <a:lnTo>
                    <a:pt x="48" y="8"/>
                  </a:lnTo>
                  <a:lnTo>
                    <a:pt x="48" y="12"/>
                  </a:lnTo>
                  <a:lnTo>
                    <a:pt x="48" y="16"/>
                  </a:lnTo>
                  <a:lnTo>
                    <a:pt x="48" y="20"/>
                  </a:lnTo>
                  <a:lnTo>
                    <a:pt x="44" y="20"/>
                  </a:lnTo>
                  <a:lnTo>
                    <a:pt x="40" y="20"/>
                  </a:lnTo>
                  <a:lnTo>
                    <a:pt x="36" y="24"/>
                  </a:lnTo>
                  <a:lnTo>
                    <a:pt x="32" y="24"/>
                  </a:lnTo>
                  <a:lnTo>
                    <a:pt x="32" y="28"/>
                  </a:lnTo>
                  <a:lnTo>
                    <a:pt x="28" y="28"/>
                  </a:lnTo>
                  <a:lnTo>
                    <a:pt x="28" y="32"/>
                  </a:lnTo>
                  <a:lnTo>
                    <a:pt x="32" y="36"/>
                  </a:lnTo>
                  <a:lnTo>
                    <a:pt x="36" y="36"/>
                  </a:lnTo>
                  <a:close/>
                </a:path>
              </a:pathLst>
            </a:custGeom>
            <a:solidFill>
              <a:srgbClr val="CCFFFF"/>
            </a:solidFill>
            <a:ln w="6350">
              <a:solidFill>
                <a:srgbClr val="CCFFFF"/>
              </a:solidFill>
              <a:prstDash val="solid"/>
              <a:round/>
              <a:headEnd/>
              <a:tailEnd/>
            </a:ln>
          </p:spPr>
          <p:txBody>
            <a:bodyPr/>
            <a:lstStyle/>
            <a:p>
              <a:endParaRPr lang="it-IT"/>
            </a:p>
          </p:txBody>
        </p:sp>
        <p:sp>
          <p:nvSpPr>
            <p:cNvPr id="23639" name="Freeform 84">
              <a:extLst>
                <a:ext uri="{FF2B5EF4-FFF2-40B4-BE49-F238E27FC236}">
                  <a16:creationId xmlns:a16="http://schemas.microsoft.com/office/drawing/2014/main" id="{4711588C-5276-D7C2-A4C3-21E0D6743A02}"/>
                </a:ext>
              </a:extLst>
            </p:cNvPr>
            <p:cNvSpPr>
              <a:spLocks/>
            </p:cNvSpPr>
            <p:nvPr/>
          </p:nvSpPr>
          <p:spPr bwMode="auto">
            <a:xfrm>
              <a:off x="4090" y="1768"/>
              <a:ext cx="230" cy="165"/>
            </a:xfrm>
            <a:custGeom>
              <a:avLst/>
              <a:gdLst>
                <a:gd name="T0" fmla="*/ 2147483646 w 120"/>
                <a:gd name="T1" fmla="*/ 2147483646 h 64"/>
                <a:gd name="T2" fmla="*/ 2147483646 w 120"/>
                <a:gd name="T3" fmla="*/ 2147483646 h 64"/>
                <a:gd name="T4" fmla="*/ 2147483646 w 120"/>
                <a:gd name="T5" fmla="*/ 2147483646 h 64"/>
                <a:gd name="T6" fmla="*/ 2147483646 w 120"/>
                <a:gd name="T7" fmla="*/ 2147483646 h 64"/>
                <a:gd name="T8" fmla="*/ 2147483646 w 120"/>
                <a:gd name="T9" fmla="*/ 2147483646 h 64"/>
                <a:gd name="T10" fmla="*/ 2147483646 w 120"/>
                <a:gd name="T11" fmla="*/ 2147483646 h 64"/>
                <a:gd name="T12" fmla="*/ 2147483646 w 120"/>
                <a:gd name="T13" fmla="*/ 2147483646 h 64"/>
                <a:gd name="T14" fmla="*/ 2147483646 w 120"/>
                <a:gd name="T15" fmla="*/ 2147483646 h 64"/>
                <a:gd name="T16" fmla="*/ 1619921286 w 120"/>
                <a:gd name="T17" fmla="*/ 2147483646 h 64"/>
                <a:gd name="T18" fmla="*/ 973742563 w 120"/>
                <a:gd name="T19" fmla="*/ 2147483646 h 64"/>
                <a:gd name="T20" fmla="*/ 973742563 w 120"/>
                <a:gd name="T21" fmla="*/ 2147483646 h 64"/>
                <a:gd name="T22" fmla="*/ 973742563 w 120"/>
                <a:gd name="T23" fmla="*/ 2147483646 h 64"/>
                <a:gd name="T24" fmla="*/ 337070512 w 120"/>
                <a:gd name="T25" fmla="*/ 2147483646 h 64"/>
                <a:gd name="T26" fmla="*/ 646051815 w 120"/>
                <a:gd name="T27" fmla="*/ 2147483646 h 64"/>
                <a:gd name="T28" fmla="*/ 337070512 w 120"/>
                <a:gd name="T29" fmla="*/ 2147483646 h 64"/>
                <a:gd name="T30" fmla="*/ 0 w 120"/>
                <a:gd name="T31" fmla="*/ 2147483646 h 64"/>
                <a:gd name="T32" fmla="*/ 337070512 w 120"/>
                <a:gd name="T33" fmla="*/ 2147483646 h 64"/>
                <a:gd name="T34" fmla="*/ 646051815 w 120"/>
                <a:gd name="T35" fmla="*/ 2147483646 h 64"/>
                <a:gd name="T36" fmla="*/ 646051815 w 120"/>
                <a:gd name="T37" fmla="*/ 2147483646 h 64"/>
                <a:gd name="T38" fmla="*/ 973742563 w 120"/>
                <a:gd name="T39" fmla="*/ 2147483646 h 64"/>
                <a:gd name="T40" fmla="*/ 1311109244 w 120"/>
                <a:gd name="T41" fmla="*/ 2147483646 h 64"/>
                <a:gd name="T42" fmla="*/ 1311109244 w 120"/>
                <a:gd name="T43" fmla="*/ 2147483646 h 64"/>
                <a:gd name="T44" fmla="*/ 973742563 w 120"/>
                <a:gd name="T45" fmla="*/ 2147483646 h 64"/>
                <a:gd name="T46" fmla="*/ 646051815 w 120"/>
                <a:gd name="T47" fmla="*/ 2147483646 h 64"/>
                <a:gd name="T48" fmla="*/ 337070512 w 120"/>
                <a:gd name="T49" fmla="*/ 2147483646 h 64"/>
                <a:gd name="T50" fmla="*/ 0 w 120"/>
                <a:gd name="T51" fmla="*/ 2147483646 h 64"/>
                <a:gd name="T52" fmla="*/ 337070512 w 120"/>
                <a:gd name="T53" fmla="*/ 2147483646 h 64"/>
                <a:gd name="T54" fmla="*/ 973742563 w 120"/>
                <a:gd name="T55" fmla="*/ 2147483646 h 64"/>
                <a:gd name="T56" fmla="*/ 1619921286 w 120"/>
                <a:gd name="T57" fmla="*/ 2147483646 h 64"/>
                <a:gd name="T58" fmla="*/ 1957264609 w 120"/>
                <a:gd name="T59" fmla="*/ 2147483646 h 64"/>
                <a:gd name="T60" fmla="*/ 2147483646 w 120"/>
                <a:gd name="T61" fmla="*/ 2147483646 h 64"/>
                <a:gd name="T62" fmla="*/ 2147483646 w 120"/>
                <a:gd name="T63" fmla="*/ 2147483646 h 64"/>
                <a:gd name="T64" fmla="*/ 2147483646 w 120"/>
                <a:gd name="T65" fmla="*/ 2147483646 h 64"/>
                <a:gd name="T66" fmla="*/ 2147483646 w 120"/>
                <a:gd name="T67" fmla="*/ 2147483646 h 64"/>
                <a:gd name="T68" fmla="*/ 2147483646 w 120"/>
                <a:gd name="T69" fmla="*/ 0 h 64"/>
                <a:gd name="T70" fmla="*/ 2147483646 w 120"/>
                <a:gd name="T71" fmla="*/ 2147483646 h 64"/>
                <a:gd name="T72" fmla="*/ 2147483646 w 120"/>
                <a:gd name="T73" fmla="*/ 2147483646 h 64"/>
                <a:gd name="T74" fmla="*/ 2147483646 w 120"/>
                <a:gd name="T75" fmla="*/ 2147483646 h 64"/>
                <a:gd name="T76" fmla="*/ 2147483646 w 120"/>
                <a:gd name="T77" fmla="*/ 2147483646 h 64"/>
                <a:gd name="T78" fmla="*/ 2147483646 w 120"/>
                <a:gd name="T79" fmla="*/ 2147483646 h 64"/>
                <a:gd name="T80" fmla="*/ 2147483646 w 120"/>
                <a:gd name="T81" fmla="*/ 2147483646 h 64"/>
                <a:gd name="T82" fmla="*/ 2147483646 w 120"/>
                <a:gd name="T83" fmla="*/ 2147483646 h 64"/>
                <a:gd name="T84" fmla="*/ 2147483646 w 120"/>
                <a:gd name="T85" fmla="*/ 2147483646 h 64"/>
                <a:gd name="T86" fmla="*/ 2147483646 w 120"/>
                <a:gd name="T87" fmla="*/ 2147483646 h 64"/>
                <a:gd name="T88" fmla="*/ 2147483646 w 120"/>
                <a:gd name="T89" fmla="*/ 2147483646 h 64"/>
                <a:gd name="T90" fmla="*/ 2147483646 w 120"/>
                <a:gd name="T91" fmla="*/ 2147483646 h 64"/>
                <a:gd name="T92" fmla="*/ 2147483646 w 120"/>
                <a:gd name="T93" fmla="*/ 2147483646 h 64"/>
                <a:gd name="T94" fmla="*/ 2147483646 w 120"/>
                <a:gd name="T95" fmla="*/ 2147483646 h 64"/>
                <a:gd name="T96" fmla="*/ 2147483646 w 120"/>
                <a:gd name="T97" fmla="*/ 2147483646 h 64"/>
                <a:gd name="T98" fmla="*/ 2147483646 w 120"/>
                <a:gd name="T99" fmla="*/ 2147483646 h 64"/>
                <a:gd name="T100" fmla="*/ 2147483646 w 120"/>
                <a:gd name="T101" fmla="*/ 2147483646 h 64"/>
                <a:gd name="T102" fmla="*/ 2147483646 w 120"/>
                <a:gd name="T103" fmla="*/ 2147483646 h 64"/>
                <a:gd name="T104" fmla="*/ 2147483646 w 120"/>
                <a:gd name="T105" fmla="*/ 2147483646 h 64"/>
                <a:gd name="T106" fmla="*/ 2147483646 w 120"/>
                <a:gd name="T107" fmla="*/ 2147483646 h 6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0"/>
                <a:gd name="T163" fmla="*/ 0 h 64"/>
                <a:gd name="T164" fmla="*/ 120 w 120"/>
                <a:gd name="T165" fmla="*/ 64 h 6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0" h="64">
                  <a:moveTo>
                    <a:pt x="72" y="64"/>
                  </a:moveTo>
                  <a:lnTo>
                    <a:pt x="72" y="60"/>
                  </a:lnTo>
                  <a:lnTo>
                    <a:pt x="72" y="56"/>
                  </a:lnTo>
                  <a:lnTo>
                    <a:pt x="72" y="52"/>
                  </a:lnTo>
                  <a:lnTo>
                    <a:pt x="68" y="56"/>
                  </a:lnTo>
                  <a:lnTo>
                    <a:pt x="64" y="52"/>
                  </a:lnTo>
                  <a:lnTo>
                    <a:pt x="56" y="48"/>
                  </a:lnTo>
                  <a:lnTo>
                    <a:pt x="56" y="44"/>
                  </a:lnTo>
                  <a:lnTo>
                    <a:pt x="52" y="44"/>
                  </a:lnTo>
                  <a:lnTo>
                    <a:pt x="48" y="44"/>
                  </a:lnTo>
                  <a:lnTo>
                    <a:pt x="44" y="44"/>
                  </a:lnTo>
                  <a:lnTo>
                    <a:pt x="40" y="44"/>
                  </a:lnTo>
                  <a:lnTo>
                    <a:pt x="40" y="40"/>
                  </a:lnTo>
                  <a:lnTo>
                    <a:pt x="36" y="40"/>
                  </a:lnTo>
                  <a:lnTo>
                    <a:pt x="32" y="40"/>
                  </a:lnTo>
                  <a:lnTo>
                    <a:pt x="28" y="40"/>
                  </a:lnTo>
                  <a:lnTo>
                    <a:pt x="24" y="40"/>
                  </a:lnTo>
                  <a:lnTo>
                    <a:pt x="20" y="44"/>
                  </a:lnTo>
                  <a:lnTo>
                    <a:pt x="16" y="48"/>
                  </a:lnTo>
                  <a:lnTo>
                    <a:pt x="12" y="48"/>
                  </a:lnTo>
                  <a:lnTo>
                    <a:pt x="12" y="44"/>
                  </a:lnTo>
                  <a:lnTo>
                    <a:pt x="12" y="40"/>
                  </a:lnTo>
                  <a:lnTo>
                    <a:pt x="12" y="36"/>
                  </a:lnTo>
                  <a:lnTo>
                    <a:pt x="12" y="32"/>
                  </a:lnTo>
                  <a:lnTo>
                    <a:pt x="8" y="32"/>
                  </a:lnTo>
                  <a:lnTo>
                    <a:pt x="4" y="32"/>
                  </a:lnTo>
                  <a:lnTo>
                    <a:pt x="4" y="28"/>
                  </a:lnTo>
                  <a:lnTo>
                    <a:pt x="8" y="28"/>
                  </a:lnTo>
                  <a:lnTo>
                    <a:pt x="8" y="24"/>
                  </a:lnTo>
                  <a:lnTo>
                    <a:pt x="4" y="24"/>
                  </a:lnTo>
                  <a:lnTo>
                    <a:pt x="0" y="24"/>
                  </a:lnTo>
                  <a:lnTo>
                    <a:pt x="0" y="20"/>
                  </a:lnTo>
                  <a:lnTo>
                    <a:pt x="4" y="20"/>
                  </a:lnTo>
                  <a:lnTo>
                    <a:pt x="4" y="16"/>
                  </a:lnTo>
                  <a:lnTo>
                    <a:pt x="4" y="20"/>
                  </a:lnTo>
                  <a:lnTo>
                    <a:pt x="8" y="16"/>
                  </a:lnTo>
                  <a:lnTo>
                    <a:pt x="8" y="20"/>
                  </a:lnTo>
                  <a:lnTo>
                    <a:pt x="8" y="16"/>
                  </a:lnTo>
                  <a:lnTo>
                    <a:pt x="8" y="20"/>
                  </a:lnTo>
                  <a:lnTo>
                    <a:pt x="12" y="20"/>
                  </a:lnTo>
                  <a:lnTo>
                    <a:pt x="16" y="20"/>
                  </a:lnTo>
                  <a:lnTo>
                    <a:pt x="16" y="16"/>
                  </a:lnTo>
                  <a:lnTo>
                    <a:pt x="20" y="16"/>
                  </a:lnTo>
                  <a:lnTo>
                    <a:pt x="16" y="16"/>
                  </a:lnTo>
                  <a:lnTo>
                    <a:pt x="16" y="12"/>
                  </a:lnTo>
                  <a:lnTo>
                    <a:pt x="12" y="12"/>
                  </a:lnTo>
                  <a:lnTo>
                    <a:pt x="12" y="8"/>
                  </a:lnTo>
                  <a:lnTo>
                    <a:pt x="8" y="8"/>
                  </a:lnTo>
                  <a:lnTo>
                    <a:pt x="4" y="8"/>
                  </a:lnTo>
                  <a:lnTo>
                    <a:pt x="4" y="12"/>
                  </a:lnTo>
                  <a:lnTo>
                    <a:pt x="4" y="16"/>
                  </a:lnTo>
                  <a:lnTo>
                    <a:pt x="0" y="12"/>
                  </a:lnTo>
                  <a:lnTo>
                    <a:pt x="0" y="8"/>
                  </a:lnTo>
                  <a:lnTo>
                    <a:pt x="4" y="4"/>
                  </a:lnTo>
                  <a:lnTo>
                    <a:pt x="8" y="4"/>
                  </a:lnTo>
                  <a:lnTo>
                    <a:pt x="12" y="4"/>
                  </a:lnTo>
                  <a:lnTo>
                    <a:pt x="16" y="4"/>
                  </a:lnTo>
                  <a:lnTo>
                    <a:pt x="20" y="8"/>
                  </a:lnTo>
                  <a:lnTo>
                    <a:pt x="20" y="12"/>
                  </a:lnTo>
                  <a:lnTo>
                    <a:pt x="24" y="12"/>
                  </a:lnTo>
                  <a:lnTo>
                    <a:pt x="24" y="16"/>
                  </a:lnTo>
                  <a:lnTo>
                    <a:pt x="28" y="12"/>
                  </a:lnTo>
                  <a:lnTo>
                    <a:pt x="32" y="12"/>
                  </a:lnTo>
                  <a:lnTo>
                    <a:pt x="40" y="12"/>
                  </a:lnTo>
                  <a:lnTo>
                    <a:pt x="40" y="8"/>
                  </a:lnTo>
                  <a:lnTo>
                    <a:pt x="44" y="4"/>
                  </a:lnTo>
                  <a:lnTo>
                    <a:pt x="48" y="4"/>
                  </a:lnTo>
                  <a:lnTo>
                    <a:pt x="52" y="4"/>
                  </a:lnTo>
                  <a:lnTo>
                    <a:pt x="48" y="4"/>
                  </a:lnTo>
                  <a:lnTo>
                    <a:pt x="52" y="0"/>
                  </a:lnTo>
                  <a:lnTo>
                    <a:pt x="56" y="4"/>
                  </a:lnTo>
                  <a:lnTo>
                    <a:pt x="60" y="4"/>
                  </a:lnTo>
                  <a:lnTo>
                    <a:pt x="64" y="4"/>
                  </a:lnTo>
                  <a:lnTo>
                    <a:pt x="64" y="8"/>
                  </a:lnTo>
                  <a:lnTo>
                    <a:pt x="64" y="12"/>
                  </a:lnTo>
                  <a:lnTo>
                    <a:pt x="68" y="12"/>
                  </a:lnTo>
                  <a:lnTo>
                    <a:pt x="68" y="16"/>
                  </a:lnTo>
                  <a:lnTo>
                    <a:pt x="72" y="16"/>
                  </a:lnTo>
                  <a:lnTo>
                    <a:pt x="72" y="12"/>
                  </a:lnTo>
                  <a:lnTo>
                    <a:pt x="76" y="16"/>
                  </a:lnTo>
                  <a:lnTo>
                    <a:pt x="76" y="12"/>
                  </a:lnTo>
                  <a:lnTo>
                    <a:pt x="80" y="16"/>
                  </a:lnTo>
                  <a:lnTo>
                    <a:pt x="80" y="20"/>
                  </a:lnTo>
                  <a:lnTo>
                    <a:pt x="84" y="20"/>
                  </a:lnTo>
                  <a:lnTo>
                    <a:pt x="84" y="24"/>
                  </a:lnTo>
                  <a:lnTo>
                    <a:pt x="92" y="28"/>
                  </a:lnTo>
                  <a:lnTo>
                    <a:pt x="96" y="32"/>
                  </a:lnTo>
                  <a:lnTo>
                    <a:pt x="100" y="32"/>
                  </a:lnTo>
                  <a:lnTo>
                    <a:pt x="104" y="36"/>
                  </a:lnTo>
                  <a:lnTo>
                    <a:pt x="108" y="36"/>
                  </a:lnTo>
                  <a:lnTo>
                    <a:pt x="112" y="40"/>
                  </a:lnTo>
                  <a:lnTo>
                    <a:pt x="116" y="40"/>
                  </a:lnTo>
                  <a:lnTo>
                    <a:pt x="120" y="40"/>
                  </a:lnTo>
                  <a:lnTo>
                    <a:pt x="120" y="44"/>
                  </a:lnTo>
                  <a:lnTo>
                    <a:pt x="120" y="48"/>
                  </a:lnTo>
                  <a:lnTo>
                    <a:pt x="116" y="48"/>
                  </a:lnTo>
                  <a:lnTo>
                    <a:pt x="112" y="48"/>
                  </a:lnTo>
                  <a:lnTo>
                    <a:pt x="108" y="48"/>
                  </a:lnTo>
                  <a:lnTo>
                    <a:pt x="104" y="48"/>
                  </a:lnTo>
                  <a:lnTo>
                    <a:pt x="104" y="52"/>
                  </a:lnTo>
                  <a:lnTo>
                    <a:pt x="104" y="56"/>
                  </a:lnTo>
                  <a:lnTo>
                    <a:pt x="100" y="56"/>
                  </a:lnTo>
                  <a:lnTo>
                    <a:pt x="92" y="60"/>
                  </a:lnTo>
                  <a:lnTo>
                    <a:pt x="88" y="60"/>
                  </a:lnTo>
                  <a:lnTo>
                    <a:pt x="88" y="64"/>
                  </a:lnTo>
                  <a:lnTo>
                    <a:pt x="84" y="64"/>
                  </a:lnTo>
                  <a:lnTo>
                    <a:pt x="80" y="64"/>
                  </a:lnTo>
                  <a:lnTo>
                    <a:pt x="76" y="64"/>
                  </a:lnTo>
                  <a:lnTo>
                    <a:pt x="72" y="64"/>
                  </a:lnTo>
                  <a:close/>
                </a:path>
              </a:pathLst>
            </a:custGeom>
            <a:solidFill>
              <a:srgbClr val="CCFFFF"/>
            </a:solidFill>
            <a:ln w="6350">
              <a:solidFill>
                <a:srgbClr val="CCFFFF"/>
              </a:solidFill>
              <a:prstDash val="solid"/>
              <a:round/>
              <a:headEnd/>
              <a:tailEnd/>
            </a:ln>
          </p:spPr>
          <p:txBody>
            <a:bodyPr/>
            <a:lstStyle/>
            <a:p>
              <a:endParaRPr lang="it-IT"/>
            </a:p>
          </p:txBody>
        </p:sp>
        <p:sp>
          <p:nvSpPr>
            <p:cNvPr id="23640" name="Freeform 85">
              <a:extLst>
                <a:ext uri="{FF2B5EF4-FFF2-40B4-BE49-F238E27FC236}">
                  <a16:creationId xmlns:a16="http://schemas.microsoft.com/office/drawing/2014/main" id="{2029EAD2-51F6-AD34-F198-572FCB4EAE3C}"/>
                </a:ext>
              </a:extLst>
            </p:cNvPr>
            <p:cNvSpPr>
              <a:spLocks/>
            </p:cNvSpPr>
            <p:nvPr/>
          </p:nvSpPr>
          <p:spPr bwMode="auto">
            <a:xfrm>
              <a:off x="3539" y="1778"/>
              <a:ext cx="30" cy="62"/>
            </a:xfrm>
            <a:custGeom>
              <a:avLst/>
              <a:gdLst>
                <a:gd name="T0" fmla="*/ 353686110 w 16"/>
                <a:gd name="T1" fmla="*/ 2147483646 h 24"/>
                <a:gd name="T2" fmla="*/ 184255179 w 16"/>
                <a:gd name="T3" fmla="*/ 2147483646 h 24"/>
                <a:gd name="T4" fmla="*/ 0 w 16"/>
                <a:gd name="T5" fmla="*/ 2147483646 h 24"/>
                <a:gd name="T6" fmla="*/ 0 w 16"/>
                <a:gd name="T7" fmla="*/ 2147483646 h 24"/>
                <a:gd name="T8" fmla="*/ 184255179 w 16"/>
                <a:gd name="T9" fmla="*/ 2147483646 h 24"/>
                <a:gd name="T10" fmla="*/ 0 w 16"/>
                <a:gd name="T11" fmla="*/ 2147483646 h 24"/>
                <a:gd name="T12" fmla="*/ 184255179 w 16"/>
                <a:gd name="T13" fmla="*/ 2147483646 h 24"/>
                <a:gd name="T14" fmla="*/ 0 w 16"/>
                <a:gd name="T15" fmla="*/ 2147483646 h 24"/>
                <a:gd name="T16" fmla="*/ 184255179 w 16"/>
                <a:gd name="T17" fmla="*/ 2147483646 h 24"/>
                <a:gd name="T18" fmla="*/ 184255179 w 16"/>
                <a:gd name="T19" fmla="*/ 2147483646 h 24"/>
                <a:gd name="T20" fmla="*/ 0 w 16"/>
                <a:gd name="T21" fmla="*/ 2147483646 h 24"/>
                <a:gd name="T22" fmla="*/ 0 w 16"/>
                <a:gd name="T23" fmla="*/ 0 h 24"/>
                <a:gd name="T24" fmla="*/ 184255179 w 16"/>
                <a:gd name="T25" fmla="*/ 0 h 24"/>
                <a:gd name="T26" fmla="*/ 353686110 w 16"/>
                <a:gd name="T27" fmla="*/ 0 h 24"/>
                <a:gd name="T28" fmla="*/ 541296724 w 16"/>
                <a:gd name="T29" fmla="*/ 2147483646 h 24"/>
                <a:gd name="T30" fmla="*/ 541296724 w 16"/>
                <a:gd name="T31" fmla="*/ 2147483646 h 24"/>
                <a:gd name="T32" fmla="*/ 541296724 w 16"/>
                <a:gd name="T33" fmla="*/ 2147483646 h 24"/>
                <a:gd name="T34" fmla="*/ 702078317 w 16"/>
                <a:gd name="T35" fmla="*/ 2147483646 h 24"/>
                <a:gd name="T36" fmla="*/ 541296724 w 16"/>
                <a:gd name="T37" fmla="*/ 2147483646 h 24"/>
                <a:gd name="T38" fmla="*/ 353686110 w 16"/>
                <a:gd name="T39" fmla="*/ 2147483646 h 24"/>
                <a:gd name="T40" fmla="*/ 353686110 w 16"/>
                <a:gd name="T41" fmla="*/ 2147483646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24"/>
                <a:gd name="T65" fmla="*/ 16 w 16"/>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24">
                  <a:moveTo>
                    <a:pt x="8" y="24"/>
                  </a:moveTo>
                  <a:lnTo>
                    <a:pt x="4" y="20"/>
                  </a:lnTo>
                  <a:lnTo>
                    <a:pt x="0" y="20"/>
                  </a:lnTo>
                  <a:lnTo>
                    <a:pt x="0" y="16"/>
                  </a:lnTo>
                  <a:lnTo>
                    <a:pt x="4" y="12"/>
                  </a:lnTo>
                  <a:lnTo>
                    <a:pt x="0" y="12"/>
                  </a:lnTo>
                  <a:lnTo>
                    <a:pt x="4" y="12"/>
                  </a:lnTo>
                  <a:lnTo>
                    <a:pt x="0" y="8"/>
                  </a:lnTo>
                  <a:lnTo>
                    <a:pt x="4" y="8"/>
                  </a:lnTo>
                  <a:lnTo>
                    <a:pt x="4" y="4"/>
                  </a:lnTo>
                  <a:lnTo>
                    <a:pt x="0" y="4"/>
                  </a:lnTo>
                  <a:lnTo>
                    <a:pt x="0" y="0"/>
                  </a:lnTo>
                  <a:lnTo>
                    <a:pt x="4" y="0"/>
                  </a:lnTo>
                  <a:lnTo>
                    <a:pt x="8" y="0"/>
                  </a:lnTo>
                  <a:lnTo>
                    <a:pt x="12" y="4"/>
                  </a:lnTo>
                  <a:lnTo>
                    <a:pt x="12" y="8"/>
                  </a:lnTo>
                  <a:lnTo>
                    <a:pt x="12" y="12"/>
                  </a:lnTo>
                  <a:lnTo>
                    <a:pt x="16" y="16"/>
                  </a:lnTo>
                  <a:lnTo>
                    <a:pt x="12" y="20"/>
                  </a:lnTo>
                  <a:lnTo>
                    <a:pt x="8" y="20"/>
                  </a:lnTo>
                  <a:lnTo>
                    <a:pt x="8" y="24"/>
                  </a:lnTo>
                  <a:close/>
                </a:path>
              </a:pathLst>
            </a:custGeom>
            <a:solidFill>
              <a:srgbClr val="CCFFFF"/>
            </a:solidFill>
            <a:ln w="6350">
              <a:solidFill>
                <a:srgbClr val="CCFFFF"/>
              </a:solidFill>
              <a:prstDash val="solid"/>
              <a:round/>
              <a:headEnd/>
              <a:tailEnd/>
            </a:ln>
          </p:spPr>
          <p:txBody>
            <a:bodyPr/>
            <a:lstStyle/>
            <a:p>
              <a:endParaRPr lang="it-IT"/>
            </a:p>
          </p:txBody>
        </p:sp>
        <p:sp>
          <p:nvSpPr>
            <p:cNvPr id="23641" name="Freeform 86">
              <a:extLst>
                <a:ext uri="{FF2B5EF4-FFF2-40B4-BE49-F238E27FC236}">
                  <a16:creationId xmlns:a16="http://schemas.microsoft.com/office/drawing/2014/main" id="{B14E3FCF-710E-5D50-B32C-EA082A4A7816}"/>
                </a:ext>
              </a:extLst>
            </p:cNvPr>
            <p:cNvSpPr>
              <a:spLocks/>
            </p:cNvSpPr>
            <p:nvPr/>
          </p:nvSpPr>
          <p:spPr bwMode="auto">
            <a:xfrm>
              <a:off x="3561" y="1778"/>
              <a:ext cx="39" cy="42"/>
            </a:xfrm>
            <a:custGeom>
              <a:avLst/>
              <a:gdLst>
                <a:gd name="T0" fmla="*/ 2147483646 w 20"/>
                <a:gd name="T1" fmla="*/ 2147483646 h 16"/>
                <a:gd name="T2" fmla="*/ 2086078547 w 20"/>
                <a:gd name="T3" fmla="*/ 2147483646 h 16"/>
                <a:gd name="T4" fmla="*/ 1568579873 w 20"/>
                <a:gd name="T5" fmla="*/ 2147483646 h 16"/>
                <a:gd name="T6" fmla="*/ 1069783870 w 20"/>
                <a:gd name="T7" fmla="*/ 2147483646 h 16"/>
                <a:gd name="T8" fmla="*/ 1069783870 w 20"/>
                <a:gd name="T9" fmla="*/ 2147483646 h 16"/>
                <a:gd name="T10" fmla="*/ 548607113 w 20"/>
                <a:gd name="T11" fmla="*/ 2147483646 h 16"/>
                <a:gd name="T12" fmla="*/ 0 w 20"/>
                <a:gd name="T13" fmla="*/ 2147483646 h 16"/>
                <a:gd name="T14" fmla="*/ 0 w 20"/>
                <a:gd name="T15" fmla="*/ 2147483646 h 16"/>
                <a:gd name="T16" fmla="*/ 0 w 20"/>
                <a:gd name="T17" fmla="*/ 2147483646 h 16"/>
                <a:gd name="T18" fmla="*/ 548607113 w 20"/>
                <a:gd name="T19" fmla="*/ 2147483646 h 16"/>
                <a:gd name="T20" fmla="*/ 548607113 w 20"/>
                <a:gd name="T21" fmla="*/ 0 h 16"/>
                <a:gd name="T22" fmla="*/ 548607113 w 20"/>
                <a:gd name="T23" fmla="*/ 2147483646 h 16"/>
                <a:gd name="T24" fmla="*/ 1069783870 w 20"/>
                <a:gd name="T25" fmla="*/ 0 h 16"/>
                <a:gd name="T26" fmla="*/ 1568579873 w 20"/>
                <a:gd name="T27" fmla="*/ 0 h 16"/>
                <a:gd name="T28" fmla="*/ 2086078547 w 20"/>
                <a:gd name="T29" fmla="*/ 0 h 16"/>
                <a:gd name="T30" fmla="*/ 2086078547 w 20"/>
                <a:gd name="T31" fmla="*/ 2147483646 h 16"/>
                <a:gd name="T32" fmla="*/ 2147483646 w 20"/>
                <a:gd name="T33" fmla="*/ 2147483646 h 16"/>
                <a:gd name="T34" fmla="*/ 2147483646 w 20"/>
                <a:gd name="T35" fmla="*/ 2147483646 h 16"/>
                <a:gd name="T36" fmla="*/ 2147483646 w 20"/>
                <a:gd name="T37" fmla="*/ 2147483646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16"/>
                <a:gd name="T59" fmla="*/ 20 w 20"/>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16">
                  <a:moveTo>
                    <a:pt x="20" y="12"/>
                  </a:moveTo>
                  <a:lnTo>
                    <a:pt x="16" y="12"/>
                  </a:lnTo>
                  <a:lnTo>
                    <a:pt x="12" y="12"/>
                  </a:lnTo>
                  <a:lnTo>
                    <a:pt x="8" y="12"/>
                  </a:lnTo>
                  <a:lnTo>
                    <a:pt x="8" y="16"/>
                  </a:lnTo>
                  <a:lnTo>
                    <a:pt x="4" y="16"/>
                  </a:lnTo>
                  <a:lnTo>
                    <a:pt x="0" y="12"/>
                  </a:lnTo>
                  <a:lnTo>
                    <a:pt x="0" y="8"/>
                  </a:lnTo>
                  <a:lnTo>
                    <a:pt x="0" y="4"/>
                  </a:lnTo>
                  <a:lnTo>
                    <a:pt x="4" y="4"/>
                  </a:lnTo>
                  <a:lnTo>
                    <a:pt x="4" y="0"/>
                  </a:lnTo>
                  <a:lnTo>
                    <a:pt x="4" y="4"/>
                  </a:lnTo>
                  <a:lnTo>
                    <a:pt x="8" y="0"/>
                  </a:lnTo>
                  <a:lnTo>
                    <a:pt x="12" y="0"/>
                  </a:lnTo>
                  <a:lnTo>
                    <a:pt x="16" y="0"/>
                  </a:lnTo>
                  <a:lnTo>
                    <a:pt x="16" y="4"/>
                  </a:lnTo>
                  <a:lnTo>
                    <a:pt x="20" y="4"/>
                  </a:lnTo>
                  <a:lnTo>
                    <a:pt x="20" y="8"/>
                  </a:lnTo>
                  <a:lnTo>
                    <a:pt x="20" y="12"/>
                  </a:lnTo>
                  <a:close/>
                </a:path>
              </a:pathLst>
            </a:custGeom>
            <a:solidFill>
              <a:srgbClr val="CCFFFF"/>
            </a:solidFill>
            <a:ln w="6350">
              <a:solidFill>
                <a:srgbClr val="CCFFFF"/>
              </a:solidFill>
              <a:prstDash val="solid"/>
              <a:round/>
              <a:headEnd/>
              <a:tailEnd/>
            </a:ln>
          </p:spPr>
          <p:txBody>
            <a:bodyPr/>
            <a:lstStyle/>
            <a:p>
              <a:endParaRPr lang="it-IT"/>
            </a:p>
          </p:txBody>
        </p:sp>
        <p:sp>
          <p:nvSpPr>
            <p:cNvPr id="23642" name="Freeform 87">
              <a:extLst>
                <a:ext uri="{FF2B5EF4-FFF2-40B4-BE49-F238E27FC236}">
                  <a16:creationId xmlns:a16="http://schemas.microsoft.com/office/drawing/2014/main" id="{8AA5EBAE-5439-E4FF-4970-E7AF059F23BA}"/>
                </a:ext>
              </a:extLst>
            </p:cNvPr>
            <p:cNvSpPr>
              <a:spLocks/>
            </p:cNvSpPr>
            <p:nvPr/>
          </p:nvSpPr>
          <p:spPr bwMode="auto">
            <a:xfrm>
              <a:off x="3063" y="1788"/>
              <a:ext cx="53" cy="114"/>
            </a:xfrm>
            <a:custGeom>
              <a:avLst/>
              <a:gdLst>
                <a:gd name="T0" fmla="*/ 913357145 w 28"/>
                <a:gd name="T1" fmla="*/ 2147483646 h 44"/>
                <a:gd name="T2" fmla="*/ 913357145 w 28"/>
                <a:gd name="T3" fmla="*/ 2147483646 h 44"/>
                <a:gd name="T4" fmla="*/ 702151115 w 28"/>
                <a:gd name="T5" fmla="*/ 2147483646 h 44"/>
                <a:gd name="T6" fmla="*/ 447388563 w 28"/>
                <a:gd name="T7" fmla="*/ 2147483646 h 44"/>
                <a:gd name="T8" fmla="*/ 447388563 w 28"/>
                <a:gd name="T9" fmla="*/ 2147483646 h 44"/>
                <a:gd name="T10" fmla="*/ 236356222 w 28"/>
                <a:gd name="T11" fmla="*/ 2147483646 h 44"/>
                <a:gd name="T12" fmla="*/ 236356222 w 28"/>
                <a:gd name="T13" fmla="*/ 2147483646 h 44"/>
                <a:gd name="T14" fmla="*/ 236356222 w 28"/>
                <a:gd name="T15" fmla="*/ 2147483646 h 44"/>
                <a:gd name="T16" fmla="*/ 236356222 w 28"/>
                <a:gd name="T17" fmla="*/ 2147483646 h 44"/>
                <a:gd name="T18" fmla="*/ 447388563 w 28"/>
                <a:gd name="T19" fmla="*/ 2147483646 h 44"/>
                <a:gd name="T20" fmla="*/ 236356222 w 28"/>
                <a:gd name="T21" fmla="*/ 2147483646 h 44"/>
                <a:gd name="T22" fmla="*/ 236356222 w 28"/>
                <a:gd name="T23" fmla="*/ 2147483646 h 44"/>
                <a:gd name="T24" fmla="*/ 0 w 28"/>
                <a:gd name="T25" fmla="*/ 2147483646 h 44"/>
                <a:gd name="T26" fmla="*/ 236356222 w 28"/>
                <a:gd name="T27" fmla="*/ 2147483646 h 44"/>
                <a:gd name="T28" fmla="*/ 0 w 28"/>
                <a:gd name="T29" fmla="*/ 2147483646 h 44"/>
                <a:gd name="T30" fmla="*/ 0 w 28"/>
                <a:gd name="T31" fmla="*/ 2147483646 h 44"/>
                <a:gd name="T32" fmla="*/ 0 w 28"/>
                <a:gd name="T33" fmla="*/ 2147483646 h 44"/>
                <a:gd name="T34" fmla="*/ 236356222 w 28"/>
                <a:gd name="T35" fmla="*/ 2147483646 h 44"/>
                <a:gd name="T36" fmla="*/ 236356222 w 28"/>
                <a:gd name="T37" fmla="*/ 2147483646 h 44"/>
                <a:gd name="T38" fmla="*/ 447388563 w 28"/>
                <a:gd name="T39" fmla="*/ 2147483646 h 44"/>
                <a:gd name="T40" fmla="*/ 236356222 w 28"/>
                <a:gd name="T41" fmla="*/ 2147483646 h 44"/>
                <a:gd name="T42" fmla="*/ 236356222 w 28"/>
                <a:gd name="T43" fmla="*/ 0 h 44"/>
                <a:gd name="T44" fmla="*/ 447388563 w 28"/>
                <a:gd name="T45" fmla="*/ 0 h 44"/>
                <a:gd name="T46" fmla="*/ 702151115 w 28"/>
                <a:gd name="T47" fmla="*/ 0 h 44"/>
                <a:gd name="T48" fmla="*/ 1148751163 w 28"/>
                <a:gd name="T49" fmla="*/ 0 h 44"/>
                <a:gd name="T50" fmla="*/ 1364185686 w 28"/>
                <a:gd name="T51" fmla="*/ 0 h 44"/>
                <a:gd name="T52" fmla="*/ 1602952134 w 28"/>
                <a:gd name="T53" fmla="*/ 2147483646 h 44"/>
                <a:gd name="T54" fmla="*/ 1364185686 w 28"/>
                <a:gd name="T55" fmla="*/ 2147483646 h 44"/>
                <a:gd name="T56" fmla="*/ 1364185686 w 28"/>
                <a:gd name="T57" fmla="*/ 2147483646 h 44"/>
                <a:gd name="T58" fmla="*/ 1364185686 w 28"/>
                <a:gd name="T59" fmla="*/ 2147483646 h 44"/>
                <a:gd name="T60" fmla="*/ 1364185686 w 28"/>
                <a:gd name="T61" fmla="*/ 2147483646 h 44"/>
                <a:gd name="T62" fmla="*/ 1148751163 w 28"/>
                <a:gd name="T63" fmla="*/ 2147483646 h 44"/>
                <a:gd name="T64" fmla="*/ 913357145 w 28"/>
                <a:gd name="T65" fmla="*/ 2147483646 h 44"/>
                <a:gd name="T66" fmla="*/ 1148751163 w 28"/>
                <a:gd name="T67" fmla="*/ 2147483646 h 44"/>
                <a:gd name="T68" fmla="*/ 1364185686 w 28"/>
                <a:gd name="T69" fmla="*/ 2147483646 h 44"/>
                <a:gd name="T70" fmla="*/ 1148751163 w 28"/>
                <a:gd name="T71" fmla="*/ 2147483646 h 44"/>
                <a:gd name="T72" fmla="*/ 1148751163 w 28"/>
                <a:gd name="T73" fmla="*/ 2147483646 h 44"/>
                <a:gd name="T74" fmla="*/ 1364185686 w 28"/>
                <a:gd name="T75" fmla="*/ 2147483646 h 44"/>
                <a:gd name="T76" fmla="*/ 1148751163 w 28"/>
                <a:gd name="T77" fmla="*/ 2147483646 h 44"/>
                <a:gd name="T78" fmla="*/ 913357145 w 28"/>
                <a:gd name="T79" fmla="*/ 2147483646 h 4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8"/>
                <a:gd name="T121" fmla="*/ 0 h 44"/>
                <a:gd name="T122" fmla="*/ 28 w 28"/>
                <a:gd name="T123" fmla="*/ 44 h 4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8" h="44">
                  <a:moveTo>
                    <a:pt x="16" y="40"/>
                  </a:moveTo>
                  <a:lnTo>
                    <a:pt x="16" y="44"/>
                  </a:lnTo>
                  <a:lnTo>
                    <a:pt x="12" y="44"/>
                  </a:lnTo>
                  <a:lnTo>
                    <a:pt x="8" y="44"/>
                  </a:lnTo>
                  <a:lnTo>
                    <a:pt x="8" y="40"/>
                  </a:lnTo>
                  <a:lnTo>
                    <a:pt x="4" y="44"/>
                  </a:lnTo>
                  <a:lnTo>
                    <a:pt x="4" y="40"/>
                  </a:lnTo>
                  <a:lnTo>
                    <a:pt x="4" y="36"/>
                  </a:lnTo>
                  <a:lnTo>
                    <a:pt x="4" y="32"/>
                  </a:lnTo>
                  <a:lnTo>
                    <a:pt x="8" y="32"/>
                  </a:lnTo>
                  <a:lnTo>
                    <a:pt x="4" y="28"/>
                  </a:lnTo>
                  <a:lnTo>
                    <a:pt x="4" y="32"/>
                  </a:lnTo>
                  <a:lnTo>
                    <a:pt x="0" y="28"/>
                  </a:lnTo>
                  <a:lnTo>
                    <a:pt x="4" y="28"/>
                  </a:lnTo>
                  <a:lnTo>
                    <a:pt x="0" y="28"/>
                  </a:lnTo>
                  <a:lnTo>
                    <a:pt x="0" y="24"/>
                  </a:lnTo>
                  <a:lnTo>
                    <a:pt x="0" y="20"/>
                  </a:lnTo>
                  <a:lnTo>
                    <a:pt x="4" y="20"/>
                  </a:lnTo>
                  <a:lnTo>
                    <a:pt x="4" y="16"/>
                  </a:lnTo>
                  <a:lnTo>
                    <a:pt x="8" y="8"/>
                  </a:lnTo>
                  <a:lnTo>
                    <a:pt x="4" y="4"/>
                  </a:lnTo>
                  <a:lnTo>
                    <a:pt x="4" y="0"/>
                  </a:lnTo>
                  <a:lnTo>
                    <a:pt x="8" y="0"/>
                  </a:lnTo>
                  <a:lnTo>
                    <a:pt x="12" y="0"/>
                  </a:lnTo>
                  <a:lnTo>
                    <a:pt x="20" y="0"/>
                  </a:lnTo>
                  <a:lnTo>
                    <a:pt x="24" y="0"/>
                  </a:lnTo>
                  <a:lnTo>
                    <a:pt x="28" y="4"/>
                  </a:lnTo>
                  <a:lnTo>
                    <a:pt x="24" y="8"/>
                  </a:lnTo>
                  <a:lnTo>
                    <a:pt x="24" y="12"/>
                  </a:lnTo>
                  <a:lnTo>
                    <a:pt x="24" y="16"/>
                  </a:lnTo>
                  <a:lnTo>
                    <a:pt x="24" y="20"/>
                  </a:lnTo>
                  <a:lnTo>
                    <a:pt x="20" y="20"/>
                  </a:lnTo>
                  <a:lnTo>
                    <a:pt x="16" y="20"/>
                  </a:lnTo>
                  <a:lnTo>
                    <a:pt x="20" y="24"/>
                  </a:lnTo>
                  <a:lnTo>
                    <a:pt x="24" y="24"/>
                  </a:lnTo>
                  <a:lnTo>
                    <a:pt x="20" y="28"/>
                  </a:lnTo>
                  <a:lnTo>
                    <a:pt x="20" y="32"/>
                  </a:lnTo>
                  <a:lnTo>
                    <a:pt x="24" y="32"/>
                  </a:lnTo>
                  <a:lnTo>
                    <a:pt x="20" y="36"/>
                  </a:lnTo>
                  <a:lnTo>
                    <a:pt x="16" y="40"/>
                  </a:lnTo>
                  <a:close/>
                </a:path>
              </a:pathLst>
            </a:custGeom>
            <a:solidFill>
              <a:srgbClr val="CCFFFF"/>
            </a:solidFill>
            <a:ln w="6350">
              <a:solidFill>
                <a:srgbClr val="CCFFFF"/>
              </a:solidFill>
              <a:prstDash val="solid"/>
              <a:round/>
              <a:headEnd/>
              <a:tailEnd/>
            </a:ln>
          </p:spPr>
          <p:txBody>
            <a:bodyPr/>
            <a:lstStyle/>
            <a:p>
              <a:endParaRPr lang="it-IT"/>
            </a:p>
          </p:txBody>
        </p:sp>
        <p:sp>
          <p:nvSpPr>
            <p:cNvPr id="23643" name="Freeform 88">
              <a:extLst>
                <a:ext uri="{FF2B5EF4-FFF2-40B4-BE49-F238E27FC236}">
                  <a16:creationId xmlns:a16="http://schemas.microsoft.com/office/drawing/2014/main" id="{99C87FCC-E0F1-E2C7-2D92-41F56AE4C3A2}"/>
                </a:ext>
              </a:extLst>
            </p:cNvPr>
            <p:cNvSpPr>
              <a:spLocks noEditPoints="1"/>
            </p:cNvSpPr>
            <p:nvPr/>
          </p:nvSpPr>
          <p:spPr bwMode="auto">
            <a:xfrm>
              <a:off x="3654" y="1788"/>
              <a:ext cx="307" cy="135"/>
            </a:xfrm>
            <a:custGeom>
              <a:avLst/>
              <a:gdLst>
                <a:gd name="T0" fmla="*/ 2147483646 w 160"/>
                <a:gd name="T1" fmla="*/ 2147483646 h 52"/>
                <a:gd name="T2" fmla="*/ 2147483646 w 160"/>
                <a:gd name="T3" fmla="*/ 2147483646 h 52"/>
                <a:gd name="T4" fmla="*/ 2147483646 w 160"/>
                <a:gd name="T5" fmla="*/ 2147483646 h 52"/>
                <a:gd name="T6" fmla="*/ 2147483646 w 160"/>
                <a:gd name="T7" fmla="*/ 2147483646 h 52"/>
                <a:gd name="T8" fmla="*/ 2147483646 w 160"/>
                <a:gd name="T9" fmla="*/ 2147483646 h 52"/>
                <a:gd name="T10" fmla="*/ 2147483646 w 160"/>
                <a:gd name="T11" fmla="*/ 2147483646 h 52"/>
                <a:gd name="T12" fmla="*/ 2147483646 w 160"/>
                <a:gd name="T13" fmla="*/ 2147483646 h 52"/>
                <a:gd name="T14" fmla="*/ 2147483646 w 160"/>
                <a:gd name="T15" fmla="*/ 2147483646 h 52"/>
                <a:gd name="T16" fmla="*/ 2147483646 w 160"/>
                <a:gd name="T17" fmla="*/ 2147483646 h 52"/>
                <a:gd name="T18" fmla="*/ 2147483646 w 160"/>
                <a:gd name="T19" fmla="*/ 2147483646 h 52"/>
                <a:gd name="T20" fmla="*/ 2147483646 w 160"/>
                <a:gd name="T21" fmla="*/ 2147483646 h 52"/>
                <a:gd name="T22" fmla="*/ 2147483646 w 160"/>
                <a:gd name="T23" fmla="*/ 2147483646 h 52"/>
                <a:gd name="T24" fmla="*/ 2147483646 w 160"/>
                <a:gd name="T25" fmla="*/ 2147483646 h 52"/>
                <a:gd name="T26" fmla="*/ 2147483646 w 160"/>
                <a:gd name="T27" fmla="*/ 2147483646 h 52"/>
                <a:gd name="T28" fmla="*/ 2147483646 w 160"/>
                <a:gd name="T29" fmla="*/ 2147483646 h 52"/>
                <a:gd name="T30" fmla="*/ 2009124975 w 160"/>
                <a:gd name="T31" fmla="*/ 2147483646 h 52"/>
                <a:gd name="T32" fmla="*/ 1343996590 w 160"/>
                <a:gd name="T33" fmla="*/ 2147483646 h 52"/>
                <a:gd name="T34" fmla="*/ 999189826 w 160"/>
                <a:gd name="T35" fmla="*/ 2147483646 h 52"/>
                <a:gd name="T36" fmla="*/ 661805178 w 160"/>
                <a:gd name="T37" fmla="*/ 2147483646 h 52"/>
                <a:gd name="T38" fmla="*/ 0 w 160"/>
                <a:gd name="T39" fmla="*/ 2147483646 h 52"/>
                <a:gd name="T40" fmla="*/ 344914751 w 160"/>
                <a:gd name="T41" fmla="*/ 2147483646 h 52"/>
                <a:gd name="T42" fmla="*/ 344914751 w 160"/>
                <a:gd name="T43" fmla="*/ 2147483646 h 52"/>
                <a:gd name="T44" fmla="*/ 344914751 w 160"/>
                <a:gd name="T45" fmla="*/ 2147483646 h 52"/>
                <a:gd name="T46" fmla="*/ 344914751 w 160"/>
                <a:gd name="T47" fmla="*/ 2147483646 h 52"/>
                <a:gd name="T48" fmla="*/ 999189826 w 160"/>
                <a:gd name="T49" fmla="*/ 2147483646 h 52"/>
                <a:gd name="T50" fmla="*/ 1668043730 w 160"/>
                <a:gd name="T51" fmla="*/ 2147483646 h 52"/>
                <a:gd name="T52" fmla="*/ 2009124975 w 160"/>
                <a:gd name="T53" fmla="*/ 2147483646 h 52"/>
                <a:gd name="T54" fmla="*/ 2147483646 w 160"/>
                <a:gd name="T55" fmla="*/ 2147483646 h 52"/>
                <a:gd name="T56" fmla="*/ 2147483646 w 160"/>
                <a:gd name="T57" fmla="*/ 2147483646 h 52"/>
                <a:gd name="T58" fmla="*/ 2147483646 w 160"/>
                <a:gd name="T59" fmla="*/ 2147483646 h 52"/>
                <a:gd name="T60" fmla="*/ 2147483646 w 160"/>
                <a:gd name="T61" fmla="*/ 2147483646 h 52"/>
                <a:gd name="T62" fmla="*/ 2147483646 w 160"/>
                <a:gd name="T63" fmla="*/ 0 h 52"/>
                <a:gd name="T64" fmla="*/ 2147483646 w 160"/>
                <a:gd name="T65" fmla="*/ 0 h 52"/>
                <a:gd name="T66" fmla="*/ 2147483646 w 160"/>
                <a:gd name="T67" fmla="*/ 0 h 52"/>
                <a:gd name="T68" fmla="*/ 2147483646 w 160"/>
                <a:gd name="T69" fmla="*/ 2147483646 h 52"/>
                <a:gd name="T70" fmla="*/ 2147483646 w 160"/>
                <a:gd name="T71" fmla="*/ 2147483646 h 52"/>
                <a:gd name="T72" fmla="*/ 2147483646 w 160"/>
                <a:gd name="T73" fmla="*/ 2147483646 h 52"/>
                <a:gd name="T74" fmla="*/ 2147483646 w 160"/>
                <a:gd name="T75" fmla="*/ 2147483646 h 52"/>
                <a:gd name="T76" fmla="*/ 2147483646 w 160"/>
                <a:gd name="T77" fmla="*/ 2147483646 h 52"/>
                <a:gd name="T78" fmla="*/ 2147483646 w 160"/>
                <a:gd name="T79" fmla="*/ 2147483646 h 52"/>
                <a:gd name="T80" fmla="*/ 2147483646 w 160"/>
                <a:gd name="T81" fmla="*/ 2147483646 h 52"/>
                <a:gd name="T82" fmla="*/ 2147483646 w 160"/>
                <a:gd name="T83" fmla="*/ 2147483646 h 52"/>
                <a:gd name="T84" fmla="*/ 2147483646 w 160"/>
                <a:gd name="T85" fmla="*/ 2147483646 h 52"/>
                <a:gd name="T86" fmla="*/ 2147483646 w 160"/>
                <a:gd name="T87" fmla="*/ 2147483646 h 52"/>
                <a:gd name="T88" fmla="*/ 1668043730 w 160"/>
                <a:gd name="T89" fmla="*/ 2147483646 h 52"/>
                <a:gd name="T90" fmla="*/ 1343996590 w 160"/>
                <a:gd name="T91" fmla="*/ 2147483646 h 52"/>
                <a:gd name="T92" fmla="*/ 344914751 w 160"/>
                <a:gd name="T93" fmla="*/ 2147483646 h 52"/>
                <a:gd name="T94" fmla="*/ 0 w 160"/>
                <a:gd name="T95" fmla="*/ 2147483646 h 52"/>
                <a:gd name="T96" fmla="*/ 0 w 160"/>
                <a:gd name="T97" fmla="*/ 2147483646 h 52"/>
                <a:gd name="T98" fmla="*/ 344914751 w 160"/>
                <a:gd name="T99" fmla="*/ 0 h 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0"/>
                <a:gd name="T151" fmla="*/ 0 h 52"/>
                <a:gd name="T152" fmla="*/ 160 w 160"/>
                <a:gd name="T153" fmla="*/ 52 h 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0" h="52">
                  <a:moveTo>
                    <a:pt x="160" y="40"/>
                  </a:moveTo>
                  <a:lnTo>
                    <a:pt x="156" y="44"/>
                  </a:lnTo>
                  <a:lnTo>
                    <a:pt x="156" y="40"/>
                  </a:lnTo>
                  <a:lnTo>
                    <a:pt x="152" y="40"/>
                  </a:lnTo>
                  <a:lnTo>
                    <a:pt x="148" y="40"/>
                  </a:lnTo>
                  <a:lnTo>
                    <a:pt x="144" y="40"/>
                  </a:lnTo>
                  <a:lnTo>
                    <a:pt x="140" y="40"/>
                  </a:lnTo>
                  <a:lnTo>
                    <a:pt x="136" y="44"/>
                  </a:lnTo>
                  <a:lnTo>
                    <a:pt x="132" y="44"/>
                  </a:lnTo>
                  <a:lnTo>
                    <a:pt x="128" y="44"/>
                  </a:lnTo>
                  <a:lnTo>
                    <a:pt x="124" y="44"/>
                  </a:lnTo>
                  <a:lnTo>
                    <a:pt x="120" y="44"/>
                  </a:lnTo>
                  <a:lnTo>
                    <a:pt x="116" y="44"/>
                  </a:lnTo>
                  <a:lnTo>
                    <a:pt x="112" y="48"/>
                  </a:lnTo>
                  <a:lnTo>
                    <a:pt x="108" y="48"/>
                  </a:lnTo>
                  <a:lnTo>
                    <a:pt x="104" y="44"/>
                  </a:lnTo>
                  <a:lnTo>
                    <a:pt x="100" y="44"/>
                  </a:lnTo>
                  <a:lnTo>
                    <a:pt x="96" y="48"/>
                  </a:lnTo>
                  <a:lnTo>
                    <a:pt x="92" y="48"/>
                  </a:lnTo>
                  <a:lnTo>
                    <a:pt x="92" y="44"/>
                  </a:lnTo>
                  <a:lnTo>
                    <a:pt x="88" y="44"/>
                  </a:lnTo>
                  <a:lnTo>
                    <a:pt x="88" y="48"/>
                  </a:lnTo>
                  <a:lnTo>
                    <a:pt x="92" y="48"/>
                  </a:lnTo>
                  <a:lnTo>
                    <a:pt x="88" y="52"/>
                  </a:lnTo>
                  <a:lnTo>
                    <a:pt x="84" y="52"/>
                  </a:lnTo>
                  <a:lnTo>
                    <a:pt x="80" y="52"/>
                  </a:lnTo>
                  <a:lnTo>
                    <a:pt x="80" y="48"/>
                  </a:lnTo>
                  <a:lnTo>
                    <a:pt x="84" y="48"/>
                  </a:lnTo>
                  <a:lnTo>
                    <a:pt x="84" y="44"/>
                  </a:lnTo>
                  <a:lnTo>
                    <a:pt x="80" y="48"/>
                  </a:lnTo>
                  <a:lnTo>
                    <a:pt x="76" y="48"/>
                  </a:lnTo>
                  <a:lnTo>
                    <a:pt x="72" y="44"/>
                  </a:lnTo>
                  <a:lnTo>
                    <a:pt x="68" y="48"/>
                  </a:lnTo>
                  <a:lnTo>
                    <a:pt x="68" y="52"/>
                  </a:lnTo>
                  <a:lnTo>
                    <a:pt x="64" y="52"/>
                  </a:lnTo>
                  <a:lnTo>
                    <a:pt x="60" y="52"/>
                  </a:lnTo>
                  <a:lnTo>
                    <a:pt x="56" y="52"/>
                  </a:lnTo>
                  <a:lnTo>
                    <a:pt x="52" y="52"/>
                  </a:lnTo>
                  <a:lnTo>
                    <a:pt x="48" y="48"/>
                  </a:lnTo>
                  <a:lnTo>
                    <a:pt x="44" y="44"/>
                  </a:lnTo>
                  <a:lnTo>
                    <a:pt x="40" y="44"/>
                  </a:lnTo>
                  <a:lnTo>
                    <a:pt x="36" y="44"/>
                  </a:lnTo>
                  <a:lnTo>
                    <a:pt x="36" y="48"/>
                  </a:lnTo>
                  <a:lnTo>
                    <a:pt x="36" y="52"/>
                  </a:lnTo>
                  <a:lnTo>
                    <a:pt x="32" y="48"/>
                  </a:lnTo>
                  <a:lnTo>
                    <a:pt x="28" y="52"/>
                  </a:lnTo>
                  <a:lnTo>
                    <a:pt x="28" y="48"/>
                  </a:lnTo>
                  <a:lnTo>
                    <a:pt x="24" y="44"/>
                  </a:lnTo>
                  <a:lnTo>
                    <a:pt x="24" y="48"/>
                  </a:lnTo>
                  <a:lnTo>
                    <a:pt x="20" y="44"/>
                  </a:lnTo>
                  <a:lnTo>
                    <a:pt x="16" y="44"/>
                  </a:lnTo>
                  <a:lnTo>
                    <a:pt x="16" y="48"/>
                  </a:lnTo>
                  <a:lnTo>
                    <a:pt x="16" y="44"/>
                  </a:lnTo>
                  <a:lnTo>
                    <a:pt x="12" y="44"/>
                  </a:lnTo>
                  <a:lnTo>
                    <a:pt x="8" y="44"/>
                  </a:lnTo>
                  <a:lnTo>
                    <a:pt x="12" y="40"/>
                  </a:lnTo>
                  <a:lnTo>
                    <a:pt x="8" y="40"/>
                  </a:lnTo>
                  <a:lnTo>
                    <a:pt x="8" y="36"/>
                  </a:lnTo>
                  <a:lnTo>
                    <a:pt x="4" y="32"/>
                  </a:lnTo>
                  <a:lnTo>
                    <a:pt x="0" y="32"/>
                  </a:lnTo>
                  <a:lnTo>
                    <a:pt x="4" y="32"/>
                  </a:lnTo>
                  <a:lnTo>
                    <a:pt x="8" y="32"/>
                  </a:lnTo>
                  <a:lnTo>
                    <a:pt x="4" y="28"/>
                  </a:lnTo>
                  <a:lnTo>
                    <a:pt x="8" y="28"/>
                  </a:lnTo>
                  <a:lnTo>
                    <a:pt x="4" y="28"/>
                  </a:lnTo>
                  <a:lnTo>
                    <a:pt x="4" y="24"/>
                  </a:lnTo>
                  <a:lnTo>
                    <a:pt x="4" y="20"/>
                  </a:lnTo>
                  <a:lnTo>
                    <a:pt x="8" y="20"/>
                  </a:lnTo>
                  <a:lnTo>
                    <a:pt x="4" y="20"/>
                  </a:lnTo>
                  <a:lnTo>
                    <a:pt x="0" y="20"/>
                  </a:lnTo>
                  <a:lnTo>
                    <a:pt x="0" y="16"/>
                  </a:lnTo>
                  <a:lnTo>
                    <a:pt x="4" y="16"/>
                  </a:lnTo>
                  <a:lnTo>
                    <a:pt x="4" y="12"/>
                  </a:lnTo>
                  <a:lnTo>
                    <a:pt x="8" y="12"/>
                  </a:lnTo>
                  <a:lnTo>
                    <a:pt x="12" y="16"/>
                  </a:lnTo>
                  <a:lnTo>
                    <a:pt x="12" y="12"/>
                  </a:lnTo>
                  <a:lnTo>
                    <a:pt x="16" y="12"/>
                  </a:lnTo>
                  <a:lnTo>
                    <a:pt x="20" y="12"/>
                  </a:lnTo>
                  <a:lnTo>
                    <a:pt x="24" y="12"/>
                  </a:lnTo>
                  <a:lnTo>
                    <a:pt x="24" y="16"/>
                  </a:lnTo>
                  <a:lnTo>
                    <a:pt x="24" y="12"/>
                  </a:lnTo>
                  <a:lnTo>
                    <a:pt x="20" y="12"/>
                  </a:lnTo>
                  <a:lnTo>
                    <a:pt x="24" y="12"/>
                  </a:lnTo>
                  <a:lnTo>
                    <a:pt x="28" y="12"/>
                  </a:lnTo>
                  <a:lnTo>
                    <a:pt x="32" y="12"/>
                  </a:lnTo>
                  <a:lnTo>
                    <a:pt x="28" y="12"/>
                  </a:lnTo>
                  <a:lnTo>
                    <a:pt x="28" y="8"/>
                  </a:lnTo>
                  <a:lnTo>
                    <a:pt x="24" y="8"/>
                  </a:lnTo>
                  <a:lnTo>
                    <a:pt x="28" y="8"/>
                  </a:lnTo>
                  <a:lnTo>
                    <a:pt x="32" y="8"/>
                  </a:lnTo>
                  <a:lnTo>
                    <a:pt x="36" y="8"/>
                  </a:lnTo>
                  <a:lnTo>
                    <a:pt x="40" y="8"/>
                  </a:lnTo>
                  <a:lnTo>
                    <a:pt x="44" y="8"/>
                  </a:lnTo>
                  <a:lnTo>
                    <a:pt x="44" y="4"/>
                  </a:lnTo>
                  <a:lnTo>
                    <a:pt x="48" y="4"/>
                  </a:lnTo>
                  <a:lnTo>
                    <a:pt x="52" y="0"/>
                  </a:lnTo>
                  <a:lnTo>
                    <a:pt x="56" y="0"/>
                  </a:lnTo>
                  <a:lnTo>
                    <a:pt x="60" y="0"/>
                  </a:lnTo>
                  <a:lnTo>
                    <a:pt x="64" y="0"/>
                  </a:lnTo>
                  <a:lnTo>
                    <a:pt x="68" y="0"/>
                  </a:lnTo>
                  <a:lnTo>
                    <a:pt x="72" y="0"/>
                  </a:lnTo>
                  <a:lnTo>
                    <a:pt x="76" y="0"/>
                  </a:lnTo>
                  <a:lnTo>
                    <a:pt x="80" y="4"/>
                  </a:lnTo>
                  <a:lnTo>
                    <a:pt x="84" y="4"/>
                  </a:lnTo>
                  <a:lnTo>
                    <a:pt x="88" y="8"/>
                  </a:lnTo>
                  <a:lnTo>
                    <a:pt x="88" y="4"/>
                  </a:lnTo>
                  <a:lnTo>
                    <a:pt x="92" y="4"/>
                  </a:lnTo>
                  <a:lnTo>
                    <a:pt x="96" y="8"/>
                  </a:lnTo>
                  <a:lnTo>
                    <a:pt x="100" y="8"/>
                  </a:lnTo>
                  <a:lnTo>
                    <a:pt x="104" y="8"/>
                  </a:lnTo>
                  <a:lnTo>
                    <a:pt x="108" y="8"/>
                  </a:lnTo>
                  <a:lnTo>
                    <a:pt x="112" y="8"/>
                  </a:lnTo>
                  <a:lnTo>
                    <a:pt x="116" y="8"/>
                  </a:lnTo>
                  <a:lnTo>
                    <a:pt x="120" y="8"/>
                  </a:lnTo>
                  <a:lnTo>
                    <a:pt x="124" y="8"/>
                  </a:lnTo>
                  <a:lnTo>
                    <a:pt x="128" y="4"/>
                  </a:lnTo>
                  <a:lnTo>
                    <a:pt x="132" y="4"/>
                  </a:lnTo>
                  <a:lnTo>
                    <a:pt x="136" y="4"/>
                  </a:lnTo>
                  <a:lnTo>
                    <a:pt x="140" y="4"/>
                  </a:lnTo>
                  <a:lnTo>
                    <a:pt x="144" y="4"/>
                  </a:lnTo>
                  <a:lnTo>
                    <a:pt x="148" y="8"/>
                  </a:lnTo>
                  <a:lnTo>
                    <a:pt x="152" y="12"/>
                  </a:lnTo>
                  <a:lnTo>
                    <a:pt x="152" y="16"/>
                  </a:lnTo>
                  <a:lnTo>
                    <a:pt x="156" y="16"/>
                  </a:lnTo>
                  <a:lnTo>
                    <a:pt x="160" y="20"/>
                  </a:lnTo>
                  <a:lnTo>
                    <a:pt x="156" y="20"/>
                  </a:lnTo>
                  <a:lnTo>
                    <a:pt x="152" y="24"/>
                  </a:lnTo>
                  <a:lnTo>
                    <a:pt x="156" y="28"/>
                  </a:lnTo>
                  <a:lnTo>
                    <a:pt x="156" y="32"/>
                  </a:lnTo>
                  <a:lnTo>
                    <a:pt x="156" y="36"/>
                  </a:lnTo>
                  <a:lnTo>
                    <a:pt x="156" y="40"/>
                  </a:lnTo>
                  <a:lnTo>
                    <a:pt x="160" y="40"/>
                  </a:lnTo>
                  <a:close/>
                  <a:moveTo>
                    <a:pt x="16" y="0"/>
                  </a:moveTo>
                  <a:lnTo>
                    <a:pt x="16" y="4"/>
                  </a:lnTo>
                  <a:lnTo>
                    <a:pt x="20" y="4"/>
                  </a:lnTo>
                  <a:lnTo>
                    <a:pt x="24" y="8"/>
                  </a:lnTo>
                  <a:lnTo>
                    <a:pt x="20" y="8"/>
                  </a:lnTo>
                  <a:lnTo>
                    <a:pt x="16" y="8"/>
                  </a:lnTo>
                  <a:lnTo>
                    <a:pt x="12" y="8"/>
                  </a:lnTo>
                  <a:lnTo>
                    <a:pt x="8" y="12"/>
                  </a:lnTo>
                  <a:lnTo>
                    <a:pt x="4" y="12"/>
                  </a:lnTo>
                  <a:lnTo>
                    <a:pt x="4" y="16"/>
                  </a:lnTo>
                  <a:lnTo>
                    <a:pt x="0" y="16"/>
                  </a:lnTo>
                  <a:lnTo>
                    <a:pt x="0" y="12"/>
                  </a:lnTo>
                  <a:lnTo>
                    <a:pt x="4" y="12"/>
                  </a:lnTo>
                  <a:lnTo>
                    <a:pt x="0" y="12"/>
                  </a:lnTo>
                  <a:lnTo>
                    <a:pt x="0" y="8"/>
                  </a:lnTo>
                  <a:lnTo>
                    <a:pt x="4" y="4"/>
                  </a:lnTo>
                  <a:lnTo>
                    <a:pt x="0" y="4"/>
                  </a:lnTo>
                  <a:lnTo>
                    <a:pt x="4" y="0"/>
                  </a:lnTo>
                  <a:lnTo>
                    <a:pt x="8" y="0"/>
                  </a:lnTo>
                  <a:lnTo>
                    <a:pt x="16" y="0"/>
                  </a:lnTo>
                  <a:close/>
                </a:path>
              </a:pathLst>
            </a:custGeom>
            <a:solidFill>
              <a:srgbClr val="CCFFFF"/>
            </a:solidFill>
            <a:ln w="6350">
              <a:solidFill>
                <a:srgbClr val="CCFFFF"/>
              </a:solidFill>
              <a:prstDash val="solid"/>
              <a:round/>
              <a:headEnd/>
              <a:tailEnd/>
            </a:ln>
          </p:spPr>
          <p:txBody>
            <a:bodyPr/>
            <a:lstStyle/>
            <a:p>
              <a:endParaRPr lang="it-IT"/>
            </a:p>
          </p:txBody>
        </p:sp>
        <p:sp>
          <p:nvSpPr>
            <p:cNvPr id="23644" name="Freeform 89">
              <a:extLst>
                <a:ext uri="{FF2B5EF4-FFF2-40B4-BE49-F238E27FC236}">
                  <a16:creationId xmlns:a16="http://schemas.microsoft.com/office/drawing/2014/main" id="{70359A18-EC85-4504-3409-58808C80E902}"/>
                </a:ext>
              </a:extLst>
            </p:cNvPr>
            <p:cNvSpPr>
              <a:spLocks noEditPoints="1"/>
            </p:cNvSpPr>
            <p:nvPr/>
          </p:nvSpPr>
          <p:spPr bwMode="auto">
            <a:xfrm>
              <a:off x="3961" y="1788"/>
              <a:ext cx="91" cy="83"/>
            </a:xfrm>
            <a:custGeom>
              <a:avLst/>
              <a:gdLst>
                <a:gd name="T0" fmla="*/ 1939682193 w 48"/>
                <a:gd name="T1" fmla="*/ 2147483646 h 32"/>
                <a:gd name="T2" fmla="*/ 1674274094 w 48"/>
                <a:gd name="T3" fmla="*/ 2147483646 h 32"/>
                <a:gd name="T4" fmla="*/ 1674274094 w 48"/>
                <a:gd name="T5" fmla="*/ 2147483646 h 32"/>
                <a:gd name="T6" fmla="*/ 1939682193 w 48"/>
                <a:gd name="T7" fmla="*/ 2147483646 h 32"/>
                <a:gd name="T8" fmla="*/ 1453399273 w 48"/>
                <a:gd name="T9" fmla="*/ 2147483646 h 32"/>
                <a:gd name="T10" fmla="*/ 952620606 w 48"/>
                <a:gd name="T11" fmla="*/ 2147483646 h 32"/>
                <a:gd name="T12" fmla="*/ 730387366 w 48"/>
                <a:gd name="T13" fmla="*/ 2147483646 h 32"/>
                <a:gd name="T14" fmla="*/ 730387366 w 48"/>
                <a:gd name="T15" fmla="*/ 2147483646 h 32"/>
                <a:gd name="T16" fmla="*/ 465828706 w 48"/>
                <a:gd name="T17" fmla="*/ 2147483646 h 32"/>
                <a:gd name="T18" fmla="*/ 245711845 w 48"/>
                <a:gd name="T19" fmla="*/ 2147483646 h 32"/>
                <a:gd name="T20" fmla="*/ 465828706 w 48"/>
                <a:gd name="T21" fmla="*/ 2147483646 h 32"/>
                <a:gd name="T22" fmla="*/ 730387366 w 48"/>
                <a:gd name="T23" fmla="*/ 2147483646 h 32"/>
                <a:gd name="T24" fmla="*/ 952620606 w 48"/>
                <a:gd name="T25" fmla="*/ 2147483646 h 32"/>
                <a:gd name="T26" fmla="*/ 730387366 w 48"/>
                <a:gd name="T27" fmla="*/ 0 h 32"/>
                <a:gd name="T28" fmla="*/ 1209126836 w 48"/>
                <a:gd name="T29" fmla="*/ 0 h 32"/>
                <a:gd name="T30" fmla="*/ 1453399273 w 48"/>
                <a:gd name="T31" fmla="*/ 2147483646 h 32"/>
                <a:gd name="T32" fmla="*/ 1674274094 w 48"/>
                <a:gd name="T33" fmla="*/ 2147483646 h 32"/>
                <a:gd name="T34" fmla="*/ 1939682193 w 48"/>
                <a:gd name="T35" fmla="*/ 2147483646 h 32"/>
                <a:gd name="T36" fmla="*/ 2147483646 w 48"/>
                <a:gd name="T37" fmla="*/ 2147483646 h 32"/>
                <a:gd name="T38" fmla="*/ 2147483646 w 48"/>
                <a:gd name="T39" fmla="*/ 2147483646 h 32"/>
                <a:gd name="T40" fmla="*/ 2147483646 w 48"/>
                <a:gd name="T41" fmla="*/ 2147483646 h 32"/>
                <a:gd name="T42" fmla="*/ 2147483646 w 48"/>
                <a:gd name="T43" fmla="*/ 2147483646 h 32"/>
                <a:gd name="T44" fmla="*/ 2147483646 w 48"/>
                <a:gd name="T45" fmla="*/ 2147483646 h 32"/>
                <a:gd name="T46" fmla="*/ 2147483646 w 48"/>
                <a:gd name="T47" fmla="*/ 2147483646 h 32"/>
                <a:gd name="T48" fmla="*/ 2147483646 w 48"/>
                <a:gd name="T49" fmla="*/ 2147483646 h 32"/>
                <a:gd name="T50" fmla="*/ 2147483646 w 48"/>
                <a:gd name="T51" fmla="*/ 2147483646 h 32"/>
                <a:gd name="T52" fmla="*/ 0 w 48"/>
                <a:gd name="T53" fmla="*/ 2147483646 h 32"/>
                <a:gd name="T54" fmla="*/ 465828706 w 48"/>
                <a:gd name="T55" fmla="*/ 2147483646 h 32"/>
                <a:gd name="T56" fmla="*/ 465828706 w 48"/>
                <a:gd name="T57" fmla="*/ 2147483646 h 32"/>
                <a:gd name="T58" fmla="*/ 730387366 w 48"/>
                <a:gd name="T59" fmla="*/ 2147483646 h 32"/>
                <a:gd name="T60" fmla="*/ 465828706 w 48"/>
                <a:gd name="T61" fmla="*/ 2147483646 h 32"/>
                <a:gd name="T62" fmla="*/ 0 w 48"/>
                <a:gd name="T63" fmla="*/ 2147483646 h 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8"/>
                <a:gd name="T97" fmla="*/ 0 h 32"/>
                <a:gd name="T98" fmla="*/ 48 w 48"/>
                <a:gd name="T99" fmla="*/ 32 h 3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8" h="32">
                  <a:moveTo>
                    <a:pt x="36" y="32"/>
                  </a:moveTo>
                  <a:lnTo>
                    <a:pt x="32" y="32"/>
                  </a:lnTo>
                  <a:lnTo>
                    <a:pt x="28" y="28"/>
                  </a:lnTo>
                  <a:lnTo>
                    <a:pt x="28" y="24"/>
                  </a:lnTo>
                  <a:lnTo>
                    <a:pt x="32" y="24"/>
                  </a:lnTo>
                  <a:lnTo>
                    <a:pt x="28" y="24"/>
                  </a:lnTo>
                  <a:lnTo>
                    <a:pt x="32" y="24"/>
                  </a:lnTo>
                  <a:lnTo>
                    <a:pt x="32" y="20"/>
                  </a:lnTo>
                  <a:lnTo>
                    <a:pt x="28" y="20"/>
                  </a:lnTo>
                  <a:lnTo>
                    <a:pt x="24" y="20"/>
                  </a:lnTo>
                  <a:lnTo>
                    <a:pt x="20" y="24"/>
                  </a:lnTo>
                  <a:lnTo>
                    <a:pt x="16" y="24"/>
                  </a:lnTo>
                  <a:lnTo>
                    <a:pt x="16" y="20"/>
                  </a:lnTo>
                  <a:lnTo>
                    <a:pt x="12" y="20"/>
                  </a:lnTo>
                  <a:lnTo>
                    <a:pt x="8" y="16"/>
                  </a:lnTo>
                  <a:lnTo>
                    <a:pt x="12" y="16"/>
                  </a:lnTo>
                  <a:lnTo>
                    <a:pt x="8" y="16"/>
                  </a:lnTo>
                  <a:lnTo>
                    <a:pt x="8" y="12"/>
                  </a:lnTo>
                  <a:lnTo>
                    <a:pt x="8" y="8"/>
                  </a:lnTo>
                  <a:lnTo>
                    <a:pt x="4" y="8"/>
                  </a:lnTo>
                  <a:lnTo>
                    <a:pt x="4" y="4"/>
                  </a:lnTo>
                  <a:lnTo>
                    <a:pt x="8" y="4"/>
                  </a:lnTo>
                  <a:lnTo>
                    <a:pt x="8" y="8"/>
                  </a:lnTo>
                  <a:lnTo>
                    <a:pt x="12" y="8"/>
                  </a:lnTo>
                  <a:lnTo>
                    <a:pt x="16" y="8"/>
                  </a:lnTo>
                  <a:lnTo>
                    <a:pt x="16" y="4"/>
                  </a:lnTo>
                  <a:lnTo>
                    <a:pt x="12" y="4"/>
                  </a:lnTo>
                  <a:lnTo>
                    <a:pt x="12" y="0"/>
                  </a:lnTo>
                  <a:lnTo>
                    <a:pt x="16" y="0"/>
                  </a:lnTo>
                  <a:lnTo>
                    <a:pt x="20" y="0"/>
                  </a:lnTo>
                  <a:lnTo>
                    <a:pt x="20" y="4"/>
                  </a:lnTo>
                  <a:lnTo>
                    <a:pt x="24" y="4"/>
                  </a:lnTo>
                  <a:lnTo>
                    <a:pt x="24" y="8"/>
                  </a:lnTo>
                  <a:lnTo>
                    <a:pt x="28" y="8"/>
                  </a:lnTo>
                  <a:lnTo>
                    <a:pt x="28" y="4"/>
                  </a:lnTo>
                  <a:lnTo>
                    <a:pt x="32" y="4"/>
                  </a:lnTo>
                  <a:lnTo>
                    <a:pt x="32" y="0"/>
                  </a:lnTo>
                  <a:lnTo>
                    <a:pt x="36" y="4"/>
                  </a:lnTo>
                  <a:lnTo>
                    <a:pt x="40" y="4"/>
                  </a:lnTo>
                  <a:lnTo>
                    <a:pt x="40" y="8"/>
                  </a:lnTo>
                  <a:lnTo>
                    <a:pt x="40" y="12"/>
                  </a:lnTo>
                  <a:lnTo>
                    <a:pt x="44" y="12"/>
                  </a:lnTo>
                  <a:lnTo>
                    <a:pt x="48" y="12"/>
                  </a:lnTo>
                  <a:lnTo>
                    <a:pt x="48" y="16"/>
                  </a:lnTo>
                  <a:lnTo>
                    <a:pt x="48" y="12"/>
                  </a:lnTo>
                  <a:lnTo>
                    <a:pt x="44" y="12"/>
                  </a:lnTo>
                  <a:lnTo>
                    <a:pt x="44" y="16"/>
                  </a:lnTo>
                  <a:lnTo>
                    <a:pt x="40" y="16"/>
                  </a:lnTo>
                  <a:lnTo>
                    <a:pt x="40" y="20"/>
                  </a:lnTo>
                  <a:lnTo>
                    <a:pt x="40" y="24"/>
                  </a:lnTo>
                  <a:lnTo>
                    <a:pt x="36" y="24"/>
                  </a:lnTo>
                  <a:lnTo>
                    <a:pt x="36" y="28"/>
                  </a:lnTo>
                  <a:lnTo>
                    <a:pt x="36" y="32"/>
                  </a:lnTo>
                  <a:close/>
                  <a:moveTo>
                    <a:pt x="0" y="20"/>
                  </a:moveTo>
                  <a:lnTo>
                    <a:pt x="4" y="20"/>
                  </a:lnTo>
                  <a:lnTo>
                    <a:pt x="8" y="20"/>
                  </a:lnTo>
                  <a:lnTo>
                    <a:pt x="12" y="20"/>
                  </a:lnTo>
                  <a:lnTo>
                    <a:pt x="8" y="20"/>
                  </a:lnTo>
                  <a:lnTo>
                    <a:pt x="8" y="24"/>
                  </a:lnTo>
                  <a:lnTo>
                    <a:pt x="12" y="24"/>
                  </a:lnTo>
                  <a:lnTo>
                    <a:pt x="12" y="28"/>
                  </a:lnTo>
                  <a:lnTo>
                    <a:pt x="8" y="28"/>
                  </a:lnTo>
                  <a:lnTo>
                    <a:pt x="4" y="24"/>
                  </a:lnTo>
                  <a:lnTo>
                    <a:pt x="0" y="20"/>
                  </a:lnTo>
                  <a:close/>
                </a:path>
              </a:pathLst>
            </a:custGeom>
            <a:solidFill>
              <a:srgbClr val="CCFFFF"/>
            </a:solidFill>
            <a:ln w="6350">
              <a:solidFill>
                <a:srgbClr val="CCFFFF"/>
              </a:solidFill>
              <a:prstDash val="solid"/>
              <a:round/>
              <a:headEnd/>
              <a:tailEnd/>
            </a:ln>
          </p:spPr>
          <p:txBody>
            <a:bodyPr/>
            <a:lstStyle/>
            <a:p>
              <a:endParaRPr lang="it-IT"/>
            </a:p>
          </p:txBody>
        </p:sp>
        <p:sp>
          <p:nvSpPr>
            <p:cNvPr id="23645" name="Freeform 90">
              <a:extLst>
                <a:ext uri="{FF2B5EF4-FFF2-40B4-BE49-F238E27FC236}">
                  <a16:creationId xmlns:a16="http://schemas.microsoft.com/office/drawing/2014/main" id="{D0E5A704-F4E4-8909-DC5E-E8F4D617A61E}"/>
                </a:ext>
              </a:extLst>
            </p:cNvPr>
            <p:cNvSpPr>
              <a:spLocks noEditPoints="1"/>
            </p:cNvSpPr>
            <p:nvPr/>
          </p:nvSpPr>
          <p:spPr bwMode="auto">
            <a:xfrm>
              <a:off x="3554" y="1799"/>
              <a:ext cx="107" cy="144"/>
            </a:xfrm>
            <a:custGeom>
              <a:avLst/>
              <a:gdLst>
                <a:gd name="T0" fmla="*/ 2147483646 w 56"/>
                <a:gd name="T1" fmla="*/ 2147483646 h 56"/>
                <a:gd name="T2" fmla="*/ 2147483646 w 56"/>
                <a:gd name="T3" fmla="*/ 2147483646 h 56"/>
                <a:gd name="T4" fmla="*/ 2147483646 w 56"/>
                <a:gd name="T5" fmla="*/ 2147483646 h 56"/>
                <a:gd name="T6" fmla="*/ 2147483646 w 56"/>
                <a:gd name="T7" fmla="*/ 2147483646 h 56"/>
                <a:gd name="T8" fmla="*/ 2147483646 w 56"/>
                <a:gd name="T9" fmla="*/ 2147483646 h 56"/>
                <a:gd name="T10" fmla="*/ 2147483646 w 56"/>
                <a:gd name="T11" fmla="*/ 2147483646 h 56"/>
                <a:gd name="T12" fmla="*/ 2147483646 w 56"/>
                <a:gd name="T13" fmla="*/ 2147483646 h 56"/>
                <a:gd name="T14" fmla="*/ 2147483646 w 56"/>
                <a:gd name="T15" fmla="*/ 2147483646 h 56"/>
                <a:gd name="T16" fmla="*/ 2147483646 w 56"/>
                <a:gd name="T17" fmla="*/ 2147483646 h 56"/>
                <a:gd name="T18" fmla="*/ 2147483646 w 56"/>
                <a:gd name="T19" fmla="*/ 2147483646 h 56"/>
                <a:gd name="T20" fmla="*/ 0 w 56"/>
                <a:gd name="T21" fmla="*/ 2147483646 h 56"/>
                <a:gd name="T22" fmla="*/ 589814384 w 56"/>
                <a:gd name="T23" fmla="*/ 2147483646 h 56"/>
                <a:gd name="T24" fmla="*/ 904344572 w 56"/>
                <a:gd name="T25" fmla="*/ 2147483646 h 56"/>
                <a:gd name="T26" fmla="*/ 1490841492 w 56"/>
                <a:gd name="T27" fmla="*/ 2147483646 h 56"/>
                <a:gd name="T28" fmla="*/ 2147483646 w 56"/>
                <a:gd name="T29" fmla="*/ 0 h 56"/>
                <a:gd name="T30" fmla="*/ 2147483646 w 56"/>
                <a:gd name="T31" fmla="*/ 2147483646 h 56"/>
                <a:gd name="T32" fmla="*/ 2147483646 w 56"/>
                <a:gd name="T33" fmla="*/ 0 h 56"/>
                <a:gd name="T34" fmla="*/ 2147483646 w 56"/>
                <a:gd name="T35" fmla="*/ 2147483646 h 56"/>
                <a:gd name="T36" fmla="*/ 2147483646 w 56"/>
                <a:gd name="T37" fmla="*/ 2147483646 h 56"/>
                <a:gd name="T38" fmla="*/ 2147483646 w 56"/>
                <a:gd name="T39" fmla="*/ 2147483646 h 56"/>
                <a:gd name="T40" fmla="*/ 2147483646 w 56"/>
                <a:gd name="T41" fmla="*/ 2147483646 h 56"/>
                <a:gd name="T42" fmla="*/ 2107499402 w 56"/>
                <a:gd name="T43" fmla="*/ 2147483646 h 56"/>
                <a:gd name="T44" fmla="*/ 2147483646 w 56"/>
                <a:gd name="T45" fmla="*/ 2147483646 h 56"/>
                <a:gd name="T46" fmla="*/ 2147483646 w 56"/>
                <a:gd name="T47" fmla="*/ 2147483646 h 56"/>
                <a:gd name="T48" fmla="*/ 2107499402 w 56"/>
                <a:gd name="T49" fmla="*/ 2147483646 h 56"/>
                <a:gd name="T50" fmla="*/ 2107499402 w 56"/>
                <a:gd name="T51" fmla="*/ 2147483646 h 56"/>
                <a:gd name="T52" fmla="*/ 1490841492 w 56"/>
                <a:gd name="T53" fmla="*/ 2147483646 h 56"/>
                <a:gd name="T54" fmla="*/ 1490841492 w 56"/>
                <a:gd name="T55" fmla="*/ 2147483646 h 56"/>
                <a:gd name="T56" fmla="*/ 1490841492 w 56"/>
                <a:gd name="T57" fmla="*/ 2147483646 h 56"/>
                <a:gd name="T58" fmla="*/ 2107499402 w 56"/>
                <a:gd name="T59" fmla="*/ 2147483646 h 56"/>
                <a:gd name="T60" fmla="*/ 1490841492 w 56"/>
                <a:gd name="T61" fmla="*/ 2147483646 h 56"/>
                <a:gd name="T62" fmla="*/ 1797766773 w 56"/>
                <a:gd name="T63" fmla="*/ 2147483646 h 56"/>
                <a:gd name="T64" fmla="*/ 1797766773 w 56"/>
                <a:gd name="T65" fmla="*/ 2147483646 h 56"/>
                <a:gd name="T66" fmla="*/ 2107499402 w 56"/>
                <a:gd name="T67" fmla="*/ 2147483646 h 56"/>
                <a:gd name="T68" fmla="*/ 2147483646 w 56"/>
                <a:gd name="T69" fmla="*/ 2147483646 h 56"/>
                <a:gd name="T70" fmla="*/ 2107499402 w 56"/>
                <a:gd name="T71" fmla="*/ 2147483646 h 56"/>
                <a:gd name="T72" fmla="*/ 2107499402 w 56"/>
                <a:gd name="T73" fmla="*/ 2147483646 h 56"/>
                <a:gd name="T74" fmla="*/ 1797766773 w 56"/>
                <a:gd name="T75" fmla="*/ 2147483646 h 56"/>
                <a:gd name="T76" fmla="*/ 1490841492 w 56"/>
                <a:gd name="T77" fmla="*/ 2147483646 h 56"/>
                <a:gd name="T78" fmla="*/ 1797766773 w 56"/>
                <a:gd name="T79" fmla="*/ 2147483646 h 56"/>
                <a:gd name="T80" fmla="*/ 1797766773 w 56"/>
                <a:gd name="T81" fmla="*/ 2147483646 h 56"/>
                <a:gd name="T82" fmla="*/ 1490841492 w 56"/>
                <a:gd name="T83" fmla="*/ 2147483646 h 56"/>
                <a:gd name="T84" fmla="*/ 904344572 w 56"/>
                <a:gd name="T85" fmla="*/ 2147483646 h 56"/>
                <a:gd name="T86" fmla="*/ 589814384 w 56"/>
                <a:gd name="T87" fmla="*/ 2147483646 h 56"/>
                <a:gd name="T88" fmla="*/ 1211881509 w 56"/>
                <a:gd name="T89" fmla="*/ 2147483646 h 56"/>
                <a:gd name="T90" fmla="*/ 1797766773 w 56"/>
                <a:gd name="T91" fmla="*/ 2147483646 h 56"/>
                <a:gd name="T92" fmla="*/ 1490841492 w 56"/>
                <a:gd name="T93" fmla="*/ 2147483646 h 56"/>
                <a:gd name="T94" fmla="*/ 904344572 w 56"/>
                <a:gd name="T95" fmla="*/ 2147483646 h 56"/>
                <a:gd name="T96" fmla="*/ 308687902 w 56"/>
                <a:gd name="T97" fmla="*/ 2147483646 h 56"/>
                <a:gd name="T98" fmla="*/ 589814384 w 56"/>
                <a:gd name="T99" fmla="*/ 2147483646 h 56"/>
                <a:gd name="T100" fmla="*/ 0 w 56"/>
                <a:gd name="T101" fmla="*/ 2147483646 h 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
                <a:gd name="T154" fmla="*/ 0 h 56"/>
                <a:gd name="T155" fmla="*/ 56 w 56"/>
                <a:gd name="T156" fmla="*/ 56 h 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 h="56">
                  <a:moveTo>
                    <a:pt x="40" y="56"/>
                  </a:moveTo>
                  <a:lnTo>
                    <a:pt x="36" y="56"/>
                  </a:lnTo>
                  <a:lnTo>
                    <a:pt x="32" y="56"/>
                  </a:lnTo>
                  <a:lnTo>
                    <a:pt x="32" y="52"/>
                  </a:lnTo>
                  <a:lnTo>
                    <a:pt x="28" y="52"/>
                  </a:lnTo>
                  <a:lnTo>
                    <a:pt x="32" y="48"/>
                  </a:lnTo>
                  <a:lnTo>
                    <a:pt x="32" y="52"/>
                  </a:lnTo>
                  <a:lnTo>
                    <a:pt x="36" y="52"/>
                  </a:lnTo>
                  <a:lnTo>
                    <a:pt x="32" y="52"/>
                  </a:lnTo>
                  <a:lnTo>
                    <a:pt x="36" y="52"/>
                  </a:lnTo>
                  <a:lnTo>
                    <a:pt x="40" y="52"/>
                  </a:lnTo>
                  <a:lnTo>
                    <a:pt x="44" y="52"/>
                  </a:lnTo>
                  <a:lnTo>
                    <a:pt x="48" y="52"/>
                  </a:lnTo>
                  <a:lnTo>
                    <a:pt x="48" y="56"/>
                  </a:lnTo>
                  <a:lnTo>
                    <a:pt x="52" y="52"/>
                  </a:lnTo>
                  <a:lnTo>
                    <a:pt x="52" y="56"/>
                  </a:lnTo>
                  <a:lnTo>
                    <a:pt x="52" y="52"/>
                  </a:lnTo>
                  <a:lnTo>
                    <a:pt x="52" y="56"/>
                  </a:lnTo>
                  <a:lnTo>
                    <a:pt x="48" y="56"/>
                  </a:lnTo>
                  <a:lnTo>
                    <a:pt x="40" y="56"/>
                  </a:lnTo>
                  <a:close/>
                  <a:moveTo>
                    <a:pt x="0" y="16"/>
                  </a:moveTo>
                  <a:lnTo>
                    <a:pt x="0" y="12"/>
                  </a:lnTo>
                  <a:lnTo>
                    <a:pt x="4" y="12"/>
                  </a:lnTo>
                  <a:lnTo>
                    <a:pt x="8" y="8"/>
                  </a:lnTo>
                  <a:lnTo>
                    <a:pt x="12" y="8"/>
                  </a:lnTo>
                  <a:lnTo>
                    <a:pt x="12" y="4"/>
                  </a:lnTo>
                  <a:lnTo>
                    <a:pt x="16" y="4"/>
                  </a:lnTo>
                  <a:lnTo>
                    <a:pt x="20" y="4"/>
                  </a:lnTo>
                  <a:lnTo>
                    <a:pt x="24" y="4"/>
                  </a:lnTo>
                  <a:lnTo>
                    <a:pt x="32" y="0"/>
                  </a:lnTo>
                  <a:lnTo>
                    <a:pt x="36" y="0"/>
                  </a:lnTo>
                  <a:lnTo>
                    <a:pt x="44" y="4"/>
                  </a:lnTo>
                  <a:lnTo>
                    <a:pt x="48" y="4"/>
                  </a:lnTo>
                  <a:lnTo>
                    <a:pt x="52" y="0"/>
                  </a:lnTo>
                  <a:lnTo>
                    <a:pt x="56" y="0"/>
                  </a:lnTo>
                  <a:lnTo>
                    <a:pt x="52" y="4"/>
                  </a:lnTo>
                  <a:lnTo>
                    <a:pt x="52" y="8"/>
                  </a:lnTo>
                  <a:lnTo>
                    <a:pt x="48" y="4"/>
                  </a:lnTo>
                  <a:lnTo>
                    <a:pt x="44" y="4"/>
                  </a:lnTo>
                  <a:lnTo>
                    <a:pt x="40" y="4"/>
                  </a:lnTo>
                  <a:lnTo>
                    <a:pt x="36" y="4"/>
                  </a:lnTo>
                  <a:lnTo>
                    <a:pt x="32" y="8"/>
                  </a:lnTo>
                  <a:lnTo>
                    <a:pt x="32" y="4"/>
                  </a:lnTo>
                  <a:lnTo>
                    <a:pt x="28" y="8"/>
                  </a:lnTo>
                  <a:lnTo>
                    <a:pt x="32" y="8"/>
                  </a:lnTo>
                  <a:lnTo>
                    <a:pt x="36" y="12"/>
                  </a:lnTo>
                  <a:lnTo>
                    <a:pt x="32" y="12"/>
                  </a:lnTo>
                  <a:lnTo>
                    <a:pt x="32" y="8"/>
                  </a:lnTo>
                  <a:lnTo>
                    <a:pt x="28" y="8"/>
                  </a:lnTo>
                  <a:lnTo>
                    <a:pt x="28" y="12"/>
                  </a:lnTo>
                  <a:lnTo>
                    <a:pt x="32" y="12"/>
                  </a:lnTo>
                  <a:lnTo>
                    <a:pt x="28" y="12"/>
                  </a:lnTo>
                  <a:lnTo>
                    <a:pt x="24" y="12"/>
                  </a:lnTo>
                  <a:lnTo>
                    <a:pt x="20" y="8"/>
                  </a:lnTo>
                  <a:lnTo>
                    <a:pt x="24" y="8"/>
                  </a:lnTo>
                  <a:lnTo>
                    <a:pt x="20" y="8"/>
                  </a:lnTo>
                  <a:lnTo>
                    <a:pt x="20" y="12"/>
                  </a:lnTo>
                  <a:lnTo>
                    <a:pt x="20" y="16"/>
                  </a:lnTo>
                  <a:lnTo>
                    <a:pt x="24" y="16"/>
                  </a:lnTo>
                  <a:lnTo>
                    <a:pt x="28" y="20"/>
                  </a:lnTo>
                  <a:lnTo>
                    <a:pt x="24" y="20"/>
                  </a:lnTo>
                  <a:lnTo>
                    <a:pt x="20" y="20"/>
                  </a:lnTo>
                  <a:lnTo>
                    <a:pt x="24" y="20"/>
                  </a:lnTo>
                  <a:lnTo>
                    <a:pt x="24" y="24"/>
                  </a:lnTo>
                  <a:lnTo>
                    <a:pt x="20" y="24"/>
                  </a:lnTo>
                  <a:lnTo>
                    <a:pt x="24" y="24"/>
                  </a:lnTo>
                  <a:lnTo>
                    <a:pt x="28" y="24"/>
                  </a:lnTo>
                  <a:lnTo>
                    <a:pt x="28" y="28"/>
                  </a:lnTo>
                  <a:lnTo>
                    <a:pt x="32" y="28"/>
                  </a:lnTo>
                  <a:lnTo>
                    <a:pt x="32" y="32"/>
                  </a:lnTo>
                  <a:lnTo>
                    <a:pt x="28" y="32"/>
                  </a:lnTo>
                  <a:lnTo>
                    <a:pt x="28" y="28"/>
                  </a:lnTo>
                  <a:lnTo>
                    <a:pt x="24" y="32"/>
                  </a:lnTo>
                  <a:lnTo>
                    <a:pt x="28" y="32"/>
                  </a:lnTo>
                  <a:lnTo>
                    <a:pt x="28" y="36"/>
                  </a:lnTo>
                  <a:lnTo>
                    <a:pt x="24" y="36"/>
                  </a:lnTo>
                  <a:lnTo>
                    <a:pt x="20" y="36"/>
                  </a:lnTo>
                  <a:lnTo>
                    <a:pt x="20" y="32"/>
                  </a:lnTo>
                  <a:lnTo>
                    <a:pt x="20" y="36"/>
                  </a:lnTo>
                  <a:lnTo>
                    <a:pt x="24" y="36"/>
                  </a:lnTo>
                  <a:lnTo>
                    <a:pt x="24" y="40"/>
                  </a:lnTo>
                  <a:lnTo>
                    <a:pt x="24" y="44"/>
                  </a:lnTo>
                  <a:lnTo>
                    <a:pt x="20" y="40"/>
                  </a:lnTo>
                  <a:lnTo>
                    <a:pt x="20" y="44"/>
                  </a:lnTo>
                  <a:lnTo>
                    <a:pt x="16" y="40"/>
                  </a:lnTo>
                  <a:lnTo>
                    <a:pt x="12" y="40"/>
                  </a:lnTo>
                  <a:lnTo>
                    <a:pt x="12" y="36"/>
                  </a:lnTo>
                  <a:lnTo>
                    <a:pt x="8" y="32"/>
                  </a:lnTo>
                  <a:lnTo>
                    <a:pt x="12" y="28"/>
                  </a:lnTo>
                  <a:lnTo>
                    <a:pt x="16" y="28"/>
                  </a:lnTo>
                  <a:lnTo>
                    <a:pt x="20" y="32"/>
                  </a:lnTo>
                  <a:lnTo>
                    <a:pt x="24" y="32"/>
                  </a:lnTo>
                  <a:lnTo>
                    <a:pt x="24" y="28"/>
                  </a:lnTo>
                  <a:lnTo>
                    <a:pt x="20" y="28"/>
                  </a:lnTo>
                  <a:lnTo>
                    <a:pt x="16" y="28"/>
                  </a:lnTo>
                  <a:lnTo>
                    <a:pt x="12" y="28"/>
                  </a:lnTo>
                  <a:lnTo>
                    <a:pt x="8" y="28"/>
                  </a:lnTo>
                  <a:lnTo>
                    <a:pt x="4" y="24"/>
                  </a:lnTo>
                  <a:lnTo>
                    <a:pt x="8" y="24"/>
                  </a:lnTo>
                  <a:lnTo>
                    <a:pt x="8" y="20"/>
                  </a:lnTo>
                  <a:lnTo>
                    <a:pt x="4" y="20"/>
                  </a:lnTo>
                  <a:lnTo>
                    <a:pt x="0" y="20"/>
                  </a:lnTo>
                  <a:lnTo>
                    <a:pt x="0" y="16"/>
                  </a:lnTo>
                  <a:close/>
                </a:path>
              </a:pathLst>
            </a:custGeom>
            <a:solidFill>
              <a:srgbClr val="CCFFFF"/>
            </a:solidFill>
            <a:ln w="6350">
              <a:solidFill>
                <a:srgbClr val="CCFFFF"/>
              </a:solidFill>
              <a:prstDash val="solid"/>
              <a:round/>
              <a:headEnd/>
              <a:tailEnd/>
            </a:ln>
          </p:spPr>
          <p:txBody>
            <a:bodyPr/>
            <a:lstStyle/>
            <a:p>
              <a:endParaRPr lang="it-IT"/>
            </a:p>
          </p:txBody>
        </p:sp>
        <p:sp>
          <p:nvSpPr>
            <p:cNvPr id="23646" name="Freeform 91">
              <a:extLst>
                <a:ext uri="{FF2B5EF4-FFF2-40B4-BE49-F238E27FC236}">
                  <a16:creationId xmlns:a16="http://schemas.microsoft.com/office/drawing/2014/main" id="{01B401B4-F546-1A47-C386-9A1D5A60E287}"/>
                </a:ext>
              </a:extLst>
            </p:cNvPr>
            <p:cNvSpPr>
              <a:spLocks/>
            </p:cNvSpPr>
            <p:nvPr/>
          </p:nvSpPr>
          <p:spPr bwMode="auto">
            <a:xfrm>
              <a:off x="3937" y="1799"/>
              <a:ext cx="53" cy="62"/>
            </a:xfrm>
            <a:custGeom>
              <a:avLst/>
              <a:gdLst>
                <a:gd name="T0" fmla="*/ 1602952134 w 28"/>
                <a:gd name="T1" fmla="*/ 2147483646 h 24"/>
                <a:gd name="T2" fmla="*/ 1602952134 w 28"/>
                <a:gd name="T3" fmla="*/ 2147483646 h 24"/>
                <a:gd name="T4" fmla="*/ 1364185686 w 28"/>
                <a:gd name="T5" fmla="*/ 2147483646 h 24"/>
                <a:gd name="T6" fmla="*/ 1364185686 w 28"/>
                <a:gd name="T7" fmla="*/ 2147483646 h 24"/>
                <a:gd name="T8" fmla="*/ 1148751163 w 28"/>
                <a:gd name="T9" fmla="*/ 2147483646 h 24"/>
                <a:gd name="T10" fmla="*/ 1148751163 w 28"/>
                <a:gd name="T11" fmla="*/ 2147483646 h 24"/>
                <a:gd name="T12" fmla="*/ 1364185686 w 28"/>
                <a:gd name="T13" fmla="*/ 2147483646 h 24"/>
                <a:gd name="T14" fmla="*/ 1148751163 w 28"/>
                <a:gd name="T15" fmla="*/ 2147483646 h 24"/>
                <a:gd name="T16" fmla="*/ 913357145 w 28"/>
                <a:gd name="T17" fmla="*/ 2147483646 h 24"/>
                <a:gd name="T18" fmla="*/ 702151115 w 28"/>
                <a:gd name="T19" fmla="*/ 2147483646 h 24"/>
                <a:gd name="T20" fmla="*/ 447388563 w 28"/>
                <a:gd name="T21" fmla="*/ 2147483646 h 24"/>
                <a:gd name="T22" fmla="*/ 236356222 w 28"/>
                <a:gd name="T23" fmla="*/ 2147483646 h 24"/>
                <a:gd name="T24" fmla="*/ 236356222 w 28"/>
                <a:gd name="T25" fmla="*/ 2147483646 h 24"/>
                <a:gd name="T26" fmla="*/ 0 w 28"/>
                <a:gd name="T27" fmla="*/ 2147483646 h 24"/>
                <a:gd name="T28" fmla="*/ 236356222 w 28"/>
                <a:gd name="T29" fmla="*/ 2147483646 h 24"/>
                <a:gd name="T30" fmla="*/ 447388563 w 28"/>
                <a:gd name="T31" fmla="*/ 2147483646 h 24"/>
                <a:gd name="T32" fmla="*/ 702151115 w 28"/>
                <a:gd name="T33" fmla="*/ 2147483646 h 24"/>
                <a:gd name="T34" fmla="*/ 913357145 w 28"/>
                <a:gd name="T35" fmla="*/ 0 h 24"/>
                <a:gd name="T36" fmla="*/ 913357145 w 28"/>
                <a:gd name="T37" fmla="*/ 2147483646 h 24"/>
                <a:gd name="T38" fmla="*/ 1148751163 w 28"/>
                <a:gd name="T39" fmla="*/ 2147483646 h 24"/>
                <a:gd name="T40" fmla="*/ 1148751163 w 28"/>
                <a:gd name="T41" fmla="*/ 2147483646 h 24"/>
                <a:gd name="T42" fmla="*/ 1148751163 w 28"/>
                <a:gd name="T43" fmla="*/ 2147483646 h 24"/>
                <a:gd name="T44" fmla="*/ 1364185686 w 28"/>
                <a:gd name="T45" fmla="*/ 2147483646 h 24"/>
                <a:gd name="T46" fmla="*/ 1148751163 w 28"/>
                <a:gd name="T47" fmla="*/ 2147483646 h 24"/>
                <a:gd name="T48" fmla="*/ 1364185686 w 28"/>
                <a:gd name="T49" fmla="*/ 2147483646 h 24"/>
                <a:gd name="T50" fmla="*/ 1602952134 w 28"/>
                <a:gd name="T51" fmla="*/ 2147483646 h 24"/>
                <a:gd name="T52" fmla="*/ 1602952134 w 28"/>
                <a:gd name="T53" fmla="*/ 2147483646 h 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8"/>
                <a:gd name="T82" fmla="*/ 0 h 24"/>
                <a:gd name="T83" fmla="*/ 28 w 28"/>
                <a:gd name="T84" fmla="*/ 24 h 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8" h="24">
                  <a:moveTo>
                    <a:pt x="28" y="20"/>
                  </a:moveTo>
                  <a:lnTo>
                    <a:pt x="28" y="24"/>
                  </a:lnTo>
                  <a:lnTo>
                    <a:pt x="24" y="24"/>
                  </a:lnTo>
                  <a:lnTo>
                    <a:pt x="24" y="20"/>
                  </a:lnTo>
                  <a:lnTo>
                    <a:pt x="20" y="20"/>
                  </a:lnTo>
                  <a:lnTo>
                    <a:pt x="20" y="16"/>
                  </a:lnTo>
                  <a:lnTo>
                    <a:pt x="24" y="16"/>
                  </a:lnTo>
                  <a:lnTo>
                    <a:pt x="20" y="16"/>
                  </a:lnTo>
                  <a:lnTo>
                    <a:pt x="16" y="16"/>
                  </a:lnTo>
                  <a:lnTo>
                    <a:pt x="12" y="16"/>
                  </a:lnTo>
                  <a:lnTo>
                    <a:pt x="8" y="12"/>
                  </a:lnTo>
                  <a:lnTo>
                    <a:pt x="4" y="12"/>
                  </a:lnTo>
                  <a:lnTo>
                    <a:pt x="4" y="8"/>
                  </a:lnTo>
                  <a:lnTo>
                    <a:pt x="0" y="4"/>
                  </a:lnTo>
                  <a:lnTo>
                    <a:pt x="4" y="4"/>
                  </a:lnTo>
                  <a:lnTo>
                    <a:pt x="8" y="4"/>
                  </a:lnTo>
                  <a:lnTo>
                    <a:pt x="12" y="4"/>
                  </a:lnTo>
                  <a:lnTo>
                    <a:pt x="16" y="0"/>
                  </a:lnTo>
                  <a:lnTo>
                    <a:pt x="16" y="4"/>
                  </a:lnTo>
                  <a:lnTo>
                    <a:pt x="20" y="4"/>
                  </a:lnTo>
                  <a:lnTo>
                    <a:pt x="20" y="8"/>
                  </a:lnTo>
                  <a:lnTo>
                    <a:pt x="20" y="12"/>
                  </a:lnTo>
                  <a:lnTo>
                    <a:pt x="24" y="12"/>
                  </a:lnTo>
                  <a:lnTo>
                    <a:pt x="20" y="12"/>
                  </a:lnTo>
                  <a:lnTo>
                    <a:pt x="24" y="16"/>
                  </a:lnTo>
                  <a:lnTo>
                    <a:pt x="28" y="16"/>
                  </a:lnTo>
                  <a:lnTo>
                    <a:pt x="28" y="20"/>
                  </a:lnTo>
                  <a:close/>
                </a:path>
              </a:pathLst>
            </a:custGeom>
            <a:solidFill>
              <a:srgbClr val="CCFFFF"/>
            </a:solidFill>
            <a:ln w="6350">
              <a:solidFill>
                <a:srgbClr val="CCFFFF"/>
              </a:solidFill>
              <a:prstDash val="solid"/>
              <a:round/>
              <a:headEnd/>
              <a:tailEnd/>
            </a:ln>
          </p:spPr>
          <p:txBody>
            <a:bodyPr/>
            <a:lstStyle/>
            <a:p>
              <a:endParaRPr lang="it-IT"/>
            </a:p>
          </p:txBody>
        </p:sp>
        <p:sp>
          <p:nvSpPr>
            <p:cNvPr id="23647" name="Freeform 92">
              <a:extLst>
                <a:ext uri="{FF2B5EF4-FFF2-40B4-BE49-F238E27FC236}">
                  <a16:creationId xmlns:a16="http://schemas.microsoft.com/office/drawing/2014/main" id="{7783718F-6695-3FFD-8829-37158C2B3B9C}"/>
                </a:ext>
              </a:extLst>
            </p:cNvPr>
            <p:cNvSpPr>
              <a:spLocks/>
            </p:cNvSpPr>
            <p:nvPr/>
          </p:nvSpPr>
          <p:spPr bwMode="auto">
            <a:xfrm>
              <a:off x="4336" y="1809"/>
              <a:ext cx="123" cy="93"/>
            </a:xfrm>
            <a:custGeom>
              <a:avLst/>
              <a:gdLst>
                <a:gd name="T0" fmla="*/ 2147483646 w 64"/>
                <a:gd name="T1" fmla="*/ 2147483646 h 36"/>
                <a:gd name="T2" fmla="*/ 2147483646 w 64"/>
                <a:gd name="T3" fmla="*/ 2147483646 h 36"/>
                <a:gd name="T4" fmla="*/ 2147483646 w 64"/>
                <a:gd name="T5" fmla="*/ 2147483646 h 36"/>
                <a:gd name="T6" fmla="*/ 2147483646 w 64"/>
                <a:gd name="T7" fmla="*/ 2147483646 h 36"/>
                <a:gd name="T8" fmla="*/ 2147483646 w 64"/>
                <a:gd name="T9" fmla="*/ 2147483646 h 36"/>
                <a:gd name="T10" fmla="*/ 2147483646 w 64"/>
                <a:gd name="T11" fmla="*/ 2147483646 h 36"/>
                <a:gd name="T12" fmla="*/ 2147483646 w 64"/>
                <a:gd name="T13" fmla="*/ 2147483646 h 36"/>
                <a:gd name="T14" fmla="*/ 2096389014 w 64"/>
                <a:gd name="T15" fmla="*/ 2147483646 h 36"/>
                <a:gd name="T16" fmla="*/ 1734927021 w 64"/>
                <a:gd name="T17" fmla="*/ 2147483646 h 36"/>
                <a:gd name="T18" fmla="*/ 1425763487 w 64"/>
                <a:gd name="T19" fmla="*/ 2147483646 h 36"/>
                <a:gd name="T20" fmla="*/ 1051006009 w 64"/>
                <a:gd name="T21" fmla="*/ 2147483646 h 36"/>
                <a:gd name="T22" fmla="*/ 363497651 w 64"/>
                <a:gd name="T23" fmla="*/ 2147483646 h 36"/>
                <a:gd name="T24" fmla="*/ 363497651 w 64"/>
                <a:gd name="T25" fmla="*/ 2147483646 h 36"/>
                <a:gd name="T26" fmla="*/ 698597048 w 64"/>
                <a:gd name="T27" fmla="*/ 2147483646 h 36"/>
                <a:gd name="T28" fmla="*/ 698597048 w 64"/>
                <a:gd name="T29" fmla="*/ 2147483646 h 36"/>
                <a:gd name="T30" fmla="*/ 0 w 64"/>
                <a:gd name="T31" fmla="*/ 2147483646 h 36"/>
                <a:gd name="T32" fmla="*/ 363497651 w 64"/>
                <a:gd name="T33" fmla="*/ 2147483646 h 36"/>
                <a:gd name="T34" fmla="*/ 1051006009 w 64"/>
                <a:gd name="T35" fmla="*/ 2147483646 h 36"/>
                <a:gd name="T36" fmla="*/ 1425763487 w 64"/>
                <a:gd name="T37" fmla="*/ 2147483646 h 36"/>
                <a:gd name="T38" fmla="*/ 1425763487 w 64"/>
                <a:gd name="T39" fmla="*/ 0 h 36"/>
                <a:gd name="T40" fmla="*/ 1734927021 w 64"/>
                <a:gd name="T41" fmla="*/ 2147483646 h 36"/>
                <a:gd name="T42" fmla="*/ 2096389014 w 64"/>
                <a:gd name="T43" fmla="*/ 0 h 36"/>
                <a:gd name="T44" fmla="*/ 2147483646 w 64"/>
                <a:gd name="T45" fmla="*/ 2147483646 h 36"/>
                <a:gd name="T46" fmla="*/ 2147483646 w 64"/>
                <a:gd name="T47" fmla="*/ 2147483646 h 36"/>
                <a:gd name="T48" fmla="*/ 2147483646 w 64"/>
                <a:gd name="T49" fmla="*/ 2147483646 h 36"/>
                <a:gd name="T50" fmla="*/ 2096389014 w 64"/>
                <a:gd name="T51" fmla="*/ 2147483646 h 36"/>
                <a:gd name="T52" fmla="*/ 1425763487 w 64"/>
                <a:gd name="T53" fmla="*/ 2147483646 h 36"/>
                <a:gd name="T54" fmla="*/ 1425763487 w 64"/>
                <a:gd name="T55" fmla="*/ 2147483646 h 36"/>
                <a:gd name="T56" fmla="*/ 1734927021 w 64"/>
                <a:gd name="T57" fmla="*/ 2147483646 h 36"/>
                <a:gd name="T58" fmla="*/ 2147483646 w 64"/>
                <a:gd name="T59" fmla="*/ 2147483646 h 36"/>
                <a:gd name="T60" fmla="*/ 2147483646 w 64"/>
                <a:gd name="T61" fmla="*/ 2147483646 h 36"/>
                <a:gd name="T62" fmla="*/ 2147483646 w 64"/>
                <a:gd name="T63" fmla="*/ 2147483646 h 36"/>
                <a:gd name="T64" fmla="*/ 2147483646 w 64"/>
                <a:gd name="T65" fmla="*/ 2147483646 h 36"/>
                <a:gd name="T66" fmla="*/ 2147483646 w 64"/>
                <a:gd name="T67" fmla="*/ 2147483646 h 36"/>
                <a:gd name="T68" fmla="*/ 2147483646 w 64"/>
                <a:gd name="T69" fmla="*/ 2147483646 h 36"/>
                <a:gd name="T70" fmla="*/ 2147483646 w 64"/>
                <a:gd name="T71" fmla="*/ 2147483646 h 36"/>
                <a:gd name="T72" fmla="*/ 2147483646 w 64"/>
                <a:gd name="T73" fmla="*/ 2147483646 h 36"/>
                <a:gd name="T74" fmla="*/ 2147483646 w 64"/>
                <a:gd name="T75" fmla="*/ 2147483646 h 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4"/>
                <a:gd name="T115" fmla="*/ 0 h 36"/>
                <a:gd name="T116" fmla="*/ 64 w 64"/>
                <a:gd name="T117" fmla="*/ 36 h 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4" h="36">
                  <a:moveTo>
                    <a:pt x="64" y="32"/>
                  </a:moveTo>
                  <a:lnTo>
                    <a:pt x="60" y="32"/>
                  </a:lnTo>
                  <a:lnTo>
                    <a:pt x="56" y="32"/>
                  </a:lnTo>
                  <a:lnTo>
                    <a:pt x="52" y="32"/>
                  </a:lnTo>
                  <a:lnTo>
                    <a:pt x="48" y="32"/>
                  </a:lnTo>
                  <a:lnTo>
                    <a:pt x="44" y="32"/>
                  </a:lnTo>
                  <a:lnTo>
                    <a:pt x="44" y="36"/>
                  </a:lnTo>
                  <a:lnTo>
                    <a:pt x="40" y="36"/>
                  </a:lnTo>
                  <a:lnTo>
                    <a:pt x="36" y="36"/>
                  </a:lnTo>
                  <a:lnTo>
                    <a:pt x="32" y="36"/>
                  </a:lnTo>
                  <a:lnTo>
                    <a:pt x="32" y="32"/>
                  </a:lnTo>
                  <a:lnTo>
                    <a:pt x="32" y="28"/>
                  </a:lnTo>
                  <a:lnTo>
                    <a:pt x="32" y="24"/>
                  </a:lnTo>
                  <a:lnTo>
                    <a:pt x="28" y="24"/>
                  </a:lnTo>
                  <a:lnTo>
                    <a:pt x="24" y="24"/>
                  </a:lnTo>
                  <a:lnTo>
                    <a:pt x="24" y="28"/>
                  </a:lnTo>
                  <a:lnTo>
                    <a:pt x="24" y="32"/>
                  </a:lnTo>
                  <a:lnTo>
                    <a:pt x="20" y="32"/>
                  </a:lnTo>
                  <a:lnTo>
                    <a:pt x="16" y="32"/>
                  </a:lnTo>
                  <a:lnTo>
                    <a:pt x="16" y="36"/>
                  </a:lnTo>
                  <a:lnTo>
                    <a:pt x="12" y="36"/>
                  </a:lnTo>
                  <a:lnTo>
                    <a:pt x="12" y="32"/>
                  </a:lnTo>
                  <a:lnTo>
                    <a:pt x="8" y="36"/>
                  </a:lnTo>
                  <a:lnTo>
                    <a:pt x="4" y="36"/>
                  </a:lnTo>
                  <a:lnTo>
                    <a:pt x="4" y="32"/>
                  </a:lnTo>
                  <a:lnTo>
                    <a:pt x="4" y="28"/>
                  </a:lnTo>
                  <a:lnTo>
                    <a:pt x="8" y="28"/>
                  </a:lnTo>
                  <a:lnTo>
                    <a:pt x="8" y="24"/>
                  </a:lnTo>
                  <a:lnTo>
                    <a:pt x="4" y="20"/>
                  </a:lnTo>
                  <a:lnTo>
                    <a:pt x="8" y="20"/>
                  </a:lnTo>
                  <a:lnTo>
                    <a:pt x="4" y="16"/>
                  </a:lnTo>
                  <a:lnTo>
                    <a:pt x="0" y="16"/>
                  </a:lnTo>
                  <a:lnTo>
                    <a:pt x="0" y="12"/>
                  </a:lnTo>
                  <a:lnTo>
                    <a:pt x="4" y="12"/>
                  </a:lnTo>
                  <a:lnTo>
                    <a:pt x="8" y="12"/>
                  </a:lnTo>
                  <a:lnTo>
                    <a:pt x="12" y="12"/>
                  </a:lnTo>
                  <a:lnTo>
                    <a:pt x="12" y="8"/>
                  </a:lnTo>
                  <a:lnTo>
                    <a:pt x="16" y="8"/>
                  </a:lnTo>
                  <a:lnTo>
                    <a:pt x="16" y="4"/>
                  </a:lnTo>
                  <a:lnTo>
                    <a:pt x="16" y="0"/>
                  </a:lnTo>
                  <a:lnTo>
                    <a:pt x="20" y="0"/>
                  </a:lnTo>
                  <a:lnTo>
                    <a:pt x="20" y="4"/>
                  </a:lnTo>
                  <a:lnTo>
                    <a:pt x="24" y="4"/>
                  </a:lnTo>
                  <a:lnTo>
                    <a:pt x="24" y="0"/>
                  </a:lnTo>
                  <a:lnTo>
                    <a:pt x="28" y="0"/>
                  </a:lnTo>
                  <a:lnTo>
                    <a:pt x="28" y="4"/>
                  </a:lnTo>
                  <a:lnTo>
                    <a:pt x="24" y="4"/>
                  </a:lnTo>
                  <a:lnTo>
                    <a:pt x="28" y="4"/>
                  </a:lnTo>
                  <a:lnTo>
                    <a:pt x="28" y="8"/>
                  </a:lnTo>
                  <a:lnTo>
                    <a:pt x="32" y="8"/>
                  </a:lnTo>
                  <a:lnTo>
                    <a:pt x="28" y="8"/>
                  </a:lnTo>
                  <a:lnTo>
                    <a:pt x="24" y="8"/>
                  </a:lnTo>
                  <a:lnTo>
                    <a:pt x="20" y="8"/>
                  </a:lnTo>
                  <a:lnTo>
                    <a:pt x="16" y="8"/>
                  </a:lnTo>
                  <a:lnTo>
                    <a:pt x="20" y="8"/>
                  </a:lnTo>
                  <a:lnTo>
                    <a:pt x="16" y="8"/>
                  </a:lnTo>
                  <a:lnTo>
                    <a:pt x="16" y="12"/>
                  </a:lnTo>
                  <a:lnTo>
                    <a:pt x="20" y="12"/>
                  </a:lnTo>
                  <a:lnTo>
                    <a:pt x="24" y="12"/>
                  </a:lnTo>
                  <a:lnTo>
                    <a:pt x="28" y="12"/>
                  </a:lnTo>
                  <a:lnTo>
                    <a:pt x="32" y="16"/>
                  </a:lnTo>
                  <a:lnTo>
                    <a:pt x="32" y="12"/>
                  </a:lnTo>
                  <a:lnTo>
                    <a:pt x="36" y="12"/>
                  </a:lnTo>
                  <a:lnTo>
                    <a:pt x="36" y="16"/>
                  </a:lnTo>
                  <a:lnTo>
                    <a:pt x="40" y="16"/>
                  </a:lnTo>
                  <a:lnTo>
                    <a:pt x="44" y="16"/>
                  </a:lnTo>
                  <a:lnTo>
                    <a:pt x="48" y="16"/>
                  </a:lnTo>
                  <a:lnTo>
                    <a:pt x="52" y="16"/>
                  </a:lnTo>
                  <a:lnTo>
                    <a:pt x="52" y="12"/>
                  </a:lnTo>
                  <a:lnTo>
                    <a:pt x="52" y="16"/>
                  </a:lnTo>
                  <a:lnTo>
                    <a:pt x="52" y="20"/>
                  </a:lnTo>
                  <a:lnTo>
                    <a:pt x="56" y="20"/>
                  </a:lnTo>
                  <a:lnTo>
                    <a:pt x="60" y="20"/>
                  </a:lnTo>
                  <a:lnTo>
                    <a:pt x="64" y="24"/>
                  </a:lnTo>
                  <a:lnTo>
                    <a:pt x="64" y="28"/>
                  </a:lnTo>
                  <a:lnTo>
                    <a:pt x="64" y="32"/>
                  </a:lnTo>
                  <a:close/>
                </a:path>
              </a:pathLst>
            </a:custGeom>
            <a:solidFill>
              <a:srgbClr val="CCFFFF"/>
            </a:solidFill>
            <a:ln w="6350">
              <a:solidFill>
                <a:srgbClr val="CCFFFF"/>
              </a:solidFill>
              <a:prstDash val="solid"/>
              <a:round/>
              <a:headEnd/>
              <a:tailEnd/>
            </a:ln>
          </p:spPr>
          <p:txBody>
            <a:bodyPr/>
            <a:lstStyle/>
            <a:p>
              <a:endParaRPr lang="it-IT"/>
            </a:p>
          </p:txBody>
        </p:sp>
        <p:sp>
          <p:nvSpPr>
            <p:cNvPr id="23648" name="Freeform 93">
              <a:extLst>
                <a:ext uri="{FF2B5EF4-FFF2-40B4-BE49-F238E27FC236}">
                  <a16:creationId xmlns:a16="http://schemas.microsoft.com/office/drawing/2014/main" id="{09843E32-DEE0-2F3C-583D-5EA1AF2DDD47}"/>
                </a:ext>
              </a:extLst>
            </p:cNvPr>
            <p:cNvSpPr>
              <a:spLocks/>
            </p:cNvSpPr>
            <p:nvPr/>
          </p:nvSpPr>
          <p:spPr bwMode="auto">
            <a:xfrm>
              <a:off x="3945" y="1840"/>
              <a:ext cx="321" cy="329"/>
            </a:xfrm>
            <a:custGeom>
              <a:avLst/>
              <a:gdLst>
                <a:gd name="T0" fmla="*/ 308687902 w 168"/>
                <a:gd name="T1" fmla="*/ 2147483646 h 128"/>
                <a:gd name="T2" fmla="*/ 0 w 168"/>
                <a:gd name="T3" fmla="*/ 2147483646 h 128"/>
                <a:gd name="T4" fmla="*/ 904344572 w 168"/>
                <a:gd name="T5" fmla="*/ 2147483646 h 128"/>
                <a:gd name="T6" fmla="*/ 1797766773 w 168"/>
                <a:gd name="T7" fmla="*/ 2147483646 h 128"/>
                <a:gd name="T8" fmla="*/ 2147483646 w 168"/>
                <a:gd name="T9" fmla="*/ 0 h 128"/>
                <a:gd name="T10" fmla="*/ 2147483646 w 168"/>
                <a:gd name="T11" fmla="*/ 2147483646 h 128"/>
                <a:gd name="T12" fmla="*/ 2147483646 w 168"/>
                <a:gd name="T13" fmla="*/ 2147483646 h 128"/>
                <a:gd name="T14" fmla="*/ 2147483646 w 168"/>
                <a:gd name="T15" fmla="*/ 2147483646 h 128"/>
                <a:gd name="T16" fmla="*/ 2147483646 w 168"/>
                <a:gd name="T17" fmla="*/ 2147483646 h 128"/>
                <a:gd name="T18" fmla="*/ 2147483646 w 168"/>
                <a:gd name="T19" fmla="*/ 2147483646 h 128"/>
                <a:gd name="T20" fmla="*/ 2147483646 w 168"/>
                <a:gd name="T21" fmla="*/ 2147483646 h 128"/>
                <a:gd name="T22" fmla="*/ 2147483646 w 168"/>
                <a:gd name="T23" fmla="*/ 2147483646 h 128"/>
                <a:gd name="T24" fmla="*/ 2147483646 w 168"/>
                <a:gd name="T25" fmla="*/ 2147483646 h 128"/>
                <a:gd name="T26" fmla="*/ 2147483646 w 168"/>
                <a:gd name="T27" fmla="*/ 2147483646 h 128"/>
                <a:gd name="T28" fmla="*/ 2147483646 w 168"/>
                <a:gd name="T29" fmla="*/ 2147483646 h 128"/>
                <a:gd name="T30" fmla="*/ 2147483646 w 168"/>
                <a:gd name="T31" fmla="*/ 2147483646 h 128"/>
                <a:gd name="T32" fmla="*/ 2147483646 w 168"/>
                <a:gd name="T33" fmla="*/ 2147483646 h 128"/>
                <a:gd name="T34" fmla="*/ 2147483646 w 168"/>
                <a:gd name="T35" fmla="*/ 2147483646 h 128"/>
                <a:gd name="T36" fmla="*/ 2147483646 w 168"/>
                <a:gd name="T37" fmla="*/ 2147483646 h 128"/>
                <a:gd name="T38" fmla="*/ 2147483646 w 168"/>
                <a:gd name="T39" fmla="*/ 2147483646 h 128"/>
                <a:gd name="T40" fmla="*/ 2147483646 w 168"/>
                <a:gd name="T41" fmla="*/ 2147483646 h 128"/>
                <a:gd name="T42" fmla="*/ 2147483646 w 168"/>
                <a:gd name="T43" fmla="*/ 2147483646 h 128"/>
                <a:gd name="T44" fmla="*/ 2147483646 w 168"/>
                <a:gd name="T45" fmla="*/ 2147483646 h 128"/>
                <a:gd name="T46" fmla="*/ 2147483646 w 168"/>
                <a:gd name="T47" fmla="*/ 2147483646 h 128"/>
                <a:gd name="T48" fmla="*/ 2147483646 w 168"/>
                <a:gd name="T49" fmla="*/ 2147483646 h 128"/>
                <a:gd name="T50" fmla="*/ 2147483646 w 168"/>
                <a:gd name="T51" fmla="*/ 2147483646 h 128"/>
                <a:gd name="T52" fmla="*/ 2147483646 w 168"/>
                <a:gd name="T53" fmla="*/ 2147483646 h 128"/>
                <a:gd name="T54" fmla="*/ 2147483646 w 168"/>
                <a:gd name="T55" fmla="*/ 2147483646 h 128"/>
                <a:gd name="T56" fmla="*/ 2147483646 w 168"/>
                <a:gd name="T57" fmla="*/ 2147483646 h 128"/>
                <a:gd name="T58" fmla="*/ 2147483646 w 168"/>
                <a:gd name="T59" fmla="*/ 2147483646 h 128"/>
                <a:gd name="T60" fmla="*/ 2147483646 w 168"/>
                <a:gd name="T61" fmla="*/ 2147483646 h 128"/>
                <a:gd name="T62" fmla="*/ 2147483646 w 168"/>
                <a:gd name="T63" fmla="*/ 2147483646 h 128"/>
                <a:gd name="T64" fmla="*/ 2147483646 w 168"/>
                <a:gd name="T65" fmla="*/ 2147483646 h 128"/>
                <a:gd name="T66" fmla="*/ 2147483646 w 168"/>
                <a:gd name="T67" fmla="*/ 2147483646 h 128"/>
                <a:gd name="T68" fmla="*/ 2147483646 w 168"/>
                <a:gd name="T69" fmla="*/ 2147483646 h 128"/>
                <a:gd name="T70" fmla="*/ 2147483646 w 168"/>
                <a:gd name="T71" fmla="*/ 2147483646 h 128"/>
                <a:gd name="T72" fmla="*/ 2147483646 w 168"/>
                <a:gd name="T73" fmla="*/ 2147483646 h 128"/>
                <a:gd name="T74" fmla="*/ 2147483646 w 168"/>
                <a:gd name="T75" fmla="*/ 2147483646 h 128"/>
                <a:gd name="T76" fmla="*/ 2147483646 w 168"/>
                <a:gd name="T77" fmla="*/ 2147483646 h 128"/>
                <a:gd name="T78" fmla="*/ 2147483646 w 168"/>
                <a:gd name="T79" fmla="*/ 2147483646 h 128"/>
                <a:gd name="T80" fmla="*/ 2147483646 w 168"/>
                <a:gd name="T81" fmla="*/ 2147483646 h 128"/>
                <a:gd name="T82" fmla="*/ 2147483646 w 168"/>
                <a:gd name="T83" fmla="*/ 2147483646 h 128"/>
                <a:gd name="T84" fmla="*/ 2147483646 w 168"/>
                <a:gd name="T85" fmla="*/ 2147483646 h 128"/>
                <a:gd name="T86" fmla="*/ 2147483646 w 168"/>
                <a:gd name="T87" fmla="*/ 2147483646 h 128"/>
                <a:gd name="T88" fmla="*/ 2147483646 w 168"/>
                <a:gd name="T89" fmla="*/ 2147483646 h 128"/>
                <a:gd name="T90" fmla="*/ 1490841492 w 168"/>
                <a:gd name="T91" fmla="*/ 2147483646 h 128"/>
                <a:gd name="T92" fmla="*/ 1211881509 w 168"/>
                <a:gd name="T93" fmla="*/ 2147483646 h 128"/>
                <a:gd name="T94" fmla="*/ 1490841492 w 168"/>
                <a:gd name="T95" fmla="*/ 2147483646 h 128"/>
                <a:gd name="T96" fmla="*/ 904344572 w 168"/>
                <a:gd name="T97" fmla="*/ 2147483646 h 1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8"/>
                <a:gd name="T148" fmla="*/ 0 h 128"/>
                <a:gd name="T149" fmla="*/ 168 w 168"/>
                <a:gd name="T150" fmla="*/ 128 h 1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8" h="128">
                  <a:moveTo>
                    <a:pt x="8" y="20"/>
                  </a:moveTo>
                  <a:lnTo>
                    <a:pt x="4" y="20"/>
                  </a:lnTo>
                  <a:lnTo>
                    <a:pt x="4" y="16"/>
                  </a:lnTo>
                  <a:lnTo>
                    <a:pt x="4" y="12"/>
                  </a:lnTo>
                  <a:lnTo>
                    <a:pt x="4" y="8"/>
                  </a:lnTo>
                  <a:lnTo>
                    <a:pt x="0" y="4"/>
                  </a:lnTo>
                  <a:lnTo>
                    <a:pt x="4" y="0"/>
                  </a:lnTo>
                  <a:lnTo>
                    <a:pt x="8" y="0"/>
                  </a:lnTo>
                  <a:lnTo>
                    <a:pt x="12" y="4"/>
                  </a:lnTo>
                  <a:lnTo>
                    <a:pt x="16" y="8"/>
                  </a:lnTo>
                  <a:lnTo>
                    <a:pt x="20" y="8"/>
                  </a:lnTo>
                  <a:lnTo>
                    <a:pt x="24" y="8"/>
                  </a:lnTo>
                  <a:lnTo>
                    <a:pt x="24" y="4"/>
                  </a:lnTo>
                  <a:lnTo>
                    <a:pt x="28" y="4"/>
                  </a:lnTo>
                  <a:lnTo>
                    <a:pt x="32" y="0"/>
                  </a:lnTo>
                  <a:lnTo>
                    <a:pt x="36" y="0"/>
                  </a:lnTo>
                  <a:lnTo>
                    <a:pt x="40" y="0"/>
                  </a:lnTo>
                  <a:lnTo>
                    <a:pt x="40" y="4"/>
                  </a:lnTo>
                  <a:lnTo>
                    <a:pt x="36" y="4"/>
                  </a:lnTo>
                  <a:lnTo>
                    <a:pt x="40" y="4"/>
                  </a:lnTo>
                  <a:lnTo>
                    <a:pt x="36" y="4"/>
                  </a:lnTo>
                  <a:lnTo>
                    <a:pt x="36" y="8"/>
                  </a:lnTo>
                  <a:lnTo>
                    <a:pt x="40" y="12"/>
                  </a:lnTo>
                  <a:lnTo>
                    <a:pt x="44" y="12"/>
                  </a:lnTo>
                  <a:lnTo>
                    <a:pt x="44" y="16"/>
                  </a:lnTo>
                  <a:lnTo>
                    <a:pt x="44" y="20"/>
                  </a:lnTo>
                  <a:lnTo>
                    <a:pt x="48" y="20"/>
                  </a:lnTo>
                  <a:lnTo>
                    <a:pt x="52" y="20"/>
                  </a:lnTo>
                  <a:lnTo>
                    <a:pt x="56" y="24"/>
                  </a:lnTo>
                  <a:lnTo>
                    <a:pt x="64" y="28"/>
                  </a:lnTo>
                  <a:lnTo>
                    <a:pt x="68" y="28"/>
                  </a:lnTo>
                  <a:lnTo>
                    <a:pt x="72" y="28"/>
                  </a:lnTo>
                  <a:lnTo>
                    <a:pt x="76" y="28"/>
                  </a:lnTo>
                  <a:lnTo>
                    <a:pt x="80" y="24"/>
                  </a:lnTo>
                  <a:lnTo>
                    <a:pt x="84" y="24"/>
                  </a:lnTo>
                  <a:lnTo>
                    <a:pt x="88" y="24"/>
                  </a:lnTo>
                  <a:lnTo>
                    <a:pt x="88" y="20"/>
                  </a:lnTo>
                  <a:lnTo>
                    <a:pt x="92" y="20"/>
                  </a:lnTo>
                  <a:lnTo>
                    <a:pt x="96" y="16"/>
                  </a:lnTo>
                  <a:lnTo>
                    <a:pt x="100" y="12"/>
                  </a:lnTo>
                  <a:lnTo>
                    <a:pt x="104" y="12"/>
                  </a:lnTo>
                  <a:lnTo>
                    <a:pt x="108" y="12"/>
                  </a:lnTo>
                  <a:lnTo>
                    <a:pt x="112" y="12"/>
                  </a:lnTo>
                  <a:lnTo>
                    <a:pt x="116" y="12"/>
                  </a:lnTo>
                  <a:lnTo>
                    <a:pt x="116" y="16"/>
                  </a:lnTo>
                  <a:lnTo>
                    <a:pt x="120" y="16"/>
                  </a:lnTo>
                  <a:lnTo>
                    <a:pt x="124" y="16"/>
                  </a:lnTo>
                  <a:lnTo>
                    <a:pt x="128" y="16"/>
                  </a:lnTo>
                  <a:lnTo>
                    <a:pt x="132" y="16"/>
                  </a:lnTo>
                  <a:lnTo>
                    <a:pt x="132" y="20"/>
                  </a:lnTo>
                  <a:lnTo>
                    <a:pt x="140" y="24"/>
                  </a:lnTo>
                  <a:lnTo>
                    <a:pt x="144" y="28"/>
                  </a:lnTo>
                  <a:lnTo>
                    <a:pt x="148" y="24"/>
                  </a:lnTo>
                  <a:lnTo>
                    <a:pt x="148" y="28"/>
                  </a:lnTo>
                  <a:lnTo>
                    <a:pt x="148" y="32"/>
                  </a:lnTo>
                  <a:lnTo>
                    <a:pt x="148" y="36"/>
                  </a:lnTo>
                  <a:lnTo>
                    <a:pt x="148" y="40"/>
                  </a:lnTo>
                  <a:lnTo>
                    <a:pt x="144" y="44"/>
                  </a:lnTo>
                  <a:lnTo>
                    <a:pt x="144" y="48"/>
                  </a:lnTo>
                  <a:lnTo>
                    <a:pt x="144" y="52"/>
                  </a:lnTo>
                  <a:lnTo>
                    <a:pt x="148" y="52"/>
                  </a:lnTo>
                  <a:lnTo>
                    <a:pt x="144" y="56"/>
                  </a:lnTo>
                  <a:lnTo>
                    <a:pt x="144" y="60"/>
                  </a:lnTo>
                  <a:lnTo>
                    <a:pt x="144" y="68"/>
                  </a:lnTo>
                  <a:lnTo>
                    <a:pt x="148" y="68"/>
                  </a:lnTo>
                  <a:lnTo>
                    <a:pt x="148" y="72"/>
                  </a:lnTo>
                  <a:lnTo>
                    <a:pt x="152" y="72"/>
                  </a:lnTo>
                  <a:lnTo>
                    <a:pt x="156" y="72"/>
                  </a:lnTo>
                  <a:lnTo>
                    <a:pt x="156" y="76"/>
                  </a:lnTo>
                  <a:lnTo>
                    <a:pt x="152" y="76"/>
                  </a:lnTo>
                  <a:lnTo>
                    <a:pt x="148" y="80"/>
                  </a:lnTo>
                  <a:lnTo>
                    <a:pt x="148" y="84"/>
                  </a:lnTo>
                  <a:lnTo>
                    <a:pt x="148" y="88"/>
                  </a:lnTo>
                  <a:lnTo>
                    <a:pt x="152" y="92"/>
                  </a:lnTo>
                  <a:lnTo>
                    <a:pt x="152" y="96"/>
                  </a:lnTo>
                  <a:lnTo>
                    <a:pt x="156" y="96"/>
                  </a:lnTo>
                  <a:lnTo>
                    <a:pt x="160" y="96"/>
                  </a:lnTo>
                  <a:lnTo>
                    <a:pt x="164" y="100"/>
                  </a:lnTo>
                  <a:lnTo>
                    <a:pt x="164" y="104"/>
                  </a:lnTo>
                  <a:lnTo>
                    <a:pt x="164" y="108"/>
                  </a:lnTo>
                  <a:lnTo>
                    <a:pt x="168" y="108"/>
                  </a:lnTo>
                  <a:lnTo>
                    <a:pt x="168" y="112"/>
                  </a:lnTo>
                  <a:lnTo>
                    <a:pt x="164" y="112"/>
                  </a:lnTo>
                  <a:lnTo>
                    <a:pt x="160" y="112"/>
                  </a:lnTo>
                  <a:lnTo>
                    <a:pt x="160" y="116"/>
                  </a:lnTo>
                  <a:lnTo>
                    <a:pt x="156" y="116"/>
                  </a:lnTo>
                  <a:lnTo>
                    <a:pt x="152" y="120"/>
                  </a:lnTo>
                  <a:lnTo>
                    <a:pt x="152" y="124"/>
                  </a:lnTo>
                  <a:lnTo>
                    <a:pt x="152" y="128"/>
                  </a:lnTo>
                  <a:lnTo>
                    <a:pt x="148" y="124"/>
                  </a:lnTo>
                  <a:lnTo>
                    <a:pt x="144" y="124"/>
                  </a:lnTo>
                  <a:lnTo>
                    <a:pt x="140" y="124"/>
                  </a:lnTo>
                  <a:lnTo>
                    <a:pt x="136" y="124"/>
                  </a:lnTo>
                  <a:lnTo>
                    <a:pt x="132" y="124"/>
                  </a:lnTo>
                  <a:lnTo>
                    <a:pt x="128" y="124"/>
                  </a:lnTo>
                  <a:lnTo>
                    <a:pt x="128" y="120"/>
                  </a:lnTo>
                  <a:lnTo>
                    <a:pt x="124" y="120"/>
                  </a:lnTo>
                  <a:lnTo>
                    <a:pt x="120" y="120"/>
                  </a:lnTo>
                  <a:lnTo>
                    <a:pt x="116" y="120"/>
                  </a:lnTo>
                  <a:lnTo>
                    <a:pt x="116" y="116"/>
                  </a:lnTo>
                  <a:lnTo>
                    <a:pt x="112" y="116"/>
                  </a:lnTo>
                  <a:lnTo>
                    <a:pt x="112" y="112"/>
                  </a:lnTo>
                  <a:lnTo>
                    <a:pt x="112" y="108"/>
                  </a:lnTo>
                  <a:lnTo>
                    <a:pt x="108" y="108"/>
                  </a:lnTo>
                  <a:lnTo>
                    <a:pt x="104" y="108"/>
                  </a:lnTo>
                  <a:lnTo>
                    <a:pt x="100" y="108"/>
                  </a:lnTo>
                  <a:lnTo>
                    <a:pt x="100" y="112"/>
                  </a:lnTo>
                  <a:lnTo>
                    <a:pt x="96" y="112"/>
                  </a:lnTo>
                  <a:lnTo>
                    <a:pt x="96" y="116"/>
                  </a:lnTo>
                  <a:lnTo>
                    <a:pt x="92" y="116"/>
                  </a:lnTo>
                  <a:lnTo>
                    <a:pt x="88" y="112"/>
                  </a:lnTo>
                  <a:lnTo>
                    <a:pt x="84" y="112"/>
                  </a:lnTo>
                  <a:lnTo>
                    <a:pt x="84" y="108"/>
                  </a:lnTo>
                  <a:lnTo>
                    <a:pt x="76" y="108"/>
                  </a:lnTo>
                  <a:lnTo>
                    <a:pt x="72" y="104"/>
                  </a:lnTo>
                  <a:lnTo>
                    <a:pt x="68" y="104"/>
                  </a:lnTo>
                  <a:lnTo>
                    <a:pt x="68" y="100"/>
                  </a:lnTo>
                  <a:lnTo>
                    <a:pt x="64" y="100"/>
                  </a:lnTo>
                  <a:lnTo>
                    <a:pt x="64" y="96"/>
                  </a:lnTo>
                  <a:lnTo>
                    <a:pt x="60" y="92"/>
                  </a:lnTo>
                  <a:lnTo>
                    <a:pt x="60" y="88"/>
                  </a:lnTo>
                  <a:lnTo>
                    <a:pt x="56" y="84"/>
                  </a:lnTo>
                  <a:lnTo>
                    <a:pt x="52" y="84"/>
                  </a:lnTo>
                  <a:lnTo>
                    <a:pt x="48" y="84"/>
                  </a:lnTo>
                  <a:lnTo>
                    <a:pt x="48" y="80"/>
                  </a:lnTo>
                  <a:lnTo>
                    <a:pt x="44" y="80"/>
                  </a:lnTo>
                  <a:lnTo>
                    <a:pt x="44" y="84"/>
                  </a:lnTo>
                  <a:lnTo>
                    <a:pt x="40" y="84"/>
                  </a:lnTo>
                  <a:lnTo>
                    <a:pt x="40" y="80"/>
                  </a:lnTo>
                  <a:lnTo>
                    <a:pt x="36" y="80"/>
                  </a:lnTo>
                  <a:lnTo>
                    <a:pt x="36" y="76"/>
                  </a:lnTo>
                  <a:lnTo>
                    <a:pt x="32" y="76"/>
                  </a:lnTo>
                  <a:lnTo>
                    <a:pt x="32" y="72"/>
                  </a:lnTo>
                  <a:lnTo>
                    <a:pt x="32" y="68"/>
                  </a:lnTo>
                  <a:lnTo>
                    <a:pt x="32" y="64"/>
                  </a:lnTo>
                  <a:lnTo>
                    <a:pt x="28" y="64"/>
                  </a:lnTo>
                  <a:lnTo>
                    <a:pt x="24" y="60"/>
                  </a:lnTo>
                  <a:lnTo>
                    <a:pt x="20" y="60"/>
                  </a:lnTo>
                  <a:lnTo>
                    <a:pt x="20" y="56"/>
                  </a:lnTo>
                  <a:lnTo>
                    <a:pt x="16" y="52"/>
                  </a:lnTo>
                  <a:lnTo>
                    <a:pt x="16" y="48"/>
                  </a:lnTo>
                  <a:lnTo>
                    <a:pt x="16" y="44"/>
                  </a:lnTo>
                  <a:lnTo>
                    <a:pt x="20" y="40"/>
                  </a:lnTo>
                  <a:lnTo>
                    <a:pt x="20" y="36"/>
                  </a:lnTo>
                  <a:lnTo>
                    <a:pt x="20" y="32"/>
                  </a:lnTo>
                  <a:lnTo>
                    <a:pt x="16" y="32"/>
                  </a:lnTo>
                  <a:lnTo>
                    <a:pt x="12" y="32"/>
                  </a:lnTo>
                  <a:lnTo>
                    <a:pt x="12" y="28"/>
                  </a:lnTo>
                  <a:lnTo>
                    <a:pt x="8" y="20"/>
                  </a:lnTo>
                  <a:close/>
                </a:path>
              </a:pathLst>
            </a:custGeom>
            <a:solidFill>
              <a:srgbClr val="CCFFFF"/>
            </a:solidFill>
            <a:ln w="6350">
              <a:solidFill>
                <a:srgbClr val="CCFFFF"/>
              </a:solidFill>
              <a:prstDash val="solid"/>
              <a:round/>
              <a:headEnd/>
              <a:tailEnd/>
            </a:ln>
          </p:spPr>
          <p:txBody>
            <a:bodyPr/>
            <a:lstStyle/>
            <a:p>
              <a:endParaRPr lang="it-IT"/>
            </a:p>
          </p:txBody>
        </p:sp>
        <p:sp>
          <p:nvSpPr>
            <p:cNvPr id="23649" name="Freeform 94">
              <a:extLst>
                <a:ext uri="{FF2B5EF4-FFF2-40B4-BE49-F238E27FC236}">
                  <a16:creationId xmlns:a16="http://schemas.microsoft.com/office/drawing/2014/main" id="{D585AB80-0FFA-2623-32E6-7A1782BE75C1}"/>
                </a:ext>
              </a:extLst>
            </p:cNvPr>
            <p:cNvSpPr>
              <a:spLocks/>
            </p:cNvSpPr>
            <p:nvPr/>
          </p:nvSpPr>
          <p:spPr bwMode="auto">
            <a:xfrm>
              <a:off x="4220" y="1871"/>
              <a:ext cx="239" cy="196"/>
            </a:xfrm>
            <a:custGeom>
              <a:avLst/>
              <a:gdLst>
                <a:gd name="T0" fmla="*/ 387071295 w 124"/>
                <a:gd name="T1" fmla="*/ 2147483646 h 76"/>
                <a:gd name="T2" fmla="*/ 1132971979 w 124"/>
                <a:gd name="T3" fmla="*/ 2147483646 h 76"/>
                <a:gd name="T4" fmla="*/ 746048706 w 124"/>
                <a:gd name="T5" fmla="*/ 2147483646 h 76"/>
                <a:gd name="T6" fmla="*/ 387071295 w 124"/>
                <a:gd name="T7" fmla="*/ 2147483646 h 76"/>
                <a:gd name="T8" fmla="*/ 0 w 124"/>
                <a:gd name="T9" fmla="*/ 2147483646 h 76"/>
                <a:gd name="T10" fmla="*/ 387071295 w 124"/>
                <a:gd name="T11" fmla="*/ 2147483646 h 76"/>
                <a:gd name="T12" fmla="*/ 0 w 124"/>
                <a:gd name="T13" fmla="*/ 2147483646 h 76"/>
                <a:gd name="T14" fmla="*/ 387071295 w 124"/>
                <a:gd name="T15" fmla="*/ 2147483646 h 76"/>
                <a:gd name="T16" fmla="*/ 746048706 w 124"/>
                <a:gd name="T17" fmla="*/ 2147483646 h 76"/>
                <a:gd name="T18" fmla="*/ 1549422263 w 124"/>
                <a:gd name="T19" fmla="*/ 2147483646 h 76"/>
                <a:gd name="T20" fmla="*/ 1928878118 w 124"/>
                <a:gd name="T21" fmla="*/ 2147483646 h 76"/>
                <a:gd name="T22" fmla="*/ 2147483646 w 124"/>
                <a:gd name="T23" fmla="*/ 2147483646 h 76"/>
                <a:gd name="T24" fmla="*/ 2147483646 w 124"/>
                <a:gd name="T25" fmla="*/ 2147483646 h 76"/>
                <a:gd name="T26" fmla="*/ 2147483646 w 124"/>
                <a:gd name="T27" fmla="*/ 2147483646 h 76"/>
                <a:gd name="T28" fmla="*/ 2147483646 w 124"/>
                <a:gd name="T29" fmla="*/ 2147483646 h 76"/>
                <a:gd name="T30" fmla="*/ 2147483646 w 124"/>
                <a:gd name="T31" fmla="*/ 2147483646 h 76"/>
                <a:gd name="T32" fmla="*/ 2147483646 w 124"/>
                <a:gd name="T33" fmla="*/ 2147483646 h 76"/>
                <a:gd name="T34" fmla="*/ 2147483646 w 124"/>
                <a:gd name="T35" fmla="*/ 2147483646 h 76"/>
                <a:gd name="T36" fmla="*/ 2147483646 w 124"/>
                <a:gd name="T37" fmla="*/ 2147483646 h 76"/>
                <a:gd name="T38" fmla="*/ 2147483646 w 124"/>
                <a:gd name="T39" fmla="*/ 2147483646 h 76"/>
                <a:gd name="T40" fmla="*/ 2147483646 w 124"/>
                <a:gd name="T41" fmla="*/ 2147483646 h 76"/>
                <a:gd name="T42" fmla="*/ 2147483646 w 124"/>
                <a:gd name="T43" fmla="*/ 0 h 76"/>
                <a:gd name="T44" fmla="*/ 2147483646 w 124"/>
                <a:gd name="T45" fmla="*/ 2147483646 h 76"/>
                <a:gd name="T46" fmla="*/ 2147483646 w 124"/>
                <a:gd name="T47" fmla="*/ 2147483646 h 76"/>
                <a:gd name="T48" fmla="*/ 2147483646 w 124"/>
                <a:gd name="T49" fmla="*/ 2147483646 h 76"/>
                <a:gd name="T50" fmla="*/ 2147483646 w 124"/>
                <a:gd name="T51" fmla="*/ 2147483646 h 76"/>
                <a:gd name="T52" fmla="*/ 2147483646 w 124"/>
                <a:gd name="T53" fmla="*/ 2147483646 h 76"/>
                <a:gd name="T54" fmla="*/ 2147483646 w 124"/>
                <a:gd name="T55" fmla="*/ 2147483646 h 76"/>
                <a:gd name="T56" fmla="*/ 2147483646 w 124"/>
                <a:gd name="T57" fmla="*/ 2147483646 h 76"/>
                <a:gd name="T58" fmla="*/ 2147483646 w 124"/>
                <a:gd name="T59" fmla="*/ 2147483646 h 76"/>
                <a:gd name="T60" fmla="*/ 2147483646 w 124"/>
                <a:gd name="T61" fmla="*/ 2147483646 h 76"/>
                <a:gd name="T62" fmla="*/ 2147483646 w 124"/>
                <a:gd name="T63" fmla="*/ 2147483646 h 76"/>
                <a:gd name="T64" fmla="*/ 2147483646 w 124"/>
                <a:gd name="T65" fmla="*/ 2147483646 h 76"/>
                <a:gd name="T66" fmla="*/ 2147483646 w 124"/>
                <a:gd name="T67" fmla="*/ 2147483646 h 76"/>
                <a:gd name="T68" fmla="*/ 2147483646 w 124"/>
                <a:gd name="T69" fmla="*/ 2147483646 h 76"/>
                <a:gd name="T70" fmla="*/ 2147483646 w 124"/>
                <a:gd name="T71" fmla="*/ 2147483646 h 76"/>
                <a:gd name="T72" fmla="*/ 2147483646 w 124"/>
                <a:gd name="T73" fmla="*/ 2147483646 h 76"/>
                <a:gd name="T74" fmla="*/ 2147483646 w 124"/>
                <a:gd name="T75" fmla="*/ 2147483646 h 76"/>
                <a:gd name="T76" fmla="*/ 2147483646 w 124"/>
                <a:gd name="T77" fmla="*/ 2147483646 h 76"/>
                <a:gd name="T78" fmla="*/ 2147483646 w 124"/>
                <a:gd name="T79" fmla="*/ 2147483646 h 76"/>
                <a:gd name="T80" fmla="*/ 2147483646 w 124"/>
                <a:gd name="T81" fmla="*/ 2147483646 h 76"/>
                <a:gd name="T82" fmla="*/ 2147483646 w 124"/>
                <a:gd name="T83" fmla="*/ 2147483646 h 76"/>
                <a:gd name="T84" fmla="*/ 2147483646 w 124"/>
                <a:gd name="T85" fmla="*/ 2147483646 h 76"/>
                <a:gd name="T86" fmla="*/ 2147483646 w 124"/>
                <a:gd name="T87" fmla="*/ 2147483646 h 76"/>
                <a:gd name="T88" fmla="*/ 2147483646 w 124"/>
                <a:gd name="T89" fmla="*/ 2147483646 h 76"/>
                <a:gd name="T90" fmla="*/ 2147483646 w 124"/>
                <a:gd name="T91" fmla="*/ 2147483646 h 76"/>
                <a:gd name="T92" fmla="*/ 2147483646 w 124"/>
                <a:gd name="T93" fmla="*/ 2147483646 h 76"/>
                <a:gd name="T94" fmla="*/ 2147483646 w 124"/>
                <a:gd name="T95" fmla="*/ 2147483646 h 76"/>
                <a:gd name="T96" fmla="*/ 1928878118 w 124"/>
                <a:gd name="T97" fmla="*/ 2147483646 h 76"/>
                <a:gd name="T98" fmla="*/ 1132971979 w 124"/>
                <a:gd name="T99" fmla="*/ 2147483646 h 76"/>
                <a:gd name="T100" fmla="*/ 387071295 w 124"/>
                <a:gd name="T101" fmla="*/ 2147483646 h 7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4"/>
                <a:gd name="T154" fmla="*/ 0 h 76"/>
                <a:gd name="T155" fmla="*/ 124 w 124"/>
                <a:gd name="T156" fmla="*/ 76 h 7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4" h="76">
                  <a:moveTo>
                    <a:pt x="4" y="72"/>
                  </a:moveTo>
                  <a:lnTo>
                    <a:pt x="4" y="68"/>
                  </a:lnTo>
                  <a:lnTo>
                    <a:pt x="8" y="64"/>
                  </a:lnTo>
                  <a:lnTo>
                    <a:pt x="12" y="64"/>
                  </a:lnTo>
                  <a:lnTo>
                    <a:pt x="12" y="60"/>
                  </a:lnTo>
                  <a:lnTo>
                    <a:pt x="8" y="60"/>
                  </a:lnTo>
                  <a:lnTo>
                    <a:pt x="4" y="60"/>
                  </a:lnTo>
                  <a:lnTo>
                    <a:pt x="4" y="56"/>
                  </a:lnTo>
                  <a:lnTo>
                    <a:pt x="0" y="56"/>
                  </a:lnTo>
                  <a:lnTo>
                    <a:pt x="0" y="48"/>
                  </a:lnTo>
                  <a:lnTo>
                    <a:pt x="0" y="44"/>
                  </a:lnTo>
                  <a:lnTo>
                    <a:pt x="4" y="40"/>
                  </a:lnTo>
                  <a:lnTo>
                    <a:pt x="0" y="40"/>
                  </a:lnTo>
                  <a:lnTo>
                    <a:pt x="0" y="36"/>
                  </a:lnTo>
                  <a:lnTo>
                    <a:pt x="0" y="32"/>
                  </a:lnTo>
                  <a:lnTo>
                    <a:pt x="4" y="28"/>
                  </a:lnTo>
                  <a:lnTo>
                    <a:pt x="4" y="24"/>
                  </a:lnTo>
                  <a:lnTo>
                    <a:pt x="8" y="24"/>
                  </a:lnTo>
                  <a:lnTo>
                    <a:pt x="12" y="24"/>
                  </a:lnTo>
                  <a:lnTo>
                    <a:pt x="16" y="24"/>
                  </a:lnTo>
                  <a:lnTo>
                    <a:pt x="20" y="24"/>
                  </a:lnTo>
                  <a:lnTo>
                    <a:pt x="20" y="20"/>
                  </a:lnTo>
                  <a:lnTo>
                    <a:pt x="24" y="20"/>
                  </a:lnTo>
                  <a:lnTo>
                    <a:pt x="32" y="16"/>
                  </a:lnTo>
                  <a:lnTo>
                    <a:pt x="36" y="16"/>
                  </a:lnTo>
                  <a:lnTo>
                    <a:pt x="36" y="12"/>
                  </a:lnTo>
                  <a:lnTo>
                    <a:pt x="36" y="8"/>
                  </a:lnTo>
                  <a:lnTo>
                    <a:pt x="40" y="8"/>
                  </a:lnTo>
                  <a:lnTo>
                    <a:pt x="44" y="8"/>
                  </a:lnTo>
                  <a:lnTo>
                    <a:pt x="48" y="8"/>
                  </a:lnTo>
                  <a:lnTo>
                    <a:pt x="52" y="8"/>
                  </a:lnTo>
                  <a:lnTo>
                    <a:pt x="56" y="8"/>
                  </a:lnTo>
                  <a:lnTo>
                    <a:pt x="60" y="8"/>
                  </a:lnTo>
                  <a:lnTo>
                    <a:pt x="64" y="12"/>
                  </a:lnTo>
                  <a:lnTo>
                    <a:pt x="68" y="12"/>
                  </a:lnTo>
                  <a:lnTo>
                    <a:pt x="72" y="8"/>
                  </a:lnTo>
                  <a:lnTo>
                    <a:pt x="72" y="12"/>
                  </a:lnTo>
                  <a:lnTo>
                    <a:pt x="76" y="12"/>
                  </a:lnTo>
                  <a:lnTo>
                    <a:pt x="76" y="8"/>
                  </a:lnTo>
                  <a:lnTo>
                    <a:pt x="80" y="8"/>
                  </a:lnTo>
                  <a:lnTo>
                    <a:pt x="84" y="8"/>
                  </a:lnTo>
                  <a:lnTo>
                    <a:pt x="84" y="4"/>
                  </a:lnTo>
                  <a:lnTo>
                    <a:pt x="84" y="0"/>
                  </a:lnTo>
                  <a:lnTo>
                    <a:pt x="88" y="0"/>
                  </a:lnTo>
                  <a:lnTo>
                    <a:pt x="92" y="0"/>
                  </a:lnTo>
                  <a:lnTo>
                    <a:pt x="92" y="4"/>
                  </a:lnTo>
                  <a:lnTo>
                    <a:pt x="92" y="8"/>
                  </a:lnTo>
                  <a:lnTo>
                    <a:pt x="92" y="12"/>
                  </a:lnTo>
                  <a:lnTo>
                    <a:pt x="96" y="12"/>
                  </a:lnTo>
                  <a:lnTo>
                    <a:pt x="100" y="12"/>
                  </a:lnTo>
                  <a:lnTo>
                    <a:pt x="104" y="12"/>
                  </a:lnTo>
                  <a:lnTo>
                    <a:pt x="104" y="8"/>
                  </a:lnTo>
                  <a:lnTo>
                    <a:pt x="108" y="8"/>
                  </a:lnTo>
                  <a:lnTo>
                    <a:pt x="112" y="8"/>
                  </a:lnTo>
                  <a:lnTo>
                    <a:pt x="116" y="8"/>
                  </a:lnTo>
                  <a:lnTo>
                    <a:pt x="120" y="8"/>
                  </a:lnTo>
                  <a:lnTo>
                    <a:pt x="124" y="8"/>
                  </a:lnTo>
                  <a:lnTo>
                    <a:pt x="120" y="8"/>
                  </a:lnTo>
                  <a:lnTo>
                    <a:pt x="120" y="12"/>
                  </a:lnTo>
                  <a:lnTo>
                    <a:pt x="116" y="12"/>
                  </a:lnTo>
                  <a:lnTo>
                    <a:pt x="112" y="12"/>
                  </a:lnTo>
                  <a:lnTo>
                    <a:pt x="108" y="12"/>
                  </a:lnTo>
                  <a:lnTo>
                    <a:pt x="100" y="12"/>
                  </a:lnTo>
                  <a:lnTo>
                    <a:pt x="100" y="16"/>
                  </a:lnTo>
                  <a:lnTo>
                    <a:pt x="96" y="16"/>
                  </a:lnTo>
                  <a:lnTo>
                    <a:pt x="92" y="20"/>
                  </a:lnTo>
                  <a:lnTo>
                    <a:pt x="96" y="20"/>
                  </a:lnTo>
                  <a:lnTo>
                    <a:pt x="96" y="24"/>
                  </a:lnTo>
                  <a:lnTo>
                    <a:pt x="96" y="28"/>
                  </a:lnTo>
                  <a:lnTo>
                    <a:pt x="92" y="28"/>
                  </a:lnTo>
                  <a:lnTo>
                    <a:pt x="92" y="32"/>
                  </a:lnTo>
                  <a:lnTo>
                    <a:pt x="92" y="36"/>
                  </a:lnTo>
                  <a:lnTo>
                    <a:pt x="88" y="36"/>
                  </a:lnTo>
                  <a:lnTo>
                    <a:pt x="84" y="36"/>
                  </a:lnTo>
                  <a:lnTo>
                    <a:pt x="80" y="36"/>
                  </a:lnTo>
                  <a:lnTo>
                    <a:pt x="80" y="40"/>
                  </a:lnTo>
                  <a:lnTo>
                    <a:pt x="84" y="40"/>
                  </a:lnTo>
                  <a:lnTo>
                    <a:pt x="84" y="44"/>
                  </a:lnTo>
                  <a:lnTo>
                    <a:pt x="80" y="44"/>
                  </a:lnTo>
                  <a:lnTo>
                    <a:pt x="76" y="44"/>
                  </a:lnTo>
                  <a:lnTo>
                    <a:pt x="76" y="48"/>
                  </a:lnTo>
                  <a:lnTo>
                    <a:pt x="76" y="52"/>
                  </a:lnTo>
                  <a:lnTo>
                    <a:pt x="76" y="56"/>
                  </a:lnTo>
                  <a:lnTo>
                    <a:pt x="72" y="56"/>
                  </a:lnTo>
                  <a:lnTo>
                    <a:pt x="68" y="56"/>
                  </a:lnTo>
                  <a:lnTo>
                    <a:pt x="64" y="56"/>
                  </a:lnTo>
                  <a:lnTo>
                    <a:pt x="60" y="60"/>
                  </a:lnTo>
                  <a:lnTo>
                    <a:pt x="56" y="60"/>
                  </a:lnTo>
                  <a:lnTo>
                    <a:pt x="52" y="64"/>
                  </a:lnTo>
                  <a:lnTo>
                    <a:pt x="48" y="68"/>
                  </a:lnTo>
                  <a:lnTo>
                    <a:pt x="48" y="72"/>
                  </a:lnTo>
                  <a:lnTo>
                    <a:pt x="44" y="76"/>
                  </a:lnTo>
                  <a:lnTo>
                    <a:pt x="40" y="76"/>
                  </a:lnTo>
                  <a:lnTo>
                    <a:pt x="36" y="76"/>
                  </a:lnTo>
                  <a:lnTo>
                    <a:pt x="32" y="76"/>
                  </a:lnTo>
                  <a:lnTo>
                    <a:pt x="28" y="76"/>
                  </a:lnTo>
                  <a:lnTo>
                    <a:pt x="24" y="76"/>
                  </a:lnTo>
                  <a:lnTo>
                    <a:pt x="20" y="76"/>
                  </a:lnTo>
                  <a:lnTo>
                    <a:pt x="16" y="76"/>
                  </a:lnTo>
                  <a:lnTo>
                    <a:pt x="12" y="76"/>
                  </a:lnTo>
                  <a:lnTo>
                    <a:pt x="8" y="76"/>
                  </a:lnTo>
                  <a:lnTo>
                    <a:pt x="4" y="72"/>
                  </a:lnTo>
                  <a:close/>
                </a:path>
              </a:pathLst>
            </a:custGeom>
            <a:solidFill>
              <a:srgbClr val="CCFFFF"/>
            </a:solidFill>
            <a:ln w="6350">
              <a:solidFill>
                <a:srgbClr val="CCFFFF"/>
              </a:solidFill>
              <a:prstDash val="solid"/>
              <a:round/>
              <a:headEnd/>
              <a:tailEnd/>
            </a:ln>
          </p:spPr>
          <p:txBody>
            <a:bodyPr/>
            <a:lstStyle/>
            <a:p>
              <a:endParaRPr lang="it-IT"/>
            </a:p>
          </p:txBody>
        </p:sp>
        <p:sp>
          <p:nvSpPr>
            <p:cNvPr id="23650" name="Freeform 95">
              <a:extLst>
                <a:ext uri="{FF2B5EF4-FFF2-40B4-BE49-F238E27FC236}">
                  <a16:creationId xmlns:a16="http://schemas.microsoft.com/office/drawing/2014/main" id="{1E835534-2B13-7A34-6D05-928CF1400D2B}"/>
                </a:ext>
              </a:extLst>
            </p:cNvPr>
            <p:cNvSpPr>
              <a:spLocks/>
            </p:cNvSpPr>
            <p:nvPr/>
          </p:nvSpPr>
          <p:spPr bwMode="auto">
            <a:xfrm>
              <a:off x="3860" y="1891"/>
              <a:ext cx="160" cy="186"/>
            </a:xfrm>
            <a:custGeom>
              <a:avLst/>
              <a:gdLst>
                <a:gd name="T0" fmla="*/ 0 w 84"/>
                <a:gd name="T1" fmla="*/ 2147483646 h 72"/>
                <a:gd name="T2" fmla="*/ 1357991434 w 84"/>
                <a:gd name="T3" fmla="*/ 2147483646 h 72"/>
                <a:gd name="T4" fmla="*/ 1665847659 w 84"/>
                <a:gd name="T5" fmla="*/ 2147483646 h 72"/>
                <a:gd name="T6" fmla="*/ 1665847659 w 84"/>
                <a:gd name="T7" fmla="*/ 2147483646 h 72"/>
                <a:gd name="T8" fmla="*/ 1357991434 w 84"/>
                <a:gd name="T9" fmla="*/ 2147483646 h 72"/>
                <a:gd name="T10" fmla="*/ 1357991434 w 84"/>
                <a:gd name="T11" fmla="*/ 2147483646 h 72"/>
                <a:gd name="T12" fmla="*/ 1665847659 w 84"/>
                <a:gd name="T13" fmla="*/ 2147483646 h 72"/>
                <a:gd name="T14" fmla="*/ 1904472693 w 84"/>
                <a:gd name="T15" fmla="*/ 2147483646 h 72"/>
                <a:gd name="T16" fmla="*/ 1904472693 w 84"/>
                <a:gd name="T17" fmla="*/ 2147483646 h 72"/>
                <a:gd name="T18" fmla="*/ 2147483646 w 84"/>
                <a:gd name="T19" fmla="*/ 0 h 72"/>
                <a:gd name="T20" fmla="*/ 2147483646 w 84"/>
                <a:gd name="T21" fmla="*/ 0 h 72"/>
                <a:gd name="T22" fmla="*/ 2147483646 w 84"/>
                <a:gd name="T23" fmla="*/ 0 h 72"/>
                <a:gd name="T24" fmla="*/ 2147483646 w 84"/>
                <a:gd name="T25" fmla="*/ 0 h 72"/>
                <a:gd name="T26" fmla="*/ 2147483646 w 84"/>
                <a:gd name="T27" fmla="*/ 0 h 72"/>
                <a:gd name="T28" fmla="*/ 2147483646 w 84"/>
                <a:gd name="T29" fmla="*/ 2147483646 h 72"/>
                <a:gd name="T30" fmla="*/ 2147483646 w 84"/>
                <a:gd name="T31" fmla="*/ 0 h 72"/>
                <a:gd name="T32" fmla="*/ 2147483646 w 84"/>
                <a:gd name="T33" fmla="*/ 2147483646 h 72"/>
                <a:gd name="T34" fmla="*/ 2147483646 w 84"/>
                <a:gd name="T35" fmla="*/ 2147483646 h 72"/>
                <a:gd name="T36" fmla="*/ 2147483646 w 84"/>
                <a:gd name="T37" fmla="*/ 2147483646 h 72"/>
                <a:gd name="T38" fmla="*/ 2147483646 w 84"/>
                <a:gd name="T39" fmla="*/ 2147483646 h 72"/>
                <a:gd name="T40" fmla="*/ 2147483646 w 84"/>
                <a:gd name="T41" fmla="*/ 2147483646 h 72"/>
                <a:gd name="T42" fmla="*/ 2147483646 w 84"/>
                <a:gd name="T43" fmla="*/ 2147483646 h 72"/>
                <a:gd name="T44" fmla="*/ 2147483646 w 84"/>
                <a:gd name="T45" fmla="*/ 2147483646 h 72"/>
                <a:gd name="T46" fmla="*/ 2147483646 w 84"/>
                <a:gd name="T47" fmla="*/ 2147483646 h 72"/>
                <a:gd name="T48" fmla="*/ 2147483646 w 84"/>
                <a:gd name="T49" fmla="*/ 2147483646 h 72"/>
                <a:gd name="T50" fmla="*/ 2147483646 w 84"/>
                <a:gd name="T51" fmla="*/ 2147483646 h 72"/>
                <a:gd name="T52" fmla="*/ 2147483646 w 84"/>
                <a:gd name="T53" fmla="*/ 2147483646 h 72"/>
                <a:gd name="T54" fmla="*/ 2147483646 w 84"/>
                <a:gd name="T55" fmla="*/ 2147483646 h 72"/>
                <a:gd name="T56" fmla="*/ 2147483646 w 84"/>
                <a:gd name="T57" fmla="*/ 2147483646 h 72"/>
                <a:gd name="T58" fmla="*/ 2147483646 w 84"/>
                <a:gd name="T59" fmla="*/ 2147483646 h 72"/>
                <a:gd name="T60" fmla="*/ 2147483646 w 84"/>
                <a:gd name="T61" fmla="*/ 2147483646 h 72"/>
                <a:gd name="T62" fmla="*/ 2147483646 w 84"/>
                <a:gd name="T63" fmla="*/ 2147483646 h 72"/>
                <a:gd name="T64" fmla="*/ 2147483646 w 84"/>
                <a:gd name="T65" fmla="*/ 2147483646 h 72"/>
                <a:gd name="T66" fmla="*/ 2147483646 w 84"/>
                <a:gd name="T67" fmla="*/ 2147483646 h 72"/>
                <a:gd name="T68" fmla="*/ 2147483646 w 84"/>
                <a:gd name="T69" fmla="*/ 2147483646 h 72"/>
                <a:gd name="T70" fmla="*/ 2147483646 w 84"/>
                <a:gd name="T71" fmla="*/ 2147483646 h 72"/>
                <a:gd name="T72" fmla="*/ 2147483646 w 84"/>
                <a:gd name="T73" fmla="*/ 2147483646 h 72"/>
                <a:gd name="T74" fmla="*/ 2147483646 w 84"/>
                <a:gd name="T75" fmla="*/ 2147483646 h 72"/>
                <a:gd name="T76" fmla="*/ 2147483646 w 84"/>
                <a:gd name="T77" fmla="*/ 2147483646 h 72"/>
                <a:gd name="T78" fmla="*/ 2147483646 w 84"/>
                <a:gd name="T79" fmla="*/ 2147483646 h 72"/>
                <a:gd name="T80" fmla="*/ 2147483646 w 84"/>
                <a:gd name="T81" fmla="*/ 2147483646 h 72"/>
                <a:gd name="T82" fmla="*/ 2147483646 w 84"/>
                <a:gd name="T83" fmla="*/ 2147483646 h 72"/>
                <a:gd name="T84" fmla="*/ 2147483646 w 84"/>
                <a:gd name="T85" fmla="*/ 2147483646 h 72"/>
                <a:gd name="T86" fmla="*/ 2147483646 w 84"/>
                <a:gd name="T87" fmla="*/ 2147483646 h 72"/>
                <a:gd name="T88" fmla="*/ 2147483646 w 84"/>
                <a:gd name="T89" fmla="*/ 2147483646 h 72"/>
                <a:gd name="T90" fmla="*/ 2147483646 w 84"/>
                <a:gd name="T91" fmla="*/ 2147483646 h 72"/>
                <a:gd name="T92" fmla="*/ 2147483646 w 84"/>
                <a:gd name="T93" fmla="*/ 2147483646 h 72"/>
                <a:gd name="T94" fmla="*/ 2147483646 w 84"/>
                <a:gd name="T95" fmla="*/ 2147483646 h 72"/>
                <a:gd name="T96" fmla="*/ 2147483646 w 84"/>
                <a:gd name="T97" fmla="*/ 2147483646 h 72"/>
                <a:gd name="T98" fmla="*/ 2147483646 w 84"/>
                <a:gd name="T99" fmla="*/ 2147483646 h 72"/>
                <a:gd name="T100" fmla="*/ 1665847659 w 84"/>
                <a:gd name="T101" fmla="*/ 2147483646 h 72"/>
                <a:gd name="T102" fmla="*/ 1357991434 w 84"/>
                <a:gd name="T103" fmla="*/ 2147483646 h 72"/>
                <a:gd name="T104" fmla="*/ 833371926 w 84"/>
                <a:gd name="T105" fmla="*/ 2147483646 h 72"/>
                <a:gd name="T106" fmla="*/ 546467983 w 84"/>
                <a:gd name="T107" fmla="*/ 2147483646 h 72"/>
                <a:gd name="T108" fmla="*/ 286895691 w 84"/>
                <a:gd name="T109" fmla="*/ 2147483646 h 72"/>
                <a:gd name="T110" fmla="*/ 286895691 w 84"/>
                <a:gd name="T111" fmla="*/ 2147483646 h 72"/>
                <a:gd name="T112" fmla="*/ 0 w 84"/>
                <a:gd name="T113" fmla="*/ 2147483646 h 7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4"/>
                <a:gd name="T172" fmla="*/ 0 h 72"/>
                <a:gd name="T173" fmla="*/ 84 w 84"/>
                <a:gd name="T174" fmla="*/ 72 h 7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4" h="72">
                  <a:moveTo>
                    <a:pt x="0" y="36"/>
                  </a:moveTo>
                  <a:lnTo>
                    <a:pt x="20" y="24"/>
                  </a:lnTo>
                  <a:lnTo>
                    <a:pt x="24" y="16"/>
                  </a:lnTo>
                  <a:lnTo>
                    <a:pt x="24" y="12"/>
                  </a:lnTo>
                  <a:lnTo>
                    <a:pt x="20" y="12"/>
                  </a:lnTo>
                  <a:lnTo>
                    <a:pt x="20" y="8"/>
                  </a:lnTo>
                  <a:lnTo>
                    <a:pt x="24" y="8"/>
                  </a:lnTo>
                  <a:lnTo>
                    <a:pt x="28" y="8"/>
                  </a:lnTo>
                  <a:lnTo>
                    <a:pt x="28" y="4"/>
                  </a:lnTo>
                  <a:lnTo>
                    <a:pt x="32" y="0"/>
                  </a:lnTo>
                  <a:lnTo>
                    <a:pt x="36" y="0"/>
                  </a:lnTo>
                  <a:lnTo>
                    <a:pt x="40" y="0"/>
                  </a:lnTo>
                  <a:lnTo>
                    <a:pt x="44" y="0"/>
                  </a:lnTo>
                  <a:lnTo>
                    <a:pt x="48" y="0"/>
                  </a:lnTo>
                  <a:lnTo>
                    <a:pt x="48" y="4"/>
                  </a:lnTo>
                  <a:lnTo>
                    <a:pt x="52" y="0"/>
                  </a:lnTo>
                  <a:lnTo>
                    <a:pt x="56" y="8"/>
                  </a:lnTo>
                  <a:lnTo>
                    <a:pt x="56" y="12"/>
                  </a:lnTo>
                  <a:lnTo>
                    <a:pt x="60" y="12"/>
                  </a:lnTo>
                  <a:lnTo>
                    <a:pt x="64" y="12"/>
                  </a:lnTo>
                  <a:lnTo>
                    <a:pt x="64" y="16"/>
                  </a:lnTo>
                  <a:lnTo>
                    <a:pt x="64" y="20"/>
                  </a:lnTo>
                  <a:lnTo>
                    <a:pt x="60" y="24"/>
                  </a:lnTo>
                  <a:lnTo>
                    <a:pt x="60" y="28"/>
                  </a:lnTo>
                  <a:lnTo>
                    <a:pt x="60" y="32"/>
                  </a:lnTo>
                  <a:lnTo>
                    <a:pt x="64" y="36"/>
                  </a:lnTo>
                  <a:lnTo>
                    <a:pt x="64" y="40"/>
                  </a:lnTo>
                  <a:lnTo>
                    <a:pt x="68" y="40"/>
                  </a:lnTo>
                  <a:lnTo>
                    <a:pt x="72" y="44"/>
                  </a:lnTo>
                  <a:lnTo>
                    <a:pt x="76" y="44"/>
                  </a:lnTo>
                  <a:lnTo>
                    <a:pt x="76" y="48"/>
                  </a:lnTo>
                  <a:lnTo>
                    <a:pt x="76" y="52"/>
                  </a:lnTo>
                  <a:lnTo>
                    <a:pt x="76" y="56"/>
                  </a:lnTo>
                  <a:lnTo>
                    <a:pt x="80" y="56"/>
                  </a:lnTo>
                  <a:lnTo>
                    <a:pt x="80" y="60"/>
                  </a:lnTo>
                  <a:lnTo>
                    <a:pt x="84" y="60"/>
                  </a:lnTo>
                  <a:lnTo>
                    <a:pt x="84" y="64"/>
                  </a:lnTo>
                  <a:lnTo>
                    <a:pt x="80" y="64"/>
                  </a:lnTo>
                  <a:lnTo>
                    <a:pt x="76" y="64"/>
                  </a:lnTo>
                  <a:lnTo>
                    <a:pt x="72" y="64"/>
                  </a:lnTo>
                  <a:lnTo>
                    <a:pt x="72" y="68"/>
                  </a:lnTo>
                  <a:lnTo>
                    <a:pt x="68" y="68"/>
                  </a:lnTo>
                  <a:lnTo>
                    <a:pt x="68" y="72"/>
                  </a:lnTo>
                  <a:lnTo>
                    <a:pt x="52" y="72"/>
                  </a:lnTo>
                  <a:lnTo>
                    <a:pt x="44" y="68"/>
                  </a:lnTo>
                  <a:lnTo>
                    <a:pt x="40" y="68"/>
                  </a:lnTo>
                  <a:lnTo>
                    <a:pt x="40" y="64"/>
                  </a:lnTo>
                  <a:lnTo>
                    <a:pt x="40" y="60"/>
                  </a:lnTo>
                  <a:lnTo>
                    <a:pt x="36" y="60"/>
                  </a:lnTo>
                  <a:lnTo>
                    <a:pt x="36" y="56"/>
                  </a:lnTo>
                  <a:lnTo>
                    <a:pt x="24" y="52"/>
                  </a:lnTo>
                  <a:lnTo>
                    <a:pt x="20" y="52"/>
                  </a:lnTo>
                  <a:lnTo>
                    <a:pt x="12" y="48"/>
                  </a:lnTo>
                  <a:lnTo>
                    <a:pt x="8" y="48"/>
                  </a:lnTo>
                  <a:lnTo>
                    <a:pt x="4" y="44"/>
                  </a:lnTo>
                  <a:lnTo>
                    <a:pt x="4" y="40"/>
                  </a:lnTo>
                  <a:lnTo>
                    <a:pt x="0" y="36"/>
                  </a:lnTo>
                  <a:close/>
                </a:path>
              </a:pathLst>
            </a:custGeom>
            <a:solidFill>
              <a:srgbClr val="CCFFFF"/>
            </a:solidFill>
            <a:ln w="6350">
              <a:solidFill>
                <a:srgbClr val="CCFFFF"/>
              </a:solidFill>
              <a:prstDash val="solid"/>
              <a:round/>
              <a:headEnd/>
              <a:tailEnd/>
            </a:ln>
          </p:spPr>
          <p:txBody>
            <a:bodyPr/>
            <a:lstStyle/>
            <a:p>
              <a:endParaRPr lang="it-IT"/>
            </a:p>
          </p:txBody>
        </p:sp>
        <p:sp>
          <p:nvSpPr>
            <p:cNvPr id="23651" name="Freeform 96">
              <a:extLst>
                <a:ext uri="{FF2B5EF4-FFF2-40B4-BE49-F238E27FC236}">
                  <a16:creationId xmlns:a16="http://schemas.microsoft.com/office/drawing/2014/main" id="{1C18BB8F-7079-89C4-F77C-BCB44CDFFDD2}"/>
                </a:ext>
              </a:extLst>
            </p:cNvPr>
            <p:cNvSpPr>
              <a:spLocks/>
            </p:cNvSpPr>
            <p:nvPr/>
          </p:nvSpPr>
          <p:spPr bwMode="auto">
            <a:xfrm>
              <a:off x="3807" y="1891"/>
              <a:ext cx="115" cy="114"/>
            </a:xfrm>
            <a:custGeom>
              <a:avLst/>
              <a:gdLst>
                <a:gd name="T0" fmla="*/ 0 w 60"/>
                <a:gd name="T1" fmla="*/ 2147483646 h 44"/>
                <a:gd name="T2" fmla="*/ 0 w 60"/>
                <a:gd name="T3" fmla="*/ 2147483646 h 44"/>
                <a:gd name="T4" fmla="*/ 337070512 w 60"/>
                <a:gd name="T5" fmla="*/ 2147483646 h 44"/>
                <a:gd name="T6" fmla="*/ 646051815 w 60"/>
                <a:gd name="T7" fmla="*/ 2147483646 h 44"/>
                <a:gd name="T8" fmla="*/ 337070512 w 60"/>
                <a:gd name="T9" fmla="*/ 2147483646 h 44"/>
                <a:gd name="T10" fmla="*/ 646051815 w 60"/>
                <a:gd name="T11" fmla="*/ 2147483646 h 44"/>
                <a:gd name="T12" fmla="*/ 646051815 w 60"/>
                <a:gd name="T13" fmla="*/ 2147483646 h 44"/>
                <a:gd name="T14" fmla="*/ 646051815 w 60"/>
                <a:gd name="T15" fmla="*/ 2147483646 h 44"/>
                <a:gd name="T16" fmla="*/ 337070512 w 60"/>
                <a:gd name="T17" fmla="*/ 2147483646 h 44"/>
                <a:gd name="T18" fmla="*/ 337070512 w 60"/>
                <a:gd name="T19" fmla="*/ 2147483646 h 44"/>
                <a:gd name="T20" fmla="*/ 337070512 w 60"/>
                <a:gd name="T21" fmla="*/ 2147483646 h 44"/>
                <a:gd name="T22" fmla="*/ 0 w 60"/>
                <a:gd name="T23" fmla="*/ 2147483646 h 44"/>
                <a:gd name="T24" fmla="*/ 337070512 w 60"/>
                <a:gd name="T25" fmla="*/ 2147483646 h 44"/>
                <a:gd name="T26" fmla="*/ 337070512 w 60"/>
                <a:gd name="T27" fmla="*/ 2147483646 h 44"/>
                <a:gd name="T28" fmla="*/ 646051815 w 60"/>
                <a:gd name="T29" fmla="*/ 2147483646 h 44"/>
                <a:gd name="T30" fmla="*/ 973742563 w 60"/>
                <a:gd name="T31" fmla="*/ 2147483646 h 44"/>
                <a:gd name="T32" fmla="*/ 646051815 w 60"/>
                <a:gd name="T33" fmla="*/ 2147483646 h 44"/>
                <a:gd name="T34" fmla="*/ 646051815 w 60"/>
                <a:gd name="T35" fmla="*/ 2147483646 h 44"/>
                <a:gd name="T36" fmla="*/ 973742563 w 60"/>
                <a:gd name="T37" fmla="*/ 2147483646 h 44"/>
                <a:gd name="T38" fmla="*/ 973742563 w 60"/>
                <a:gd name="T39" fmla="*/ 2147483646 h 44"/>
                <a:gd name="T40" fmla="*/ 1311109244 w 60"/>
                <a:gd name="T41" fmla="*/ 2147483646 h 44"/>
                <a:gd name="T42" fmla="*/ 1619921286 w 60"/>
                <a:gd name="T43" fmla="*/ 2147483646 h 44"/>
                <a:gd name="T44" fmla="*/ 1957264609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0 h 44"/>
                <a:gd name="T64" fmla="*/ 2147483646 w 60"/>
                <a:gd name="T65" fmla="*/ 2147483646 h 44"/>
                <a:gd name="T66" fmla="*/ 2147483646 w 60"/>
                <a:gd name="T67" fmla="*/ 2147483646 h 44"/>
                <a:gd name="T68" fmla="*/ 2147483646 w 60"/>
                <a:gd name="T69" fmla="*/ 2147483646 h 44"/>
                <a:gd name="T70" fmla="*/ 2147483646 w 60"/>
                <a:gd name="T71" fmla="*/ 2147483646 h 44"/>
                <a:gd name="T72" fmla="*/ 2147483646 w 60"/>
                <a:gd name="T73" fmla="*/ 2147483646 h 44"/>
                <a:gd name="T74" fmla="*/ 2147483646 w 60"/>
                <a:gd name="T75" fmla="*/ 2147483646 h 44"/>
                <a:gd name="T76" fmla="*/ 2147483646 w 60"/>
                <a:gd name="T77" fmla="*/ 2147483646 h 44"/>
                <a:gd name="T78" fmla="*/ 2147483646 w 60"/>
                <a:gd name="T79" fmla="*/ 2147483646 h 44"/>
                <a:gd name="T80" fmla="*/ 2147483646 w 60"/>
                <a:gd name="T81" fmla="*/ 2147483646 h 44"/>
                <a:gd name="T82" fmla="*/ 1311109244 w 60"/>
                <a:gd name="T83" fmla="*/ 2147483646 h 44"/>
                <a:gd name="T84" fmla="*/ 973742563 w 60"/>
                <a:gd name="T85" fmla="*/ 2147483646 h 44"/>
                <a:gd name="T86" fmla="*/ 646051815 w 60"/>
                <a:gd name="T87" fmla="*/ 2147483646 h 44"/>
                <a:gd name="T88" fmla="*/ 0 w 60"/>
                <a:gd name="T89" fmla="*/ 2147483646 h 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0"/>
                <a:gd name="T136" fmla="*/ 0 h 44"/>
                <a:gd name="T137" fmla="*/ 60 w 60"/>
                <a:gd name="T138" fmla="*/ 44 h 4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0" h="44">
                  <a:moveTo>
                    <a:pt x="0" y="40"/>
                  </a:moveTo>
                  <a:lnTo>
                    <a:pt x="0" y="36"/>
                  </a:lnTo>
                  <a:lnTo>
                    <a:pt x="4" y="32"/>
                  </a:lnTo>
                  <a:lnTo>
                    <a:pt x="8" y="32"/>
                  </a:lnTo>
                  <a:lnTo>
                    <a:pt x="4" y="32"/>
                  </a:lnTo>
                  <a:lnTo>
                    <a:pt x="8" y="32"/>
                  </a:lnTo>
                  <a:lnTo>
                    <a:pt x="8" y="28"/>
                  </a:lnTo>
                  <a:lnTo>
                    <a:pt x="8" y="24"/>
                  </a:lnTo>
                  <a:lnTo>
                    <a:pt x="4" y="24"/>
                  </a:lnTo>
                  <a:lnTo>
                    <a:pt x="4" y="20"/>
                  </a:lnTo>
                  <a:lnTo>
                    <a:pt x="4" y="16"/>
                  </a:lnTo>
                  <a:lnTo>
                    <a:pt x="0" y="16"/>
                  </a:lnTo>
                  <a:lnTo>
                    <a:pt x="4" y="16"/>
                  </a:lnTo>
                  <a:lnTo>
                    <a:pt x="4" y="12"/>
                  </a:lnTo>
                  <a:lnTo>
                    <a:pt x="8" y="12"/>
                  </a:lnTo>
                  <a:lnTo>
                    <a:pt x="12" y="8"/>
                  </a:lnTo>
                  <a:lnTo>
                    <a:pt x="8" y="8"/>
                  </a:lnTo>
                  <a:lnTo>
                    <a:pt x="8" y="4"/>
                  </a:lnTo>
                  <a:lnTo>
                    <a:pt x="12" y="4"/>
                  </a:lnTo>
                  <a:lnTo>
                    <a:pt x="12" y="8"/>
                  </a:lnTo>
                  <a:lnTo>
                    <a:pt x="16" y="8"/>
                  </a:lnTo>
                  <a:lnTo>
                    <a:pt x="20" y="4"/>
                  </a:lnTo>
                  <a:lnTo>
                    <a:pt x="24" y="4"/>
                  </a:lnTo>
                  <a:lnTo>
                    <a:pt x="28" y="8"/>
                  </a:lnTo>
                  <a:lnTo>
                    <a:pt x="32" y="8"/>
                  </a:lnTo>
                  <a:lnTo>
                    <a:pt x="36" y="4"/>
                  </a:lnTo>
                  <a:lnTo>
                    <a:pt x="40" y="4"/>
                  </a:lnTo>
                  <a:lnTo>
                    <a:pt x="44" y="4"/>
                  </a:lnTo>
                  <a:lnTo>
                    <a:pt x="48" y="4"/>
                  </a:lnTo>
                  <a:lnTo>
                    <a:pt x="52" y="4"/>
                  </a:lnTo>
                  <a:lnTo>
                    <a:pt x="56" y="4"/>
                  </a:lnTo>
                  <a:lnTo>
                    <a:pt x="60" y="0"/>
                  </a:lnTo>
                  <a:lnTo>
                    <a:pt x="56" y="4"/>
                  </a:lnTo>
                  <a:lnTo>
                    <a:pt x="56" y="8"/>
                  </a:lnTo>
                  <a:lnTo>
                    <a:pt x="52" y="8"/>
                  </a:lnTo>
                  <a:lnTo>
                    <a:pt x="48" y="8"/>
                  </a:lnTo>
                  <a:lnTo>
                    <a:pt x="48" y="12"/>
                  </a:lnTo>
                  <a:lnTo>
                    <a:pt x="52" y="12"/>
                  </a:lnTo>
                  <a:lnTo>
                    <a:pt x="52" y="16"/>
                  </a:lnTo>
                  <a:lnTo>
                    <a:pt x="48" y="24"/>
                  </a:lnTo>
                  <a:lnTo>
                    <a:pt x="28" y="36"/>
                  </a:lnTo>
                  <a:lnTo>
                    <a:pt x="16" y="40"/>
                  </a:lnTo>
                  <a:lnTo>
                    <a:pt x="12" y="44"/>
                  </a:lnTo>
                  <a:lnTo>
                    <a:pt x="8" y="44"/>
                  </a:lnTo>
                  <a:lnTo>
                    <a:pt x="0" y="40"/>
                  </a:lnTo>
                  <a:close/>
                </a:path>
              </a:pathLst>
            </a:custGeom>
            <a:solidFill>
              <a:srgbClr val="CCFFFF"/>
            </a:solidFill>
            <a:ln w="6350">
              <a:solidFill>
                <a:srgbClr val="CCFFFF"/>
              </a:solidFill>
              <a:prstDash val="solid"/>
              <a:round/>
              <a:headEnd/>
              <a:tailEnd/>
            </a:ln>
          </p:spPr>
          <p:txBody>
            <a:bodyPr/>
            <a:lstStyle/>
            <a:p>
              <a:endParaRPr lang="it-IT"/>
            </a:p>
          </p:txBody>
        </p:sp>
        <p:sp>
          <p:nvSpPr>
            <p:cNvPr id="23652" name="Freeform 97">
              <a:extLst>
                <a:ext uri="{FF2B5EF4-FFF2-40B4-BE49-F238E27FC236}">
                  <a16:creationId xmlns:a16="http://schemas.microsoft.com/office/drawing/2014/main" id="{6EB5D3C4-5532-2750-97A4-3F0CB431FD87}"/>
                </a:ext>
              </a:extLst>
            </p:cNvPr>
            <p:cNvSpPr>
              <a:spLocks/>
            </p:cNvSpPr>
            <p:nvPr/>
          </p:nvSpPr>
          <p:spPr bwMode="auto">
            <a:xfrm>
              <a:off x="3346" y="1891"/>
              <a:ext cx="63" cy="154"/>
            </a:xfrm>
            <a:custGeom>
              <a:avLst/>
              <a:gdLst>
                <a:gd name="T0" fmla="*/ 2147483646 w 32"/>
                <a:gd name="T1" fmla="*/ 2147483646 h 60"/>
                <a:gd name="T2" fmla="*/ 2147483646 w 32"/>
                <a:gd name="T3" fmla="*/ 2147483646 h 60"/>
                <a:gd name="T4" fmla="*/ 2147483646 w 32"/>
                <a:gd name="T5" fmla="*/ 2147483646 h 60"/>
                <a:gd name="T6" fmla="*/ 2147483646 w 32"/>
                <a:gd name="T7" fmla="*/ 2147483646 h 60"/>
                <a:gd name="T8" fmla="*/ 2147483646 w 32"/>
                <a:gd name="T9" fmla="*/ 2147483646 h 60"/>
                <a:gd name="T10" fmla="*/ 2147483646 w 32"/>
                <a:gd name="T11" fmla="*/ 2147483646 h 60"/>
                <a:gd name="T12" fmla="*/ 2147483646 w 32"/>
                <a:gd name="T13" fmla="*/ 2147483646 h 60"/>
                <a:gd name="T14" fmla="*/ 2147483646 w 32"/>
                <a:gd name="T15" fmla="*/ 2147483646 h 60"/>
                <a:gd name="T16" fmla="*/ 2147483646 w 32"/>
                <a:gd name="T17" fmla="*/ 2147483646 h 60"/>
                <a:gd name="T18" fmla="*/ 2102914231 w 32"/>
                <a:gd name="T19" fmla="*/ 2147483646 h 60"/>
                <a:gd name="T20" fmla="*/ 2102914231 w 32"/>
                <a:gd name="T21" fmla="*/ 2147483646 h 60"/>
                <a:gd name="T22" fmla="*/ 1423550315 w 32"/>
                <a:gd name="T23" fmla="*/ 2147483646 h 60"/>
                <a:gd name="T24" fmla="*/ 723073176 w 32"/>
                <a:gd name="T25" fmla="*/ 2147483646 h 60"/>
                <a:gd name="T26" fmla="*/ 723073176 w 32"/>
                <a:gd name="T27" fmla="*/ 2147483646 h 60"/>
                <a:gd name="T28" fmla="*/ 0 w 32"/>
                <a:gd name="T29" fmla="*/ 2147483646 h 60"/>
                <a:gd name="T30" fmla="*/ 0 w 32"/>
                <a:gd name="T31" fmla="*/ 2147483646 h 60"/>
                <a:gd name="T32" fmla="*/ 0 w 32"/>
                <a:gd name="T33" fmla="*/ 2147483646 h 60"/>
                <a:gd name="T34" fmla="*/ 723073176 w 32"/>
                <a:gd name="T35" fmla="*/ 2147483646 h 60"/>
                <a:gd name="T36" fmla="*/ 723073176 w 32"/>
                <a:gd name="T37" fmla="*/ 2147483646 h 60"/>
                <a:gd name="T38" fmla="*/ 723073176 w 32"/>
                <a:gd name="T39" fmla="*/ 2147483646 h 60"/>
                <a:gd name="T40" fmla="*/ 723073176 w 32"/>
                <a:gd name="T41" fmla="*/ 2147483646 h 60"/>
                <a:gd name="T42" fmla="*/ 1423550315 w 32"/>
                <a:gd name="T43" fmla="*/ 2147483646 h 60"/>
                <a:gd name="T44" fmla="*/ 2102914231 w 32"/>
                <a:gd name="T45" fmla="*/ 2147483646 h 60"/>
                <a:gd name="T46" fmla="*/ 2102914231 w 32"/>
                <a:gd name="T47" fmla="*/ 0 h 60"/>
                <a:gd name="T48" fmla="*/ 2147483646 w 32"/>
                <a:gd name="T49" fmla="*/ 0 h 60"/>
                <a:gd name="T50" fmla="*/ 2147483646 w 32"/>
                <a:gd name="T51" fmla="*/ 0 h 60"/>
                <a:gd name="T52" fmla="*/ 2147483646 w 32"/>
                <a:gd name="T53" fmla="*/ 2147483646 h 60"/>
                <a:gd name="T54" fmla="*/ 2147483646 w 32"/>
                <a:gd name="T55" fmla="*/ 2147483646 h 60"/>
                <a:gd name="T56" fmla="*/ 2147483646 w 32"/>
                <a:gd name="T57" fmla="*/ 2147483646 h 60"/>
                <a:gd name="T58" fmla="*/ 2147483646 w 32"/>
                <a:gd name="T59" fmla="*/ 2147483646 h 60"/>
                <a:gd name="T60" fmla="*/ 2147483646 w 32"/>
                <a:gd name="T61" fmla="*/ 2147483646 h 60"/>
                <a:gd name="T62" fmla="*/ 2147483646 w 32"/>
                <a:gd name="T63" fmla="*/ 2147483646 h 60"/>
                <a:gd name="T64" fmla="*/ 2147483646 w 32"/>
                <a:gd name="T65" fmla="*/ 2147483646 h 60"/>
                <a:gd name="T66" fmla="*/ 2147483646 w 32"/>
                <a:gd name="T67" fmla="*/ 2147483646 h 60"/>
                <a:gd name="T68" fmla="*/ 2147483646 w 32"/>
                <a:gd name="T69" fmla="*/ 2147483646 h 60"/>
                <a:gd name="T70" fmla="*/ 2147483646 w 32"/>
                <a:gd name="T71" fmla="*/ 2147483646 h 60"/>
                <a:gd name="T72" fmla="*/ 2147483646 w 32"/>
                <a:gd name="T73" fmla="*/ 2147483646 h 60"/>
                <a:gd name="T74" fmla="*/ 2147483646 w 32"/>
                <a:gd name="T75" fmla="*/ 2147483646 h 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
                <a:gd name="T115" fmla="*/ 0 h 60"/>
                <a:gd name="T116" fmla="*/ 32 w 32"/>
                <a:gd name="T117" fmla="*/ 60 h 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 h="60">
                  <a:moveTo>
                    <a:pt x="32" y="36"/>
                  </a:moveTo>
                  <a:lnTo>
                    <a:pt x="32" y="40"/>
                  </a:lnTo>
                  <a:lnTo>
                    <a:pt x="32" y="44"/>
                  </a:lnTo>
                  <a:lnTo>
                    <a:pt x="28" y="44"/>
                  </a:lnTo>
                  <a:lnTo>
                    <a:pt x="20" y="52"/>
                  </a:lnTo>
                  <a:lnTo>
                    <a:pt x="20" y="56"/>
                  </a:lnTo>
                  <a:lnTo>
                    <a:pt x="20" y="60"/>
                  </a:lnTo>
                  <a:lnTo>
                    <a:pt x="16" y="60"/>
                  </a:lnTo>
                  <a:lnTo>
                    <a:pt x="16" y="56"/>
                  </a:lnTo>
                  <a:lnTo>
                    <a:pt x="12" y="48"/>
                  </a:lnTo>
                  <a:lnTo>
                    <a:pt x="12" y="44"/>
                  </a:lnTo>
                  <a:lnTo>
                    <a:pt x="8" y="44"/>
                  </a:lnTo>
                  <a:lnTo>
                    <a:pt x="4" y="40"/>
                  </a:lnTo>
                  <a:lnTo>
                    <a:pt x="4" y="36"/>
                  </a:lnTo>
                  <a:lnTo>
                    <a:pt x="0" y="36"/>
                  </a:lnTo>
                  <a:lnTo>
                    <a:pt x="0" y="32"/>
                  </a:lnTo>
                  <a:lnTo>
                    <a:pt x="0" y="28"/>
                  </a:lnTo>
                  <a:lnTo>
                    <a:pt x="4" y="24"/>
                  </a:lnTo>
                  <a:lnTo>
                    <a:pt x="4" y="20"/>
                  </a:lnTo>
                  <a:lnTo>
                    <a:pt x="4" y="16"/>
                  </a:lnTo>
                  <a:lnTo>
                    <a:pt x="4" y="8"/>
                  </a:lnTo>
                  <a:lnTo>
                    <a:pt x="8" y="4"/>
                  </a:lnTo>
                  <a:lnTo>
                    <a:pt x="12" y="4"/>
                  </a:lnTo>
                  <a:lnTo>
                    <a:pt x="12" y="0"/>
                  </a:lnTo>
                  <a:lnTo>
                    <a:pt x="16" y="0"/>
                  </a:lnTo>
                  <a:lnTo>
                    <a:pt x="20" y="0"/>
                  </a:lnTo>
                  <a:lnTo>
                    <a:pt x="20" y="4"/>
                  </a:lnTo>
                  <a:lnTo>
                    <a:pt x="24" y="4"/>
                  </a:lnTo>
                  <a:lnTo>
                    <a:pt x="28" y="4"/>
                  </a:lnTo>
                  <a:lnTo>
                    <a:pt x="24" y="8"/>
                  </a:lnTo>
                  <a:lnTo>
                    <a:pt x="24" y="12"/>
                  </a:lnTo>
                  <a:lnTo>
                    <a:pt x="28" y="16"/>
                  </a:lnTo>
                  <a:lnTo>
                    <a:pt x="28" y="20"/>
                  </a:lnTo>
                  <a:lnTo>
                    <a:pt x="24" y="24"/>
                  </a:lnTo>
                  <a:lnTo>
                    <a:pt x="20" y="28"/>
                  </a:lnTo>
                  <a:lnTo>
                    <a:pt x="24" y="32"/>
                  </a:lnTo>
                  <a:lnTo>
                    <a:pt x="28" y="32"/>
                  </a:lnTo>
                  <a:lnTo>
                    <a:pt x="32" y="36"/>
                  </a:lnTo>
                  <a:close/>
                </a:path>
              </a:pathLst>
            </a:custGeom>
            <a:solidFill>
              <a:srgbClr val="CCFFFF"/>
            </a:solidFill>
            <a:ln w="6350">
              <a:solidFill>
                <a:srgbClr val="CCFFFF"/>
              </a:solidFill>
              <a:prstDash val="solid"/>
              <a:round/>
              <a:headEnd/>
              <a:tailEnd/>
            </a:ln>
          </p:spPr>
          <p:txBody>
            <a:bodyPr/>
            <a:lstStyle/>
            <a:p>
              <a:endParaRPr lang="it-IT"/>
            </a:p>
          </p:txBody>
        </p:sp>
        <p:sp>
          <p:nvSpPr>
            <p:cNvPr id="23653" name="Freeform 98">
              <a:extLst>
                <a:ext uri="{FF2B5EF4-FFF2-40B4-BE49-F238E27FC236}">
                  <a16:creationId xmlns:a16="http://schemas.microsoft.com/office/drawing/2014/main" id="{5AEDB402-468F-B1A5-5F3D-BD5BAD9538BB}"/>
                </a:ext>
              </a:extLst>
            </p:cNvPr>
            <p:cNvSpPr>
              <a:spLocks/>
            </p:cNvSpPr>
            <p:nvPr/>
          </p:nvSpPr>
          <p:spPr bwMode="auto">
            <a:xfrm>
              <a:off x="3078" y="1891"/>
              <a:ext cx="338" cy="411"/>
            </a:xfrm>
            <a:custGeom>
              <a:avLst/>
              <a:gdLst>
                <a:gd name="T0" fmla="*/ 0 w 176"/>
                <a:gd name="T1" fmla="*/ 2147483646 h 160"/>
                <a:gd name="T2" fmla="*/ 355709460 w 176"/>
                <a:gd name="T3" fmla="*/ 2147483646 h 160"/>
                <a:gd name="T4" fmla="*/ 1031925014 w 176"/>
                <a:gd name="T5" fmla="*/ 2147483646 h 160"/>
                <a:gd name="T6" fmla="*/ 1705458545 w 176"/>
                <a:gd name="T7" fmla="*/ 2147483646 h 160"/>
                <a:gd name="T8" fmla="*/ 2057702132 w 176"/>
                <a:gd name="T9" fmla="*/ 2147483646 h 160"/>
                <a:gd name="T10" fmla="*/ 2147483646 w 176"/>
                <a:gd name="T11" fmla="*/ 2147483646 h 160"/>
                <a:gd name="T12" fmla="*/ 2147483646 w 176"/>
                <a:gd name="T13" fmla="*/ 2147483646 h 160"/>
                <a:gd name="T14" fmla="*/ 2147483646 w 176"/>
                <a:gd name="T15" fmla="*/ 2147483646 h 160"/>
                <a:gd name="T16" fmla="*/ 2147483646 w 176"/>
                <a:gd name="T17" fmla="*/ 2147483646 h 160"/>
                <a:gd name="T18" fmla="*/ 2147483646 w 176"/>
                <a:gd name="T19" fmla="*/ 2147483646 h 160"/>
                <a:gd name="T20" fmla="*/ 2147483646 w 176"/>
                <a:gd name="T21" fmla="*/ 2147483646 h 160"/>
                <a:gd name="T22" fmla="*/ 2147483646 w 176"/>
                <a:gd name="T23" fmla="*/ 2147483646 h 160"/>
                <a:gd name="T24" fmla="*/ 2147483646 w 176"/>
                <a:gd name="T25" fmla="*/ 2147483646 h 160"/>
                <a:gd name="T26" fmla="*/ 2147483646 w 176"/>
                <a:gd name="T27" fmla="*/ 2147483646 h 160"/>
                <a:gd name="T28" fmla="*/ 2147483646 w 176"/>
                <a:gd name="T29" fmla="*/ 2147483646 h 160"/>
                <a:gd name="T30" fmla="*/ 2147483646 w 176"/>
                <a:gd name="T31" fmla="*/ 2147483646 h 160"/>
                <a:gd name="T32" fmla="*/ 2147483646 w 176"/>
                <a:gd name="T33" fmla="*/ 2147483646 h 160"/>
                <a:gd name="T34" fmla="*/ 2147483646 w 176"/>
                <a:gd name="T35" fmla="*/ 2147483646 h 160"/>
                <a:gd name="T36" fmla="*/ 2147483646 w 176"/>
                <a:gd name="T37" fmla="*/ 2147483646 h 160"/>
                <a:gd name="T38" fmla="*/ 2147483646 w 176"/>
                <a:gd name="T39" fmla="*/ 2147483646 h 160"/>
                <a:gd name="T40" fmla="*/ 2147483646 w 176"/>
                <a:gd name="T41" fmla="*/ 2147483646 h 160"/>
                <a:gd name="T42" fmla="*/ 2147483646 w 176"/>
                <a:gd name="T43" fmla="*/ 2147483646 h 160"/>
                <a:gd name="T44" fmla="*/ 2147483646 w 176"/>
                <a:gd name="T45" fmla="*/ 2147483646 h 160"/>
                <a:gd name="T46" fmla="*/ 2147483646 w 176"/>
                <a:gd name="T47" fmla="*/ 2147483646 h 160"/>
                <a:gd name="T48" fmla="*/ 2147483646 w 176"/>
                <a:gd name="T49" fmla="*/ 0 h 160"/>
                <a:gd name="T50" fmla="*/ 2147483646 w 176"/>
                <a:gd name="T51" fmla="*/ 2147483646 h 160"/>
                <a:gd name="T52" fmla="*/ 2147483646 w 176"/>
                <a:gd name="T53" fmla="*/ 2147483646 h 160"/>
                <a:gd name="T54" fmla="*/ 2147483646 w 176"/>
                <a:gd name="T55" fmla="*/ 2147483646 h 160"/>
                <a:gd name="T56" fmla="*/ 2147483646 w 176"/>
                <a:gd name="T57" fmla="*/ 2147483646 h 160"/>
                <a:gd name="T58" fmla="*/ 2147483646 w 176"/>
                <a:gd name="T59" fmla="*/ 2147483646 h 160"/>
                <a:gd name="T60" fmla="*/ 2147483646 w 176"/>
                <a:gd name="T61" fmla="*/ 2147483646 h 160"/>
                <a:gd name="T62" fmla="*/ 2147483646 w 176"/>
                <a:gd name="T63" fmla="*/ 2147483646 h 160"/>
                <a:gd name="T64" fmla="*/ 2147483646 w 176"/>
                <a:gd name="T65" fmla="*/ 2147483646 h 160"/>
                <a:gd name="T66" fmla="*/ 2147483646 w 176"/>
                <a:gd name="T67" fmla="*/ 2147483646 h 160"/>
                <a:gd name="T68" fmla="*/ 2147483646 w 176"/>
                <a:gd name="T69" fmla="*/ 2147483646 h 160"/>
                <a:gd name="T70" fmla="*/ 2147483646 w 176"/>
                <a:gd name="T71" fmla="*/ 2147483646 h 160"/>
                <a:gd name="T72" fmla="*/ 2147483646 w 176"/>
                <a:gd name="T73" fmla="*/ 2147483646 h 160"/>
                <a:gd name="T74" fmla="*/ 2147483646 w 176"/>
                <a:gd name="T75" fmla="*/ 2147483646 h 160"/>
                <a:gd name="T76" fmla="*/ 2147483646 w 176"/>
                <a:gd name="T77" fmla="*/ 2147483646 h 160"/>
                <a:gd name="T78" fmla="*/ 2147483646 w 176"/>
                <a:gd name="T79" fmla="*/ 2147483646 h 160"/>
                <a:gd name="T80" fmla="*/ 2147483646 w 176"/>
                <a:gd name="T81" fmla="*/ 2147483646 h 160"/>
                <a:gd name="T82" fmla="*/ 2147483646 w 176"/>
                <a:gd name="T83" fmla="*/ 2147483646 h 160"/>
                <a:gd name="T84" fmla="*/ 2147483646 w 176"/>
                <a:gd name="T85" fmla="*/ 2147483646 h 160"/>
                <a:gd name="T86" fmla="*/ 2147483646 w 176"/>
                <a:gd name="T87" fmla="*/ 2147483646 h 160"/>
                <a:gd name="T88" fmla="*/ 2147483646 w 176"/>
                <a:gd name="T89" fmla="*/ 2147483646 h 160"/>
                <a:gd name="T90" fmla="*/ 2147483646 w 176"/>
                <a:gd name="T91" fmla="*/ 2147483646 h 160"/>
                <a:gd name="T92" fmla="*/ 2147483646 w 176"/>
                <a:gd name="T93" fmla="*/ 2147483646 h 160"/>
                <a:gd name="T94" fmla="*/ 2147483646 w 176"/>
                <a:gd name="T95" fmla="*/ 2147483646 h 160"/>
                <a:gd name="T96" fmla="*/ 2147483646 w 176"/>
                <a:gd name="T97" fmla="*/ 2147483646 h 160"/>
                <a:gd name="T98" fmla="*/ 2147483646 w 176"/>
                <a:gd name="T99" fmla="*/ 2147483646 h 160"/>
                <a:gd name="T100" fmla="*/ 2147483646 w 176"/>
                <a:gd name="T101" fmla="*/ 2147483646 h 160"/>
                <a:gd name="T102" fmla="*/ 2147483646 w 176"/>
                <a:gd name="T103" fmla="*/ 2147483646 h 160"/>
                <a:gd name="T104" fmla="*/ 2147483646 w 176"/>
                <a:gd name="T105" fmla="*/ 2147483646 h 160"/>
                <a:gd name="T106" fmla="*/ 2147483646 w 176"/>
                <a:gd name="T107" fmla="*/ 2147483646 h 160"/>
                <a:gd name="T108" fmla="*/ 1031925014 w 176"/>
                <a:gd name="T109" fmla="*/ 2147483646 h 1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6"/>
                <a:gd name="T166" fmla="*/ 0 h 160"/>
                <a:gd name="T167" fmla="*/ 176 w 176"/>
                <a:gd name="T168" fmla="*/ 160 h 1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6" h="160">
                  <a:moveTo>
                    <a:pt x="0" y="88"/>
                  </a:moveTo>
                  <a:lnTo>
                    <a:pt x="0" y="84"/>
                  </a:lnTo>
                  <a:lnTo>
                    <a:pt x="0" y="76"/>
                  </a:lnTo>
                  <a:lnTo>
                    <a:pt x="4" y="72"/>
                  </a:lnTo>
                  <a:lnTo>
                    <a:pt x="8" y="68"/>
                  </a:lnTo>
                  <a:lnTo>
                    <a:pt x="12" y="68"/>
                  </a:lnTo>
                  <a:lnTo>
                    <a:pt x="16" y="68"/>
                  </a:lnTo>
                  <a:lnTo>
                    <a:pt x="20" y="68"/>
                  </a:lnTo>
                  <a:lnTo>
                    <a:pt x="20" y="64"/>
                  </a:lnTo>
                  <a:lnTo>
                    <a:pt x="24" y="64"/>
                  </a:lnTo>
                  <a:lnTo>
                    <a:pt x="28" y="64"/>
                  </a:lnTo>
                  <a:lnTo>
                    <a:pt x="28" y="60"/>
                  </a:lnTo>
                  <a:lnTo>
                    <a:pt x="32" y="60"/>
                  </a:lnTo>
                  <a:lnTo>
                    <a:pt x="36" y="60"/>
                  </a:lnTo>
                  <a:lnTo>
                    <a:pt x="40" y="56"/>
                  </a:lnTo>
                  <a:lnTo>
                    <a:pt x="44" y="56"/>
                  </a:lnTo>
                  <a:lnTo>
                    <a:pt x="40" y="52"/>
                  </a:lnTo>
                  <a:lnTo>
                    <a:pt x="40" y="48"/>
                  </a:lnTo>
                  <a:lnTo>
                    <a:pt x="44" y="48"/>
                  </a:lnTo>
                  <a:lnTo>
                    <a:pt x="48" y="48"/>
                  </a:lnTo>
                  <a:lnTo>
                    <a:pt x="48" y="44"/>
                  </a:lnTo>
                  <a:lnTo>
                    <a:pt x="52" y="48"/>
                  </a:lnTo>
                  <a:lnTo>
                    <a:pt x="56" y="44"/>
                  </a:lnTo>
                  <a:lnTo>
                    <a:pt x="64" y="44"/>
                  </a:lnTo>
                  <a:lnTo>
                    <a:pt x="64" y="40"/>
                  </a:lnTo>
                  <a:lnTo>
                    <a:pt x="60" y="36"/>
                  </a:lnTo>
                  <a:lnTo>
                    <a:pt x="60" y="32"/>
                  </a:lnTo>
                  <a:lnTo>
                    <a:pt x="60" y="28"/>
                  </a:lnTo>
                  <a:lnTo>
                    <a:pt x="60" y="24"/>
                  </a:lnTo>
                  <a:lnTo>
                    <a:pt x="56" y="20"/>
                  </a:lnTo>
                  <a:lnTo>
                    <a:pt x="60" y="20"/>
                  </a:lnTo>
                  <a:lnTo>
                    <a:pt x="64" y="16"/>
                  </a:lnTo>
                  <a:lnTo>
                    <a:pt x="68" y="12"/>
                  </a:lnTo>
                  <a:lnTo>
                    <a:pt x="72" y="12"/>
                  </a:lnTo>
                  <a:lnTo>
                    <a:pt x="76" y="12"/>
                  </a:lnTo>
                  <a:lnTo>
                    <a:pt x="76" y="8"/>
                  </a:lnTo>
                  <a:lnTo>
                    <a:pt x="80" y="8"/>
                  </a:lnTo>
                  <a:lnTo>
                    <a:pt x="84" y="8"/>
                  </a:lnTo>
                  <a:lnTo>
                    <a:pt x="88" y="8"/>
                  </a:lnTo>
                  <a:lnTo>
                    <a:pt x="92" y="8"/>
                  </a:lnTo>
                  <a:lnTo>
                    <a:pt x="96" y="8"/>
                  </a:lnTo>
                  <a:lnTo>
                    <a:pt x="100" y="4"/>
                  </a:lnTo>
                  <a:lnTo>
                    <a:pt x="100" y="8"/>
                  </a:lnTo>
                  <a:lnTo>
                    <a:pt x="104" y="4"/>
                  </a:lnTo>
                  <a:lnTo>
                    <a:pt x="108" y="4"/>
                  </a:lnTo>
                  <a:lnTo>
                    <a:pt x="112" y="4"/>
                  </a:lnTo>
                  <a:lnTo>
                    <a:pt x="116" y="4"/>
                  </a:lnTo>
                  <a:lnTo>
                    <a:pt x="120" y="4"/>
                  </a:lnTo>
                  <a:lnTo>
                    <a:pt x="124" y="4"/>
                  </a:lnTo>
                  <a:lnTo>
                    <a:pt x="128" y="0"/>
                  </a:lnTo>
                  <a:lnTo>
                    <a:pt x="132" y="4"/>
                  </a:lnTo>
                  <a:lnTo>
                    <a:pt x="136" y="4"/>
                  </a:lnTo>
                  <a:lnTo>
                    <a:pt x="140" y="4"/>
                  </a:lnTo>
                  <a:lnTo>
                    <a:pt x="144" y="4"/>
                  </a:lnTo>
                  <a:lnTo>
                    <a:pt x="148" y="4"/>
                  </a:lnTo>
                  <a:lnTo>
                    <a:pt x="144" y="8"/>
                  </a:lnTo>
                  <a:lnTo>
                    <a:pt x="144" y="16"/>
                  </a:lnTo>
                  <a:lnTo>
                    <a:pt x="144" y="20"/>
                  </a:lnTo>
                  <a:lnTo>
                    <a:pt x="144" y="24"/>
                  </a:lnTo>
                  <a:lnTo>
                    <a:pt x="140" y="28"/>
                  </a:lnTo>
                  <a:lnTo>
                    <a:pt x="140" y="32"/>
                  </a:lnTo>
                  <a:lnTo>
                    <a:pt x="140" y="36"/>
                  </a:lnTo>
                  <a:lnTo>
                    <a:pt x="144" y="36"/>
                  </a:lnTo>
                  <a:lnTo>
                    <a:pt x="144" y="40"/>
                  </a:lnTo>
                  <a:lnTo>
                    <a:pt x="148" y="44"/>
                  </a:lnTo>
                  <a:lnTo>
                    <a:pt x="152" y="44"/>
                  </a:lnTo>
                  <a:lnTo>
                    <a:pt x="152" y="48"/>
                  </a:lnTo>
                  <a:lnTo>
                    <a:pt x="156" y="56"/>
                  </a:lnTo>
                  <a:lnTo>
                    <a:pt x="156" y="60"/>
                  </a:lnTo>
                  <a:lnTo>
                    <a:pt x="156" y="64"/>
                  </a:lnTo>
                  <a:lnTo>
                    <a:pt x="160" y="68"/>
                  </a:lnTo>
                  <a:lnTo>
                    <a:pt x="160" y="72"/>
                  </a:lnTo>
                  <a:lnTo>
                    <a:pt x="160" y="76"/>
                  </a:lnTo>
                  <a:lnTo>
                    <a:pt x="160" y="80"/>
                  </a:lnTo>
                  <a:lnTo>
                    <a:pt x="160" y="84"/>
                  </a:lnTo>
                  <a:lnTo>
                    <a:pt x="156" y="88"/>
                  </a:lnTo>
                  <a:lnTo>
                    <a:pt x="160" y="92"/>
                  </a:lnTo>
                  <a:lnTo>
                    <a:pt x="156" y="96"/>
                  </a:lnTo>
                  <a:lnTo>
                    <a:pt x="160" y="104"/>
                  </a:lnTo>
                  <a:lnTo>
                    <a:pt x="160" y="108"/>
                  </a:lnTo>
                  <a:lnTo>
                    <a:pt x="164" y="112"/>
                  </a:lnTo>
                  <a:lnTo>
                    <a:pt x="168" y="112"/>
                  </a:lnTo>
                  <a:lnTo>
                    <a:pt x="172" y="112"/>
                  </a:lnTo>
                  <a:lnTo>
                    <a:pt x="176" y="120"/>
                  </a:lnTo>
                  <a:lnTo>
                    <a:pt x="168" y="124"/>
                  </a:lnTo>
                  <a:lnTo>
                    <a:pt x="156" y="132"/>
                  </a:lnTo>
                  <a:lnTo>
                    <a:pt x="148" y="136"/>
                  </a:lnTo>
                  <a:lnTo>
                    <a:pt x="140" y="140"/>
                  </a:lnTo>
                  <a:lnTo>
                    <a:pt x="136" y="144"/>
                  </a:lnTo>
                  <a:lnTo>
                    <a:pt x="124" y="156"/>
                  </a:lnTo>
                  <a:lnTo>
                    <a:pt x="116" y="156"/>
                  </a:lnTo>
                  <a:lnTo>
                    <a:pt x="112" y="156"/>
                  </a:lnTo>
                  <a:lnTo>
                    <a:pt x="100" y="160"/>
                  </a:lnTo>
                  <a:lnTo>
                    <a:pt x="100" y="156"/>
                  </a:lnTo>
                  <a:lnTo>
                    <a:pt x="100" y="152"/>
                  </a:lnTo>
                  <a:lnTo>
                    <a:pt x="100" y="148"/>
                  </a:lnTo>
                  <a:lnTo>
                    <a:pt x="96" y="148"/>
                  </a:lnTo>
                  <a:lnTo>
                    <a:pt x="92" y="148"/>
                  </a:lnTo>
                  <a:lnTo>
                    <a:pt x="88" y="148"/>
                  </a:lnTo>
                  <a:lnTo>
                    <a:pt x="84" y="144"/>
                  </a:lnTo>
                  <a:lnTo>
                    <a:pt x="84" y="140"/>
                  </a:lnTo>
                  <a:lnTo>
                    <a:pt x="72" y="132"/>
                  </a:lnTo>
                  <a:lnTo>
                    <a:pt x="68" y="128"/>
                  </a:lnTo>
                  <a:lnTo>
                    <a:pt x="60" y="124"/>
                  </a:lnTo>
                  <a:lnTo>
                    <a:pt x="48" y="116"/>
                  </a:lnTo>
                  <a:lnTo>
                    <a:pt x="44" y="112"/>
                  </a:lnTo>
                  <a:lnTo>
                    <a:pt x="36" y="108"/>
                  </a:lnTo>
                  <a:lnTo>
                    <a:pt x="32" y="108"/>
                  </a:lnTo>
                  <a:lnTo>
                    <a:pt x="28" y="104"/>
                  </a:lnTo>
                  <a:lnTo>
                    <a:pt x="12" y="92"/>
                  </a:lnTo>
                  <a:lnTo>
                    <a:pt x="0" y="88"/>
                  </a:lnTo>
                  <a:close/>
                </a:path>
              </a:pathLst>
            </a:custGeom>
            <a:solidFill>
              <a:srgbClr val="CCFFFF"/>
            </a:solidFill>
            <a:ln w="6350">
              <a:solidFill>
                <a:srgbClr val="CCFFFF"/>
              </a:solidFill>
              <a:prstDash val="solid"/>
              <a:round/>
              <a:headEnd/>
              <a:tailEnd/>
            </a:ln>
          </p:spPr>
          <p:txBody>
            <a:bodyPr/>
            <a:lstStyle/>
            <a:p>
              <a:endParaRPr lang="it-IT"/>
            </a:p>
          </p:txBody>
        </p:sp>
        <p:sp>
          <p:nvSpPr>
            <p:cNvPr id="23654" name="Freeform 99">
              <a:extLst>
                <a:ext uri="{FF2B5EF4-FFF2-40B4-BE49-F238E27FC236}">
                  <a16:creationId xmlns:a16="http://schemas.microsoft.com/office/drawing/2014/main" id="{B3092690-A6A3-31AE-EAAA-24613ABAB3F1}"/>
                </a:ext>
              </a:extLst>
            </p:cNvPr>
            <p:cNvSpPr>
              <a:spLocks/>
            </p:cNvSpPr>
            <p:nvPr/>
          </p:nvSpPr>
          <p:spPr bwMode="auto">
            <a:xfrm>
              <a:off x="3000" y="1923"/>
              <a:ext cx="201" cy="184"/>
            </a:xfrm>
            <a:custGeom>
              <a:avLst/>
              <a:gdLst>
                <a:gd name="T0" fmla="*/ 2147483646 w 104"/>
                <a:gd name="T1" fmla="*/ 2147483646 h 72"/>
                <a:gd name="T2" fmla="*/ 2147483646 w 104"/>
                <a:gd name="T3" fmla="*/ 2147483646 h 72"/>
                <a:gd name="T4" fmla="*/ 2147483646 w 104"/>
                <a:gd name="T5" fmla="*/ 2147483646 h 72"/>
                <a:gd name="T6" fmla="*/ 2147483646 w 104"/>
                <a:gd name="T7" fmla="*/ 2147483646 h 72"/>
                <a:gd name="T8" fmla="*/ 2147483646 w 104"/>
                <a:gd name="T9" fmla="*/ 2147483646 h 72"/>
                <a:gd name="T10" fmla="*/ 2147483646 w 104"/>
                <a:gd name="T11" fmla="*/ 2147483646 h 72"/>
                <a:gd name="T12" fmla="*/ 2147483646 w 104"/>
                <a:gd name="T13" fmla="*/ 2147483646 h 72"/>
                <a:gd name="T14" fmla="*/ 2147483646 w 104"/>
                <a:gd name="T15" fmla="*/ 2147483646 h 72"/>
                <a:gd name="T16" fmla="*/ 2147483646 w 104"/>
                <a:gd name="T17" fmla="*/ 2147483646 h 72"/>
                <a:gd name="T18" fmla="*/ 2147483646 w 104"/>
                <a:gd name="T19" fmla="*/ 2147483646 h 72"/>
                <a:gd name="T20" fmla="*/ 2147483646 w 104"/>
                <a:gd name="T21" fmla="*/ 2147483646 h 72"/>
                <a:gd name="T22" fmla="*/ 2147483646 w 104"/>
                <a:gd name="T23" fmla="*/ 2147483646 h 72"/>
                <a:gd name="T24" fmla="*/ 2147483646 w 104"/>
                <a:gd name="T25" fmla="*/ 2147483646 h 72"/>
                <a:gd name="T26" fmla="*/ 2147483646 w 104"/>
                <a:gd name="T27" fmla="*/ 2147483646 h 72"/>
                <a:gd name="T28" fmla="*/ 2147483646 w 104"/>
                <a:gd name="T29" fmla="*/ 2147483646 h 72"/>
                <a:gd name="T30" fmla="*/ 1653508903 w 104"/>
                <a:gd name="T31" fmla="*/ 2147483646 h 72"/>
                <a:gd name="T32" fmla="*/ 0 w 104"/>
                <a:gd name="T33" fmla="*/ 2147483646 h 72"/>
                <a:gd name="T34" fmla="*/ 797840117 w 104"/>
                <a:gd name="T35" fmla="*/ 2147483646 h 72"/>
                <a:gd name="T36" fmla="*/ 1653508903 w 104"/>
                <a:gd name="T37" fmla="*/ 2147483646 h 72"/>
                <a:gd name="T38" fmla="*/ 2147483646 w 104"/>
                <a:gd name="T39" fmla="*/ 2147483646 h 72"/>
                <a:gd name="T40" fmla="*/ 2147483646 w 104"/>
                <a:gd name="T41" fmla="*/ 2147483646 h 72"/>
                <a:gd name="T42" fmla="*/ 2147483646 w 104"/>
                <a:gd name="T43" fmla="*/ 2147483646 h 72"/>
                <a:gd name="T44" fmla="*/ 2147483646 w 104"/>
                <a:gd name="T45" fmla="*/ 2147483646 h 72"/>
                <a:gd name="T46" fmla="*/ 2147483646 w 104"/>
                <a:gd name="T47" fmla="*/ 2147483646 h 72"/>
                <a:gd name="T48" fmla="*/ 2147483646 w 104"/>
                <a:gd name="T49" fmla="*/ 2147483646 h 72"/>
                <a:gd name="T50" fmla="*/ 2147483646 w 104"/>
                <a:gd name="T51" fmla="*/ 2147483646 h 72"/>
                <a:gd name="T52" fmla="*/ 2147483646 w 104"/>
                <a:gd name="T53" fmla="*/ 2147483646 h 72"/>
                <a:gd name="T54" fmla="*/ 2147483646 w 104"/>
                <a:gd name="T55" fmla="*/ 2147483646 h 72"/>
                <a:gd name="T56" fmla="*/ 2147483646 w 104"/>
                <a:gd name="T57" fmla="*/ 0 h 72"/>
                <a:gd name="T58" fmla="*/ 2147483646 w 104"/>
                <a:gd name="T59" fmla="*/ 2147483646 h 72"/>
                <a:gd name="T60" fmla="*/ 2147483646 w 104"/>
                <a:gd name="T61" fmla="*/ 2147483646 h 72"/>
                <a:gd name="T62" fmla="*/ 2147483646 w 104"/>
                <a:gd name="T63" fmla="*/ 2147483646 h 72"/>
                <a:gd name="T64" fmla="*/ 2147483646 w 104"/>
                <a:gd name="T65" fmla="*/ 2147483646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72"/>
                <a:gd name="T101" fmla="*/ 104 w 104"/>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72">
                  <a:moveTo>
                    <a:pt x="96" y="8"/>
                  </a:moveTo>
                  <a:lnTo>
                    <a:pt x="100" y="12"/>
                  </a:lnTo>
                  <a:lnTo>
                    <a:pt x="100" y="16"/>
                  </a:lnTo>
                  <a:lnTo>
                    <a:pt x="100" y="20"/>
                  </a:lnTo>
                  <a:lnTo>
                    <a:pt x="100" y="24"/>
                  </a:lnTo>
                  <a:lnTo>
                    <a:pt x="104" y="28"/>
                  </a:lnTo>
                  <a:lnTo>
                    <a:pt x="104" y="32"/>
                  </a:lnTo>
                  <a:lnTo>
                    <a:pt x="96" y="32"/>
                  </a:lnTo>
                  <a:lnTo>
                    <a:pt x="92" y="36"/>
                  </a:lnTo>
                  <a:lnTo>
                    <a:pt x="88" y="32"/>
                  </a:lnTo>
                  <a:lnTo>
                    <a:pt x="88" y="36"/>
                  </a:lnTo>
                  <a:lnTo>
                    <a:pt x="84" y="36"/>
                  </a:lnTo>
                  <a:lnTo>
                    <a:pt x="80" y="36"/>
                  </a:lnTo>
                  <a:lnTo>
                    <a:pt x="80" y="40"/>
                  </a:lnTo>
                  <a:lnTo>
                    <a:pt x="84" y="44"/>
                  </a:lnTo>
                  <a:lnTo>
                    <a:pt x="80" y="44"/>
                  </a:lnTo>
                  <a:lnTo>
                    <a:pt x="76" y="48"/>
                  </a:lnTo>
                  <a:lnTo>
                    <a:pt x="72" y="48"/>
                  </a:lnTo>
                  <a:lnTo>
                    <a:pt x="68" y="48"/>
                  </a:lnTo>
                  <a:lnTo>
                    <a:pt x="68" y="52"/>
                  </a:lnTo>
                  <a:lnTo>
                    <a:pt x="64" y="52"/>
                  </a:lnTo>
                  <a:lnTo>
                    <a:pt x="60" y="52"/>
                  </a:lnTo>
                  <a:lnTo>
                    <a:pt x="60" y="56"/>
                  </a:lnTo>
                  <a:lnTo>
                    <a:pt x="56" y="56"/>
                  </a:lnTo>
                  <a:lnTo>
                    <a:pt x="52" y="56"/>
                  </a:lnTo>
                  <a:lnTo>
                    <a:pt x="48" y="56"/>
                  </a:lnTo>
                  <a:lnTo>
                    <a:pt x="44" y="60"/>
                  </a:lnTo>
                  <a:lnTo>
                    <a:pt x="40" y="64"/>
                  </a:lnTo>
                  <a:lnTo>
                    <a:pt x="40" y="72"/>
                  </a:lnTo>
                  <a:lnTo>
                    <a:pt x="32" y="72"/>
                  </a:lnTo>
                  <a:lnTo>
                    <a:pt x="28" y="72"/>
                  </a:lnTo>
                  <a:lnTo>
                    <a:pt x="16" y="72"/>
                  </a:lnTo>
                  <a:lnTo>
                    <a:pt x="8" y="72"/>
                  </a:lnTo>
                  <a:lnTo>
                    <a:pt x="0" y="72"/>
                  </a:lnTo>
                  <a:lnTo>
                    <a:pt x="4" y="68"/>
                  </a:lnTo>
                  <a:lnTo>
                    <a:pt x="8" y="68"/>
                  </a:lnTo>
                  <a:lnTo>
                    <a:pt x="16" y="68"/>
                  </a:lnTo>
                  <a:lnTo>
                    <a:pt x="16" y="64"/>
                  </a:lnTo>
                  <a:lnTo>
                    <a:pt x="20" y="60"/>
                  </a:lnTo>
                  <a:lnTo>
                    <a:pt x="24" y="60"/>
                  </a:lnTo>
                  <a:lnTo>
                    <a:pt x="28" y="56"/>
                  </a:lnTo>
                  <a:lnTo>
                    <a:pt x="32" y="52"/>
                  </a:lnTo>
                  <a:lnTo>
                    <a:pt x="32" y="48"/>
                  </a:lnTo>
                  <a:lnTo>
                    <a:pt x="28" y="44"/>
                  </a:lnTo>
                  <a:lnTo>
                    <a:pt x="28" y="40"/>
                  </a:lnTo>
                  <a:lnTo>
                    <a:pt x="32" y="36"/>
                  </a:lnTo>
                  <a:lnTo>
                    <a:pt x="36" y="32"/>
                  </a:lnTo>
                  <a:lnTo>
                    <a:pt x="36" y="28"/>
                  </a:lnTo>
                  <a:lnTo>
                    <a:pt x="40" y="24"/>
                  </a:lnTo>
                  <a:lnTo>
                    <a:pt x="44" y="24"/>
                  </a:lnTo>
                  <a:lnTo>
                    <a:pt x="44" y="20"/>
                  </a:lnTo>
                  <a:lnTo>
                    <a:pt x="52" y="20"/>
                  </a:lnTo>
                  <a:lnTo>
                    <a:pt x="52" y="16"/>
                  </a:lnTo>
                  <a:lnTo>
                    <a:pt x="56" y="16"/>
                  </a:lnTo>
                  <a:lnTo>
                    <a:pt x="56" y="12"/>
                  </a:lnTo>
                  <a:lnTo>
                    <a:pt x="60" y="8"/>
                  </a:lnTo>
                  <a:lnTo>
                    <a:pt x="64" y="0"/>
                  </a:lnTo>
                  <a:lnTo>
                    <a:pt x="68" y="0"/>
                  </a:lnTo>
                  <a:lnTo>
                    <a:pt x="68" y="4"/>
                  </a:lnTo>
                  <a:lnTo>
                    <a:pt x="76" y="8"/>
                  </a:lnTo>
                  <a:lnTo>
                    <a:pt x="80" y="8"/>
                  </a:lnTo>
                  <a:lnTo>
                    <a:pt x="84" y="8"/>
                  </a:lnTo>
                  <a:lnTo>
                    <a:pt x="88" y="4"/>
                  </a:lnTo>
                  <a:lnTo>
                    <a:pt x="88" y="8"/>
                  </a:lnTo>
                  <a:lnTo>
                    <a:pt x="92" y="8"/>
                  </a:lnTo>
                  <a:lnTo>
                    <a:pt x="96" y="8"/>
                  </a:lnTo>
                  <a:close/>
                </a:path>
              </a:pathLst>
            </a:custGeom>
            <a:solidFill>
              <a:srgbClr val="CCFFFF"/>
            </a:solidFill>
            <a:ln w="6350">
              <a:solidFill>
                <a:srgbClr val="CCFFFF"/>
              </a:solidFill>
              <a:prstDash val="solid"/>
              <a:round/>
              <a:headEnd/>
              <a:tailEnd/>
            </a:ln>
          </p:spPr>
          <p:txBody>
            <a:bodyPr/>
            <a:lstStyle/>
            <a:p>
              <a:endParaRPr lang="it-IT"/>
            </a:p>
          </p:txBody>
        </p:sp>
        <p:sp>
          <p:nvSpPr>
            <p:cNvPr id="23655" name="Freeform 100">
              <a:extLst>
                <a:ext uri="{FF2B5EF4-FFF2-40B4-BE49-F238E27FC236}">
                  <a16:creationId xmlns:a16="http://schemas.microsoft.com/office/drawing/2014/main" id="{401DC084-5D1A-4934-2460-EC17966925B4}"/>
                </a:ext>
              </a:extLst>
            </p:cNvPr>
            <p:cNvSpPr>
              <a:spLocks/>
            </p:cNvSpPr>
            <p:nvPr/>
          </p:nvSpPr>
          <p:spPr bwMode="auto">
            <a:xfrm>
              <a:off x="3800" y="1953"/>
              <a:ext cx="22" cy="42"/>
            </a:xfrm>
            <a:custGeom>
              <a:avLst/>
              <a:gdLst>
                <a:gd name="T0" fmla="*/ 194319389 w 12"/>
                <a:gd name="T1" fmla="*/ 0 h 16"/>
                <a:gd name="T2" fmla="*/ 278929772 w 12"/>
                <a:gd name="T3" fmla="*/ 0 h 16"/>
                <a:gd name="T4" fmla="*/ 278929772 w 12"/>
                <a:gd name="T5" fmla="*/ 2147483646 h 16"/>
                <a:gd name="T6" fmla="*/ 278929772 w 12"/>
                <a:gd name="T7" fmla="*/ 2147483646 h 16"/>
                <a:gd name="T8" fmla="*/ 194319389 w 12"/>
                <a:gd name="T9" fmla="*/ 2147483646 h 16"/>
                <a:gd name="T10" fmla="*/ 278929772 w 12"/>
                <a:gd name="T11" fmla="*/ 2147483646 h 16"/>
                <a:gd name="T12" fmla="*/ 194319389 w 12"/>
                <a:gd name="T13" fmla="*/ 2147483646 h 16"/>
                <a:gd name="T14" fmla="*/ 92238775 w 12"/>
                <a:gd name="T15" fmla="*/ 2147483646 h 16"/>
                <a:gd name="T16" fmla="*/ 0 w 12"/>
                <a:gd name="T17" fmla="*/ 2147483646 h 16"/>
                <a:gd name="T18" fmla="*/ 0 w 12"/>
                <a:gd name="T19" fmla="*/ 2147483646 h 16"/>
                <a:gd name="T20" fmla="*/ 92238775 w 12"/>
                <a:gd name="T21" fmla="*/ 2147483646 h 16"/>
                <a:gd name="T22" fmla="*/ 92238775 w 12"/>
                <a:gd name="T23" fmla="*/ 2147483646 h 16"/>
                <a:gd name="T24" fmla="*/ 92238775 w 12"/>
                <a:gd name="T25" fmla="*/ 0 h 16"/>
                <a:gd name="T26" fmla="*/ 194319389 w 12"/>
                <a:gd name="T27" fmla="*/ 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6"/>
                <a:gd name="T44" fmla="*/ 12 w 12"/>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6">
                  <a:moveTo>
                    <a:pt x="8" y="0"/>
                  </a:moveTo>
                  <a:lnTo>
                    <a:pt x="12" y="0"/>
                  </a:lnTo>
                  <a:lnTo>
                    <a:pt x="12" y="4"/>
                  </a:lnTo>
                  <a:lnTo>
                    <a:pt x="12" y="8"/>
                  </a:lnTo>
                  <a:lnTo>
                    <a:pt x="8" y="8"/>
                  </a:lnTo>
                  <a:lnTo>
                    <a:pt x="12" y="8"/>
                  </a:lnTo>
                  <a:lnTo>
                    <a:pt x="8" y="8"/>
                  </a:lnTo>
                  <a:lnTo>
                    <a:pt x="4" y="12"/>
                  </a:lnTo>
                  <a:lnTo>
                    <a:pt x="0" y="16"/>
                  </a:lnTo>
                  <a:lnTo>
                    <a:pt x="0" y="12"/>
                  </a:lnTo>
                  <a:lnTo>
                    <a:pt x="4" y="8"/>
                  </a:lnTo>
                  <a:lnTo>
                    <a:pt x="4" y="4"/>
                  </a:lnTo>
                  <a:lnTo>
                    <a:pt x="4" y="0"/>
                  </a:lnTo>
                  <a:lnTo>
                    <a:pt x="8" y="0"/>
                  </a:lnTo>
                  <a:close/>
                </a:path>
              </a:pathLst>
            </a:custGeom>
            <a:solidFill>
              <a:srgbClr val="CCFFFF"/>
            </a:solidFill>
            <a:ln w="6350">
              <a:solidFill>
                <a:srgbClr val="CCFFFF"/>
              </a:solidFill>
              <a:prstDash val="solid"/>
              <a:round/>
              <a:headEnd/>
              <a:tailEnd/>
            </a:ln>
          </p:spPr>
          <p:txBody>
            <a:bodyPr/>
            <a:lstStyle/>
            <a:p>
              <a:endParaRPr lang="it-IT"/>
            </a:p>
          </p:txBody>
        </p:sp>
        <p:sp>
          <p:nvSpPr>
            <p:cNvPr id="23656" name="Freeform 101">
              <a:extLst>
                <a:ext uri="{FF2B5EF4-FFF2-40B4-BE49-F238E27FC236}">
                  <a16:creationId xmlns:a16="http://schemas.microsoft.com/office/drawing/2014/main" id="{D04370DC-37AF-A386-6880-84AE729DFCDE}"/>
                </a:ext>
              </a:extLst>
            </p:cNvPr>
            <p:cNvSpPr>
              <a:spLocks/>
            </p:cNvSpPr>
            <p:nvPr/>
          </p:nvSpPr>
          <p:spPr bwMode="auto">
            <a:xfrm>
              <a:off x="1283" y="1995"/>
              <a:ext cx="499" cy="401"/>
            </a:xfrm>
            <a:custGeom>
              <a:avLst/>
              <a:gdLst>
                <a:gd name="T0" fmla="*/ 2147483646 w 260"/>
                <a:gd name="T1" fmla="*/ 2147483646 h 156"/>
                <a:gd name="T2" fmla="*/ 2147483646 w 260"/>
                <a:gd name="T3" fmla="*/ 2147483646 h 156"/>
                <a:gd name="T4" fmla="*/ 2147483646 w 260"/>
                <a:gd name="T5" fmla="*/ 2147483646 h 156"/>
                <a:gd name="T6" fmla="*/ 2147483646 w 260"/>
                <a:gd name="T7" fmla="*/ 2147483646 h 156"/>
                <a:gd name="T8" fmla="*/ 2147483646 w 260"/>
                <a:gd name="T9" fmla="*/ 2147483646 h 156"/>
                <a:gd name="T10" fmla="*/ 2147483646 w 260"/>
                <a:gd name="T11" fmla="*/ 2147483646 h 156"/>
                <a:gd name="T12" fmla="*/ 2147483646 w 260"/>
                <a:gd name="T13" fmla="*/ 2147483646 h 156"/>
                <a:gd name="T14" fmla="*/ 2147483646 w 260"/>
                <a:gd name="T15" fmla="*/ 2147483646 h 156"/>
                <a:gd name="T16" fmla="*/ 2147483646 w 260"/>
                <a:gd name="T17" fmla="*/ 2147483646 h 156"/>
                <a:gd name="T18" fmla="*/ 2147483646 w 260"/>
                <a:gd name="T19" fmla="*/ 2147483646 h 156"/>
                <a:gd name="T20" fmla="*/ 2147483646 w 260"/>
                <a:gd name="T21" fmla="*/ 2147483646 h 156"/>
                <a:gd name="T22" fmla="*/ 2147483646 w 260"/>
                <a:gd name="T23" fmla="*/ 2147483646 h 156"/>
                <a:gd name="T24" fmla="*/ 2147483646 w 260"/>
                <a:gd name="T25" fmla="*/ 2147483646 h 156"/>
                <a:gd name="T26" fmla="*/ 2147483646 w 260"/>
                <a:gd name="T27" fmla="*/ 2147483646 h 156"/>
                <a:gd name="T28" fmla="*/ 2147483646 w 260"/>
                <a:gd name="T29" fmla="*/ 2147483646 h 156"/>
                <a:gd name="T30" fmla="*/ 2147483646 w 260"/>
                <a:gd name="T31" fmla="*/ 2147483646 h 156"/>
                <a:gd name="T32" fmla="*/ 2147483646 w 260"/>
                <a:gd name="T33" fmla="*/ 2147483646 h 156"/>
                <a:gd name="T34" fmla="*/ 2147483646 w 260"/>
                <a:gd name="T35" fmla="*/ 2147483646 h 156"/>
                <a:gd name="T36" fmla="*/ 2147483646 w 260"/>
                <a:gd name="T37" fmla="*/ 2147483646 h 156"/>
                <a:gd name="T38" fmla="*/ 2147483646 w 260"/>
                <a:gd name="T39" fmla="*/ 2147483646 h 156"/>
                <a:gd name="T40" fmla="*/ 2147483646 w 260"/>
                <a:gd name="T41" fmla="*/ 2147483646 h 156"/>
                <a:gd name="T42" fmla="*/ 2147483646 w 260"/>
                <a:gd name="T43" fmla="*/ 2147483646 h 156"/>
                <a:gd name="T44" fmla="*/ 2147483646 w 260"/>
                <a:gd name="T45" fmla="*/ 2147483646 h 156"/>
                <a:gd name="T46" fmla="*/ 2147483646 w 260"/>
                <a:gd name="T47" fmla="*/ 2147483646 h 156"/>
                <a:gd name="T48" fmla="*/ 2147483646 w 260"/>
                <a:gd name="T49" fmla="*/ 2147483646 h 156"/>
                <a:gd name="T50" fmla="*/ 2147483646 w 260"/>
                <a:gd name="T51" fmla="*/ 2147483646 h 156"/>
                <a:gd name="T52" fmla="*/ 2147483646 w 260"/>
                <a:gd name="T53" fmla="*/ 2147483646 h 156"/>
                <a:gd name="T54" fmla="*/ 2147483646 w 260"/>
                <a:gd name="T55" fmla="*/ 2147483646 h 156"/>
                <a:gd name="T56" fmla="*/ 2147483646 w 260"/>
                <a:gd name="T57" fmla="*/ 2147483646 h 156"/>
                <a:gd name="T58" fmla="*/ 2147483646 w 260"/>
                <a:gd name="T59" fmla="*/ 2147483646 h 156"/>
                <a:gd name="T60" fmla="*/ 2147483646 w 260"/>
                <a:gd name="T61" fmla="*/ 2147483646 h 156"/>
                <a:gd name="T62" fmla="*/ 2147483646 w 260"/>
                <a:gd name="T63" fmla="*/ 2147483646 h 156"/>
                <a:gd name="T64" fmla="*/ 2147483646 w 260"/>
                <a:gd name="T65" fmla="*/ 2147483646 h 156"/>
                <a:gd name="T66" fmla="*/ 2022588085 w 260"/>
                <a:gd name="T67" fmla="*/ 2147483646 h 156"/>
                <a:gd name="T68" fmla="*/ 1676745362 w 260"/>
                <a:gd name="T69" fmla="*/ 2147483646 h 156"/>
                <a:gd name="T70" fmla="*/ 2147483646 w 260"/>
                <a:gd name="T71" fmla="*/ 2147483646 h 156"/>
                <a:gd name="T72" fmla="*/ 2147483646 w 260"/>
                <a:gd name="T73" fmla="*/ 2147483646 h 156"/>
                <a:gd name="T74" fmla="*/ 2147483646 w 260"/>
                <a:gd name="T75" fmla="*/ 2147483646 h 156"/>
                <a:gd name="T76" fmla="*/ 2147483646 w 260"/>
                <a:gd name="T77" fmla="*/ 2147483646 h 156"/>
                <a:gd name="T78" fmla="*/ 2147483646 w 260"/>
                <a:gd name="T79" fmla="*/ 2147483646 h 156"/>
                <a:gd name="T80" fmla="*/ 2147483646 w 260"/>
                <a:gd name="T81" fmla="*/ 2147483646 h 156"/>
                <a:gd name="T82" fmla="*/ 2147483646 w 260"/>
                <a:gd name="T83" fmla="*/ 2147483646 h 156"/>
                <a:gd name="T84" fmla="*/ 2147483646 w 260"/>
                <a:gd name="T85" fmla="*/ 2147483646 h 156"/>
                <a:gd name="T86" fmla="*/ 1351789010 w 260"/>
                <a:gd name="T87" fmla="*/ 2147483646 h 156"/>
                <a:gd name="T88" fmla="*/ 2147483646 w 260"/>
                <a:gd name="T89" fmla="*/ 2147483646 h 156"/>
                <a:gd name="T90" fmla="*/ 1676745362 w 260"/>
                <a:gd name="T91" fmla="*/ 2147483646 h 156"/>
                <a:gd name="T92" fmla="*/ 665333125 w 260"/>
                <a:gd name="T93" fmla="*/ 2147483646 h 156"/>
                <a:gd name="T94" fmla="*/ 0 w 260"/>
                <a:gd name="T95" fmla="*/ 2147483646 h 156"/>
                <a:gd name="T96" fmla="*/ 1676745362 w 260"/>
                <a:gd name="T97" fmla="*/ 2147483646 h 156"/>
                <a:gd name="T98" fmla="*/ 2147483646 w 260"/>
                <a:gd name="T99" fmla="*/ 2147483646 h 156"/>
                <a:gd name="T100" fmla="*/ 2147483646 w 260"/>
                <a:gd name="T101" fmla="*/ 2147483646 h 156"/>
                <a:gd name="T102" fmla="*/ 2147483646 w 260"/>
                <a:gd name="T103" fmla="*/ 2147483646 h 156"/>
                <a:gd name="T104" fmla="*/ 2147483646 w 260"/>
                <a:gd name="T105" fmla="*/ 2147483646 h 156"/>
                <a:gd name="T106" fmla="*/ 2147483646 w 260"/>
                <a:gd name="T107" fmla="*/ 2147483646 h 156"/>
                <a:gd name="T108" fmla="*/ 2147483646 w 260"/>
                <a:gd name="T109" fmla="*/ 2147483646 h 156"/>
                <a:gd name="T110" fmla="*/ 2147483646 w 260"/>
                <a:gd name="T111" fmla="*/ 2147483646 h 156"/>
                <a:gd name="T112" fmla="*/ 2147483646 w 260"/>
                <a:gd name="T113" fmla="*/ 2147483646 h 156"/>
                <a:gd name="T114" fmla="*/ 2147483646 w 260"/>
                <a:gd name="T115" fmla="*/ 2147483646 h 15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60"/>
                <a:gd name="T175" fmla="*/ 0 h 156"/>
                <a:gd name="T176" fmla="*/ 260 w 260"/>
                <a:gd name="T177" fmla="*/ 156 h 15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60" h="156">
                  <a:moveTo>
                    <a:pt x="172" y="60"/>
                  </a:moveTo>
                  <a:lnTo>
                    <a:pt x="168" y="64"/>
                  </a:lnTo>
                  <a:lnTo>
                    <a:pt x="168" y="68"/>
                  </a:lnTo>
                  <a:lnTo>
                    <a:pt x="168" y="72"/>
                  </a:lnTo>
                  <a:lnTo>
                    <a:pt x="168" y="80"/>
                  </a:lnTo>
                  <a:lnTo>
                    <a:pt x="164" y="84"/>
                  </a:lnTo>
                  <a:lnTo>
                    <a:pt x="164" y="88"/>
                  </a:lnTo>
                  <a:lnTo>
                    <a:pt x="168" y="96"/>
                  </a:lnTo>
                  <a:lnTo>
                    <a:pt x="168" y="100"/>
                  </a:lnTo>
                  <a:lnTo>
                    <a:pt x="172" y="104"/>
                  </a:lnTo>
                  <a:lnTo>
                    <a:pt x="176" y="108"/>
                  </a:lnTo>
                  <a:lnTo>
                    <a:pt x="176" y="112"/>
                  </a:lnTo>
                  <a:lnTo>
                    <a:pt x="180" y="112"/>
                  </a:lnTo>
                  <a:lnTo>
                    <a:pt x="184" y="120"/>
                  </a:lnTo>
                  <a:lnTo>
                    <a:pt x="188" y="120"/>
                  </a:lnTo>
                  <a:lnTo>
                    <a:pt x="192" y="120"/>
                  </a:lnTo>
                  <a:lnTo>
                    <a:pt x="192" y="124"/>
                  </a:lnTo>
                  <a:lnTo>
                    <a:pt x="196" y="124"/>
                  </a:lnTo>
                  <a:lnTo>
                    <a:pt x="200" y="124"/>
                  </a:lnTo>
                  <a:lnTo>
                    <a:pt x="208" y="120"/>
                  </a:lnTo>
                  <a:lnTo>
                    <a:pt x="212" y="120"/>
                  </a:lnTo>
                  <a:lnTo>
                    <a:pt x="216" y="120"/>
                  </a:lnTo>
                  <a:lnTo>
                    <a:pt x="216" y="124"/>
                  </a:lnTo>
                  <a:lnTo>
                    <a:pt x="220" y="124"/>
                  </a:lnTo>
                  <a:lnTo>
                    <a:pt x="220" y="120"/>
                  </a:lnTo>
                  <a:lnTo>
                    <a:pt x="224" y="116"/>
                  </a:lnTo>
                  <a:lnTo>
                    <a:pt x="228" y="112"/>
                  </a:lnTo>
                  <a:lnTo>
                    <a:pt x="228" y="108"/>
                  </a:lnTo>
                  <a:lnTo>
                    <a:pt x="228" y="104"/>
                  </a:lnTo>
                  <a:lnTo>
                    <a:pt x="228" y="100"/>
                  </a:lnTo>
                  <a:lnTo>
                    <a:pt x="232" y="100"/>
                  </a:lnTo>
                  <a:lnTo>
                    <a:pt x="236" y="100"/>
                  </a:lnTo>
                  <a:lnTo>
                    <a:pt x="240" y="96"/>
                  </a:lnTo>
                  <a:lnTo>
                    <a:pt x="244" y="96"/>
                  </a:lnTo>
                  <a:lnTo>
                    <a:pt x="248" y="96"/>
                  </a:lnTo>
                  <a:lnTo>
                    <a:pt x="252" y="96"/>
                  </a:lnTo>
                  <a:lnTo>
                    <a:pt x="256" y="96"/>
                  </a:lnTo>
                  <a:lnTo>
                    <a:pt x="260" y="100"/>
                  </a:lnTo>
                  <a:lnTo>
                    <a:pt x="260" y="104"/>
                  </a:lnTo>
                  <a:lnTo>
                    <a:pt x="256" y="104"/>
                  </a:lnTo>
                  <a:lnTo>
                    <a:pt x="256" y="108"/>
                  </a:lnTo>
                  <a:lnTo>
                    <a:pt x="256" y="112"/>
                  </a:lnTo>
                  <a:lnTo>
                    <a:pt x="252" y="112"/>
                  </a:lnTo>
                  <a:lnTo>
                    <a:pt x="256" y="112"/>
                  </a:lnTo>
                  <a:lnTo>
                    <a:pt x="252" y="116"/>
                  </a:lnTo>
                  <a:lnTo>
                    <a:pt x="252" y="120"/>
                  </a:lnTo>
                  <a:lnTo>
                    <a:pt x="252" y="124"/>
                  </a:lnTo>
                  <a:lnTo>
                    <a:pt x="252" y="120"/>
                  </a:lnTo>
                  <a:lnTo>
                    <a:pt x="248" y="120"/>
                  </a:lnTo>
                  <a:lnTo>
                    <a:pt x="248" y="124"/>
                  </a:lnTo>
                  <a:lnTo>
                    <a:pt x="244" y="124"/>
                  </a:lnTo>
                  <a:lnTo>
                    <a:pt x="244" y="128"/>
                  </a:lnTo>
                  <a:lnTo>
                    <a:pt x="240" y="128"/>
                  </a:lnTo>
                  <a:lnTo>
                    <a:pt x="232" y="128"/>
                  </a:lnTo>
                  <a:lnTo>
                    <a:pt x="224" y="128"/>
                  </a:lnTo>
                  <a:lnTo>
                    <a:pt x="224" y="132"/>
                  </a:lnTo>
                  <a:lnTo>
                    <a:pt x="220" y="132"/>
                  </a:lnTo>
                  <a:lnTo>
                    <a:pt x="224" y="132"/>
                  </a:lnTo>
                  <a:lnTo>
                    <a:pt x="224" y="136"/>
                  </a:lnTo>
                  <a:lnTo>
                    <a:pt x="228" y="136"/>
                  </a:lnTo>
                  <a:lnTo>
                    <a:pt x="228" y="140"/>
                  </a:lnTo>
                  <a:lnTo>
                    <a:pt x="232" y="140"/>
                  </a:lnTo>
                  <a:lnTo>
                    <a:pt x="228" y="144"/>
                  </a:lnTo>
                  <a:lnTo>
                    <a:pt x="224" y="144"/>
                  </a:lnTo>
                  <a:lnTo>
                    <a:pt x="220" y="144"/>
                  </a:lnTo>
                  <a:lnTo>
                    <a:pt x="216" y="152"/>
                  </a:lnTo>
                  <a:lnTo>
                    <a:pt x="216" y="156"/>
                  </a:lnTo>
                  <a:lnTo>
                    <a:pt x="212" y="156"/>
                  </a:lnTo>
                  <a:lnTo>
                    <a:pt x="208" y="152"/>
                  </a:lnTo>
                  <a:lnTo>
                    <a:pt x="204" y="148"/>
                  </a:lnTo>
                  <a:lnTo>
                    <a:pt x="200" y="144"/>
                  </a:lnTo>
                  <a:lnTo>
                    <a:pt x="196" y="140"/>
                  </a:lnTo>
                  <a:lnTo>
                    <a:pt x="192" y="140"/>
                  </a:lnTo>
                  <a:lnTo>
                    <a:pt x="188" y="140"/>
                  </a:lnTo>
                  <a:lnTo>
                    <a:pt x="188" y="144"/>
                  </a:lnTo>
                  <a:lnTo>
                    <a:pt x="184" y="144"/>
                  </a:lnTo>
                  <a:lnTo>
                    <a:pt x="180" y="144"/>
                  </a:lnTo>
                  <a:lnTo>
                    <a:pt x="176" y="144"/>
                  </a:lnTo>
                  <a:lnTo>
                    <a:pt x="172" y="144"/>
                  </a:lnTo>
                  <a:lnTo>
                    <a:pt x="164" y="144"/>
                  </a:lnTo>
                  <a:lnTo>
                    <a:pt x="160" y="140"/>
                  </a:lnTo>
                  <a:lnTo>
                    <a:pt x="156" y="140"/>
                  </a:lnTo>
                  <a:lnTo>
                    <a:pt x="156" y="136"/>
                  </a:lnTo>
                  <a:lnTo>
                    <a:pt x="148" y="136"/>
                  </a:lnTo>
                  <a:lnTo>
                    <a:pt x="144" y="136"/>
                  </a:lnTo>
                  <a:lnTo>
                    <a:pt x="140" y="132"/>
                  </a:lnTo>
                  <a:lnTo>
                    <a:pt x="136" y="132"/>
                  </a:lnTo>
                  <a:lnTo>
                    <a:pt x="132" y="128"/>
                  </a:lnTo>
                  <a:lnTo>
                    <a:pt x="128" y="128"/>
                  </a:lnTo>
                  <a:lnTo>
                    <a:pt x="124" y="124"/>
                  </a:lnTo>
                  <a:lnTo>
                    <a:pt x="116" y="124"/>
                  </a:lnTo>
                  <a:lnTo>
                    <a:pt x="116" y="120"/>
                  </a:lnTo>
                  <a:lnTo>
                    <a:pt x="112" y="120"/>
                  </a:lnTo>
                  <a:lnTo>
                    <a:pt x="112" y="116"/>
                  </a:lnTo>
                  <a:lnTo>
                    <a:pt x="108" y="116"/>
                  </a:lnTo>
                  <a:lnTo>
                    <a:pt x="104" y="116"/>
                  </a:lnTo>
                  <a:lnTo>
                    <a:pt x="104" y="112"/>
                  </a:lnTo>
                  <a:lnTo>
                    <a:pt x="100" y="108"/>
                  </a:lnTo>
                  <a:lnTo>
                    <a:pt x="100" y="104"/>
                  </a:lnTo>
                  <a:lnTo>
                    <a:pt x="104" y="104"/>
                  </a:lnTo>
                  <a:lnTo>
                    <a:pt x="100" y="104"/>
                  </a:lnTo>
                  <a:lnTo>
                    <a:pt x="104" y="100"/>
                  </a:lnTo>
                  <a:lnTo>
                    <a:pt x="100" y="96"/>
                  </a:lnTo>
                  <a:lnTo>
                    <a:pt x="100" y="92"/>
                  </a:lnTo>
                  <a:lnTo>
                    <a:pt x="100" y="88"/>
                  </a:lnTo>
                  <a:lnTo>
                    <a:pt x="96" y="88"/>
                  </a:lnTo>
                  <a:lnTo>
                    <a:pt x="92" y="80"/>
                  </a:lnTo>
                  <a:lnTo>
                    <a:pt x="88" y="80"/>
                  </a:lnTo>
                  <a:lnTo>
                    <a:pt x="84" y="76"/>
                  </a:lnTo>
                  <a:lnTo>
                    <a:pt x="84" y="72"/>
                  </a:lnTo>
                  <a:lnTo>
                    <a:pt x="80" y="72"/>
                  </a:lnTo>
                  <a:lnTo>
                    <a:pt x="80" y="68"/>
                  </a:lnTo>
                  <a:lnTo>
                    <a:pt x="76" y="64"/>
                  </a:lnTo>
                  <a:lnTo>
                    <a:pt x="72" y="64"/>
                  </a:lnTo>
                  <a:lnTo>
                    <a:pt x="72" y="60"/>
                  </a:lnTo>
                  <a:lnTo>
                    <a:pt x="68" y="60"/>
                  </a:lnTo>
                  <a:lnTo>
                    <a:pt x="68" y="56"/>
                  </a:lnTo>
                  <a:lnTo>
                    <a:pt x="68" y="52"/>
                  </a:lnTo>
                  <a:lnTo>
                    <a:pt x="64" y="52"/>
                  </a:lnTo>
                  <a:lnTo>
                    <a:pt x="64" y="48"/>
                  </a:lnTo>
                  <a:lnTo>
                    <a:pt x="60" y="48"/>
                  </a:lnTo>
                  <a:lnTo>
                    <a:pt x="56" y="44"/>
                  </a:lnTo>
                  <a:lnTo>
                    <a:pt x="56" y="40"/>
                  </a:lnTo>
                  <a:lnTo>
                    <a:pt x="52" y="40"/>
                  </a:lnTo>
                  <a:lnTo>
                    <a:pt x="48" y="36"/>
                  </a:lnTo>
                  <a:lnTo>
                    <a:pt x="44" y="32"/>
                  </a:lnTo>
                  <a:lnTo>
                    <a:pt x="40" y="28"/>
                  </a:lnTo>
                  <a:lnTo>
                    <a:pt x="40" y="24"/>
                  </a:lnTo>
                  <a:lnTo>
                    <a:pt x="36" y="24"/>
                  </a:lnTo>
                  <a:lnTo>
                    <a:pt x="36" y="20"/>
                  </a:lnTo>
                  <a:lnTo>
                    <a:pt x="36" y="16"/>
                  </a:lnTo>
                  <a:lnTo>
                    <a:pt x="36" y="12"/>
                  </a:lnTo>
                  <a:lnTo>
                    <a:pt x="32" y="12"/>
                  </a:lnTo>
                  <a:lnTo>
                    <a:pt x="28" y="12"/>
                  </a:lnTo>
                  <a:lnTo>
                    <a:pt x="28" y="8"/>
                  </a:lnTo>
                  <a:lnTo>
                    <a:pt x="24" y="8"/>
                  </a:lnTo>
                  <a:lnTo>
                    <a:pt x="20" y="8"/>
                  </a:lnTo>
                  <a:lnTo>
                    <a:pt x="20" y="12"/>
                  </a:lnTo>
                  <a:lnTo>
                    <a:pt x="20" y="16"/>
                  </a:lnTo>
                  <a:lnTo>
                    <a:pt x="20" y="20"/>
                  </a:lnTo>
                  <a:lnTo>
                    <a:pt x="24" y="24"/>
                  </a:lnTo>
                  <a:lnTo>
                    <a:pt x="28" y="28"/>
                  </a:lnTo>
                  <a:lnTo>
                    <a:pt x="32" y="32"/>
                  </a:lnTo>
                  <a:lnTo>
                    <a:pt x="32" y="36"/>
                  </a:lnTo>
                  <a:lnTo>
                    <a:pt x="36" y="36"/>
                  </a:lnTo>
                  <a:lnTo>
                    <a:pt x="36" y="44"/>
                  </a:lnTo>
                  <a:lnTo>
                    <a:pt x="40" y="44"/>
                  </a:lnTo>
                  <a:lnTo>
                    <a:pt x="44" y="48"/>
                  </a:lnTo>
                  <a:lnTo>
                    <a:pt x="44" y="52"/>
                  </a:lnTo>
                  <a:lnTo>
                    <a:pt x="48" y="52"/>
                  </a:lnTo>
                  <a:lnTo>
                    <a:pt x="48" y="60"/>
                  </a:lnTo>
                  <a:lnTo>
                    <a:pt x="52" y="64"/>
                  </a:lnTo>
                  <a:lnTo>
                    <a:pt x="56" y="68"/>
                  </a:lnTo>
                  <a:lnTo>
                    <a:pt x="56" y="72"/>
                  </a:lnTo>
                  <a:lnTo>
                    <a:pt x="60" y="72"/>
                  </a:lnTo>
                  <a:lnTo>
                    <a:pt x="60" y="76"/>
                  </a:lnTo>
                  <a:lnTo>
                    <a:pt x="64" y="76"/>
                  </a:lnTo>
                  <a:lnTo>
                    <a:pt x="64" y="80"/>
                  </a:lnTo>
                  <a:lnTo>
                    <a:pt x="68" y="80"/>
                  </a:lnTo>
                  <a:lnTo>
                    <a:pt x="64" y="80"/>
                  </a:lnTo>
                  <a:lnTo>
                    <a:pt x="64" y="84"/>
                  </a:lnTo>
                  <a:lnTo>
                    <a:pt x="60" y="84"/>
                  </a:lnTo>
                  <a:lnTo>
                    <a:pt x="60" y="80"/>
                  </a:lnTo>
                  <a:lnTo>
                    <a:pt x="56" y="76"/>
                  </a:lnTo>
                  <a:lnTo>
                    <a:pt x="52" y="76"/>
                  </a:lnTo>
                  <a:lnTo>
                    <a:pt x="48" y="72"/>
                  </a:lnTo>
                  <a:lnTo>
                    <a:pt x="44" y="68"/>
                  </a:lnTo>
                  <a:lnTo>
                    <a:pt x="44" y="64"/>
                  </a:lnTo>
                  <a:lnTo>
                    <a:pt x="44" y="60"/>
                  </a:lnTo>
                  <a:lnTo>
                    <a:pt x="40" y="56"/>
                  </a:lnTo>
                  <a:lnTo>
                    <a:pt x="36" y="56"/>
                  </a:lnTo>
                  <a:lnTo>
                    <a:pt x="36" y="52"/>
                  </a:lnTo>
                  <a:lnTo>
                    <a:pt x="32" y="52"/>
                  </a:lnTo>
                  <a:lnTo>
                    <a:pt x="24" y="48"/>
                  </a:lnTo>
                  <a:lnTo>
                    <a:pt x="20" y="44"/>
                  </a:lnTo>
                  <a:lnTo>
                    <a:pt x="16" y="40"/>
                  </a:lnTo>
                  <a:lnTo>
                    <a:pt x="20" y="44"/>
                  </a:lnTo>
                  <a:lnTo>
                    <a:pt x="24" y="44"/>
                  </a:lnTo>
                  <a:lnTo>
                    <a:pt x="24" y="40"/>
                  </a:lnTo>
                  <a:lnTo>
                    <a:pt x="28" y="40"/>
                  </a:lnTo>
                  <a:lnTo>
                    <a:pt x="28" y="36"/>
                  </a:lnTo>
                  <a:lnTo>
                    <a:pt x="24" y="36"/>
                  </a:lnTo>
                  <a:lnTo>
                    <a:pt x="24" y="32"/>
                  </a:lnTo>
                  <a:lnTo>
                    <a:pt x="20" y="28"/>
                  </a:lnTo>
                  <a:lnTo>
                    <a:pt x="16" y="28"/>
                  </a:lnTo>
                  <a:lnTo>
                    <a:pt x="12" y="24"/>
                  </a:lnTo>
                  <a:lnTo>
                    <a:pt x="12" y="20"/>
                  </a:lnTo>
                  <a:lnTo>
                    <a:pt x="8" y="20"/>
                  </a:lnTo>
                  <a:lnTo>
                    <a:pt x="8" y="16"/>
                  </a:lnTo>
                  <a:lnTo>
                    <a:pt x="4" y="12"/>
                  </a:lnTo>
                  <a:lnTo>
                    <a:pt x="4" y="8"/>
                  </a:lnTo>
                  <a:lnTo>
                    <a:pt x="0" y="4"/>
                  </a:lnTo>
                  <a:lnTo>
                    <a:pt x="0" y="0"/>
                  </a:lnTo>
                  <a:lnTo>
                    <a:pt x="12" y="0"/>
                  </a:lnTo>
                  <a:lnTo>
                    <a:pt x="20" y="0"/>
                  </a:lnTo>
                  <a:lnTo>
                    <a:pt x="20" y="4"/>
                  </a:lnTo>
                  <a:lnTo>
                    <a:pt x="28" y="4"/>
                  </a:lnTo>
                  <a:lnTo>
                    <a:pt x="36" y="8"/>
                  </a:lnTo>
                  <a:lnTo>
                    <a:pt x="52" y="12"/>
                  </a:lnTo>
                  <a:lnTo>
                    <a:pt x="60" y="12"/>
                  </a:lnTo>
                  <a:lnTo>
                    <a:pt x="64" y="12"/>
                  </a:lnTo>
                  <a:lnTo>
                    <a:pt x="68" y="12"/>
                  </a:lnTo>
                  <a:lnTo>
                    <a:pt x="76" y="12"/>
                  </a:lnTo>
                  <a:lnTo>
                    <a:pt x="76" y="8"/>
                  </a:lnTo>
                  <a:lnTo>
                    <a:pt x="84" y="8"/>
                  </a:lnTo>
                  <a:lnTo>
                    <a:pt x="92" y="8"/>
                  </a:lnTo>
                  <a:lnTo>
                    <a:pt x="96" y="12"/>
                  </a:lnTo>
                  <a:lnTo>
                    <a:pt x="100" y="16"/>
                  </a:lnTo>
                  <a:lnTo>
                    <a:pt x="104" y="16"/>
                  </a:lnTo>
                  <a:lnTo>
                    <a:pt x="104" y="20"/>
                  </a:lnTo>
                  <a:lnTo>
                    <a:pt x="108" y="24"/>
                  </a:lnTo>
                  <a:lnTo>
                    <a:pt x="108" y="28"/>
                  </a:lnTo>
                  <a:lnTo>
                    <a:pt x="112" y="28"/>
                  </a:lnTo>
                  <a:lnTo>
                    <a:pt x="116" y="32"/>
                  </a:lnTo>
                  <a:lnTo>
                    <a:pt x="120" y="32"/>
                  </a:lnTo>
                  <a:lnTo>
                    <a:pt x="124" y="28"/>
                  </a:lnTo>
                  <a:lnTo>
                    <a:pt x="128" y="24"/>
                  </a:lnTo>
                  <a:lnTo>
                    <a:pt x="132" y="24"/>
                  </a:lnTo>
                  <a:lnTo>
                    <a:pt x="136" y="28"/>
                  </a:lnTo>
                  <a:lnTo>
                    <a:pt x="140" y="28"/>
                  </a:lnTo>
                  <a:lnTo>
                    <a:pt x="140" y="32"/>
                  </a:lnTo>
                  <a:lnTo>
                    <a:pt x="144" y="36"/>
                  </a:lnTo>
                  <a:lnTo>
                    <a:pt x="148" y="40"/>
                  </a:lnTo>
                  <a:lnTo>
                    <a:pt x="152" y="44"/>
                  </a:lnTo>
                  <a:lnTo>
                    <a:pt x="152" y="48"/>
                  </a:lnTo>
                  <a:lnTo>
                    <a:pt x="152" y="52"/>
                  </a:lnTo>
                  <a:lnTo>
                    <a:pt x="156" y="56"/>
                  </a:lnTo>
                  <a:lnTo>
                    <a:pt x="160" y="56"/>
                  </a:lnTo>
                  <a:lnTo>
                    <a:pt x="164" y="56"/>
                  </a:lnTo>
                  <a:lnTo>
                    <a:pt x="168" y="56"/>
                  </a:lnTo>
                  <a:lnTo>
                    <a:pt x="168" y="60"/>
                  </a:lnTo>
                  <a:lnTo>
                    <a:pt x="172" y="60"/>
                  </a:lnTo>
                  <a:close/>
                </a:path>
              </a:pathLst>
            </a:custGeom>
            <a:solidFill>
              <a:srgbClr val="CCFFFF"/>
            </a:solidFill>
            <a:ln w="6350">
              <a:solidFill>
                <a:srgbClr val="CCFFFF"/>
              </a:solidFill>
              <a:prstDash val="solid"/>
              <a:round/>
              <a:headEnd/>
              <a:tailEnd/>
            </a:ln>
          </p:spPr>
          <p:txBody>
            <a:bodyPr/>
            <a:lstStyle/>
            <a:p>
              <a:endParaRPr lang="it-IT"/>
            </a:p>
          </p:txBody>
        </p:sp>
        <p:sp>
          <p:nvSpPr>
            <p:cNvPr id="23657" name="Freeform 102">
              <a:extLst>
                <a:ext uri="{FF2B5EF4-FFF2-40B4-BE49-F238E27FC236}">
                  <a16:creationId xmlns:a16="http://schemas.microsoft.com/office/drawing/2014/main" id="{2DA7E44D-8F3E-4AAC-967E-C66C9C516195}"/>
                </a:ext>
              </a:extLst>
            </p:cNvPr>
            <p:cNvSpPr>
              <a:spLocks/>
            </p:cNvSpPr>
            <p:nvPr/>
          </p:nvSpPr>
          <p:spPr bwMode="auto">
            <a:xfrm>
              <a:off x="3990" y="2056"/>
              <a:ext cx="30" cy="31"/>
            </a:xfrm>
            <a:custGeom>
              <a:avLst/>
              <a:gdLst>
                <a:gd name="T0" fmla="*/ 541296724 w 16"/>
                <a:gd name="T1" fmla="*/ 0 h 12"/>
                <a:gd name="T2" fmla="*/ 541296724 w 16"/>
                <a:gd name="T3" fmla="*/ 2147483646 h 12"/>
                <a:gd name="T4" fmla="*/ 353686110 w 16"/>
                <a:gd name="T5" fmla="*/ 2147483646 h 12"/>
                <a:gd name="T6" fmla="*/ 541296724 w 16"/>
                <a:gd name="T7" fmla="*/ 2147483646 h 12"/>
                <a:gd name="T8" fmla="*/ 541296724 w 16"/>
                <a:gd name="T9" fmla="*/ 2147483646 h 12"/>
                <a:gd name="T10" fmla="*/ 702078317 w 16"/>
                <a:gd name="T11" fmla="*/ 2147483646 h 12"/>
                <a:gd name="T12" fmla="*/ 541296724 w 16"/>
                <a:gd name="T13" fmla="*/ 2147483646 h 12"/>
                <a:gd name="T14" fmla="*/ 353686110 w 16"/>
                <a:gd name="T15" fmla="*/ 2147483646 h 12"/>
                <a:gd name="T16" fmla="*/ 353686110 w 16"/>
                <a:gd name="T17" fmla="*/ 2147483646 h 12"/>
                <a:gd name="T18" fmla="*/ 184255179 w 16"/>
                <a:gd name="T19" fmla="*/ 2147483646 h 12"/>
                <a:gd name="T20" fmla="*/ 0 w 16"/>
                <a:gd name="T21" fmla="*/ 2147483646 h 12"/>
                <a:gd name="T22" fmla="*/ 0 w 16"/>
                <a:gd name="T23" fmla="*/ 2147483646 h 12"/>
                <a:gd name="T24" fmla="*/ 184255179 w 16"/>
                <a:gd name="T25" fmla="*/ 2147483646 h 12"/>
                <a:gd name="T26" fmla="*/ 184255179 w 16"/>
                <a:gd name="T27" fmla="*/ 0 h 12"/>
                <a:gd name="T28" fmla="*/ 353686110 w 16"/>
                <a:gd name="T29" fmla="*/ 0 h 12"/>
                <a:gd name="T30" fmla="*/ 541296724 w 16"/>
                <a:gd name="T31" fmla="*/ 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
                <a:gd name="T49" fmla="*/ 0 h 12"/>
                <a:gd name="T50" fmla="*/ 16 w 16"/>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 h="12">
                  <a:moveTo>
                    <a:pt x="12" y="0"/>
                  </a:moveTo>
                  <a:lnTo>
                    <a:pt x="12" y="4"/>
                  </a:lnTo>
                  <a:lnTo>
                    <a:pt x="8" y="4"/>
                  </a:lnTo>
                  <a:lnTo>
                    <a:pt x="12" y="8"/>
                  </a:lnTo>
                  <a:lnTo>
                    <a:pt x="12" y="4"/>
                  </a:lnTo>
                  <a:lnTo>
                    <a:pt x="16" y="12"/>
                  </a:lnTo>
                  <a:lnTo>
                    <a:pt x="12" y="12"/>
                  </a:lnTo>
                  <a:lnTo>
                    <a:pt x="8" y="12"/>
                  </a:lnTo>
                  <a:lnTo>
                    <a:pt x="8" y="8"/>
                  </a:lnTo>
                  <a:lnTo>
                    <a:pt x="4" y="8"/>
                  </a:lnTo>
                  <a:lnTo>
                    <a:pt x="0" y="8"/>
                  </a:lnTo>
                  <a:lnTo>
                    <a:pt x="0" y="4"/>
                  </a:lnTo>
                  <a:lnTo>
                    <a:pt x="4" y="4"/>
                  </a:lnTo>
                  <a:lnTo>
                    <a:pt x="4" y="0"/>
                  </a:lnTo>
                  <a:lnTo>
                    <a:pt x="8" y="0"/>
                  </a:lnTo>
                  <a:lnTo>
                    <a:pt x="12" y="0"/>
                  </a:lnTo>
                  <a:close/>
                </a:path>
              </a:pathLst>
            </a:custGeom>
            <a:solidFill>
              <a:srgbClr val="CCFFFF"/>
            </a:solidFill>
            <a:ln w="6350">
              <a:solidFill>
                <a:srgbClr val="CCFFFF"/>
              </a:solidFill>
              <a:prstDash val="solid"/>
              <a:round/>
              <a:headEnd/>
              <a:tailEnd/>
            </a:ln>
          </p:spPr>
          <p:txBody>
            <a:bodyPr/>
            <a:lstStyle/>
            <a:p>
              <a:endParaRPr lang="it-IT"/>
            </a:p>
          </p:txBody>
        </p:sp>
        <p:sp>
          <p:nvSpPr>
            <p:cNvPr id="23658" name="Freeform 103">
              <a:extLst>
                <a:ext uri="{FF2B5EF4-FFF2-40B4-BE49-F238E27FC236}">
                  <a16:creationId xmlns:a16="http://schemas.microsoft.com/office/drawing/2014/main" id="{BA609E9C-368E-EE1B-329E-5676B9FBCBCC}"/>
                </a:ext>
              </a:extLst>
            </p:cNvPr>
            <p:cNvSpPr>
              <a:spLocks/>
            </p:cNvSpPr>
            <p:nvPr/>
          </p:nvSpPr>
          <p:spPr bwMode="auto">
            <a:xfrm>
              <a:off x="4742" y="2087"/>
              <a:ext cx="146" cy="411"/>
            </a:xfrm>
            <a:custGeom>
              <a:avLst/>
              <a:gdLst>
                <a:gd name="T0" fmla="*/ 688829193 w 76"/>
                <a:gd name="T1" fmla="*/ 2147483646 h 160"/>
                <a:gd name="T2" fmla="*/ 688829193 w 76"/>
                <a:gd name="T3" fmla="*/ 2147483646 h 160"/>
                <a:gd name="T4" fmla="*/ 1039799321 w 76"/>
                <a:gd name="T5" fmla="*/ 2147483646 h 160"/>
                <a:gd name="T6" fmla="*/ 1411325565 w 76"/>
                <a:gd name="T7" fmla="*/ 2147483646 h 160"/>
                <a:gd name="T8" fmla="*/ 2073071756 w 76"/>
                <a:gd name="T9" fmla="*/ 2147483646 h 160"/>
                <a:gd name="T10" fmla="*/ 2073071756 w 76"/>
                <a:gd name="T11" fmla="*/ 2147483646 h 160"/>
                <a:gd name="T12" fmla="*/ 2147483646 w 76"/>
                <a:gd name="T13" fmla="*/ 2147483646 h 160"/>
                <a:gd name="T14" fmla="*/ 2147483646 w 76"/>
                <a:gd name="T15" fmla="*/ 2147483646 h 160"/>
                <a:gd name="T16" fmla="*/ 2147483646 w 76"/>
                <a:gd name="T17" fmla="*/ 2147483646 h 160"/>
                <a:gd name="T18" fmla="*/ 2147483646 w 76"/>
                <a:gd name="T19" fmla="*/ 2147483646 h 160"/>
                <a:gd name="T20" fmla="*/ 2147483646 w 76"/>
                <a:gd name="T21" fmla="*/ 2147483646 h 160"/>
                <a:gd name="T22" fmla="*/ 2147483646 w 76"/>
                <a:gd name="T23" fmla="*/ 2147483646 h 160"/>
                <a:gd name="T24" fmla="*/ 2147483646 w 76"/>
                <a:gd name="T25" fmla="*/ 2147483646 h 160"/>
                <a:gd name="T26" fmla="*/ 2147483646 w 76"/>
                <a:gd name="T27" fmla="*/ 2147483646 h 160"/>
                <a:gd name="T28" fmla="*/ 2147483646 w 76"/>
                <a:gd name="T29" fmla="*/ 2147483646 h 160"/>
                <a:gd name="T30" fmla="*/ 2147483646 w 76"/>
                <a:gd name="T31" fmla="*/ 2147483646 h 160"/>
                <a:gd name="T32" fmla="*/ 2147483646 w 76"/>
                <a:gd name="T33" fmla="*/ 2147483646 h 160"/>
                <a:gd name="T34" fmla="*/ 2147483646 w 76"/>
                <a:gd name="T35" fmla="*/ 2147483646 h 160"/>
                <a:gd name="T36" fmla="*/ 2147483646 w 76"/>
                <a:gd name="T37" fmla="*/ 2147483646 h 160"/>
                <a:gd name="T38" fmla="*/ 2147483646 w 76"/>
                <a:gd name="T39" fmla="*/ 2147483646 h 160"/>
                <a:gd name="T40" fmla="*/ 2147483646 w 76"/>
                <a:gd name="T41" fmla="*/ 2147483646 h 160"/>
                <a:gd name="T42" fmla="*/ 2147483646 w 76"/>
                <a:gd name="T43" fmla="*/ 2147483646 h 160"/>
                <a:gd name="T44" fmla="*/ 2147483646 w 76"/>
                <a:gd name="T45" fmla="*/ 2147483646 h 160"/>
                <a:gd name="T46" fmla="*/ 2147483646 w 76"/>
                <a:gd name="T47" fmla="*/ 2147483646 h 160"/>
                <a:gd name="T48" fmla="*/ 2147483646 w 76"/>
                <a:gd name="T49" fmla="*/ 2147483646 h 160"/>
                <a:gd name="T50" fmla="*/ 2147483646 w 76"/>
                <a:gd name="T51" fmla="*/ 2147483646 h 160"/>
                <a:gd name="T52" fmla="*/ 2147483646 w 76"/>
                <a:gd name="T53" fmla="*/ 2147483646 h 160"/>
                <a:gd name="T54" fmla="*/ 2147483646 w 76"/>
                <a:gd name="T55" fmla="*/ 2147483646 h 160"/>
                <a:gd name="T56" fmla="*/ 2147483646 w 76"/>
                <a:gd name="T57" fmla="*/ 2147483646 h 160"/>
                <a:gd name="T58" fmla="*/ 2147483646 w 76"/>
                <a:gd name="T59" fmla="*/ 2147483646 h 160"/>
                <a:gd name="T60" fmla="*/ 2147483646 w 76"/>
                <a:gd name="T61" fmla="*/ 2147483646 h 160"/>
                <a:gd name="T62" fmla="*/ 2147483646 w 76"/>
                <a:gd name="T63" fmla="*/ 2147483646 h 160"/>
                <a:gd name="T64" fmla="*/ 2147483646 w 76"/>
                <a:gd name="T65" fmla="*/ 2147483646 h 160"/>
                <a:gd name="T66" fmla="*/ 2147483646 w 76"/>
                <a:gd name="T67" fmla="*/ 2147483646 h 160"/>
                <a:gd name="T68" fmla="*/ 2147483646 w 76"/>
                <a:gd name="T69" fmla="*/ 2147483646 h 160"/>
                <a:gd name="T70" fmla="*/ 2147483646 w 76"/>
                <a:gd name="T71" fmla="*/ 2147483646 h 160"/>
                <a:gd name="T72" fmla="*/ 2147483646 w 76"/>
                <a:gd name="T73" fmla="*/ 2147483646 h 160"/>
                <a:gd name="T74" fmla="*/ 2147483646 w 76"/>
                <a:gd name="T75" fmla="*/ 2147483646 h 160"/>
                <a:gd name="T76" fmla="*/ 2147483646 w 76"/>
                <a:gd name="T77" fmla="*/ 2147483646 h 160"/>
                <a:gd name="T78" fmla="*/ 2147483646 w 76"/>
                <a:gd name="T79" fmla="*/ 2147483646 h 160"/>
                <a:gd name="T80" fmla="*/ 2147483646 w 76"/>
                <a:gd name="T81" fmla="*/ 2147483646 h 160"/>
                <a:gd name="T82" fmla="*/ 2147483646 w 76"/>
                <a:gd name="T83" fmla="*/ 2147483646 h 160"/>
                <a:gd name="T84" fmla="*/ 2147483646 w 76"/>
                <a:gd name="T85" fmla="*/ 2147483646 h 160"/>
                <a:gd name="T86" fmla="*/ 2147483646 w 76"/>
                <a:gd name="T87" fmla="*/ 2147483646 h 160"/>
                <a:gd name="T88" fmla="*/ 2147483646 w 76"/>
                <a:gd name="T89" fmla="*/ 2147483646 h 160"/>
                <a:gd name="T90" fmla="*/ 2147483646 w 76"/>
                <a:gd name="T91" fmla="*/ 2147483646 h 160"/>
                <a:gd name="T92" fmla="*/ 2147483646 w 76"/>
                <a:gd name="T93" fmla="*/ 2147483646 h 160"/>
                <a:gd name="T94" fmla="*/ 2147483646 w 76"/>
                <a:gd name="T95" fmla="*/ 2147483646 h 160"/>
                <a:gd name="T96" fmla="*/ 2147483646 w 76"/>
                <a:gd name="T97" fmla="*/ 2147483646 h 160"/>
                <a:gd name="T98" fmla="*/ 2147483646 w 76"/>
                <a:gd name="T99" fmla="*/ 2147483646 h 160"/>
                <a:gd name="T100" fmla="*/ 2073071756 w 76"/>
                <a:gd name="T101" fmla="*/ 2147483646 h 160"/>
                <a:gd name="T102" fmla="*/ 1411325565 w 76"/>
                <a:gd name="T103" fmla="*/ 2147483646 h 160"/>
                <a:gd name="T104" fmla="*/ 1717423316 w 76"/>
                <a:gd name="T105" fmla="*/ 2147483646 h 160"/>
                <a:gd name="T106" fmla="*/ 1717423316 w 76"/>
                <a:gd name="T107" fmla="*/ 2147483646 h 160"/>
                <a:gd name="T108" fmla="*/ 1717423316 w 76"/>
                <a:gd name="T109" fmla="*/ 2147483646 h 160"/>
                <a:gd name="T110" fmla="*/ 1411325565 w 76"/>
                <a:gd name="T111" fmla="*/ 2147483646 h 160"/>
                <a:gd name="T112" fmla="*/ 1411325565 w 76"/>
                <a:gd name="T113" fmla="*/ 2147483646 h 160"/>
                <a:gd name="T114" fmla="*/ 1039799321 w 76"/>
                <a:gd name="T115" fmla="*/ 2147483646 h 160"/>
                <a:gd name="T116" fmla="*/ 688829193 w 76"/>
                <a:gd name="T117" fmla="*/ 2147483646 h 160"/>
                <a:gd name="T118" fmla="*/ 358568621 w 76"/>
                <a:gd name="T119" fmla="*/ 2147483646 h 160"/>
                <a:gd name="T120" fmla="*/ 358568621 w 76"/>
                <a:gd name="T121" fmla="*/ 2147483646 h 1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6"/>
                <a:gd name="T184" fmla="*/ 0 h 160"/>
                <a:gd name="T185" fmla="*/ 76 w 76"/>
                <a:gd name="T186" fmla="*/ 160 h 1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6" h="160">
                  <a:moveTo>
                    <a:pt x="4" y="56"/>
                  </a:moveTo>
                  <a:lnTo>
                    <a:pt x="8" y="56"/>
                  </a:lnTo>
                  <a:lnTo>
                    <a:pt x="8" y="52"/>
                  </a:lnTo>
                  <a:lnTo>
                    <a:pt x="8" y="48"/>
                  </a:lnTo>
                  <a:lnTo>
                    <a:pt x="12" y="48"/>
                  </a:lnTo>
                  <a:lnTo>
                    <a:pt x="12" y="44"/>
                  </a:lnTo>
                  <a:lnTo>
                    <a:pt x="12" y="40"/>
                  </a:lnTo>
                  <a:lnTo>
                    <a:pt x="16" y="40"/>
                  </a:lnTo>
                  <a:lnTo>
                    <a:pt x="24" y="32"/>
                  </a:lnTo>
                  <a:lnTo>
                    <a:pt x="24" y="28"/>
                  </a:lnTo>
                  <a:lnTo>
                    <a:pt x="20" y="28"/>
                  </a:lnTo>
                  <a:lnTo>
                    <a:pt x="24" y="24"/>
                  </a:lnTo>
                  <a:lnTo>
                    <a:pt x="24" y="20"/>
                  </a:lnTo>
                  <a:lnTo>
                    <a:pt x="28" y="16"/>
                  </a:lnTo>
                  <a:lnTo>
                    <a:pt x="32" y="12"/>
                  </a:lnTo>
                  <a:lnTo>
                    <a:pt x="36" y="12"/>
                  </a:lnTo>
                  <a:lnTo>
                    <a:pt x="40" y="12"/>
                  </a:lnTo>
                  <a:lnTo>
                    <a:pt x="44" y="12"/>
                  </a:lnTo>
                  <a:lnTo>
                    <a:pt x="44" y="8"/>
                  </a:lnTo>
                  <a:lnTo>
                    <a:pt x="44" y="4"/>
                  </a:lnTo>
                  <a:lnTo>
                    <a:pt x="48" y="0"/>
                  </a:lnTo>
                  <a:lnTo>
                    <a:pt x="52" y="4"/>
                  </a:lnTo>
                  <a:lnTo>
                    <a:pt x="52" y="8"/>
                  </a:lnTo>
                  <a:lnTo>
                    <a:pt x="56" y="8"/>
                  </a:lnTo>
                  <a:lnTo>
                    <a:pt x="56" y="16"/>
                  </a:lnTo>
                  <a:lnTo>
                    <a:pt x="56" y="20"/>
                  </a:lnTo>
                  <a:lnTo>
                    <a:pt x="56" y="24"/>
                  </a:lnTo>
                  <a:lnTo>
                    <a:pt x="52" y="28"/>
                  </a:lnTo>
                  <a:lnTo>
                    <a:pt x="48" y="28"/>
                  </a:lnTo>
                  <a:lnTo>
                    <a:pt x="48" y="32"/>
                  </a:lnTo>
                  <a:lnTo>
                    <a:pt x="48" y="36"/>
                  </a:lnTo>
                  <a:lnTo>
                    <a:pt x="48" y="40"/>
                  </a:lnTo>
                  <a:lnTo>
                    <a:pt x="52" y="40"/>
                  </a:lnTo>
                  <a:lnTo>
                    <a:pt x="56" y="36"/>
                  </a:lnTo>
                  <a:lnTo>
                    <a:pt x="56" y="40"/>
                  </a:lnTo>
                  <a:lnTo>
                    <a:pt x="60" y="44"/>
                  </a:lnTo>
                  <a:lnTo>
                    <a:pt x="60" y="48"/>
                  </a:lnTo>
                  <a:lnTo>
                    <a:pt x="60" y="44"/>
                  </a:lnTo>
                  <a:lnTo>
                    <a:pt x="64" y="48"/>
                  </a:lnTo>
                  <a:lnTo>
                    <a:pt x="60" y="52"/>
                  </a:lnTo>
                  <a:lnTo>
                    <a:pt x="60" y="56"/>
                  </a:lnTo>
                  <a:lnTo>
                    <a:pt x="64" y="56"/>
                  </a:lnTo>
                  <a:lnTo>
                    <a:pt x="68" y="56"/>
                  </a:lnTo>
                  <a:lnTo>
                    <a:pt x="68" y="60"/>
                  </a:lnTo>
                  <a:lnTo>
                    <a:pt x="72" y="60"/>
                  </a:lnTo>
                  <a:lnTo>
                    <a:pt x="76" y="60"/>
                  </a:lnTo>
                  <a:lnTo>
                    <a:pt x="76" y="64"/>
                  </a:lnTo>
                  <a:lnTo>
                    <a:pt x="72" y="64"/>
                  </a:lnTo>
                  <a:lnTo>
                    <a:pt x="72" y="68"/>
                  </a:lnTo>
                  <a:lnTo>
                    <a:pt x="68" y="68"/>
                  </a:lnTo>
                  <a:lnTo>
                    <a:pt x="68" y="72"/>
                  </a:lnTo>
                  <a:lnTo>
                    <a:pt x="64" y="72"/>
                  </a:lnTo>
                  <a:lnTo>
                    <a:pt x="60" y="72"/>
                  </a:lnTo>
                  <a:lnTo>
                    <a:pt x="60" y="76"/>
                  </a:lnTo>
                  <a:lnTo>
                    <a:pt x="56" y="76"/>
                  </a:lnTo>
                  <a:lnTo>
                    <a:pt x="52" y="76"/>
                  </a:lnTo>
                  <a:lnTo>
                    <a:pt x="48" y="76"/>
                  </a:lnTo>
                  <a:lnTo>
                    <a:pt x="48" y="80"/>
                  </a:lnTo>
                  <a:lnTo>
                    <a:pt x="48" y="84"/>
                  </a:lnTo>
                  <a:lnTo>
                    <a:pt x="48" y="88"/>
                  </a:lnTo>
                  <a:lnTo>
                    <a:pt x="44" y="88"/>
                  </a:lnTo>
                  <a:lnTo>
                    <a:pt x="48" y="92"/>
                  </a:lnTo>
                  <a:lnTo>
                    <a:pt x="48" y="96"/>
                  </a:lnTo>
                  <a:lnTo>
                    <a:pt x="56" y="100"/>
                  </a:lnTo>
                  <a:lnTo>
                    <a:pt x="56" y="104"/>
                  </a:lnTo>
                  <a:lnTo>
                    <a:pt x="56" y="108"/>
                  </a:lnTo>
                  <a:lnTo>
                    <a:pt x="56" y="112"/>
                  </a:lnTo>
                  <a:lnTo>
                    <a:pt x="52" y="116"/>
                  </a:lnTo>
                  <a:lnTo>
                    <a:pt x="56" y="120"/>
                  </a:lnTo>
                  <a:lnTo>
                    <a:pt x="56" y="124"/>
                  </a:lnTo>
                  <a:lnTo>
                    <a:pt x="60" y="128"/>
                  </a:lnTo>
                  <a:lnTo>
                    <a:pt x="60" y="132"/>
                  </a:lnTo>
                  <a:lnTo>
                    <a:pt x="64" y="140"/>
                  </a:lnTo>
                  <a:lnTo>
                    <a:pt x="64" y="144"/>
                  </a:lnTo>
                  <a:lnTo>
                    <a:pt x="60" y="152"/>
                  </a:lnTo>
                  <a:lnTo>
                    <a:pt x="56" y="156"/>
                  </a:lnTo>
                  <a:lnTo>
                    <a:pt x="56" y="160"/>
                  </a:lnTo>
                  <a:lnTo>
                    <a:pt x="56" y="156"/>
                  </a:lnTo>
                  <a:lnTo>
                    <a:pt x="56" y="152"/>
                  </a:lnTo>
                  <a:lnTo>
                    <a:pt x="56" y="148"/>
                  </a:lnTo>
                  <a:lnTo>
                    <a:pt x="60" y="144"/>
                  </a:lnTo>
                  <a:lnTo>
                    <a:pt x="56" y="144"/>
                  </a:lnTo>
                  <a:lnTo>
                    <a:pt x="56" y="140"/>
                  </a:lnTo>
                  <a:lnTo>
                    <a:pt x="56" y="136"/>
                  </a:lnTo>
                  <a:lnTo>
                    <a:pt x="56" y="132"/>
                  </a:lnTo>
                  <a:lnTo>
                    <a:pt x="52" y="128"/>
                  </a:lnTo>
                  <a:lnTo>
                    <a:pt x="52" y="124"/>
                  </a:lnTo>
                  <a:lnTo>
                    <a:pt x="48" y="120"/>
                  </a:lnTo>
                  <a:lnTo>
                    <a:pt x="48" y="116"/>
                  </a:lnTo>
                  <a:lnTo>
                    <a:pt x="48" y="108"/>
                  </a:lnTo>
                  <a:lnTo>
                    <a:pt x="48" y="104"/>
                  </a:lnTo>
                  <a:lnTo>
                    <a:pt x="44" y="104"/>
                  </a:lnTo>
                  <a:lnTo>
                    <a:pt x="44" y="100"/>
                  </a:lnTo>
                  <a:lnTo>
                    <a:pt x="44" y="96"/>
                  </a:lnTo>
                  <a:lnTo>
                    <a:pt x="40" y="96"/>
                  </a:lnTo>
                  <a:lnTo>
                    <a:pt x="40" y="100"/>
                  </a:lnTo>
                  <a:lnTo>
                    <a:pt x="36" y="104"/>
                  </a:lnTo>
                  <a:lnTo>
                    <a:pt x="32" y="108"/>
                  </a:lnTo>
                  <a:lnTo>
                    <a:pt x="28" y="108"/>
                  </a:lnTo>
                  <a:lnTo>
                    <a:pt x="28" y="112"/>
                  </a:lnTo>
                  <a:lnTo>
                    <a:pt x="28" y="108"/>
                  </a:lnTo>
                  <a:lnTo>
                    <a:pt x="24" y="108"/>
                  </a:lnTo>
                  <a:lnTo>
                    <a:pt x="20" y="108"/>
                  </a:lnTo>
                  <a:lnTo>
                    <a:pt x="16" y="108"/>
                  </a:lnTo>
                  <a:lnTo>
                    <a:pt x="16" y="104"/>
                  </a:lnTo>
                  <a:lnTo>
                    <a:pt x="20" y="100"/>
                  </a:lnTo>
                  <a:lnTo>
                    <a:pt x="20" y="96"/>
                  </a:lnTo>
                  <a:lnTo>
                    <a:pt x="20" y="92"/>
                  </a:lnTo>
                  <a:lnTo>
                    <a:pt x="20" y="88"/>
                  </a:lnTo>
                  <a:lnTo>
                    <a:pt x="20" y="84"/>
                  </a:lnTo>
                  <a:lnTo>
                    <a:pt x="16" y="80"/>
                  </a:lnTo>
                  <a:lnTo>
                    <a:pt x="16" y="84"/>
                  </a:lnTo>
                  <a:lnTo>
                    <a:pt x="12" y="80"/>
                  </a:lnTo>
                  <a:lnTo>
                    <a:pt x="16" y="80"/>
                  </a:lnTo>
                  <a:lnTo>
                    <a:pt x="16" y="76"/>
                  </a:lnTo>
                  <a:lnTo>
                    <a:pt x="12" y="76"/>
                  </a:lnTo>
                  <a:lnTo>
                    <a:pt x="12" y="72"/>
                  </a:lnTo>
                  <a:lnTo>
                    <a:pt x="8" y="72"/>
                  </a:lnTo>
                  <a:lnTo>
                    <a:pt x="8" y="68"/>
                  </a:lnTo>
                  <a:lnTo>
                    <a:pt x="4" y="68"/>
                  </a:lnTo>
                  <a:lnTo>
                    <a:pt x="0" y="64"/>
                  </a:lnTo>
                  <a:lnTo>
                    <a:pt x="4" y="60"/>
                  </a:lnTo>
                  <a:lnTo>
                    <a:pt x="4" y="56"/>
                  </a:lnTo>
                  <a:close/>
                </a:path>
              </a:pathLst>
            </a:custGeom>
            <a:solidFill>
              <a:srgbClr val="CCFFFF"/>
            </a:solidFill>
            <a:ln w="6350">
              <a:solidFill>
                <a:srgbClr val="CCFFFF"/>
              </a:solidFill>
              <a:prstDash val="solid"/>
              <a:round/>
              <a:headEnd/>
              <a:tailEnd/>
            </a:ln>
          </p:spPr>
          <p:txBody>
            <a:bodyPr/>
            <a:lstStyle/>
            <a:p>
              <a:endParaRPr lang="it-IT"/>
            </a:p>
          </p:txBody>
        </p:sp>
        <p:sp>
          <p:nvSpPr>
            <p:cNvPr id="23659" name="Freeform 104">
              <a:extLst>
                <a:ext uri="{FF2B5EF4-FFF2-40B4-BE49-F238E27FC236}">
                  <a16:creationId xmlns:a16="http://schemas.microsoft.com/office/drawing/2014/main" id="{48FB69FD-A388-02F8-E923-47A604893F57}"/>
                </a:ext>
              </a:extLst>
            </p:cNvPr>
            <p:cNvSpPr>
              <a:spLocks/>
            </p:cNvSpPr>
            <p:nvPr/>
          </p:nvSpPr>
          <p:spPr bwMode="auto">
            <a:xfrm>
              <a:off x="4674" y="2138"/>
              <a:ext cx="75" cy="114"/>
            </a:xfrm>
            <a:custGeom>
              <a:avLst/>
              <a:gdLst>
                <a:gd name="T0" fmla="*/ 1603955805 w 40"/>
                <a:gd name="T1" fmla="*/ 2147483646 h 44"/>
                <a:gd name="T2" fmla="*/ 1603955805 w 40"/>
                <a:gd name="T3" fmla="*/ 2147483646 h 44"/>
                <a:gd name="T4" fmla="*/ 1414700904 w 40"/>
                <a:gd name="T5" fmla="*/ 2147483646 h 44"/>
                <a:gd name="T6" fmla="*/ 1414700904 w 40"/>
                <a:gd name="T7" fmla="*/ 2147483646 h 44"/>
                <a:gd name="T8" fmla="*/ 1414700904 w 40"/>
                <a:gd name="T9" fmla="*/ 2147483646 h 44"/>
                <a:gd name="T10" fmla="*/ 1243427730 w 40"/>
                <a:gd name="T11" fmla="*/ 2147483646 h 44"/>
                <a:gd name="T12" fmla="*/ 1055705499 w 40"/>
                <a:gd name="T13" fmla="*/ 2147483646 h 44"/>
                <a:gd name="T14" fmla="*/ 1055705499 w 40"/>
                <a:gd name="T15" fmla="*/ 2147483646 h 44"/>
                <a:gd name="T16" fmla="*/ 1055705499 w 40"/>
                <a:gd name="T17" fmla="*/ 2147483646 h 44"/>
                <a:gd name="T18" fmla="*/ 1055705499 w 40"/>
                <a:gd name="T19" fmla="*/ 2147483646 h 44"/>
                <a:gd name="T20" fmla="*/ 888648606 w 40"/>
                <a:gd name="T21" fmla="*/ 2147483646 h 44"/>
                <a:gd name="T22" fmla="*/ 888648606 w 40"/>
                <a:gd name="T23" fmla="*/ 2147483646 h 44"/>
                <a:gd name="T24" fmla="*/ 888648606 w 40"/>
                <a:gd name="T25" fmla="*/ 2147483646 h 44"/>
                <a:gd name="T26" fmla="*/ 702078317 w 40"/>
                <a:gd name="T27" fmla="*/ 2147483646 h 44"/>
                <a:gd name="T28" fmla="*/ 702078317 w 40"/>
                <a:gd name="T29" fmla="*/ 2147483646 h 44"/>
                <a:gd name="T30" fmla="*/ 541296724 w 40"/>
                <a:gd name="T31" fmla="*/ 2147483646 h 44"/>
                <a:gd name="T32" fmla="*/ 541296724 w 40"/>
                <a:gd name="T33" fmla="*/ 2147483646 h 44"/>
                <a:gd name="T34" fmla="*/ 353686110 w 40"/>
                <a:gd name="T35" fmla="*/ 2147483646 h 44"/>
                <a:gd name="T36" fmla="*/ 353686110 w 40"/>
                <a:gd name="T37" fmla="*/ 2147483646 h 44"/>
                <a:gd name="T38" fmla="*/ 353686110 w 40"/>
                <a:gd name="T39" fmla="*/ 2147483646 h 44"/>
                <a:gd name="T40" fmla="*/ 353686110 w 40"/>
                <a:gd name="T41" fmla="*/ 2147483646 h 44"/>
                <a:gd name="T42" fmla="*/ 184255179 w 40"/>
                <a:gd name="T43" fmla="*/ 2147483646 h 44"/>
                <a:gd name="T44" fmla="*/ 353686110 w 40"/>
                <a:gd name="T45" fmla="*/ 2147483646 h 44"/>
                <a:gd name="T46" fmla="*/ 184255179 w 40"/>
                <a:gd name="T47" fmla="*/ 2147483646 h 44"/>
                <a:gd name="T48" fmla="*/ 0 w 40"/>
                <a:gd name="T49" fmla="*/ 2147483646 h 44"/>
                <a:gd name="T50" fmla="*/ 184255179 w 40"/>
                <a:gd name="T51" fmla="*/ 2147483646 h 44"/>
                <a:gd name="T52" fmla="*/ 184255179 w 40"/>
                <a:gd name="T53" fmla="*/ 2147483646 h 44"/>
                <a:gd name="T54" fmla="*/ 353686110 w 40"/>
                <a:gd name="T55" fmla="*/ 2147483646 h 44"/>
                <a:gd name="T56" fmla="*/ 184255179 w 40"/>
                <a:gd name="T57" fmla="*/ 2147483646 h 44"/>
                <a:gd name="T58" fmla="*/ 0 w 40"/>
                <a:gd name="T59" fmla="*/ 2147483646 h 44"/>
                <a:gd name="T60" fmla="*/ 0 w 40"/>
                <a:gd name="T61" fmla="*/ 0 h 44"/>
                <a:gd name="T62" fmla="*/ 184255179 w 40"/>
                <a:gd name="T63" fmla="*/ 0 h 44"/>
                <a:gd name="T64" fmla="*/ 353686110 w 40"/>
                <a:gd name="T65" fmla="*/ 0 h 44"/>
                <a:gd name="T66" fmla="*/ 541296724 w 40"/>
                <a:gd name="T67" fmla="*/ 0 h 44"/>
                <a:gd name="T68" fmla="*/ 702078317 w 40"/>
                <a:gd name="T69" fmla="*/ 0 h 44"/>
                <a:gd name="T70" fmla="*/ 702078317 w 40"/>
                <a:gd name="T71" fmla="*/ 2147483646 h 44"/>
                <a:gd name="T72" fmla="*/ 702078317 w 40"/>
                <a:gd name="T73" fmla="*/ 2147483646 h 44"/>
                <a:gd name="T74" fmla="*/ 888648606 w 40"/>
                <a:gd name="T75" fmla="*/ 2147483646 h 44"/>
                <a:gd name="T76" fmla="*/ 1055705499 w 40"/>
                <a:gd name="T77" fmla="*/ 2147483646 h 44"/>
                <a:gd name="T78" fmla="*/ 1243427730 w 40"/>
                <a:gd name="T79" fmla="*/ 2147483646 h 44"/>
                <a:gd name="T80" fmla="*/ 1603955805 w 40"/>
                <a:gd name="T81" fmla="*/ 2147483646 h 44"/>
                <a:gd name="T82" fmla="*/ 1603955805 w 40"/>
                <a:gd name="T83" fmla="*/ 2147483646 h 44"/>
                <a:gd name="T84" fmla="*/ 1603955805 w 40"/>
                <a:gd name="T85" fmla="*/ 2147483646 h 44"/>
                <a:gd name="T86" fmla="*/ 1414700904 w 40"/>
                <a:gd name="T87" fmla="*/ 2147483646 h 44"/>
                <a:gd name="T88" fmla="*/ 1414700904 w 40"/>
                <a:gd name="T89" fmla="*/ 2147483646 h 44"/>
                <a:gd name="T90" fmla="*/ 1243427730 w 40"/>
                <a:gd name="T91" fmla="*/ 2147483646 h 44"/>
                <a:gd name="T92" fmla="*/ 1243427730 w 40"/>
                <a:gd name="T93" fmla="*/ 2147483646 h 44"/>
                <a:gd name="T94" fmla="*/ 1243427730 w 40"/>
                <a:gd name="T95" fmla="*/ 2147483646 h 44"/>
                <a:gd name="T96" fmla="*/ 1414700904 w 40"/>
                <a:gd name="T97" fmla="*/ 2147483646 h 44"/>
                <a:gd name="T98" fmla="*/ 1603955805 w 40"/>
                <a:gd name="T99" fmla="*/ 2147483646 h 44"/>
                <a:gd name="T100" fmla="*/ 1603955805 w 40"/>
                <a:gd name="T101" fmla="*/ 2147483646 h 44"/>
                <a:gd name="T102" fmla="*/ 1603955805 w 40"/>
                <a:gd name="T103" fmla="*/ 2147483646 h 44"/>
                <a:gd name="T104" fmla="*/ 1764527678 w 40"/>
                <a:gd name="T105" fmla="*/ 2147483646 h 44"/>
                <a:gd name="T106" fmla="*/ 1764527678 w 40"/>
                <a:gd name="T107" fmla="*/ 2147483646 h 44"/>
                <a:gd name="T108" fmla="*/ 1764527678 w 40"/>
                <a:gd name="T109" fmla="*/ 2147483646 h 44"/>
                <a:gd name="T110" fmla="*/ 1603955805 w 40"/>
                <a:gd name="T111" fmla="*/ 2147483646 h 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0"/>
                <a:gd name="T169" fmla="*/ 0 h 44"/>
                <a:gd name="T170" fmla="*/ 40 w 40"/>
                <a:gd name="T171" fmla="*/ 44 h 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0" h="44">
                  <a:moveTo>
                    <a:pt x="36" y="44"/>
                  </a:moveTo>
                  <a:lnTo>
                    <a:pt x="36" y="40"/>
                  </a:lnTo>
                  <a:lnTo>
                    <a:pt x="32" y="36"/>
                  </a:lnTo>
                  <a:lnTo>
                    <a:pt x="32" y="32"/>
                  </a:lnTo>
                  <a:lnTo>
                    <a:pt x="32" y="28"/>
                  </a:lnTo>
                  <a:lnTo>
                    <a:pt x="28" y="32"/>
                  </a:lnTo>
                  <a:lnTo>
                    <a:pt x="24" y="32"/>
                  </a:lnTo>
                  <a:lnTo>
                    <a:pt x="24" y="28"/>
                  </a:lnTo>
                  <a:lnTo>
                    <a:pt x="24" y="32"/>
                  </a:lnTo>
                  <a:lnTo>
                    <a:pt x="24" y="36"/>
                  </a:lnTo>
                  <a:lnTo>
                    <a:pt x="20" y="36"/>
                  </a:lnTo>
                  <a:lnTo>
                    <a:pt x="20" y="40"/>
                  </a:lnTo>
                  <a:lnTo>
                    <a:pt x="20" y="36"/>
                  </a:lnTo>
                  <a:lnTo>
                    <a:pt x="16" y="36"/>
                  </a:lnTo>
                  <a:lnTo>
                    <a:pt x="16" y="40"/>
                  </a:lnTo>
                  <a:lnTo>
                    <a:pt x="12" y="36"/>
                  </a:lnTo>
                  <a:lnTo>
                    <a:pt x="12" y="40"/>
                  </a:lnTo>
                  <a:lnTo>
                    <a:pt x="8" y="40"/>
                  </a:lnTo>
                  <a:lnTo>
                    <a:pt x="8" y="36"/>
                  </a:lnTo>
                  <a:lnTo>
                    <a:pt x="8" y="28"/>
                  </a:lnTo>
                  <a:lnTo>
                    <a:pt x="8" y="24"/>
                  </a:lnTo>
                  <a:lnTo>
                    <a:pt x="4" y="20"/>
                  </a:lnTo>
                  <a:lnTo>
                    <a:pt x="8" y="16"/>
                  </a:lnTo>
                  <a:lnTo>
                    <a:pt x="4" y="16"/>
                  </a:lnTo>
                  <a:lnTo>
                    <a:pt x="0" y="12"/>
                  </a:lnTo>
                  <a:lnTo>
                    <a:pt x="4" y="12"/>
                  </a:lnTo>
                  <a:lnTo>
                    <a:pt x="4" y="8"/>
                  </a:lnTo>
                  <a:lnTo>
                    <a:pt x="8" y="8"/>
                  </a:lnTo>
                  <a:lnTo>
                    <a:pt x="4" y="4"/>
                  </a:lnTo>
                  <a:lnTo>
                    <a:pt x="0" y="4"/>
                  </a:lnTo>
                  <a:lnTo>
                    <a:pt x="0" y="0"/>
                  </a:lnTo>
                  <a:lnTo>
                    <a:pt x="4" y="0"/>
                  </a:lnTo>
                  <a:lnTo>
                    <a:pt x="8" y="0"/>
                  </a:lnTo>
                  <a:lnTo>
                    <a:pt x="12" y="0"/>
                  </a:lnTo>
                  <a:lnTo>
                    <a:pt x="16" y="0"/>
                  </a:lnTo>
                  <a:lnTo>
                    <a:pt x="16" y="4"/>
                  </a:lnTo>
                  <a:lnTo>
                    <a:pt x="16" y="8"/>
                  </a:lnTo>
                  <a:lnTo>
                    <a:pt x="20" y="8"/>
                  </a:lnTo>
                  <a:lnTo>
                    <a:pt x="24" y="8"/>
                  </a:lnTo>
                  <a:lnTo>
                    <a:pt x="28" y="8"/>
                  </a:lnTo>
                  <a:lnTo>
                    <a:pt x="36" y="8"/>
                  </a:lnTo>
                  <a:lnTo>
                    <a:pt x="36" y="12"/>
                  </a:lnTo>
                  <a:lnTo>
                    <a:pt x="36" y="16"/>
                  </a:lnTo>
                  <a:lnTo>
                    <a:pt x="32" y="16"/>
                  </a:lnTo>
                  <a:lnTo>
                    <a:pt x="32" y="20"/>
                  </a:lnTo>
                  <a:lnTo>
                    <a:pt x="28" y="20"/>
                  </a:lnTo>
                  <a:lnTo>
                    <a:pt x="28" y="24"/>
                  </a:lnTo>
                  <a:lnTo>
                    <a:pt x="28" y="28"/>
                  </a:lnTo>
                  <a:lnTo>
                    <a:pt x="32" y="28"/>
                  </a:lnTo>
                  <a:lnTo>
                    <a:pt x="36" y="24"/>
                  </a:lnTo>
                  <a:lnTo>
                    <a:pt x="36" y="20"/>
                  </a:lnTo>
                  <a:lnTo>
                    <a:pt x="36" y="24"/>
                  </a:lnTo>
                  <a:lnTo>
                    <a:pt x="40" y="32"/>
                  </a:lnTo>
                  <a:lnTo>
                    <a:pt x="40" y="36"/>
                  </a:lnTo>
                  <a:lnTo>
                    <a:pt x="40" y="40"/>
                  </a:lnTo>
                  <a:lnTo>
                    <a:pt x="36" y="44"/>
                  </a:lnTo>
                  <a:close/>
                </a:path>
              </a:pathLst>
            </a:custGeom>
            <a:solidFill>
              <a:srgbClr val="CCFFFF"/>
            </a:solidFill>
            <a:ln w="6350">
              <a:solidFill>
                <a:srgbClr val="CCFFFF"/>
              </a:solidFill>
              <a:prstDash val="solid"/>
              <a:round/>
              <a:headEnd/>
              <a:tailEnd/>
            </a:ln>
          </p:spPr>
          <p:txBody>
            <a:bodyPr/>
            <a:lstStyle/>
            <a:p>
              <a:endParaRPr lang="it-IT"/>
            </a:p>
          </p:txBody>
        </p:sp>
        <p:sp>
          <p:nvSpPr>
            <p:cNvPr id="23660" name="Freeform 105">
              <a:extLst>
                <a:ext uri="{FF2B5EF4-FFF2-40B4-BE49-F238E27FC236}">
                  <a16:creationId xmlns:a16="http://schemas.microsoft.com/office/drawing/2014/main" id="{60816679-80A0-3432-7343-77CEA8A5A758}"/>
                </a:ext>
              </a:extLst>
            </p:cNvPr>
            <p:cNvSpPr>
              <a:spLocks/>
            </p:cNvSpPr>
            <p:nvPr/>
          </p:nvSpPr>
          <p:spPr bwMode="auto">
            <a:xfrm>
              <a:off x="4827" y="2262"/>
              <a:ext cx="138" cy="338"/>
            </a:xfrm>
            <a:custGeom>
              <a:avLst/>
              <a:gdLst>
                <a:gd name="T0" fmla="*/ 2147483646 w 72"/>
                <a:gd name="T1" fmla="*/ 2147483646 h 132"/>
                <a:gd name="T2" fmla="*/ 2147483646 w 72"/>
                <a:gd name="T3" fmla="*/ 2147483646 h 132"/>
                <a:gd name="T4" fmla="*/ 2147483646 w 72"/>
                <a:gd name="T5" fmla="*/ 2147483646 h 132"/>
                <a:gd name="T6" fmla="*/ 1957264609 w 72"/>
                <a:gd name="T7" fmla="*/ 2147483646 h 132"/>
                <a:gd name="T8" fmla="*/ 1619921286 w 72"/>
                <a:gd name="T9" fmla="*/ 2147483646 h 132"/>
                <a:gd name="T10" fmla="*/ 1311109244 w 72"/>
                <a:gd name="T11" fmla="*/ 2147483646 h 132"/>
                <a:gd name="T12" fmla="*/ 1311109244 w 72"/>
                <a:gd name="T13" fmla="*/ 2147483646 h 132"/>
                <a:gd name="T14" fmla="*/ 646051815 w 72"/>
                <a:gd name="T15" fmla="*/ 2147483646 h 132"/>
                <a:gd name="T16" fmla="*/ 646051815 w 72"/>
                <a:gd name="T17" fmla="*/ 2147483646 h 132"/>
                <a:gd name="T18" fmla="*/ 973742563 w 72"/>
                <a:gd name="T19" fmla="*/ 2147483646 h 132"/>
                <a:gd name="T20" fmla="*/ 1619921286 w 72"/>
                <a:gd name="T21" fmla="*/ 2147483646 h 132"/>
                <a:gd name="T22" fmla="*/ 1311109244 w 72"/>
                <a:gd name="T23" fmla="*/ 2147483646 h 132"/>
                <a:gd name="T24" fmla="*/ 973742563 w 72"/>
                <a:gd name="T25" fmla="*/ 2147483646 h 132"/>
                <a:gd name="T26" fmla="*/ 646051815 w 72"/>
                <a:gd name="T27" fmla="*/ 2147483646 h 132"/>
                <a:gd name="T28" fmla="*/ 973742563 w 72"/>
                <a:gd name="T29" fmla="*/ 2147483646 h 132"/>
                <a:gd name="T30" fmla="*/ 973742563 w 72"/>
                <a:gd name="T31" fmla="*/ 2147483646 h 132"/>
                <a:gd name="T32" fmla="*/ 337070512 w 72"/>
                <a:gd name="T33" fmla="*/ 2147483646 h 132"/>
                <a:gd name="T34" fmla="*/ 337070512 w 72"/>
                <a:gd name="T35" fmla="*/ 2147483646 h 132"/>
                <a:gd name="T36" fmla="*/ 337070512 w 72"/>
                <a:gd name="T37" fmla="*/ 2147483646 h 132"/>
                <a:gd name="T38" fmla="*/ 646051815 w 72"/>
                <a:gd name="T39" fmla="*/ 2147483646 h 132"/>
                <a:gd name="T40" fmla="*/ 1311109244 w 72"/>
                <a:gd name="T41" fmla="*/ 2147483646 h 132"/>
                <a:gd name="T42" fmla="*/ 1619921286 w 72"/>
                <a:gd name="T43" fmla="*/ 2147483646 h 132"/>
                <a:gd name="T44" fmla="*/ 1957264609 w 72"/>
                <a:gd name="T45" fmla="*/ 0 h 132"/>
                <a:gd name="T46" fmla="*/ 2147483646 w 72"/>
                <a:gd name="T47" fmla="*/ 2147483646 h 132"/>
                <a:gd name="T48" fmla="*/ 2147483646 w 72"/>
                <a:gd name="T49" fmla="*/ 2147483646 h 132"/>
                <a:gd name="T50" fmla="*/ 2147483646 w 72"/>
                <a:gd name="T51" fmla="*/ 2147483646 h 132"/>
                <a:gd name="T52" fmla="*/ 2147483646 w 72"/>
                <a:gd name="T53" fmla="*/ 2147483646 h 132"/>
                <a:gd name="T54" fmla="*/ 2147483646 w 72"/>
                <a:gd name="T55" fmla="*/ 2147483646 h 132"/>
                <a:gd name="T56" fmla="*/ 2147483646 w 72"/>
                <a:gd name="T57" fmla="*/ 2147483646 h 132"/>
                <a:gd name="T58" fmla="*/ 2147483646 w 72"/>
                <a:gd name="T59" fmla="*/ 2147483646 h 132"/>
                <a:gd name="T60" fmla="*/ 2147483646 w 72"/>
                <a:gd name="T61" fmla="*/ 2147483646 h 132"/>
                <a:gd name="T62" fmla="*/ 2147483646 w 72"/>
                <a:gd name="T63" fmla="*/ 2147483646 h 132"/>
                <a:gd name="T64" fmla="*/ 2147483646 w 72"/>
                <a:gd name="T65" fmla="*/ 2147483646 h 132"/>
                <a:gd name="T66" fmla="*/ 2147483646 w 72"/>
                <a:gd name="T67" fmla="*/ 2147483646 h 132"/>
                <a:gd name="T68" fmla="*/ 2147483646 w 72"/>
                <a:gd name="T69" fmla="*/ 2147483646 h 132"/>
                <a:gd name="T70" fmla="*/ 2147483646 w 72"/>
                <a:gd name="T71" fmla="*/ 2147483646 h 132"/>
                <a:gd name="T72" fmla="*/ 2147483646 w 72"/>
                <a:gd name="T73" fmla="*/ 2147483646 h 132"/>
                <a:gd name="T74" fmla="*/ 2147483646 w 72"/>
                <a:gd name="T75" fmla="*/ 2147483646 h 132"/>
                <a:gd name="T76" fmla="*/ 2147483646 w 72"/>
                <a:gd name="T77" fmla="*/ 2147483646 h 132"/>
                <a:gd name="T78" fmla="*/ 2147483646 w 72"/>
                <a:gd name="T79" fmla="*/ 2147483646 h 132"/>
                <a:gd name="T80" fmla="*/ 2147483646 w 72"/>
                <a:gd name="T81" fmla="*/ 2147483646 h 132"/>
                <a:gd name="T82" fmla="*/ 2147483646 w 72"/>
                <a:gd name="T83" fmla="*/ 2147483646 h 132"/>
                <a:gd name="T84" fmla="*/ 2147483646 w 72"/>
                <a:gd name="T85" fmla="*/ 2147483646 h 132"/>
                <a:gd name="T86" fmla="*/ 2147483646 w 72"/>
                <a:gd name="T87" fmla="*/ 2147483646 h 132"/>
                <a:gd name="T88" fmla="*/ 1957264609 w 72"/>
                <a:gd name="T89" fmla="*/ 2147483646 h 132"/>
                <a:gd name="T90" fmla="*/ 1957264609 w 72"/>
                <a:gd name="T91" fmla="*/ 2147483646 h 132"/>
                <a:gd name="T92" fmla="*/ 1311109244 w 72"/>
                <a:gd name="T93" fmla="*/ 2147483646 h 132"/>
                <a:gd name="T94" fmla="*/ 1311109244 w 72"/>
                <a:gd name="T95" fmla="*/ 2147483646 h 132"/>
                <a:gd name="T96" fmla="*/ 1619921286 w 72"/>
                <a:gd name="T97" fmla="*/ 2147483646 h 132"/>
                <a:gd name="T98" fmla="*/ 1957264609 w 72"/>
                <a:gd name="T99" fmla="*/ 2147483646 h 132"/>
                <a:gd name="T100" fmla="*/ 1957264609 w 72"/>
                <a:gd name="T101" fmla="*/ 2147483646 h 132"/>
                <a:gd name="T102" fmla="*/ 2147483646 w 72"/>
                <a:gd name="T103" fmla="*/ 2147483646 h 132"/>
                <a:gd name="T104" fmla="*/ 2147483646 w 72"/>
                <a:gd name="T105" fmla="*/ 2147483646 h 132"/>
                <a:gd name="T106" fmla="*/ 2147483646 w 72"/>
                <a:gd name="T107" fmla="*/ 2147483646 h 13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2"/>
                <a:gd name="T163" fmla="*/ 0 h 132"/>
                <a:gd name="T164" fmla="*/ 72 w 72"/>
                <a:gd name="T165" fmla="*/ 132 h 13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2" h="132">
                  <a:moveTo>
                    <a:pt x="40" y="124"/>
                  </a:moveTo>
                  <a:lnTo>
                    <a:pt x="40" y="128"/>
                  </a:lnTo>
                  <a:lnTo>
                    <a:pt x="36" y="128"/>
                  </a:lnTo>
                  <a:lnTo>
                    <a:pt x="32" y="132"/>
                  </a:lnTo>
                  <a:lnTo>
                    <a:pt x="32" y="128"/>
                  </a:lnTo>
                  <a:lnTo>
                    <a:pt x="32" y="124"/>
                  </a:lnTo>
                  <a:lnTo>
                    <a:pt x="28" y="124"/>
                  </a:lnTo>
                  <a:lnTo>
                    <a:pt x="24" y="124"/>
                  </a:lnTo>
                  <a:lnTo>
                    <a:pt x="24" y="120"/>
                  </a:lnTo>
                  <a:lnTo>
                    <a:pt x="20" y="120"/>
                  </a:lnTo>
                  <a:lnTo>
                    <a:pt x="20" y="116"/>
                  </a:lnTo>
                  <a:lnTo>
                    <a:pt x="16" y="116"/>
                  </a:lnTo>
                  <a:lnTo>
                    <a:pt x="16" y="112"/>
                  </a:lnTo>
                  <a:lnTo>
                    <a:pt x="16" y="108"/>
                  </a:lnTo>
                  <a:lnTo>
                    <a:pt x="12" y="108"/>
                  </a:lnTo>
                  <a:lnTo>
                    <a:pt x="8" y="108"/>
                  </a:lnTo>
                  <a:lnTo>
                    <a:pt x="8" y="104"/>
                  </a:lnTo>
                  <a:lnTo>
                    <a:pt x="8" y="100"/>
                  </a:lnTo>
                  <a:lnTo>
                    <a:pt x="12" y="92"/>
                  </a:lnTo>
                  <a:lnTo>
                    <a:pt x="12" y="88"/>
                  </a:lnTo>
                  <a:lnTo>
                    <a:pt x="16" y="84"/>
                  </a:lnTo>
                  <a:lnTo>
                    <a:pt x="20" y="76"/>
                  </a:lnTo>
                  <a:lnTo>
                    <a:pt x="20" y="72"/>
                  </a:lnTo>
                  <a:lnTo>
                    <a:pt x="16" y="64"/>
                  </a:lnTo>
                  <a:lnTo>
                    <a:pt x="16" y="60"/>
                  </a:lnTo>
                  <a:lnTo>
                    <a:pt x="12" y="56"/>
                  </a:lnTo>
                  <a:lnTo>
                    <a:pt x="12" y="52"/>
                  </a:lnTo>
                  <a:lnTo>
                    <a:pt x="8" y="48"/>
                  </a:lnTo>
                  <a:lnTo>
                    <a:pt x="12" y="44"/>
                  </a:lnTo>
                  <a:lnTo>
                    <a:pt x="12" y="40"/>
                  </a:lnTo>
                  <a:lnTo>
                    <a:pt x="12" y="36"/>
                  </a:lnTo>
                  <a:lnTo>
                    <a:pt x="12" y="32"/>
                  </a:lnTo>
                  <a:lnTo>
                    <a:pt x="4" y="28"/>
                  </a:lnTo>
                  <a:lnTo>
                    <a:pt x="4" y="24"/>
                  </a:lnTo>
                  <a:lnTo>
                    <a:pt x="0" y="20"/>
                  </a:lnTo>
                  <a:lnTo>
                    <a:pt x="4" y="20"/>
                  </a:lnTo>
                  <a:lnTo>
                    <a:pt x="4" y="16"/>
                  </a:lnTo>
                  <a:lnTo>
                    <a:pt x="4" y="12"/>
                  </a:lnTo>
                  <a:lnTo>
                    <a:pt x="4" y="8"/>
                  </a:lnTo>
                  <a:lnTo>
                    <a:pt x="8" y="8"/>
                  </a:lnTo>
                  <a:lnTo>
                    <a:pt x="12" y="8"/>
                  </a:lnTo>
                  <a:lnTo>
                    <a:pt x="16" y="8"/>
                  </a:lnTo>
                  <a:lnTo>
                    <a:pt x="16" y="4"/>
                  </a:lnTo>
                  <a:lnTo>
                    <a:pt x="20" y="4"/>
                  </a:lnTo>
                  <a:lnTo>
                    <a:pt x="24" y="4"/>
                  </a:lnTo>
                  <a:lnTo>
                    <a:pt x="24" y="0"/>
                  </a:lnTo>
                  <a:lnTo>
                    <a:pt x="28" y="4"/>
                  </a:lnTo>
                  <a:lnTo>
                    <a:pt x="28" y="8"/>
                  </a:lnTo>
                  <a:lnTo>
                    <a:pt x="28" y="12"/>
                  </a:lnTo>
                  <a:lnTo>
                    <a:pt x="32" y="12"/>
                  </a:lnTo>
                  <a:lnTo>
                    <a:pt x="32" y="8"/>
                  </a:lnTo>
                  <a:lnTo>
                    <a:pt x="36" y="16"/>
                  </a:lnTo>
                  <a:lnTo>
                    <a:pt x="32" y="24"/>
                  </a:lnTo>
                  <a:lnTo>
                    <a:pt x="32" y="28"/>
                  </a:lnTo>
                  <a:lnTo>
                    <a:pt x="36" y="28"/>
                  </a:lnTo>
                  <a:lnTo>
                    <a:pt x="40" y="20"/>
                  </a:lnTo>
                  <a:lnTo>
                    <a:pt x="44" y="24"/>
                  </a:lnTo>
                  <a:lnTo>
                    <a:pt x="48" y="24"/>
                  </a:lnTo>
                  <a:lnTo>
                    <a:pt x="52" y="20"/>
                  </a:lnTo>
                  <a:lnTo>
                    <a:pt x="56" y="20"/>
                  </a:lnTo>
                  <a:lnTo>
                    <a:pt x="60" y="20"/>
                  </a:lnTo>
                  <a:lnTo>
                    <a:pt x="60" y="24"/>
                  </a:lnTo>
                  <a:lnTo>
                    <a:pt x="64" y="28"/>
                  </a:lnTo>
                  <a:lnTo>
                    <a:pt x="64" y="36"/>
                  </a:lnTo>
                  <a:lnTo>
                    <a:pt x="68" y="44"/>
                  </a:lnTo>
                  <a:lnTo>
                    <a:pt x="72" y="44"/>
                  </a:lnTo>
                  <a:lnTo>
                    <a:pt x="72" y="48"/>
                  </a:lnTo>
                  <a:lnTo>
                    <a:pt x="72" y="52"/>
                  </a:lnTo>
                  <a:lnTo>
                    <a:pt x="68" y="56"/>
                  </a:lnTo>
                  <a:lnTo>
                    <a:pt x="64" y="52"/>
                  </a:lnTo>
                  <a:lnTo>
                    <a:pt x="60" y="52"/>
                  </a:lnTo>
                  <a:lnTo>
                    <a:pt x="60" y="56"/>
                  </a:lnTo>
                  <a:lnTo>
                    <a:pt x="56" y="52"/>
                  </a:lnTo>
                  <a:lnTo>
                    <a:pt x="52" y="56"/>
                  </a:lnTo>
                  <a:lnTo>
                    <a:pt x="48" y="56"/>
                  </a:lnTo>
                  <a:lnTo>
                    <a:pt x="44" y="60"/>
                  </a:lnTo>
                  <a:lnTo>
                    <a:pt x="44" y="64"/>
                  </a:lnTo>
                  <a:lnTo>
                    <a:pt x="44" y="68"/>
                  </a:lnTo>
                  <a:lnTo>
                    <a:pt x="48" y="72"/>
                  </a:lnTo>
                  <a:lnTo>
                    <a:pt x="48" y="76"/>
                  </a:lnTo>
                  <a:lnTo>
                    <a:pt x="48" y="72"/>
                  </a:lnTo>
                  <a:lnTo>
                    <a:pt x="44" y="72"/>
                  </a:lnTo>
                  <a:lnTo>
                    <a:pt x="40" y="68"/>
                  </a:lnTo>
                  <a:lnTo>
                    <a:pt x="36" y="68"/>
                  </a:lnTo>
                  <a:lnTo>
                    <a:pt x="32" y="68"/>
                  </a:lnTo>
                  <a:lnTo>
                    <a:pt x="32" y="64"/>
                  </a:lnTo>
                  <a:lnTo>
                    <a:pt x="32" y="60"/>
                  </a:lnTo>
                  <a:lnTo>
                    <a:pt x="28" y="60"/>
                  </a:lnTo>
                  <a:lnTo>
                    <a:pt x="24" y="64"/>
                  </a:lnTo>
                  <a:lnTo>
                    <a:pt x="24" y="68"/>
                  </a:lnTo>
                  <a:lnTo>
                    <a:pt x="24" y="72"/>
                  </a:lnTo>
                  <a:lnTo>
                    <a:pt x="24" y="76"/>
                  </a:lnTo>
                  <a:lnTo>
                    <a:pt x="20" y="80"/>
                  </a:lnTo>
                  <a:lnTo>
                    <a:pt x="16" y="88"/>
                  </a:lnTo>
                  <a:lnTo>
                    <a:pt x="16" y="92"/>
                  </a:lnTo>
                  <a:lnTo>
                    <a:pt x="16" y="96"/>
                  </a:lnTo>
                  <a:lnTo>
                    <a:pt x="16" y="100"/>
                  </a:lnTo>
                  <a:lnTo>
                    <a:pt x="20" y="100"/>
                  </a:lnTo>
                  <a:lnTo>
                    <a:pt x="20" y="96"/>
                  </a:lnTo>
                  <a:lnTo>
                    <a:pt x="24" y="100"/>
                  </a:lnTo>
                  <a:lnTo>
                    <a:pt x="24" y="104"/>
                  </a:lnTo>
                  <a:lnTo>
                    <a:pt x="24" y="108"/>
                  </a:lnTo>
                  <a:lnTo>
                    <a:pt x="28" y="108"/>
                  </a:lnTo>
                  <a:lnTo>
                    <a:pt x="28" y="112"/>
                  </a:lnTo>
                  <a:lnTo>
                    <a:pt x="28" y="116"/>
                  </a:lnTo>
                  <a:lnTo>
                    <a:pt x="32" y="120"/>
                  </a:lnTo>
                  <a:lnTo>
                    <a:pt x="36" y="120"/>
                  </a:lnTo>
                  <a:lnTo>
                    <a:pt x="40" y="124"/>
                  </a:lnTo>
                  <a:close/>
                </a:path>
              </a:pathLst>
            </a:custGeom>
            <a:solidFill>
              <a:srgbClr val="CCFFFF"/>
            </a:solidFill>
            <a:ln w="6350">
              <a:solidFill>
                <a:srgbClr val="CCFFFF"/>
              </a:solidFill>
              <a:prstDash val="solid"/>
              <a:round/>
              <a:headEnd/>
              <a:tailEnd/>
            </a:ln>
          </p:spPr>
          <p:txBody>
            <a:bodyPr/>
            <a:lstStyle/>
            <a:p>
              <a:endParaRPr lang="it-IT"/>
            </a:p>
          </p:txBody>
        </p:sp>
        <p:sp>
          <p:nvSpPr>
            <p:cNvPr id="23661" name="Freeform 106">
              <a:extLst>
                <a:ext uri="{FF2B5EF4-FFF2-40B4-BE49-F238E27FC236}">
                  <a16:creationId xmlns:a16="http://schemas.microsoft.com/office/drawing/2014/main" id="{5F792B20-5095-67F0-BD86-6614AF26D90D}"/>
                </a:ext>
              </a:extLst>
            </p:cNvPr>
            <p:cNvSpPr>
              <a:spLocks/>
            </p:cNvSpPr>
            <p:nvPr/>
          </p:nvSpPr>
          <p:spPr bwMode="auto">
            <a:xfrm>
              <a:off x="1743" y="2314"/>
              <a:ext cx="23" cy="50"/>
            </a:xfrm>
            <a:custGeom>
              <a:avLst/>
              <a:gdLst>
                <a:gd name="T0" fmla="*/ 646051815 w 12"/>
                <a:gd name="T1" fmla="*/ 0 h 20"/>
                <a:gd name="T2" fmla="*/ 973742563 w 12"/>
                <a:gd name="T3" fmla="*/ 0 h 20"/>
                <a:gd name="T4" fmla="*/ 646051815 w 12"/>
                <a:gd name="T5" fmla="*/ 2147483646 h 20"/>
                <a:gd name="T6" fmla="*/ 646051815 w 12"/>
                <a:gd name="T7" fmla="*/ 2147483646 h 20"/>
                <a:gd name="T8" fmla="*/ 646051815 w 12"/>
                <a:gd name="T9" fmla="*/ 2147483646 h 20"/>
                <a:gd name="T10" fmla="*/ 646051815 w 12"/>
                <a:gd name="T11" fmla="*/ 2147483646 h 20"/>
                <a:gd name="T12" fmla="*/ 337070512 w 12"/>
                <a:gd name="T13" fmla="*/ 2147483646 h 20"/>
                <a:gd name="T14" fmla="*/ 337070512 w 12"/>
                <a:gd name="T15" fmla="*/ 2147483646 h 20"/>
                <a:gd name="T16" fmla="*/ 0 w 12"/>
                <a:gd name="T17" fmla="*/ 2147483646 h 20"/>
                <a:gd name="T18" fmla="*/ 0 w 12"/>
                <a:gd name="T19" fmla="*/ 2147483646 h 20"/>
                <a:gd name="T20" fmla="*/ 337070512 w 12"/>
                <a:gd name="T21" fmla="*/ 2147483646 h 20"/>
                <a:gd name="T22" fmla="*/ 337070512 w 12"/>
                <a:gd name="T23" fmla="*/ 0 h 20"/>
                <a:gd name="T24" fmla="*/ 646051815 w 12"/>
                <a:gd name="T25" fmla="*/ 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20"/>
                <a:gd name="T41" fmla="*/ 12 w 12"/>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20">
                  <a:moveTo>
                    <a:pt x="8" y="0"/>
                  </a:moveTo>
                  <a:lnTo>
                    <a:pt x="12" y="0"/>
                  </a:lnTo>
                  <a:lnTo>
                    <a:pt x="8" y="4"/>
                  </a:lnTo>
                  <a:lnTo>
                    <a:pt x="8" y="8"/>
                  </a:lnTo>
                  <a:lnTo>
                    <a:pt x="8" y="12"/>
                  </a:lnTo>
                  <a:lnTo>
                    <a:pt x="8" y="16"/>
                  </a:lnTo>
                  <a:lnTo>
                    <a:pt x="4" y="16"/>
                  </a:lnTo>
                  <a:lnTo>
                    <a:pt x="4" y="20"/>
                  </a:lnTo>
                  <a:lnTo>
                    <a:pt x="0" y="20"/>
                  </a:lnTo>
                  <a:lnTo>
                    <a:pt x="0" y="4"/>
                  </a:lnTo>
                  <a:lnTo>
                    <a:pt x="4" y="4"/>
                  </a:lnTo>
                  <a:lnTo>
                    <a:pt x="4" y="0"/>
                  </a:lnTo>
                  <a:lnTo>
                    <a:pt x="8" y="0"/>
                  </a:lnTo>
                  <a:close/>
                </a:path>
              </a:pathLst>
            </a:custGeom>
            <a:solidFill>
              <a:srgbClr val="CCFFFF"/>
            </a:solidFill>
            <a:ln w="6350">
              <a:solidFill>
                <a:srgbClr val="CCFFFF"/>
              </a:solidFill>
              <a:prstDash val="solid"/>
              <a:round/>
              <a:headEnd/>
              <a:tailEnd/>
            </a:ln>
          </p:spPr>
          <p:txBody>
            <a:bodyPr/>
            <a:lstStyle/>
            <a:p>
              <a:endParaRPr lang="it-IT"/>
            </a:p>
          </p:txBody>
        </p:sp>
        <p:sp>
          <p:nvSpPr>
            <p:cNvPr id="23662" name="Freeform 107">
              <a:extLst>
                <a:ext uri="{FF2B5EF4-FFF2-40B4-BE49-F238E27FC236}">
                  <a16:creationId xmlns:a16="http://schemas.microsoft.com/office/drawing/2014/main" id="{CB60372A-0E6B-395E-F12B-F6D417418B2C}"/>
                </a:ext>
              </a:extLst>
            </p:cNvPr>
            <p:cNvSpPr>
              <a:spLocks/>
            </p:cNvSpPr>
            <p:nvPr/>
          </p:nvSpPr>
          <p:spPr bwMode="auto">
            <a:xfrm>
              <a:off x="1698" y="2324"/>
              <a:ext cx="60" cy="91"/>
            </a:xfrm>
            <a:custGeom>
              <a:avLst/>
              <a:gdLst>
                <a:gd name="T0" fmla="*/ 702078317 w 32"/>
                <a:gd name="T1" fmla="*/ 2147483646 h 36"/>
                <a:gd name="T2" fmla="*/ 541296724 w 32"/>
                <a:gd name="T3" fmla="*/ 2147483646 h 36"/>
                <a:gd name="T4" fmla="*/ 353686110 w 32"/>
                <a:gd name="T5" fmla="*/ 2147483646 h 36"/>
                <a:gd name="T6" fmla="*/ 184255179 w 32"/>
                <a:gd name="T7" fmla="*/ 2147483646 h 36"/>
                <a:gd name="T8" fmla="*/ 0 w 32"/>
                <a:gd name="T9" fmla="*/ 2147483646 h 36"/>
                <a:gd name="T10" fmla="*/ 0 w 32"/>
                <a:gd name="T11" fmla="*/ 2147483646 h 36"/>
                <a:gd name="T12" fmla="*/ 0 w 32"/>
                <a:gd name="T13" fmla="*/ 2147483646 h 36"/>
                <a:gd name="T14" fmla="*/ 184255179 w 32"/>
                <a:gd name="T15" fmla="*/ 2147483646 h 36"/>
                <a:gd name="T16" fmla="*/ 353686110 w 32"/>
                <a:gd name="T17" fmla="*/ 2147483646 h 36"/>
                <a:gd name="T18" fmla="*/ 541296724 w 32"/>
                <a:gd name="T19" fmla="*/ 2147483646 h 36"/>
                <a:gd name="T20" fmla="*/ 702078317 w 32"/>
                <a:gd name="T21" fmla="*/ 2147483646 h 36"/>
                <a:gd name="T22" fmla="*/ 541296724 w 32"/>
                <a:gd name="T23" fmla="*/ 2147483646 h 36"/>
                <a:gd name="T24" fmla="*/ 541296724 w 32"/>
                <a:gd name="T25" fmla="*/ 2147483646 h 36"/>
                <a:gd name="T26" fmla="*/ 353686110 w 32"/>
                <a:gd name="T27" fmla="*/ 2147483646 h 36"/>
                <a:gd name="T28" fmla="*/ 353686110 w 32"/>
                <a:gd name="T29" fmla="*/ 2147483646 h 36"/>
                <a:gd name="T30" fmla="*/ 184255179 w 32"/>
                <a:gd name="T31" fmla="*/ 2147483646 h 36"/>
                <a:gd name="T32" fmla="*/ 353686110 w 32"/>
                <a:gd name="T33" fmla="*/ 2147483646 h 36"/>
                <a:gd name="T34" fmla="*/ 353686110 w 32"/>
                <a:gd name="T35" fmla="*/ 0 h 36"/>
                <a:gd name="T36" fmla="*/ 702078317 w 32"/>
                <a:gd name="T37" fmla="*/ 0 h 36"/>
                <a:gd name="T38" fmla="*/ 1055705499 w 32"/>
                <a:gd name="T39" fmla="*/ 0 h 36"/>
                <a:gd name="T40" fmla="*/ 1055705499 w 32"/>
                <a:gd name="T41" fmla="*/ 2147483646 h 36"/>
                <a:gd name="T42" fmla="*/ 1243427730 w 32"/>
                <a:gd name="T43" fmla="*/ 2147483646 h 36"/>
                <a:gd name="T44" fmla="*/ 1243427730 w 32"/>
                <a:gd name="T45" fmla="*/ 2147483646 h 36"/>
                <a:gd name="T46" fmla="*/ 1243427730 w 32"/>
                <a:gd name="T47" fmla="*/ 2147483646 h 36"/>
                <a:gd name="T48" fmla="*/ 1414700904 w 32"/>
                <a:gd name="T49" fmla="*/ 2147483646 h 36"/>
                <a:gd name="T50" fmla="*/ 1414700904 w 32"/>
                <a:gd name="T51" fmla="*/ 2147483646 h 36"/>
                <a:gd name="T52" fmla="*/ 1243427730 w 32"/>
                <a:gd name="T53" fmla="*/ 2147483646 h 36"/>
                <a:gd name="T54" fmla="*/ 1055705499 w 32"/>
                <a:gd name="T55" fmla="*/ 2147483646 h 36"/>
                <a:gd name="T56" fmla="*/ 1055705499 w 32"/>
                <a:gd name="T57" fmla="*/ 2147483646 h 36"/>
                <a:gd name="T58" fmla="*/ 888648606 w 32"/>
                <a:gd name="T59" fmla="*/ 2147483646 h 36"/>
                <a:gd name="T60" fmla="*/ 888648606 w 32"/>
                <a:gd name="T61" fmla="*/ 2147483646 h 36"/>
                <a:gd name="T62" fmla="*/ 702078317 w 32"/>
                <a:gd name="T63" fmla="*/ 2147483646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
                <a:gd name="T97" fmla="*/ 0 h 36"/>
                <a:gd name="T98" fmla="*/ 32 w 32"/>
                <a:gd name="T99" fmla="*/ 36 h 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 h="36">
                  <a:moveTo>
                    <a:pt x="16" y="36"/>
                  </a:moveTo>
                  <a:lnTo>
                    <a:pt x="12" y="32"/>
                  </a:lnTo>
                  <a:lnTo>
                    <a:pt x="8" y="32"/>
                  </a:lnTo>
                  <a:lnTo>
                    <a:pt x="4" y="32"/>
                  </a:lnTo>
                  <a:lnTo>
                    <a:pt x="0" y="32"/>
                  </a:lnTo>
                  <a:lnTo>
                    <a:pt x="0" y="28"/>
                  </a:lnTo>
                  <a:lnTo>
                    <a:pt x="0" y="24"/>
                  </a:lnTo>
                  <a:lnTo>
                    <a:pt x="4" y="16"/>
                  </a:lnTo>
                  <a:lnTo>
                    <a:pt x="8" y="16"/>
                  </a:lnTo>
                  <a:lnTo>
                    <a:pt x="12" y="16"/>
                  </a:lnTo>
                  <a:lnTo>
                    <a:pt x="16" y="12"/>
                  </a:lnTo>
                  <a:lnTo>
                    <a:pt x="12" y="12"/>
                  </a:lnTo>
                  <a:lnTo>
                    <a:pt x="12" y="8"/>
                  </a:lnTo>
                  <a:lnTo>
                    <a:pt x="8" y="8"/>
                  </a:lnTo>
                  <a:lnTo>
                    <a:pt x="8" y="4"/>
                  </a:lnTo>
                  <a:lnTo>
                    <a:pt x="4" y="4"/>
                  </a:lnTo>
                  <a:lnTo>
                    <a:pt x="8" y="4"/>
                  </a:lnTo>
                  <a:lnTo>
                    <a:pt x="8" y="0"/>
                  </a:lnTo>
                  <a:lnTo>
                    <a:pt x="16" y="0"/>
                  </a:lnTo>
                  <a:lnTo>
                    <a:pt x="24" y="0"/>
                  </a:lnTo>
                  <a:lnTo>
                    <a:pt x="24" y="16"/>
                  </a:lnTo>
                  <a:lnTo>
                    <a:pt x="28" y="16"/>
                  </a:lnTo>
                  <a:lnTo>
                    <a:pt x="28" y="20"/>
                  </a:lnTo>
                  <a:lnTo>
                    <a:pt x="28" y="16"/>
                  </a:lnTo>
                  <a:lnTo>
                    <a:pt x="32" y="16"/>
                  </a:lnTo>
                  <a:lnTo>
                    <a:pt x="32" y="20"/>
                  </a:lnTo>
                  <a:lnTo>
                    <a:pt x="28" y="24"/>
                  </a:lnTo>
                  <a:lnTo>
                    <a:pt x="24" y="24"/>
                  </a:lnTo>
                  <a:lnTo>
                    <a:pt x="24" y="28"/>
                  </a:lnTo>
                  <a:lnTo>
                    <a:pt x="20" y="28"/>
                  </a:lnTo>
                  <a:lnTo>
                    <a:pt x="20" y="32"/>
                  </a:lnTo>
                  <a:lnTo>
                    <a:pt x="16" y="36"/>
                  </a:lnTo>
                  <a:close/>
                </a:path>
              </a:pathLst>
            </a:custGeom>
            <a:solidFill>
              <a:srgbClr val="CCFFFF"/>
            </a:solidFill>
            <a:ln w="6350">
              <a:solidFill>
                <a:srgbClr val="CCFFFF"/>
              </a:solidFill>
              <a:prstDash val="solid"/>
              <a:round/>
              <a:headEnd/>
              <a:tailEnd/>
            </a:ln>
          </p:spPr>
          <p:txBody>
            <a:bodyPr/>
            <a:lstStyle/>
            <a:p>
              <a:endParaRPr lang="it-IT"/>
            </a:p>
          </p:txBody>
        </p:sp>
        <p:sp>
          <p:nvSpPr>
            <p:cNvPr id="23663" name="Freeform 108">
              <a:extLst>
                <a:ext uri="{FF2B5EF4-FFF2-40B4-BE49-F238E27FC236}">
                  <a16:creationId xmlns:a16="http://schemas.microsoft.com/office/drawing/2014/main" id="{2BAAC678-779F-9C41-8276-3DB37118307E}"/>
                </a:ext>
              </a:extLst>
            </p:cNvPr>
            <p:cNvSpPr>
              <a:spLocks/>
            </p:cNvSpPr>
            <p:nvPr/>
          </p:nvSpPr>
          <p:spPr bwMode="auto">
            <a:xfrm>
              <a:off x="1743" y="2364"/>
              <a:ext cx="100" cy="61"/>
            </a:xfrm>
            <a:custGeom>
              <a:avLst/>
              <a:gdLst>
                <a:gd name="T0" fmla="*/ 707670081 w 52"/>
                <a:gd name="T1" fmla="*/ 2147483646 h 24"/>
                <a:gd name="T2" fmla="*/ 707670081 w 52"/>
                <a:gd name="T3" fmla="*/ 0 h 24"/>
                <a:gd name="T4" fmla="*/ 1065877804 w 52"/>
                <a:gd name="T5" fmla="*/ 0 h 24"/>
                <a:gd name="T6" fmla="*/ 1445818040 w 52"/>
                <a:gd name="T7" fmla="*/ 0 h 24"/>
                <a:gd name="T8" fmla="*/ 1759593990 w 52"/>
                <a:gd name="T9" fmla="*/ 0 h 24"/>
                <a:gd name="T10" fmla="*/ 2127621338 w 52"/>
                <a:gd name="T11" fmla="*/ 0 h 24"/>
                <a:gd name="T12" fmla="*/ 2147483646 w 52"/>
                <a:gd name="T13" fmla="*/ 0 h 24"/>
                <a:gd name="T14" fmla="*/ 2147483646 w 52"/>
                <a:gd name="T15" fmla="*/ 0 h 24"/>
                <a:gd name="T16" fmla="*/ 2147483646 w 52"/>
                <a:gd name="T17" fmla="*/ 0 h 24"/>
                <a:gd name="T18" fmla="*/ 2147483646 w 52"/>
                <a:gd name="T19" fmla="*/ 0 h 24"/>
                <a:gd name="T20" fmla="*/ 2147483646 w 52"/>
                <a:gd name="T21" fmla="*/ 0 h 24"/>
                <a:gd name="T22" fmla="*/ 2147483646 w 52"/>
                <a:gd name="T23" fmla="*/ 2147483646 h 24"/>
                <a:gd name="T24" fmla="*/ 2147483646 w 52"/>
                <a:gd name="T25" fmla="*/ 2147483646 h 24"/>
                <a:gd name="T26" fmla="*/ 2147483646 w 52"/>
                <a:gd name="T27" fmla="*/ 2147483646 h 24"/>
                <a:gd name="T28" fmla="*/ 2147483646 w 52"/>
                <a:gd name="T29" fmla="*/ 2147483646 h 24"/>
                <a:gd name="T30" fmla="*/ 2147483646 w 52"/>
                <a:gd name="T31" fmla="*/ 2147483646 h 24"/>
                <a:gd name="T32" fmla="*/ 2147483646 w 52"/>
                <a:gd name="T33" fmla="*/ 2147483646 h 24"/>
                <a:gd name="T34" fmla="*/ 2147483646 w 52"/>
                <a:gd name="T35" fmla="*/ 2147483646 h 24"/>
                <a:gd name="T36" fmla="*/ 2147483646 w 52"/>
                <a:gd name="T37" fmla="*/ 2147483646 h 24"/>
                <a:gd name="T38" fmla="*/ 2147483646 w 52"/>
                <a:gd name="T39" fmla="*/ 2147483646 h 24"/>
                <a:gd name="T40" fmla="*/ 2127621338 w 52"/>
                <a:gd name="T41" fmla="*/ 2147483646 h 24"/>
                <a:gd name="T42" fmla="*/ 2127621338 w 52"/>
                <a:gd name="T43" fmla="*/ 2147483646 h 24"/>
                <a:gd name="T44" fmla="*/ 1759593990 w 52"/>
                <a:gd name="T45" fmla="*/ 2147483646 h 24"/>
                <a:gd name="T46" fmla="*/ 1445818040 w 52"/>
                <a:gd name="T47" fmla="*/ 2147483646 h 24"/>
                <a:gd name="T48" fmla="*/ 1065877804 w 52"/>
                <a:gd name="T49" fmla="*/ 2147483646 h 24"/>
                <a:gd name="T50" fmla="*/ 1065877804 w 52"/>
                <a:gd name="T51" fmla="*/ 2147483646 h 24"/>
                <a:gd name="T52" fmla="*/ 707670081 w 52"/>
                <a:gd name="T53" fmla="*/ 2147483646 h 24"/>
                <a:gd name="T54" fmla="*/ 707670081 w 52"/>
                <a:gd name="T55" fmla="*/ 2147483646 h 24"/>
                <a:gd name="T56" fmla="*/ 707670081 w 52"/>
                <a:gd name="T57" fmla="*/ 2147483646 h 24"/>
                <a:gd name="T58" fmla="*/ 367988442 w 52"/>
                <a:gd name="T59" fmla="*/ 2147483646 h 24"/>
                <a:gd name="T60" fmla="*/ 0 w 52"/>
                <a:gd name="T61" fmla="*/ 2147483646 h 24"/>
                <a:gd name="T62" fmla="*/ 0 w 52"/>
                <a:gd name="T63" fmla="*/ 2147483646 h 24"/>
                <a:gd name="T64" fmla="*/ 367988442 w 52"/>
                <a:gd name="T65" fmla="*/ 2147483646 h 24"/>
                <a:gd name="T66" fmla="*/ 707670081 w 52"/>
                <a:gd name="T67" fmla="*/ 2147483646 h 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2"/>
                <a:gd name="T103" fmla="*/ 0 h 24"/>
                <a:gd name="T104" fmla="*/ 52 w 52"/>
                <a:gd name="T105" fmla="*/ 24 h 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2" h="24">
                  <a:moveTo>
                    <a:pt x="8" y="4"/>
                  </a:moveTo>
                  <a:lnTo>
                    <a:pt x="8" y="0"/>
                  </a:lnTo>
                  <a:lnTo>
                    <a:pt x="12" y="0"/>
                  </a:lnTo>
                  <a:lnTo>
                    <a:pt x="16" y="0"/>
                  </a:lnTo>
                  <a:lnTo>
                    <a:pt x="20" y="0"/>
                  </a:lnTo>
                  <a:lnTo>
                    <a:pt x="24" y="0"/>
                  </a:lnTo>
                  <a:lnTo>
                    <a:pt x="28" y="0"/>
                  </a:lnTo>
                  <a:lnTo>
                    <a:pt x="32" y="0"/>
                  </a:lnTo>
                  <a:lnTo>
                    <a:pt x="36" y="0"/>
                  </a:lnTo>
                  <a:lnTo>
                    <a:pt x="40" y="0"/>
                  </a:lnTo>
                  <a:lnTo>
                    <a:pt x="44" y="0"/>
                  </a:lnTo>
                  <a:lnTo>
                    <a:pt x="44" y="4"/>
                  </a:lnTo>
                  <a:lnTo>
                    <a:pt x="48" y="8"/>
                  </a:lnTo>
                  <a:lnTo>
                    <a:pt x="52" y="8"/>
                  </a:lnTo>
                  <a:lnTo>
                    <a:pt x="44" y="12"/>
                  </a:lnTo>
                  <a:lnTo>
                    <a:pt x="40" y="12"/>
                  </a:lnTo>
                  <a:lnTo>
                    <a:pt x="36" y="12"/>
                  </a:lnTo>
                  <a:lnTo>
                    <a:pt x="36" y="16"/>
                  </a:lnTo>
                  <a:lnTo>
                    <a:pt x="32" y="20"/>
                  </a:lnTo>
                  <a:lnTo>
                    <a:pt x="28" y="16"/>
                  </a:lnTo>
                  <a:lnTo>
                    <a:pt x="24" y="20"/>
                  </a:lnTo>
                  <a:lnTo>
                    <a:pt x="24" y="24"/>
                  </a:lnTo>
                  <a:lnTo>
                    <a:pt x="20" y="24"/>
                  </a:lnTo>
                  <a:lnTo>
                    <a:pt x="16" y="24"/>
                  </a:lnTo>
                  <a:lnTo>
                    <a:pt x="12" y="20"/>
                  </a:lnTo>
                  <a:lnTo>
                    <a:pt x="12" y="16"/>
                  </a:lnTo>
                  <a:lnTo>
                    <a:pt x="8" y="16"/>
                  </a:lnTo>
                  <a:lnTo>
                    <a:pt x="8" y="20"/>
                  </a:lnTo>
                  <a:lnTo>
                    <a:pt x="8" y="16"/>
                  </a:lnTo>
                  <a:lnTo>
                    <a:pt x="4" y="16"/>
                  </a:lnTo>
                  <a:lnTo>
                    <a:pt x="0" y="12"/>
                  </a:lnTo>
                  <a:lnTo>
                    <a:pt x="0" y="8"/>
                  </a:lnTo>
                  <a:lnTo>
                    <a:pt x="4" y="8"/>
                  </a:lnTo>
                  <a:lnTo>
                    <a:pt x="8" y="4"/>
                  </a:lnTo>
                  <a:close/>
                </a:path>
              </a:pathLst>
            </a:custGeom>
            <a:solidFill>
              <a:srgbClr val="CCFFFF"/>
            </a:solidFill>
            <a:ln w="6350">
              <a:solidFill>
                <a:srgbClr val="CCFFFF"/>
              </a:solidFill>
              <a:prstDash val="solid"/>
              <a:round/>
              <a:headEnd/>
              <a:tailEnd/>
            </a:ln>
          </p:spPr>
          <p:txBody>
            <a:bodyPr/>
            <a:lstStyle/>
            <a:p>
              <a:endParaRPr lang="it-IT"/>
            </a:p>
          </p:txBody>
        </p:sp>
        <p:sp>
          <p:nvSpPr>
            <p:cNvPr id="23664" name="Freeform 109">
              <a:extLst>
                <a:ext uri="{FF2B5EF4-FFF2-40B4-BE49-F238E27FC236}">
                  <a16:creationId xmlns:a16="http://schemas.microsoft.com/office/drawing/2014/main" id="{265BFB34-7C22-17E2-8447-F38D7A5DB6FA}"/>
                </a:ext>
              </a:extLst>
            </p:cNvPr>
            <p:cNvSpPr>
              <a:spLocks/>
            </p:cNvSpPr>
            <p:nvPr/>
          </p:nvSpPr>
          <p:spPr bwMode="auto">
            <a:xfrm>
              <a:off x="1728" y="2396"/>
              <a:ext cx="38" cy="29"/>
            </a:xfrm>
            <a:custGeom>
              <a:avLst/>
              <a:gdLst>
                <a:gd name="T0" fmla="*/ 1274303354 w 20"/>
                <a:gd name="T1" fmla="*/ 2147483646 h 12"/>
                <a:gd name="T2" fmla="*/ 1274303354 w 20"/>
                <a:gd name="T3" fmla="*/ 2147483646 h 12"/>
                <a:gd name="T4" fmla="*/ 1002850503 w 20"/>
                <a:gd name="T5" fmla="*/ 2147483646 h 12"/>
                <a:gd name="T6" fmla="*/ 784074079 w 20"/>
                <a:gd name="T7" fmla="*/ 2147483646 h 12"/>
                <a:gd name="T8" fmla="*/ 509999245 w 20"/>
                <a:gd name="T9" fmla="*/ 2147483646 h 12"/>
                <a:gd name="T10" fmla="*/ 0 w 20"/>
                <a:gd name="T11" fmla="*/ 2147483646 h 12"/>
                <a:gd name="T12" fmla="*/ 268420655 w 20"/>
                <a:gd name="T13" fmla="*/ 2147483646 h 12"/>
                <a:gd name="T14" fmla="*/ 268420655 w 20"/>
                <a:gd name="T15" fmla="*/ 0 h 12"/>
                <a:gd name="T16" fmla="*/ 509999245 w 20"/>
                <a:gd name="T17" fmla="*/ 0 h 12"/>
                <a:gd name="T18" fmla="*/ 784074079 w 20"/>
                <a:gd name="T19" fmla="*/ 2147483646 h 12"/>
                <a:gd name="T20" fmla="*/ 1002850503 w 20"/>
                <a:gd name="T21" fmla="*/ 2147483646 h 12"/>
                <a:gd name="T22" fmla="*/ 1002850503 w 20"/>
                <a:gd name="T23" fmla="*/ 2147483646 h 12"/>
                <a:gd name="T24" fmla="*/ 1002850503 w 20"/>
                <a:gd name="T25" fmla="*/ 2147483646 h 12"/>
                <a:gd name="T26" fmla="*/ 1274303354 w 20"/>
                <a:gd name="T27" fmla="*/ 2147483646 h 12"/>
                <a:gd name="T28" fmla="*/ 1274303354 w 20"/>
                <a:gd name="T29" fmla="*/ 2147483646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12"/>
                <a:gd name="T47" fmla="*/ 20 w 20"/>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12">
                  <a:moveTo>
                    <a:pt x="20" y="8"/>
                  </a:moveTo>
                  <a:lnTo>
                    <a:pt x="20" y="12"/>
                  </a:lnTo>
                  <a:lnTo>
                    <a:pt x="16" y="12"/>
                  </a:lnTo>
                  <a:lnTo>
                    <a:pt x="12" y="12"/>
                  </a:lnTo>
                  <a:lnTo>
                    <a:pt x="8" y="8"/>
                  </a:lnTo>
                  <a:lnTo>
                    <a:pt x="0" y="8"/>
                  </a:lnTo>
                  <a:lnTo>
                    <a:pt x="4" y="4"/>
                  </a:lnTo>
                  <a:lnTo>
                    <a:pt x="4" y="0"/>
                  </a:lnTo>
                  <a:lnTo>
                    <a:pt x="8" y="0"/>
                  </a:lnTo>
                  <a:lnTo>
                    <a:pt x="12" y="4"/>
                  </a:lnTo>
                  <a:lnTo>
                    <a:pt x="16" y="4"/>
                  </a:lnTo>
                  <a:lnTo>
                    <a:pt x="16" y="8"/>
                  </a:lnTo>
                  <a:lnTo>
                    <a:pt x="16" y="4"/>
                  </a:lnTo>
                  <a:lnTo>
                    <a:pt x="20" y="4"/>
                  </a:lnTo>
                  <a:lnTo>
                    <a:pt x="20" y="8"/>
                  </a:lnTo>
                  <a:close/>
                </a:path>
              </a:pathLst>
            </a:custGeom>
            <a:solidFill>
              <a:srgbClr val="CCFFFF"/>
            </a:solidFill>
            <a:ln w="6350">
              <a:solidFill>
                <a:srgbClr val="CCFFFF"/>
              </a:solidFill>
              <a:prstDash val="solid"/>
              <a:round/>
              <a:headEnd/>
              <a:tailEnd/>
            </a:ln>
          </p:spPr>
          <p:txBody>
            <a:bodyPr/>
            <a:lstStyle/>
            <a:p>
              <a:endParaRPr lang="it-IT"/>
            </a:p>
          </p:txBody>
        </p:sp>
        <p:sp>
          <p:nvSpPr>
            <p:cNvPr id="23665" name="Freeform 110">
              <a:extLst>
                <a:ext uri="{FF2B5EF4-FFF2-40B4-BE49-F238E27FC236}">
                  <a16:creationId xmlns:a16="http://schemas.microsoft.com/office/drawing/2014/main" id="{11055917-0F12-913D-E0C7-C8BF256552DB}"/>
                </a:ext>
              </a:extLst>
            </p:cNvPr>
            <p:cNvSpPr>
              <a:spLocks/>
            </p:cNvSpPr>
            <p:nvPr/>
          </p:nvSpPr>
          <p:spPr bwMode="auto">
            <a:xfrm>
              <a:off x="1912" y="2446"/>
              <a:ext cx="200" cy="359"/>
            </a:xfrm>
            <a:custGeom>
              <a:avLst/>
              <a:gdLst>
                <a:gd name="T0" fmla="*/ 2147483646 w 104"/>
                <a:gd name="T1" fmla="*/ 2147483646 h 140"/>
                <a:gd name="T2" fmla="*/ 2147483646 w 104"/>
                <a:gd name="T3" fmla="*/ 2147483646 h 140"/>
                <a:gd name="T4" fmla="*/ 2147483646 w 104"/>
                <a:gd name="T5" fmla="*/ 2147483646 h 140"/>
                <a:gd name="T6" fmla="*/ 2147483646 w 104"/>
                <a:gd name="T7" fmla="*/ 2147483646 h 140"/>
                <a:gd name="T8" fmla="*/ 2147483646 w 104"/>
                <a:gd name="T9" fmla="*/ 2147483646 h 140"/>
                <a:gd name="T10" fmla="*/ 2147483646 w 104"/>
                <a:gd name="T11" fmla="*/ 2147483646 h 140"/>
                <a:gd name="T12" fmla="*/ 2147483646 w 104"/>
                <a:gd name="T13" fmla="*/ 2147483646 h 140"/>
                <a:gd name="T14" fmla="*/ 2147483646 w 104"/>
                <a:gd name="T15" fmla="*/ 2147483646 h 140"/>
                <a:gd name="T16" fmla="*/ 2147483646 w 104"/>
                <a:gd name="T17" fmla="*/ 2147483646 h 140"/>
                <a:gd name="T18" fmla="*/ 2147483646 w 104"/>
                <a:gd name="T19" fmla="*/ 2147483646 h 140"/>
                <a:gd name="T20" fmla="*/ 2147483646 w 104"/>
                <a:gd name="T21" fmla="*/ 2147483646 h 140"/>
                <a:gd name="T22" fmla="*/ 2147483646 w 104"/>
                <a:gd name="T23" fmla="*/ 2147483646 h 140"/>
                <a:gd name="T24" fmla="*/ 2147483646 w 104"/>
                <a:gd name="T25" fmla="*/ 2147483646 h 140"/>
                <a:gd name="T26" fmla="*/ 2147483646 w 104"/>
                <a:gd name="T27" fmla="*/ 2147483646 h 140"/>
                <a:gd name="T28" fmla="*/ 2147483646 w 104"/>
                <a:gd name="T29" fmla="*/ 2147483646 h 140"/>
                <a:gd name="T30" fmla="*/ 2147483646 w 104"/>
                <a:gd name="T31" fmla="*/ 2147483646 h 140"/>
                <a:gd name="T32" fmla="*/ 2147483646 w 104"/>
                <a:gd name="T33" fmla="*/ 2147483646 h 140"/>
                <a:gd name="T34" fmla="*/ 2147483646 w 104"/>
                <a:gd name="T35" fmla="*/ 2147483646 h 140"/>
                <a:gd name="T36" fmla="*/ 2147483646 w 104"/>
                <a:gd name="T37" fmla="*/ 2147483646 h 140"/>
                <a:gd name="T38" fmla="*/ 2147483646 w 104"/>
                <a:gd name="T39" fmla="*/ 2147483646 h 140"/>
                <a:gd name="T40" fmla="*/ 2147483646 w 104"/>
                <a:gd name="T41" fmla="*/ 2147483646 h 140"/>
                <a:gd name="T42" fmla="*/ 2147483646 w 104"/>
                <a:gd name="T43" fmla="*/ 2147483646 h 140"/>
                <a:gd name="T44" fmla="*/ 2147483646 w 104"/>
                <a:gd name="T45" fmla="*/ 2147483646 h 140"/>
                <a:gd name="T46" fmla="*/ 2147483646 w 104"/>
                <a:gd name="T47" fmla="*/ 2147483646 h 140"/>
                <a:gd name="T48" fmla="*/ 2147483646 w 104"/>
                <a:gd name="T49" fmla="*/ 2147483646 h 140"/>
                <a:gd name="T50" fmla="*/ 2147483646 w 104"/>
                <a:gd name="T51" fmla="*/ 2147483646 h 140"/>
                <a:gd name="T52" fmla="*/ 2147483646 w 104"/>
                <a:gd name="T53" fmla="*/ 2147483646 h 140"/>
                <a:gd name="T54" fmla="*/ 2147483646 w 104"/>
                <a:gd name="T55" fmla="*/ 2147483646 h 140"/>
                <a:gd name="T56" fmla="*/ 2147483646 w 104"/>
                <a:gd name="T57" fmla="*/ 2147483646 h 140"/>
                <a:gd name="T58" fmla="*/ 2147483646 w 104"/>
                <a:gd name="T59" fmla="*/ 2147483646 h 140"/>
                <a:gd name="T60" fmla="*/ 2147483646 w 104"/>
                <a:gd name="T61" fmla="*/ 2147483646 h 140"/>
                <a:gd name="T62" fmla="*/ 2147483646 w 104"/>
                <a:gd name="T63" fmla="*/ 2147483646 h 140"/>
                <a:gd name="T64" fmla="*/ 2147483646 w 104"/>
                <a:gd name="T65" fmla="*/ 2147483646 h 140"/>
                <a:gd name="T66" fmla="*/ 2147483646 w 104"/>
                <a:gd name="T67" fmla="*/ 2147483646 h 140"/>
                <a:gd name="T68" fmla="*/ 2147483646 w 104"/>
                <a:gd name="T69" fmla="*/ 2147483646 h 140"/>
                <a:gd name="T70" fmla="*/ 2147483646 w 104"/>
                <a:gd name="T71" fmla="*/ 2147483646 h 140"/>
                <a:gd name="T72" fmla="*/ 2147483646 w 104"/>
                <a:gd name="T73" fmla="*/ 2147483646 h 140"/>
                <a:gd name="T74" fmla="*/ 1759593990 w 104"/>
                <a:gd name="T75" fmla="*/ 2147483646 h 140"/>
                <a:gd name="T76" fmla="*/ 1065877804 w 104"/>
                <a:gd name="T77" fmla="*/ 2147483646 h 140"/>
                <a:gd name="T78" fmla="*/ 0 w 104"/>
                <a:gd name="T79" fmla="*/ 2147483646 h 140"/>
                <a:gd name="T80" fmla="*/ 367988442 w 104"/>
                <a:gd name="T81" fmla="*/ 2147483646 h 140"/>
                <a:gd name="T82" fmla="*/ 707670081 w 104"/>
                <a:gd name="T83" fmla="*/ 2147483646 h 140"/>
                <a:gd name="T84" fmla="*/ 1065877804 w 104"/>
                <a:gd name="T85" fmla="*/ 2147483646 h 140"/>
                <a:gd name="T86" fmla="*/ 1445818040 w 104"/>
                <a:gd name="T87" fmla="*/ 2147483646 h 140"/>
                <a:gd name="T88" fmla="*/ 1445818040 w 104"/>
                <a:gd name="T89" fmla="*/ 2147483646 h 140"/>
                <a:gd name="T90" fmla="*/ 1065877804 w 104"/>
                <a:gd name="T91" fmla="*/ 2147483646 h 140"/>
                <a:gd name="T92" fmla="*/ 1445818040 w 104"/>
                <a:gd name="T93" fmla="*/ 2147483646 h 140"/>
                <a:gd name="T94" fmla="*/ 1445818040 w 104"/>
                <a:gd name="T95" fmla="*/ 2147483646 h 140"/>
                <a:gd name="T96" fmla="*/ 1065877804 w 104"/>
                <a:gd name="T97" fmla="*/ 2147483646 h 140"/>
                <a:gd name="T98" fmla="*/ 1445818040 w 104"/>
                <a:gd name="T99" fmla="*/ 2147483646 h 140"/>
                <a:gd name="T100" fmla="*/ 1445818040 w 104"/>
                <a:gd name="T101" fmla="*/ 2147483646 h 140"/>
                <a:gd name="T102" fmla="*/ 1445818040 w 104"/>
                <a:gd name="T103" fmla="*/ 2147483646 h 140"/>
                <a:gd name="T104" fmla="*/ 1759593990 w 104"/>
                <a:gd name="T105" fmla="*/ 2147483646 h 140"/>
                <a:gd name="T106" fmla="*/ 1759593990 w 104"/>
                <a:gd name="T107" fmla="*/ 2147483646 h 140"/>
                <a:gd name="T108" fmla="*/ 2127621338 w 104"/>
                <a:gd name="T109" fmla="*/ 2147483646 h 140"/>
                <a:gd name="T110" fmla="*/ 2147483646 w 104"/>
                <a:gd name="T111" fmla="*/ 2147483646 h 140"/>
                <a:gd name="T112" fmla="*/ 2147483646 w 104"/>
                <a:gd name="T113" fmla="*/ 2147483646 h 140"/>
                <a:gd name="T114" fmla="*/ 2147483646 w 104"/>
                <a:gd name="T115" fmla="*/ 2147483646 h 140"/>
                <a:gd name="T116" fmla="*/ 2147483646 w 104"/>
                <a:gd name="T117" fmla="*/ 2147483646 h 140"/>
                <a:gd name="T118" fmla="*/ 2147483646 w 104"/>
                <a:gd name="T119" fmla="*/ 2147483646 h 140"/>
                <a:gd name="T120" fmla="*/ 2147483646 w 104"/>
                <a:gd name="T121" fmla="*/ 2147483646 h 140"/>
                <a:gd name="T122" fmla="*/ 2147483646 w 104"/>
                <a:gd name="T123" fmla="*/ 0 h 140"/>
                <a:gd name="T124" fmla="*/ 2147483646 w 104"/>
                <a:gd name="T125" fmla="*/ 0 h 1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4"/>
                <a:gd name="T190" fmla="*/ 0 h 140"/>
                <a:gd name="T191" fmla="*/ 104 w 104"/>
                <a:gd name="T192" fmla="*/ 140 h 14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4" h="140">
                  <a:moveTo>
                    <a:pt x="68" y="4"/>
                  </a:moveTo>
                  <a:lnTo>
                    <a:pt x="64" y="4"/>
                  </a:lnTo>
                  <a:lnTo>
                    <a:pt x="60" y="4"/>
                  </a:lnTo>
                  <a:lnTo>
                    <a:pt x="60" y="8"/>
                  </a:lnTo>
                  <a:lnTo>
                    <a:pt x="56" y="8"/>
                  </a:lnTo>
                  <a:lnTo>
                    <a:pt x="52" y="16"/>
                  </a:lnTo>
                  <a:lnTo>
                    <a:pt x="52" y="20"/>
                  </a:lnTo>
                  <a:lnTo>
                    <a:pt x="48" y="28"/>
                  </a:lnTo>
                  <a:lnTo>
                    <a:pt x="52" y="28"/>
                  </a:lnTo>
                  <a:lnTo>
                    <a:pt x="56" y="28"/>
                  </a:lnTo>
                  <a:lnTo>
                    <a:pt x="60" y="36"/>
                  </a:lnTo>
                  <a:lnTo>
                    <a:pt x="56" y="40"/>
                  </a:lnTo>
                  <a:lnTo>
                    <a:pt x="60" y="44"/>
                  </a:lnTo>
                  <a:lnTo>
                    <a:pt x="64" y="44"/>
                  </a:lnTo>
                  <a:lnTo>
                    <a:pt x="68" y="44"/>
                  </a:lnTo>
                  <a:lnTo>
                    <a:pt x="72" y="44"/>
                  </a:lnTo>
                  <a:lnTo>
                    <a:pt x="76" y="44"/>
                  </a:lnTo>
                  <a:lnTo>
                    <a:pt x="80" y="48"/>
                  </a:lnTo>
                  <a:lnTo>
                    <a:pt x="84" y="52"/>
                  </a:lnTo>
                  <a:lnTo>
                    <a:pt x="84" y="56"/>
                  </a:lnTo>
                  <a:lnTo>
                    <a:pt x="88" y="52"/>
                  </a:lnTo>
                  <a:lnTo>
                    <a:pt x="96" y="52"/>
                  </a:lnTo>
                  <a:lnTo>
                    <a:pt x="100" y="52"/>
                  </a:lnTo>
                  <a:lnTo>
                    <a:pt x="100" y="56"/>
                  </a:lnTo>
                  <a:lnTo>
                    <a:pt x="100" y="60"/>
                  </a:lnTo>
                  <a:lnTo>
                    <a:pt x="96" y="60"/>
                  </a:lnTo>
                  <a:lnTo>
                    <a:pt x="96" y="64"/>
                  </a:lnTo>
                  <a:lnTo>
                    <a:pt x="96" y="68"/>
                  </a:lnTo>
                  <a:lnTo>
                    <a:pt x="100" y="72"/>
                  </a:lnTo>
                  <a:lnTo>
                    <a:pt x="100" y="76"/>
                  </a:lnTo>
                  <a:lnTo>
                    <a:pt x="104" y="76"/>
                  </a:lnTo>
                  <a:lnTo>
                    <a:pt x="100" y="80"/>
                  </a:lnTo>
                  <a:lnTo>
                    <a:pt x="96" y="80"/>
                  </a:lnTo>
                  <a:lnTo>
                    <a:pt x="100" y="84"/>
                  </a:lnTo>
                  <a:lnTo>
                    <a:pt x="104" y="88"/>
                  </a:lnTo>
                  <a:lnTo>
                    <a:pt x="100" y="88"/>
                  </a:lnTo>
                  <a:lnTo>
                    <a:pt x="96" y="92"/>
                  </a:lnTo>
                  <a:lnTo>
                    <a:pt x="92" y="92"/>
                  </a:lnTo>
                  <a:lnTo>
                    <a:pt x="84" y="92"/>
                  </a:lnTo>
                  <a:lnTo>
                    <a:pt x="80" y="92"/>
                  </a:lnTo>
                  <a:lnTo>
                    <a:pt x="80" y="96"/>
                  </a:lnTo>
                  <a:lnTo>
                    <a:pt x="84" y="96"/>
                  </a:lnTo>
                  <a:lnTo>
                    <a:pt x="84" y="100"/>
                  </a:lnTo>
                  <a:lnTo>
                    <a:pt x="88" y="100"/>
                  </a:lnTo>
                  <a:lnTo>
                    <a:pt x="84" y="100"/>
                  </a:lnTo>
                  <a:lnTo>
                    <a:pt x="80" y="100"/>
                  </a:lnTo>
                  <a:lnTo>
                    <a:pt x="80" y="104"/>
                  </a:lnTo>
                  <a:lnTo>
                    <a:pt x="80" y="108"/>
                  </a:lnTo>
                  <a:lnTo>
                    <a:pt x="80" y="112"/>
                  </a:lnTo>
                  <a:lnTo>
                    <a:pt x="84" y="112"/>
                  </a:lnTo>
                  <a:lnTo>
                    <a:pt x="84" y="116"/>
                  </a:lnTo>
                  <a:lnTo>
                    <a:pt x="84" y="124"/>
                  </a:lnTo>
                  <a:lnTo>
                    <a:pt x="80" y="140"/>
                  </a:lnTo>
                  <a:lnTo>
                    <a:pt x="76" y="140"/>
                  </a:lnTo>
                  <a:lnTo>
                    <a:pt x="72" y="140"/>
                  </a:lnTo>
                  <a:lnTo>
                    <a:pt x="76" y="132"/>
                  </a:lnTo>
                  <a:lnTo>
                    <a:pt x="76" y="128"/>
                  </a:lnTo>
                  <a:lnTo>
                    <a:pt x="72" y="128"/>
                  </a:lnTo>
                  <a:lnTo>
                    <a:pt x="72" y="124"/>
                  </a:lnTo>
                  <a:lnTo>
                    <a:pt x="68" y="128"/>
                  </a:lnTo>
                  <a:lnTo>
                    <a:pt x="64" y="124"/>
                  </a:lnTo>
                  <a:lnTo>
                    <a:pt x="64" y="128"/>
                  </a:lnTo>
                  <a:lnTo>
                    <a:pt x="60" y="128"/>
                  </a:lnTo>
                  <a:lnTo>
                    <a:pt x="56" y="128"/>
                  </a:lnTo>
                  <a:lnTo>
                    <a:pt x="52" y="128"/>
                  </a:lnTo>
                  <a:lnTo>
                    <a:pt x="52" y="124"/>
                  </a:lnTo>
                  <a:lnTo>
                    <a:pt x="48" y="124"/>
                  </a:lnTo>
                  <a:lnTo>
                    <a:pt x="48" y="120"/>
                  </a:lnTo>
                  <a:lnTo>
                    <a:pt x="44" y="116"/>
                  </a:lnTo>
                  <a:lnTo>
                    <a:pt x="40" y="116"/>
                  </a:lnTo>
                  <a:lnTo>
                    <a:pt x="40" y="112"/>
                  </a:lnTo>
                  <a:lnTo>
                    <a:pt x="36" y="108"/>
                  </a:lnTo>
                  <a:lnTo>
                    <a:pt x="32" y="108"/>
                  </a:lnTo>
                  <a:lnTo>
                    <a:pt x="28" y="104"/>
                  </a:lnTo>
                  <a:lnTo>
                    <a:pt x="24" y="104"/>
                  </a:lnTo>
                  <a:lnTo>
                    <a:pt x="20" y="104"/>
                  </a:lnTo>
                  <a:lnTo>
                    <a:pt x="16" y="104"/>
                  </a:lnTo>
                  <a:lnTo>
                    <a:pt x="12" y="100"/>
                  </a:lnTo>
                  <a:lnTo>
                    <a:pt x="8" y="96"/>
                  </a:lnTo>
                  <a:lnTo>
                    <a:pt x="0" y="92"/>
                  </a:lnTo>
                  <a:lnTo>
                    <a:pt x="4" y="92"/>
                  </a:lnTo>
                  <a:lnTo>
                    <a:pt x="4" y="88"/>
                  </a:lnTo>
                  <a:lnTo>
                    <a:pt x="4" y="84"/>
                  </a:lnTo>
                  <a:lnTo>
                    <a:pt x="8" y="84"/>
                  </a:lnTo>
                  <a:lnTo>
                    <a:pt x="12" y="84"/>
                  </a:lnTo>
                  <a:lnTo>
                    <a:pt x="12" y="80"/>
                  </a:lnTo>
                  <a:lnTo>
                    <a:pt x="16" y="76"/>
                  </a:lnTo>
                  <a:lnTo>
                    <a:pt x="16" y="72"/>
                  </a:lnTo>
                  <a:lnTo>
                    <a:pt x="16" y="68"/>
                  </a:lnTo>
                  <a:lnTo>
                    <a:pt x="16" y="64"/>
                  </a:lnTo>
                  <a:lnTo>
                    <a:pt x="16" y="60"/>
                  </a:lnTo>
                  <a:lnTo>
                    <a:pt x="12" y="60"/>
                  </a:lnTo>
                  <a:lnTo>
                    <a:pt x="12" y="56"/>
                  </a:lnTo>
                  <a:lnTo>
                    <a:pt x="16" y="56"/>
                  </a:lnTo>
                  <a:lnTo>
                    <a:pt x="12" y="52"/>
                  </a:lnTo>
                  <a:lnTo>
                    <a:pt x="16" y="52"/>
                  </a:lnTo>
                  <a:lnTo>
                    <a:pt x="16" y="48"/>
                  </a:lnTo>
                  <a:lnTo>
                    <a:pt x="12" y="44"/>
                  </a:lnTo>
                  <a:lnTo>
                    <a:pt x="12" y="40"/>
                  </a:lnTo>
                  <a:lnTo>
                    <a:pt x="16" y="40"/>
                  </a:lnTo>
                  <a:lnTo>
                    <a:pt x="16" y="36"/>
                  </a:lnTo>
                  <a:lnTo>
                    <a:pt x="16" y="32"/>
                  </a:lnTo>
                  <a:lnTo>
                    <a:pt x="12" y="32"/>
                  </a:lnTo>
                  <a:lnTo>
                    <a:pt x="16" y="32"/>
                  </a:lnTo>
                  <a:lnTo>
                    <a:pt x="16" y="36"/>
                  </a:lnTo>
                  <a:lnTo>
                    <a:pt x="20" y="36"/>
                  </a:lnTo>
                  <a:lnTo>
                    <a:pt x="20" y="32"/>
                  </a:lnTo>
                  <a:lnTo>
                    <a:pt x="20" y="28"/>
                  </a:lnTo>
                  <a:lnTo>
                    <a:pt x="24" y="28"/>
                  </a:lnTo>
                  <a:lnTo>
                    <a:pt x="24" y="24"/>
                  </a:lnTo>
                  <a:lnTo>
                    <a:pt x="28" y="24"/>
                  </a:lnTo>
                  <a:lnTo>
                    <a:pt x="28" y="20"/>
                  </a:lnTo>
                  <a:lnTo>
                    <a:pt x="32" y="20"/>
                  </a:lnTo>
                  <a:lnTo>
                    <a:pt x="32" y="16"/>
                  </a:lnTo>
                  <a:lnTo>
                    <a:pt x="32" y="12"/>
                  </a:lnTo>
                  <a:lnTo>
                    <a:pt x="36" y="12"/>
                  </a:lnTo>
                  <a:lnTo>
                    <a:pt x="40" y="12"/>
                  </a:lnTo>
                  <a:lnTo>
                    <a:pt x="40" y="8"/>
                  </a:lnTo>
                  <a:lnTo>
                    <a:pt x="44" y="8"/>
                  </a:lnTo>
                  <a:lnTo>
                    <a:pt x="48" y="8"/>
                  </a:lnTo>
                  <a:lnTo>
                    <a:pt x="52" y="8"/>
                  </a:lnTo>
                  <a:lnTo>
                    <a:pt x="56" y="4"/>
                  </a:lnTo>
                  <a:lnTo>
                    <a:pt x="60" y="4"/>
                  </a:lnTo>
                  <a:lnTo>
                    <a:pt x="60" y="0"/>
                  </a:lnTo>
                  <a:lnTo>
                    <a:pt x="64" y="0"/>
                  </a:lnTo>
                  <a:lnTo>
                    <a:pt x="68" y="0"/>
                  </a:lnTo>
                  <a:lnTo>
                    <a:pt x="68" y="4"/>
                  </a:lnTo>
                  <a:close/>
                </a:path>
              </a:pathLst>
            </a:custGeom>
            <a:solidFill>
              <a:srgbClr val="CCFFFF"/>
            </a:solidFill>
            <a:ln w="6350">
              <a:solidFill>
                <a:srgbClr val="CCFFFF"/>
              </a:solidFill>
              <a:prstDash val="solid"/>
              <a:round/>
              <a:headEnd/>
              <a:tailEnd/>
            </a:ln>
          </p:spPr>
          <p:txBody>
            <a:bodyPr/>
            <a:lstStyle/>
            <a:p>
              <a:endParaRPr lang="it-IT"/>
            </a:p>
          </p:txBody>
        </p:sp>
        <p:sp>
          <p:nvSpPr>
            <p:cNvPr id="23666" name="Freeform 111">
              <a:extLst>
                <a:ext uri="{FF2B5EF4-FFF2-40B4-BE49-F238E27FC236}">
                  <a16:creationId xmlns:a16="http://schemas.microsoft.com/office/drawing/2014/main" id="{74D38518-D05E-26BA-19C4-588A9A323D6E}"/>
                </a:ext>
              </a:extLst>
            </p:cNvPr>
            <p:cNvSpPr>
              <a:spLocks/>
            </p:cNvSpPr>
            <p:nvPr/>
          </p:nvSpPr>
          <p:spPr bwMode="auto">
            <a:xfrm>
              <a:off x="3231" y="2446"/>
              <a:ext cx="54" cy="134"/>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1962265089 w 28"/>
                <a:gd name="T13" fmla="*/ 2147483646 h 52"/>
                <a:gd name="T14" fmla="*/ 1962265089 w 28"/>
                <a:gd name="T15" fmla="*/ 2147483646 h 52"/>
                <a:gd name="T16" fmla="*/ 1570251765 w 28"/>
                <a:gd name="T17" fmla="*/ 2147483646 h 52"/>
                <a:gd name="T18" fmla="*/ 1570251765 w 28"/>
                <a:gd name="T19" fmla="*/ 2147483646 h 52"/>
                <a:gd name="T20" fmla="*/ 1570251765 w 28"/>
                <a:gd name="T21" fmla="*/ 2147483646 h 52"/>
                <a:gd name="T22" fmla="*/ 1570251765 w 28"/>
                <a:gd name="T23" fmla="*/ 2147483646 h 52"/>
                <a:gd name="T24" fmla="*/ 1962265089 w 28"/>
                <a:gd name="T25" fmla="*/ 2147483646 h 52"/>
                <a:gd name="T26" fmla="*/ 1570251765 w 28"/>
                <a:gd name="T27" fmla="*/ 2147483646 h 52"/>
                <a:gd name="T28" fmla="*/ 1148071995 w 28"/>
                <a:gd name="T29" fmla="*/ 2147483646 h 52"/>
                <a:gd name="T30" fmla="*/ 755634343 w 28"/>
                <a:gd name="T31" fmla="*/ 2147483646 h 52"/>
                <a:gd name="T32" fmla="*/ 755634343 w 28"/>
                <a:gd name="T33" fmla="*/ 2147483646 h 52"/>
                <a:gd name="T34" fmla="*/ 755634343 w 28"/>
                <a:gd name="T35" fmla="*/ 2147483646 h 52"/>
                <a:gd name="T36" fmla="*/ 755634343 w 28"/>
                <a:gd name="T37" fmla="*/ 2147483646 h 52"/>
                <a:gd name="T38" fmla="*/ 755634343 w 28"/>
                <a:gd name="T39" fmla="*/ 2147483646 h 52"/>
                <a:gd name="T40" fmla="*/ 755634343 w 28"/>
                <a:gd name="T41" fmla="*/ 2147483646 h 52"/>
                <a:gd name="T42" fmla="*/ 755634343 w 28"/>
                <a:gd name="T43" fmla="*/ 2147483646 h 52"/>
                <a:gd name="T44" fmla="*/ 391810400 w 28"/>
                <a:gd name="T45" fmla="*/ 2147483646 h 52"/>
                <a:gd name="T46" fmla="*/ 391810400 w 28"/>
                <a:gd name="T47" fmla="*/ 2147483646 h 52"/>
                <a:gd name="T48" fmla="*/ 0 w 28"/>
                <a:gd name="T49" fmla="*/ 2147483646 h 52"/>
                <a:gd name="T50" fmla="*/ 0 w 28"/>
                <a:gd name="T51" fmla="*/ 2147483646 h 52"/>
                <a:gd name="T52" fmla="*/ 391810400 w 28"/>
                <a:gd name="T53" fmla="*/ 2147483646 h 52"/>
                <a:gd name="T54" fmla="*/ 391810400 w 28"/>
                <a:gd name="T55" fmla="*/ 2147483646 h 52"/>
                <a:gd name="T56" fmla="*/ 755634343 w 28"/>
                <a:gd name="T57" fmla="*/ 2147483646 h 52"/>
                <a:gd name="T58" fmla="*/ 1148071995 w 28"/>
                <a:gd name="T59" fmla="*/ 2147483646 h 52"/>
                <a:gd name="T60" fmla="*/ 1148071995 w 28"/>
                <a:gd name="T61" fmla="*/ 2147483646 h 52"/>
                <a:gd name="T62" fmla="*/ 1570251765 w 28"/>
                <a:gd name="T63" fmla="*/ 2147483646 h 52"/>
                <a:gd name="T64" fmla="*/ 1148071995 w 28"/>
                <a:gd name="T65" fmla="*/ 0 h 52"/>
                <a:gd name="T66" fmla="*/ 1570251765 w 28"/>
                <a:gd name="T67" fmla="*/ 0 h 52"/>
                <a:gd name="T68" fmla="*/ 1962265089 w 28"/>
                <a:gd name="T69" fmla="*/ 0 h 52"/>
                <a:gd name="T70" fmla="*/ 1962265089 w 28"/>
                <a:gd name="T71" fmla="*/ 2147483646 h 52"/>
                <a:gd name="T72" fmla="*/ 2147483646 w 28"/>
                <a:gd name="T73" fmla="*/ 2147483646 h 5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
                <a:gd name="T112" fmla="*/ 0 h 52"/>
                <a:gd name="T113" fmla="*/ 28 w 28"/>
                <a:gd name="T114" fmla="*/ 52 h 5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 h="52">
                  <a:moveTo>
                    <a:pt x="24" y="4"/>
                  </a:moveTo>
                  <a:lnTo>
                    <a:pt x="24" y="8"/>
                  </a:lnTo>
                  <a:lnTo>
                    <a:pt x="24" y="12"/>
                  </a:lnTo>
                  <a:lnTo>
                    <a:pt x="28" y="12"/>
                  </a:lnTo>
                  <a:lnTo>
                    <a:pt x="24" y="16"/>
                  </a:lnTo>
                  <a:lnTo>
                    <a:pt x="24" y="20"/>
                  </a:lnTo>
                  <a:lnTo>
                    <a:pt x="20" y="24"/>
                  </a:lnTo>
                  <a:lnTo>
                    <a:pt x="20" y="28"/>
                  </a:lnTo>
                  <a:lnTo>
                    <a:pt x="16" y="28"/>
                  </a:lnTo>
                  <a:lnTo>
                    <a:pt x="16" y="32"/>
                  </a:lnTo>
                  <a:lnTo>
                    <a:pt x="16" y="36"/>
                  </a:lnTo>
                  <a:lnTo>
                    <a:pt x="16" y="40"/>
                  </a:lnTo>
                  <a:lnTo>
                    <a:pt x="20" y="44"/>
                  </a:lnTo>
                  <a:lnTo>
                    <a:pt x="16" y="52"/>
                  </a:lnTo>
                  <a:lnTo>
                    <a:pt x="12" y="52"/>
                  </a:lnTo>
                  <a:lnTo>
                    <a:pt x="8" y="52"/>
                  </a:lnTo>
                  <a:lnTo>
                    <a:pt x="8" y="48"/>
                  </a:lnTo>
                  <a:lnTo>
                    <a:pt x="8" y="44"/>
                  </a:lnTo>
                  <a:lnTo>
                    <a:pt x="8" y="40"/>
                  </a:lnTo>
                  <a:lnTo>
                    <a:pt x="8" y="36"/>
                  </a:lnTo>
                  <a:lnTo>
                    <a:pt x="8" y="32"/>
                  </a:lnTo>
                  <a:lnTo>
                    <a:pt x="8" y="28"/>
                  </a:lnTo>
                  <a:lnTo>
                    <a:pt x="4" y="24"/>
                  </a:lnTo>
                  <a:lnTo>
                    <a:pt x="4" y="20"/>
                  </a:lnTo>
                  <a:lnTo>
                    <a:pt x="0" y="16"/>
                  </a:lnTo>
                  <a:lnTo>
                    <a:pt x="0" y="12"/>
                  </a:lnTo>
                  <a:lnTo>
                    <a:pt x="4" y="12"/>
                  </a:lnTo>
                  <a:lnTo>
                    <a:pt x="4" y="8"/>
                  </a:lnTo>
                  <a:lnTo>
                    <a:pt x="8" y="8"/>
                  </a:lnTo>
                  <a:lnTo>
                    <a:pt x="12" y="8"/>
                  </a:lnTo>
                  <a:lnTo>
                    <a:pt x="12" y="4"/>
                  </a:lnTo>
                  <a:lnTo>
                    <a:pt x="16" y="4"/>
                  </a:lnTo>
                  <a:lnTo>
                    <a:pt x="12" y="0"/>
                  </a:lnTo>
                  <a:lnTo>
                    <a:pt x="16" y="0"/>
                  </a:lnTo>
                  <a:lnTo>
                    <a:pt x="20" y="0"/>
                  </a:lnTo>
                  <a:lnTo>
                    <a:pt x="20" y="4"/>
                  </a:lnTo>
                  <a:lnTo>
                    <a:pt x="24" y="4"/>
                  </a:lnTo>
                  <a:close/>
                </a:path>
              </a:pathLst>
            </a:custGeom>
            <a:solidFill>
              <a:srgbClr val="CCFFFF"/>
            </a:solidFill>
            <a:ln w="6350">
              <a:solidFill>
                <a:srgbClr val="CCFFFF"/>
              </a:solidFill>
              <a:prstDash val="solid"/>
              <a:round/>
              <a:headEnd/>
              <a:tailEnd/>
            </a:ln>
          </p:spPr>
          <p:txBody>
            <a:bodyPr/>
            <a:lstStyle/>
            <a:p>
              <a:endParaRPr lang="it-IT"/>
            </a:p>
          </p:txBody>
        </p:sp>
        <p:sp>
          <p:nvSpPr>
            <p:cNvPr id="23667" name="Freeform 112">
              <a:extLst>
                <a:ext uri="{FF2B5EF4-FFF2-40B4-BE49-F238E27FC236}">
                  <a16:creationId xmlns:a16="http://schemas.microsoft.com/office/drawing/2014/main" id="{1A71652F-63C5-F5CD-7A1E-54EF6629505B}"/>
                </a:ext>
              </a:extLst>
            </p:cNvPr>
            <p:cNvSpPr>
              <a:spLocks/>
            </p:cNvSpPr>
            <p:nvPr/>
          </p:nvSpPr>
          <p:spPr bwMode="auto">
            <a:xfrm>
              <a:off x="3171" y="2466"/>
              <a:ext cx="68" cy="144"/>
            </a:xfrm>
            <a:custGeom>
              <a:avLst/>
              <a:gdLst>
                <a:gd name="T0" fmla="*/ 0 w 36"/>
                <a:gd name="T1" fmla="*/ 2147483646 h 56"/>
                <a:gd name="T2" fmla="*/ 225346116 w 36"/>
                <a:gd name="T3" fmla="*/ 2147483646 h 56"/>
                <a:gd name="T4" fmla="*/ 225346116 w 36"/>
                <a:gd name="T5" fmla="*/ 2147483646 h 56"/>
                <a:gd name="T6" fmla="*/ 0 w 36"/>
                <a:gd name="T7" fmla="*/ 2147483646 h 56"/>
                <a:gd name="T8" fmla="*/ 225346116 w 36"/>
                <a:gd name="T9" fmla="*/ 2147483646 h 56"/>
                <a:gd name="T10" fmla="*/ 650893042 w 36"/>
                <a:gd name="T11" fmla="*/ 2147483646 h 56"/>
                <a:gd name="T12" fmla="*/ 866857627 w 36"/>
                <a:gd name="T13" fmla="*/ 2147483646 h 56"/>
                <a:gd name="T14" fmla="*/ 1092468023 w 36"/>
                <a:gd name="T15" fmla="*/ 2147483646 h 56"/>
                <a:gd name="T16" fmla="*/ 1293009626 w 36"/>
                <a:gd name="T17" fmla="*/ 0 h 56"/>
                <a:gd name="T18" fmla="*/ 1518690629 w 36"/>
                <a:gd name="T19" fmla="*/ 2147483646 h 56"/>
                <a:gd name="T20" fmla="*/ 1293009626 w 36"/>
                <a:gd name="T21" fmla="*/ 2147483646 h 56"/>
                <a:gd name="T22" fmla="*/ 1293009626 w 36"/>
                <a:gd name="T23" fmla="*/ 2147483646 h 56"/>
                <a:gd name="T24" fmla="*/ 1518690629 w 36"/>
                <a:gd name="T25" fmla="*/ 2147483646 h 56"/>
                <a:gd name="T26" fmla="*/ 1518690629 w 36"/>
                <a:gd name="T27" fmla="*/ 2147483646 h 56"/>
                <a:gd name="T28" fmla="*/ 1518690629 w 36"/>
                <a:gd name="T29" fmla="*/ 2147483646 h 56"/>
                <a:gd name="T30" fmla="*/ 1710504224 w 36"/>
                <a:gd name="T31" fmla="*/ 2147483646 h 56"/>
                <a:gd name="T32" fmla="*/ 1710504224 w 36"/>
                <a:gd name="T33" fmla="*/ 2147483646 h 56"/>
                <a:gd name="T34" fmla="*/ 1710504224 w 36"/>
                <a:gd name="T35" fmla="*/ 2147483646 h 56"/>
                <a:gd name="T36" fmla="*/ 1710504224 w 36"/>
                <a:gd name="T37" fmla="*/ 2147483646 h 56"/>
                <a:gd name="T38" fmla="*/ 1710504224 w 36"/>
                <a:gd name="T39" fmla="*/ 2147483646 h 56"/>
                <a:gd name="T40" fmla="*/ 1944248291 w 36"/>
                <a:gd name="T41" fmla="*/ 2147483646 h 56"/>
                <a:gd name="T42" fmla="*/ 1710504224 w 36"/>
                <a:gd name="T43" fmla="*/ 2147483646 h 56"/>
                <a:gd name="T44" fmla="*/ 1518690629 w 36"/>
                <a:gd name="T45" fmla="*/ 2147483646 h 56"/>
                <a:gd name="T46" fmla="*/ 1293009626 w 36"/>
                <a:gd name="T47" fmla="*/ 2147483646 h 56"/>
                <a:gd name="T48" fmla="*/ 1293009626 w 36"/>
                <a:gd name="T49" fmla="*/ 2147483646 h 56"/>
                <a:gd name="T50" fmla="*/ 1092468023 w 36"/>
                <a:gd name="T51" fmla="*/ 2147483646 h 56"/>
                <a:gd name="T52" fmla="*/ 866857627 w 36"/>
                <a:gd name="T53" fmla="*/ 2147483646 h 56"/>
                <a:gd name="T54" fmla="*/ 650893042 w 36"/>
                <a:gd name="T55" fmla="*/ 2147483646 h 56"/>
                <a:gd name="T56" fmla="*/ 425653775 w 36"/>
                <a:gd name="T57" fmla="*/ 2147483646 h 56"/>
                <a:gd name="T58" fmla="*/ 225346116 w 36"/>
                <a:gd name="T59" fmla="*/ 2147483646 h 56"/>
                <a:gd name="T60" fmla="*/ 225346116 w 36"/>
                <a:gd name="T61" fmla="*/ 2147483646 h 56"/>
                <a:gd name="T62" fmla="*/ 0 w 36"/>
                <a:gd name="T63" fmla="*/ 2147483646 h 56"/>
                <a:gd name="T64" fmla="*/ 0 w 36"/>
                <a:gd name="T65" fmla="*/ 2147483646 h 56"/>
                <a:gd name="T66" fmla="*/ 0 w 36"/>
                <a:gd name="T67" fmla="*/ 2147483646 h 56"/>
                <a:gd name="T68" fmla="*/ 0 w 36"/>
                <a:gd name="T69" fmla="*/ 2147483646 h 56"/>
                <a:gd name="T70" fmla="*/ 0 w 36"/>
                <a:gd name="T71" fmla="*/ 2147483646 h 56"/>
                <a:gd name="T72" fmla="*/ 0 w 36"/>
                <a:gd name="T73" fmla="*/ 2147483646 h 56"/>
                <a:gd name="T74" fmla="*/ 225346116 w 36"/>
                <a:gd name="T75" fmla="*/ 2147483646 h 56"/>
                <a:gd name="T76" fmla="*/ 225346116 w 36"/>
                <a:gd name="T77" fmla="*/ 2147483646 h 56"/>
                <a:gd name="T78" fmla="*/ 225346116 w 36"/>
                <a:gd name="T79" fmla="*/ 2147483646 h 56"/>
                <a:gd name="T80" fmla="*/ 0 w 36"/>
                <a:gd name="T81" fmla="*/ 2147483646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6"/>
                <a:gd name="T124" fmla="*/ 0 h 56"/>
                <a:gd name="T125" fmla="*/ 36 w 36"/>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6" h="56">
                  <a:moveTo>
                    <a:pt x="0" y="16"/>
                  </a:moveTo>
                  <a:lnTo>
                    <a:pt x="4" y="16"/>
                  </a:lnTo>
                  <a:lnTo>
                    <a:pt x="4" y="12"/>
                  </a:lnTo>
                  <a:lnTo>
                    <a:pt x="0" y="4"/>
                  </a:lnTo>
                  <a:lnTo>
                    <a:pt x="4" y="4"/>
                  </a:lnTo>
                  <a:lnTo>
                    <a:pt x="12" y="4"/>
                  </a:lnTo>
                  <a:lnTo>
                    <a:pt x="16" y="4"/>
                  </a:lnTo>
                  <a:lnTo>
                    <a:pt x="20" y="4"/>
                  </a:lnTo>
                  <a:lnTo>
                    <a:pt x="24" y="0"/>
                  </a:lnTo>
                  <a:lnTo>
                    <a:pt x="28" y="4"/>
                  </a:lnTo>
                  <a:lnTo>
                    <a:pt x="24" y="4"/>
                  </a:lnTo>
                  <a:lnTo>
                    <a:pt x="24" y="8"/>
                  </a:lnTo>
                  <a:lnTo>
                    <a:pt x="28" y="12"/>
                  </a:lnTo>
                  <a:lnTo>
                    <a:pt x="28" y="16"/>
                  </a:lnTo>
                  <a:lnTo>
                    <a:pt x="28" y="20"/>
                  </a:lnTo>
                  <a:lnTo>
                    <a:pt x="32" y="24"/>
                  </a:lnTo>
                  <a:lnTo>
                    <a:pt x="32" y="28"/>
                  </a:lnTo>
                  <a:lnTo>
                    <a:pt x="32" y="36"/>
                  </a:lnTo>
                  <a:lnTo>
                    <a:pt x="32" y="40"/>
                  </a:lnTo>
                  <a:lnTo>
                    <a:pt x="32" y="44"/>
                  </a:lnTo>
                  <a:lnTo>
                    <a:pt x="36" y="44"/>
                  </a:lnTo>
                  <a:lnTo>
                    <a:pt x="32" y="48"/>
                  </a:lnTo>
                  <a:lnTo>
                    <a:pt x="28" y="48"/>
                  </a:lnTo>
                  <a:lnTo>
                    <a:pt x="24" y="48"/>
                  </a:lnTo>
                  <a:lnTo>
                    <a:pt x="24" y="52"/>
                  </a:lnTo>
                  <a:lnTo>
                    <a:pt x="20" y="52"/>
                  </a:lnTo>
                  <a:lnTo>
                    <a:pt x="16" y="52"/>
                  </a:lnTo>
                  <a:lnTo>
                    <a:pt x="12" y="56"/>
                  </a:lnTo>
                  <a:lnTo>
                    <a:pt x="8" y="56"/>
                  </a:lnTo>
                  <a:lnTo>
                    <a:pt x="4" y="56"/>
                  </a:lnTo>
                  <a:lnTo>
                    <a:pt x="4" y="52"/>
                  </a:lnTo>
                  <a:lnTo>
                    <a:pt x="0" y="52"/>
                  </a:lnTo>
                  <a:lnTo>
                    <a:pt x="0" y="48"/>
                  </a:lnTo>
                  <a:lnTo>
                    <a:pt x="0" y="44"/>
                  </a:lnTo>
                  <a:lnTo>
                    <a:pt x="0" y="40"/>
                  </a:lnTo>
                  <a:lnTo>
                    <a:pt x="0" y="36"/>
                  </a:lnTo>
                  <a:lnTo>
                    <a:pt x="0" y="32"/>
                  </a:lnTo>
                  <a:lnTo>
                    <a:pt x="4" y="28"/>
                  </a:lnTo>
                  <a:lnTo>
                    <a:pt x="4" y="20"/>
                  </a:lnTo>
                  <a:lnTo>
                    <a:pt x="4" y="16"/>
                  </a:lnTo>
                  <a:lnTo>
                    <a:pt x="0" y="16"/>
                  </a:lnTo>
                  <a:close/>
                </a:path>
              </a:pathLst>
            </a:custGeom>
            <a:solidFill>
              <a:srgbClr val="CCFFFF"/>
            </a:solidFill>
            <a:ln w="6350">
              <a:solidFill>
                <a:srgbClr val="CCFFFF"/>
              </a:solidFill>
              <a:prstDash val="solid"/>
              <a:round/>
              <a:headEnd/>
              <a:tailEnd/>
            </a:ln>
          </p:spPr>
          <p:txBody>
            <a:bodyPr/>
            <a:lstStyle/>
            <a:p>
              <a:endParaRPr lang="it-IT"/>
            </a:p>
          </p:txBody>
        </p:sp>
        <p:sp>
          <p:nvSpPr>
            <p:cNvPr id="23668" name="Freeform 113">
              <a:extLst>
                <a:ext uri="{FF2B5EF4-FFF2-40B4-BE49-F238E27FC236}">
                  <a16:creationId xmlns:a16="http://schemas.microsoft.com/office/drawing/2014/main" id="{D87F018F-25D0-E618-E52E-62925C54F974}"/>
                </a:ext>
              </a:extLst>
            </p:cNvPr>
            <p:cNvSpPr>
              <a:spLocks/>
            </p:cNvSpPr>
            <p:nvPr/>
          </p:nvSpPr>
          <p:spPr bwMode="auto">
            <a:xfrm>
              <a:off x="3216" y="2476"/>
              <a:ext cx="30" cy="104"/>
            </a:xfrm>
            <a:custGeom>
              <a:avLst/>
              <a:gdLst>
                <a:gd name="T0" fmla="*/ 184255179 w 16"/>
                <a:gd name="T1" fmla="*/ 0 h 40"/>
                <a:gd name="T2" fmla="*/ 353686110 w 16"/>
                <a:gd name="T3" fmla="*/ 0 h 40"/>
                <a:gd name="T4" fmla="*/ 353686110 w 16"/>
                <a:gd name="T5" fmla="*/ 2147483646 h 40"/>
                <a:gd name="T6" fmla="*/ 541296724 w 16"/>
                <a:gd name="T7" fmla="*/ 2147483646 h 40"/>
                <a:gd name="T8" fmla="*/ 541296724 w 16"/>
                <a:gd name="T9" fmla="*/ 2147483646 h 40"/>
                <a:gd name="T10" fmla="*/ 702078317 w 16"/>
                <a:gd name="T11" fmla="*/ 2147483646 h 40"/>
                <a:gd name="T12" fmla="*/ 702078317 w 16"/>
                <a:gd name="T13" fmla="*/ 2147483646 h 40"/>
                <a:gd name="T14" fmla="*/ 702078317 w 16"/>
                <a:gd name="T15" fmla="*/ 2147483646 h 40"/>
                <a:gd name="T16" fmla="*/ 702078317 w 16"/>
                <a:gd name="T17" fmla="*/ 2147483646 h 40"/>
                <a:gd name="T18" fmla="*/ 702078317 w 16"/>
                <a:gd name="T19" fmla="*/ 2147483646 h 40"/>
                <a:gd name="T20" fmla="*/ 702078317 w 16"/>
                <a:gd name="T21" fmla="*/ 2147483646 h 40"/>
                <a:gd name="T22" fmla="*/ 702078317 w 16"/>
                <a:gd name="T23" fmla="*/ 2147483646 h 40"/>
                <a:gd name="T24" fmla="*/ 541296724 w 16"/>
                <a:gd name="T25" fmla="*/ 2147483646 h 40"/>
                <a:gd name="T26" fmla="*/ 353686110 w 16"/>
                <a:gd name="T27" fmla="*/ 2147483646 h 40"/>
                <a:gd name="T28" fmla="*/ 353686110 w 16"/>
                <a:gd name="T29" fmla="*/ 2147483646 h 40"/>
                <a:gd name="T30" fmla="*/ 353686110 w 16"/>
                <a:gd name="T31" fmla="*/ 2147483646 h 40"/>
                <a:gd name="T32" fmla="*/ 353686110 w 16"/>
                <a:gd name="T33" fmla="*/ 2147483646 h 40"/>
                <a:gd name="T34" fmla="*/ 353686110 w 16"/>
                <a:gd name="T35" fmla="*/ 2147483646 h 40"/>
                <a:gd name="T36" fmla="*/ 184255179 w 16"/>
                <a:gd name="T37" fmla="*/ 2147483646 h 40"/>
                <a:gd name="T38" fmla="*/ 184255179 w 16"/>
                <a:gd name="T39" fmla="*/ 2147483646 h 40"/>
                <a:gd name="T40" fmla="*/ 184255179 w 16"/>
                <a:gd name="T41" fmla="*/ 2147483646 h 40"/>
                <a:gd name="T42" fmla="*/ 0 w 16"/>
                <a:gd name="T43" fmla="*/ 2147483646 h 40"/>
                <a:gd name="T44" fmla="*/ 0 w 16"/>
                <a:gd name="T45" fmla="*/ 0 h 40"/>
                <a:gd name="T46" fmla="*/ 184255179 w 16"/>
                <a:gd name="T47" fmla="*/ 0 h 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
                <a:gd name="T73" fmla="*/ 0 h 40"/>
                <a:gd name="T74" fmla="*/ 16 w 16"/>
                <a:gd name="T75" fmla="*/ 40 h 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 h="40">
                  <a:moveTo>
                    <a:pt x="4" y="0"/>
                  </a:moveTo>
                  <a:lnTo>
                    <a:pt x="8" y="0"/>
                  </a:lnTo>
                  <a:lnTo>
                    <a:pt x="8" y="4"/>
                  </a:lnTo>
                  <a:lnTo>
                    <a:pt x="12" y="8"/>
                  </a:lnTo>
                  <a:lnTo>
                    <a:pt x="12" y="12"/>
                  </a:lnTo>
                  <a:lnTo>
                    <a:pt x="16" y="16"/>
                  </a:lnTo>
                  <a:lnTo>
                    <a:pt x="16" y="20"/>
                  </a:lnTo>
                  <a:lnTo>
                    <a:pt x="16" y="24"/>
                  </a:lnTo>
                  <a:lnTo>
                    <a:pt x="16" y="28"/>
                  </a:lnTo>
                  <a:lnTo>
                    <a:pt x="16" y="32"/>
                  </a:lnTo>
                  <a:lnTo>
                    <a:pt x="16" y="36"/>
                  </a:lnTo>
                  <a:lnTo>
                    <a:pt x="16" y="40"/>
                  </a:lnTo>
                  <a:lnTo>
                    <a:pt x="12" y="40"/>
                  </a:lnTo>
                  <a:lnTo>
                    <a:pt x="8" y="40"/>
                  </a:lnTo>
                  <a:lnTo>
                    <a:pt x="8" y="36"/>
                  </a:lnTo>
                  <a:lnTo>
                    <a:pt x="8" y="32"/>
                  </a:lnTo>
                  <a:lnTo>
                    <a:pt x="8" y="24"/>
                  </a:lnTo>
                  <a:lnTo>
                    <a:pt x="8" y="20"/>
                  </a:lnTo>
                  <a:lnTo>
                    <a:pt x="4" y="16"/>
                  </a:lnTo>
                  <a:lnTo>
                    <a:pt x="4" y="12"/>
                  </a:lnTo>
                  <a:lnTo>
                    <a:pt x="4" y="8"/>
                  </a:lnTo>
                  <a:lnTo>
                    <a:pt x="0" y="4"/>
                  </a:lnTo>
                  <a:lnTo>
                    <a:pt x="0" y="0"/>
                  </a:lnTo>
                  <a:lnTo>
                    <a:pt x="4" y="0"/>
                  </a:lnTo>
                  <a:close/>
                </a:path>
              </a:pathLst>
            </a:custGeom>
            <a:solidFill>
              <a:srgbClr val="CCFFFF"/>
            </a:solidFill>
            <a:ln w="6350">
              <a:solidFill>
                <a:srgbClr val="CCFFFF"/>
              </a:solidFill>
              <a:prstDash val="solid"/>
              <a:round/>
              <a:headEnd/>
              <a:tailEnd/>
            </a:ln>
          </p:spPr>
          <p:txBody>
            <a:bodyPr/>
            <a:lstStyle/>
            <a:p>
              <a:endParaRPr lang="it-IT"/>
            </a:p>
          </p:txBody>
        </p:sp>
        <p:sp>
          <p:nvSpPr>
            <p:cNvPr id="23669" name="Freeform 114">
              <a:extLst>
                <a:ext uri="{FF2B5EF4-FFF2-40B4-BE49-F238E27FC236}">
                  <a16:creationId xmlns:a16="http://schemas.microsoft.com/office/drawing/2014/main" id="{680C805E-7F03-9944-0203-91F79AB9BCF9}"/>
                </a:ext>
              </a:extLst>
            </p:cNvPr>
            <p:cNvSpPr>
              <a:spLocks/>
            </p:cNvSpPr>
            <p:nvPr/>
          </p:nvSpPr>
          <p:spPr bwMode="auto">
            <a:xfrm>
              <a:off x="3078" y="2487"/>
              <a:ext cx="100" cy="133"/>
            </a:xfrm>
            <a:custGeom>
              <a:avLst/>
              <a:gdLst>
                <a:gd name="T0" fmla="*/ 707670081 w 52"/>
                <a:gd name="T1" fmla="*/ 2147483646 h 52"/>
                <a:gd name="T2" fmla="*/ 707670081 w 52"/>
                <a:gd name="T3" fmla="*/ 2147483646 h 52"/>
                <a:gd name="T4" fmla="*/ 1065877804 w 52"/>
                <a:gd name="T5" fmla="*/ 2147483646 h 52"/>
                <a:gd name="T6" fmla="*/ 1065877804 w 52"/>
                <a:gd name="T7" fmla="*/ 2147483646 h 52"/>
                <a:gd name="T8" fmla="*/ 707670081 w 52"/>
                <a:gd name="T9" fmla="*/ 2147483646 h 52"/>
                <a:gd name="T10" fmla="*/ 367988442 w 52"/>
                <a:gd name="T11" fmla="*/ 2147483646 h 52"/>
                <a:gd name="T12" fmla="*/ 0 w 52"/>
                <a:gd name="T13" fmla="*/ 2147483646 h 52"/>
                <a:gd name="T14" fmla="*/ 0 w 52"/>
                <a:gd name="T15" fmla="*/ 2147483646 h 52"/>
                <a:gd name="T16" fmla="*/ 367988442 w 52"/>
                <a:gd name="T17" fmla="*/ 2147483646 h 52"/>
                <a:gd name="T18" fmla="*/ 367988442 w 52"/>
                <a:gd name="T19" fmla="*/ 2147483646 h 52"/>
                <a:gd name="T20" fmla="*/ 367988442 w 52"/>
                <a:gd name="T21" fmla="*/ 2147483646 h 52"/>
                <a:gd name="T22" fmla="*/ 367988442 w 52"/>
                <a:gd name="T23" fmla="*/ 2147483646 h 52"/>
                <a:gd name="T24" fmla="*/ 367988442 w 52"/>
                <a:gd name="T25" fmla="*/ 2147483646 h 52"/>
                <a:gd name="T26" fmla="*/ 707670081 w 52"/>
                <a:gd name="T27" fmla="*/ 2147483646 h 52"/>
                <a:gd name="T28" fmla="*/ 707670081 w 52"/>
                <a:gd name="T29" fmla="*/ 2147483646 h 52"/>
                <a:gd name="T30" fmla="*/ 367988442 w 52"/>
                <a:gd name="T31" fmla="*/ 2147483646 h 52"/>
                <a:gd name="T32" fmla="*/ 707670081 w 52"/>
                <a:gd name="T33" fmla="*/ 2147483646 h 52"/>
                <a:gd name="T34" fmla="*/ 707670081 w 52"/>
                <a:gd name="T35" fmla="*/ 2147483646 h 52"/>
                <a:gd name="T36" fmla="*/ 367988442 w 52"/>
                <a:gd name="T37" fmla="*/ 2147483646 h 52"/>
                <a:gd name="T38" fmla="*/ 367988442 w 52"/>
                <a:gd name="T39" fmla="*/ 2147483646 h 52"/>
                <a:gd name="T40" fmla="*/ 707670081 w 52"/>
                <a:gd name="T41" fmla="*/ 0 h 52"/>
                <a:gd name="T42" fmla="*/ 1065877804 w 52"/>
                <a:gd name="T43" fmla="*/ 0 h 52"/>
                <a:gd name="T44" fmla="*/ 1065877804 w 52"/>
                <a:gd name="T45" fmla="*/ 2147483646 h 52"/>
                <a:gd name="T46" fmla="*/ 1445818040 w 52"/>
                <a:gd name="T47" fmla="*/ 2147483646 h 52"/>
                <a:gd name="T48" fmla="*/ 1445818040 w 52"/>
                <a:gd name="T49" fmla="*/ 0 h 52"/>
                <a:gd name="T50" fmla="*/ 1759593990 w 52"/>
                <a:gd name="T51" fmla="*/ 0 h 52"/>
                <a:gd name="T52" fmla="*/ 1759593990 w 52"/>
                <a:gd name="T53" fmla="*/ 2147483646 h 52"/>
                <a:gd name="T54" fmla="*/ 2127621338 w 52"/>
                <a:gd name="T55" fmla="*/ 2147483646 h 52"/>
                <a:gd name="T56" fmla="*/ 2127621338 w 52"/>
                <a:gd name="T57" fmla="*/ 0 h 52"/>
                <a:gd name="T58" fmla="*/ 2147483646 w 52"/>
                <a:gd name="T59" fmla="*/ 0 h 52"/>
                <a:gd name="T60" fmla="*/ 2147483646 w 52"/>
                <a:gd name="T61" fmla="*/ 2147483646 h 52"/>
                <a:gd name="T62" fmla="*/ 2147483646 w 52"/>
                <a:gd name="T63" fmla="*/ 2147483646 h 52"/>
                <a:gd name="T64" fmla="*/ 2147483646 w 52"/>
                <a:gd name="T65" fmla="*/ 2147483646 h 52"/>
                <a:gd name="T66" fmla="*/ 2147483646 w 52"/>
                <a:gd name="T67" fmla="*/ 2147483646 h 52"/>
                <a:gd name="T68" fmla="*/ 2147483646 w 52"/>
                <a:gd name="T69" fmla="*/ 2147483646 h 52"/>
                <a:gd name="T70" fmla="*/ 2147483646 w 52"/>
                <a:gd name="T71" fmla="*/ 2147483646 h 52"/>
                <a:gd name="T72" fmla="*/ 2147483646 w 52"/>
                <a:gd name="T73" fmla="*/ 2147483646 h 52"/>
                <a:gd name="T74" fmla="*/ 2147483646 w 52"/>
                <a:gd name="T75" fmla="*/ 2147483646 h 52"/>
                <a:gd name="T76" fmla="*/ 2147483646 w 52"/>
                <a:gd name="T77" fmla="*/ 2147483646 h 52"/>
                <a:gd name="T78" fmla="*/ 2147483646 w 52"/>
                <a:gd name="T79" fmla="*/ 2147483646 h 52"/>
                <a:gd name="T80" fmla="*/ 2147483646 w 52"/>
                <a:gd name="T81" fmla="*/ 2147483646 h 52"/>
                <a:gd name="T82" fmla="*/ 2147483646 w 52"/>
                <a:gd name="T83" fmla="*/ 2147483646 h 52"/>
                <a:gd name="T84" fmla="*/ 2147483646 w 52"/>
                <a:gd name="T85" fmla="*/ 2147483646 h 52"/>
                <a:gd name="T86" fmla="*/ 2147483646 w 52"/>
                <a:gd name="T87" fmla="*/ 2147483646 h 52"/>
                <a:gd name="T88" fmla="*/ 2147483646 w 52"/>
                <a:gd name="T89" fmla="*/ 2147483646 h 52"/>
                <a:gd name="T90" fmla="*/ 2147483646 w 52"/>
                <a:gd name="T91" fmla="*/ 2147483646 h 52"/>
                <a:gd name="T92" fmla="*/ 2147483646 w 52"/>
                <a:gd name="T93" fmla="*/ 2147483646 h 52"/>
                <a:gd name="T94" fmla="*/ 2147483646 w 52"/>
                <a:gd name="T95" fmla="*/ 2147483646 h 52"/>
                <a:gd name="T96" fmla="*/ 2147483646 w 52"/>
                <a:gd name="T97" fmla="*/ 2147483646 h 52"/>
                <a:gd name="T98" fmla="*/ 2147483646 w 52"/>
                <a:gd name="T99" fmla="*/ 2147483646 h 52"/>
                <a:gd name="T100" fmla="*/ 2147483646 w 52"/>
                <a:gd name="T101" fmla="*/ 2147483646 h 52"/>
                <a:gd name="T102" fmla="*/ 2127621338 w 52"/>
                <a:gd name="T103" fmla="*/ 2147483646 h 52"/>
                <a:gd name="T104" fmla="*/ 2127621338 w 52"/>
                <a:gd name="T105" fmla="*/ 2147483646 h 52"/>
                <a:gd name="T106" fmla="*/ 1759593990 w 52"/>
                <a:gd name="T107" fmla="*/ 2147483646 h 52"/>
                <a:gd name="T108" fmla="*/ 1065877804 w 52"/>
                <a:gd name="T109" fmla="*/ 2147483646 h 52"/>
                <a:gd name="T110" fmla="*/ 707670081 w 52"/>
                <a:gd name="T111" fmla="*/ 2147483646 h 5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2"/>
                <a:gd name="T169" fmla="*/ 0 h 52"/>
                <a:gd name="T170" fmla="*/ 52 w 52"/>
                <a:gd name="T171" fmla="*/ 52 h 5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2" h="52">
                  <a:moveTo>
                    <a:pt x="8" y="52"/>
                  </a:moveTo>
                  <a:lnTo>
                    <a:pt x="8" y="48"/>
                  </a:lnTo>
                  <a:lnTo>
                    <a:pt x="12" y="44"/>
                  </a:lnTo>
                  <a:lnTo>
                    <a:pt x="12" y="40"/>
                  </a:lnTo>
                  <a:lnTo>
                    <a:pt x="8" y="40"/>
                  </a:lnTo>
                  <a:lnTo>
                    <a:pt x="4" y="36"/>
                  </a:lnTo>
                  <a:lnTo>
                    <a:pt x="0" y="36"/>
                  </a:lnTo>
                  <a:lnTo>
                    <a:pt x="0" y="32"/>
                  </a:lnTo>
                  <a:lnTo>
                    <a:pt x="4" y="32"/>
                  </a:lnTo>
                  <a:lnTo>
                    <a:pt x="4" y="28"/>
                  </a:lnTo>
                  <a:lnTo>
                    <a:pt x="4" y="24"/>
                  </a:lnTo>
                  <a:lnTo>
                    <a:pt x="4" y="20"/>
                  </a:lnTo>
                  <a:lnTo>
                    <a:pt x="4" y="16"/>
                  </a:lnTo>
                  <a:lnTo>
                    <a:pt x="8" y="20"/>
                  </a:lnTo>
                  <a:lnTo>
                    <a:pt x="8" y="16"/>
                  </a:lnTo>
                  <a:lnTo>
                    <a:pt x="4" y="12"/>
                  </a:lnTo>
                  <a:lnTo>
                    <a:pt x="8" y="12"/>
                  </a:lnTo>
                  <a:lnTo>
                    <a:pt x="8" y="8"/>
                  </a:lnTo>
                  <a:lnTo>
                    <a:pt x="4" y="8"/>
                  </a:lnTo>
                  <a:lnTo>
                    <a:pt x="4" y="4"/>
                  </a:lnTo>
                  <a:lnTo>
                    <a:pt x="8" y="0"/>
                  </a:lnTo>
                  <a:lnTo>
                    <a:pt x="12" y="0"/>
                  </a:lnTo>
                  <a:lnTo>
                    <a:pt x="12" y="4"/>
                  </a:lnTo>
                  <a:lnTo>
                    <a:pt x="16" y="4"/>
                  </a:lnTo>
                  <a:lnTo>
                    <a:pt x="16" y="0"/>
                  </a:lnTo>
                  <a:lnTo>
                    <a:pt x="20" y="0"/>
                  </a:lnTo>
                  <a:lnTo>
                    <a:pt x="20" y="4"/>
                  </a:lnTo>
                  <a:lnTo>
                    <a:pt x="24" y="4"/>
                  </a:lnTo>
                  <a:lnTo>
                    <a:pt x="24" y="0"/>
                  </a:lnTo>
                  <a:lnTo>
                    <a:pt x="28" y="0"/>
                  </a:lnTo>
                  <a:lnTo>
                    <a:pt x="32" y="4"/>
                  </a:lnTo>
                  <a:lnTo>
                    <a:pt x="32" y="8"/>
                  </a:lnTo>
                  <a:lnTo>
                    <a:pt x="36" y="8"/>
                  </a:lnTo>
                  <a:lnTo>
                    <a:pt x="40" y="4"/>
                  </a:lnTo>
                  <a:lnTo>
                    <a:pt x="44" y="4"/>
                  </a:lnTo>
                  <a:lnTo>
                    <a:pt x="48" y="4"/>
                  </a:lnTo>
                  <a:lnTo>
                    <a:pt x="48" y="8"/>
                  </a:lnTo>
                  <a:lnTo>
                    <a:pt x="52" y="8"/>
                  </a:lnTo>
                  <a:lnTo>
                    <a:pt x="52" y="12"/>
                  </a:lnTo>
                  <a:lnTo>
                    <a:pt x="52" y="20"/>
                  </a:lnTo>
                  <a:lnTo>
                    <a:pt x="48" y="24"/>
                  </a:lnTo>
                  <a:lnTo>
                    <a:pt x="48" y="28"/>
                  </a:lnTo>
                  <a:lnTo>
                    <a:pt x="48" y="32"/>
                  </a:lnTo>
                  <a:lnTo>
                    <a:pt x="48" y="36"/>
                  </a:lnTo>
                  <a:lnTo>
                    <a:pt x="48" y="40"/>
                  </a:lnTo>
                  <a:lnTo>
                    <a:pt x="48" y="44"/>
                  </a:lnTo>
                  <a:lnTo>
                    <a:pt x="52" y="44"/>
                  </a:lnTo>
                  <a:lnTo>
                    <a:pt x="48" y="44"/>
                  </a:lnTo>
                  <a:lnTo>
                    <a:pt x="44" y="44"/>
                  </a:lnTo>
                  <a:lnTo>
                    <a:pt x="40" y="44"/>
                  </a:lnTo>
                  <a:lnTo>
                    <a:pt x="32" y="44"/>
                  </a:lnTo>
                  <a:lnTo>
                    <a:pt x="24" y="44"/>
                  </a:lnTo>
                  <a:lnTo>
                    <a:pt x="24" y="48"/>
                  </a:lnTo>
                  <a:lnTo>
                    <a:pt x="20" y="48"/>
                  </a:lnTo>
                  <a:lnTo>
                    <a:pt x="12" y="52"/>
                  </a:lnTo>
                  <a:lnTo>
                    <a:pt x="8" y="52"/>
                  </a:lnTo>
                  <a:close/>
                </a:path>
              </a:pathLst>
            </a:custGeom>
            <a:solidFill>
              <a:srgbClr val="CCFFFF"/>
            </a:solidFill>
            <a:ln w="6350">
              <a:solidFill>
                <a:srgbClr val="CCFFFF"/>
              </a:solidFill>
              <a:prstDash val="solid"/>
              <a:round/>
              <a:headEnd/>
              <a:tailEnd/>
            </a:ln>
          </p:spPr>
          <p:txBody>
            <a:bodyPr/>
            <a:lstStyle/>
            <a:p>
              <a:endParaRPr lang="it-IT"/>
            </a:p>
          </p:txBody>
        </p:sp>
        <p:sp>
          <p:nvSpPr>
            <p:cNvPr id="23670" name="Freeform 115">
              <a:extLst>
                <a:ext uri="{FF2B5EF4-FFF2-40B4-BE49-F238E27FC236}">
                  <a16:creationId xmlns:a16="http://schemas.microsoft.com/office/drawing/2014/main" id="{4DD27C3F-A1EC-58C3-0A98-4A864823E582}"/>
                </a:ext>
              </a:extLst>
            </p:cNvPr>
            <p:cNvSpPr>
              <a:spLocks noEditPoints="1"/>
            </p:cNvSpPr>
            <p:nvPr/>
          </p:nvSpPr>
          <p:spPr bwMode="auto">
            <a:xfrm>
              <a:off x="4856" y="2510"/>
              <a:ext cx="315" cy="134"/>
            </a:xfrm>
            <a:custGeom>
              <a:avLst/>
              <a:gdLst>
                <a:gd name="T0" fmla="*/ 1710737772 w 164"/>
                <a:gd name="T1" fmla="*/ 2147483646 h 52"/>
                <a:gd name="T2" fmla="*/ 2147483646 w 164"/>
                <a:gd name="T3" fmla="*/ 2147483646 h 52"/>
                <a:gd name="T4" fmla="*/ 2147483646 w 164"/>
                <a:gd name="T5" fmla="*/ 2147483646 h 52"/>
                <a:gd name="T6" fmla="*/ 2147483646 w 164"/>
                <a:gd name="T7" fmla="*/ 2147483646 h 52"/>
                <a:gd name="T8" fmla="*/ 2147483646 w 164"/>
                <a:gd name="T9" fmla="*/ 2147483646 h 52"/>
                <a:gd name="T10" fmla="*/ 2147483646 w 164"/>
                <a:gd name="T11" fmla="*/ 2147483646 h 52"/>
                <a:gd name="T12" fmla="*/ 2147483646 w 164"/>
                <a:gd name="T13" fmla="*/ 2147483646 h 52"/>
                <a:gd name="T14" fmla="*/ 2065614734 w 164"/>
                <a:gd name="T15" fmla="*/ 2147483646 h 52"/>
                <a:gd name="T16" fmla="*/ 1401981940 w 164"/>
                <a:gd name="T17" fmla="*/ 2147483646 h 52"/>
                <a:gd name="T18" fmla="*/ 1035266388 w 164"/>
                <a:gd name="T19" fmla="*/ 2147483646 h 52"/>
                <a:gd name="T20" fmla="*/ 685249145 w 164"/>
                <a:gd name="T21" fmla="*/ 2147483646 h 52"/>
                <a:gd name="T22" fmla="*/ 356764634 w 164"/>
                <a:gd name="T23" fmla="*/ 2147483646 h 52"/>
                <a:gd name="T24" fmla="*/ 356764634 w 164"/>
                <a:gd name="T25" fmla="*/ 2147483646 h 52"/>
                <a:gd name="T26" fmla="*/ 356764634 w 164"/>
                <a:gd name="T27" fmla="*/ 2147483646 h 52"/>
                <a:gd name="T28" fmla="*/ 685249145 w 164"/>
                <a:gd name="T29" fmla="*/ 2147483646 h 52"/>
                <a:gd name="T30" fmla="*/ 1035266388 w 164"/>
                <a:gd name="T31" fmla="*/ 2147483646 h 52"/>
                <a:gd name="T32" fmla="*/ 1401981940 w 164"/>
                <a:gd name="T33" fmla="*/ 2147483646 h 52"/>
                <a:gd name="T34" fmla="*/ 2147483646 w 164"/>
                <a:gd name="T35" fmla="*/ 2147483646 h 52"/>
                <a:gd name="T36" fmla="*/ 2147483646 w 164"/>
                <a:gd name="T37" fmla="*/ 2147483646 h 52"/>
                <a:gd name="T38" fmla="*/ 2147483646 w 164"/>
                <a:gd name="T39" fmla="*/ 2147483646 h 52"/>
                <a:gd name="T40" fmla="*/ 2147483646 w 164"/>
                <a:gd name="T41" fmla="*/ 2147483646 h 52"/>
                <a:gd name="T42" fmla="*/ 2147483646 w 164"/>
                <a:gd name="T43" fmla="*/ 2147483646 h 52"/>
                <a:gd name="T44" fmla="*/ 2147483646 w 164"/>
                <a:gd name="T45" fmla="*/ 2147483646 h 52"/>
                <a:gd name="T46" fmla="*/ 2147483646 w 164"/>
                <a:gd name="T47" fmla="*/ 2147483646 h 52"/>
                <a:gd name="T48" fmla="*/ 2147483646 w 164"/>
                <a:gd name="T49" fmla="*/ 2147483646 h 52"/>
                <a:gd name="T50" fmla="*/ 2147483646 w 164"/>
                <a:gd name="T51" fmla="*/ 2147483646 h 52"/>
                <a:gd name="T52" fmla="*/ 2147483646 w 164"/>
                <a:gd name="T53" fmla="*/ 2147483646 h 52"/>
                <a:gd name="T54" fmla="*/ 2147483646 w 164"/>
                <a:gd name="T55" fmla="*/ 2147483646 h 52"/>
                <a:gd name="T56" fmla="*/ 2147483646 w 164"/>
                <a:gd name="T57" fmla="*/ 2147483646 h 52"/>
                <a:gd name="T58" fmla="*/ 2147483646 w 164"/>
                <a:gd name="T59" fmla="*/ 2147483646 h 52"/>
                <a:gd name="T60" fmla="*/ 2147483646 w 164"/>
                <a:gd name="T61" fmla="*/ 0 h 52"/>
                <a:gd name="T62" fmla="*/ 2147483646 w 164"/>
                <a:gd name="T63" fmla="*/ 2147483646 h 52"/>
                <a:gd name="T64" fmla="*/ 2147483646 w 164"/>
                <a:gd name="T65" fmla="*/ 2147483646 h 52"/>
                <a:gd name="T66" fmla="*/ 2147483646 w 164"/>
                <a:gd name="T67" fmla="*/ 2147483646 h 52"/>
                <a:gd name="T68" fmla="*/ 2147483646 w 164"/>
                <a:gd name="T69" fmla="*/ 2147483646 h 52"/>
                <a:gd name="T70" fmla="*/ 2147483646 w 164"/>
                <a:gd name="T71" fmla="*/ 2147483646 h 52"/>
                <a:gd name="T72" fmla="*/ 2147483646 w 164"/>
                <a:gd name="T73" fmla="*/ 2147483646 h 52"/>
                <a:gd name="T74" fmla="*/ 2147483646 w 164"/>
                <a:gd name="T75" fmla="*/ 2147483646 h 52"/>
                <a:gd name="T76" fmla="*/ 2147483646 w 164"/>
                <a:gd name="T77" fmla="*/ 2147483646 h 52"/>
                <a:gd name="T78" fmla="*/ 2147483646 w 164"/>
                <a:gd name="T79" fmla="*/ 2147483646 h 52"/>
                <a:gd name="T80" fmla="*/ 2147483646 w 164"/>
                <a:gd name="T81" fmla="*/ 2147483646 h 52"/>
                <a:gd name="T82" fmla="*/ 2147483646 w 164"/>
                <a:gd name="T83" fmla="*/ 2147483646 h 52"/>
                <a:gd name="T84" fmla="*/ 2147483646 w 164"/>
                <a:gd name="T85" fmla="*/ 2147483646 h 52"/>
                <a:gd name="T86" fmla="*/ 2147483646 w 164"/>
                <a:gd name="T87" fmla="*/ 2147483646 h 52"/>
                <a:gd name="T88" fmla="*/ 2147483646 w 164"/>
                <a:gd name="T89" fmla="*/ 2147483646 h 52"/>
                <a:gd name="T90" fmla="*/ 2147483646 w 164"/>
                <a:gd name="T91" fmla="*/ 2147483646 h 52"/>
                <a:gd name="T92" fmla="*/ 2147483646 w 164"/>
                <a:gd name="T93" fmla="*/ 2147483646 h 52"/>
                <a:gd name="T94" fmla="*/ 2147483646 w 164"/>
                <a:gd name="T95" fmla="*/ 2147483646 h 52"/>
                <a:gd name="T96" fmla="*/ 2147483646 w 164"/>
                <a:gd name="T97" fmla="*/ 2147483646 h 52"/>
                <a:gd name="T98" fmla="*/ 2147483646 w 164"/>
                <a:gd name="T99" fmla="*/ 2147483646 h 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4"/>
                <a:gd name="T151" fmla="*/ 0 h 52"/>
                <a:gd name="T152" fmla="*/ 164 w 164"/>
                <a:gd name="T153" fmla="*/ 52 h 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4" h="52">
                  <a:moveTo>
                    <a:pt x="16" y="4"/>
                  </a:moveTo>
                  <a:lnTo>
                    <a:pt x="20" y="4"/>
                  </a:lnTo>
                  <a:lnTo>
                    <a:pt x="24" y="8"/>
                  </a:lnTo>
                  <a:lnTo>
                    <a:pt x="28" y="12"/>
                  </a:lnTo>
                  <a:lnTo>
                    <a:pt x="28" y="16"/>
                  </a:lnTo>
                  <a:lnTo>
                    <a:pt x="28" y="20"/>
                  </a:lnTo>
                  <a:lnTo>
                    <a:pt x="28" y="24"/>
                  </a:lnTo>
                  <a:lnTo>
                    <a:pt x="28" y="28"/>
                  </a:lnTo>
                  <a:lnTo>
                    <a:pt x="28" y="32"/>
                  </a:lnTo>
                  <a:lnTo>
                    <a:pt x="28" y="36"/>
                  </a:lnTo>
                  <a:lnTo>
                    <a:pt x="32" y="36"/>
                  </a:lnTo>
                  <a:lnTo>
                    <a:pt x="32" y="40"/>
                  </a:lnTo>
                  <a:lnTo>
                    <a:pt x="36" y="44"/>
                  </a:lnTo>
                  <a:lnTo>
                    <a:pt x="32" y="44"/>
                  </a:lnTo>
                  <a:lnTo>
                    <a:pt x="28" y="44"/>
                  </a:lnTo>
                  <a:lnTo>
                    <a:pt x="24" y="40"/>
                  </a:lnTo>
                  <a:lnTo>
                    <a:pt x="20" y="40"/>
                  </a:lnTo>
                  <a:lnTo>
                    <a:pt x="16" y="36"/>
                  </a:lnTo>
                  <a:lnTo>
                    <a:pt x="12" y="36"/>
                  </a:lnTo>
                  <a:lnTo>
                    <a:pt x="12" y="32"/>
                  </a:lnTo>
                  <a:lnTo>
                    <a:pt x="12" y="28"/>
                  </a:lnTo>
                  <a:lnTo>
                    <a:pt x="8" y="28"/>
                  </a:lnTo>
                  <a:lnTo>
                    <a:pt x="4" y="24"/>
                  </a:lnTo>
                  <a:lnTo>
                    <a:pt x="4" y="20"/>
                  </a:lnTo>
                  <a:lnTo>
                    <a:pt x="4" y="16"/>
                  </a:lnTo>
                  <a:lnTo>
                    <a:pt x="4" y="8"/>
                  </a:lnTo>
                  <a:lnTo>
                    <a:pt x="0" y="4"/>
                  </a:lnTo>
                  <a:lnTo>
                    <a:pt x="4" y="4"/>
                  </a:lnTo>
                  <a:lnTo>
                    <a:pt x="8" y="4"/>
                  </a:lnTo>
                  <a:lnTo>
                    <a:pt x="8" y="8"/>
                  </a:lnTo>
                  <a:lnTo>
                    <a:pt x="8" y="12"/>
                  </a:lnTo>
                  <a:lnTo>
                    <a:pt x="12" y="8"/>
                  </a:lnTo>
                  <a:lnTo>
                    <a:pt x="16" y="8"/>
                  </a:lnTo>
                  <a:lnTo>
                    <a:pt x="16" y="4"/>
                  </a:lnTo>
                  <a:close/>
                  <a:moveTo>
                    <a:pt x="84" y="44"/>
                  </a:moveTo>
                  <a:lnTo>
                    <a:pt x="88" y="44"/>
                  </a:lnTo>
                  <a:lnTo>
                    <a:pt x="92" y="44"/>
                  </a:lnTo>
                  <a:lnTo>
                    <a:pt x="92" y="48"/>
                  </a:lnTo>
                  <a:lnTo>
                    <a:pt x="96" y="48"/>
                  </a:lnTo>
                  <a:lnTo>
                    <a:pt x="92" y="44"/>
                  </a:lnTo>
                  <a:lnTo>
                    <a:pt x="96" y="44"/>
                  </a:lnTo>
                  <a:lnTo>
                    <a:pt x="96" y="40"/>
                  </a:lnTo>
                  <a:lnTo>
                    <a:pt x="100" y="36"/>
                  </a:lnTo>
                  <a:lnTo>
                    <a:pt x="108" y="32"/>
                  </a:lnTo>
                  <a:lnTo>
                    <a:pt x="112" y="32"/>
                  </a:lnTo>
                  <a:lnTo>
                    <a:pt x="112" y="28"/>
                  </a:lnTo>
                  <a:lnTo>
                    <a:pt x="116" y="24"/>
                  </a:lnTo>
                  <a:lnTo>
                    <a:pt x="120" y="20"/>
                  </a:lnTo>
                  <a:lnTo>
                    <a:pt x="124" y="20"/>
                  </a:lnTo>
                  <a:lnTo>
                    <a:pt x="124" y="24"/>
                  </a:lnTo>
                  <a:lnTo>
                    <a:pt x="128" y="24"/>
                  </a:lnTo>
                  <a:lnTo>
                    <a:pt x="132" y="20"/>
                  </a:lnTo>
                  <a:lnTo>
                    <a:pt x="128" y="20"/>
                  </a:lnTo>
                  <a:lnTo>
                    <a:pt x="132" y="20"/>
                  </a:lnTo>
                  <a:lnTo>
                    <a:pt x="128" y="16"/>
                  </a:lnTo>
                  <a:lnTo>
                    <a:pt x="132" y="16"/>
                  </a:lnTo>
                  <a:lnTo>
                    <a:pt x="132" y="12"/>
                  </a:lnTo>
                  <a:lnTo>
                    <a:pt x="136" y="12"/>
                  </a:lnTo>
                  <a:lnTo>
                    <a:pt x="136" y="8"/>
                  </a:lnTo>
                  <a:lnTo>
                    <a:pt x="140" y="4"/>
                  </a:lnTo>
                  <a:lnTo>
                    <a:pt x="144" y="0"/>
                  </a:lnTo>
                  <a:lnTo>
                    <a:pt x="148" y="0"/>
                  </a:lnTo>
                  <a:lnTo>
                    <a:pt x="152" y="4"/>
                  </a:lnTo>
                  <a:lnTo>
                    <a:pt x="148" y="8"/>
                  </a:lnTo>
                  <a:lnTo>
                    <a:pt x="152" y="8"/>
                  </a:lnTo>
                  <a:lnTo>
                    <a:pt x="156" y="8"/>
                  </a:lnTo>
                  <a:lnTo>
                    <a:pt x="152" y="8"/>
                  </a:lnTo>
                  <a:lnTo>
                    <a:pt x="156" y="8"/>
                  </a:lnTo>
                  <a:lnTo>
                    <a:pt x="160" y="8"/>
                  </a:lnTo>
                  <a:lnTo>
                    <a:pt x="164" y="12"/>
                  </a:lnTo>
                  <a:lnTo>
                    <a:pt x="164" y="16"/>
                  </a:lnTo>
                  <a:lnTo>
                    <a:pt x="160" y="16"/>
                  </a:lnTo>
                  <a:lnTo>
                    <a:pt x="156" y="16"/>
                  </a:lnTo>
                  <a:lnTo>
                    <a:pt x="160" y="20"/>
                  </a:lnTo>
                  <a:lnTo>
                    <a:pt x="156" y="24"/>
                  </a:lnTo>
                  <a:lnTo>
                    <a:pt x="152" y="24"/>
                  </a:lnTo>
                  <a:lnTo>
                    <a:pt x="148" y="20"/>
                  </a:lnTo>
                  <a:lnTo>
                    <a:pt x="144" y="20"/>
                  </a:lnTo>
                  <a:lnTo>
                    <a:pt x="140" y="20"/>
                  </a:lnTo>
                  <a:lnTo>
                    <a:pt x="136" y="20"/>
                  </a:lnTo>
                  <a:lnTo>
                    <a:pt x="136" y="24"/>
                  </a:lnTo>
                  <a:lnTo>
                    <a:pt x="132" y="28"/>
                  </a:lnTo>
                  <a:lnTo>
                    <a:pt x="132" y="32"/>
                  </a:lnTo>
                  <a:lnTo>
                    <a:pt x="128" y="36"/>
                  </a:lnTo>
                  <a:lnTo>
                    <a:pt x="132" y="36"/>
                  </a:lnTo>
                  <a:lnTo>
                    <a:pt x="128" y="44"/>
                  </a:lnTo>
                  <a:lnTo>
                    <a:pt x="124" y="44"/>
                  </a:lnTo>
                  <a:lnTo>
                    <a:pt x="120" y="44"/>
                  </a:lnTo>
                  <a:lnTo>
                    <a:pt x="120" y="48"/>
                  </a:lnTo>
                  <a:lnTo>
                    <a:pt x="116" y="48"/>
                  </a:lnTo>
                  <a:lnTo>
                    <a:pt x="112" y="48"/>
                  </a:lnTo>
                  <a:lnTo>
                    <a:pt x="112" y="44"/>
                  </a:lnTo>
                  <a:lnTo>
                    <a:pt x="108" y="44"/>
                  </a:lnTo>
                  <a:lnTo>
                    <a:pt x="104" y="48"/>
                  </a:lnTo>
                  <a:lnTo>
                    <a:pt x="100" y="52"/>
                  </a:lnTo>
                  <a:lnTo>
                    <a:pt x="96" y="52"/>
                  </a:lnTo>
                  <a:lnTo>
                    <a:pt x="96" y="48"/>
                  </a:lnTo>
                  <a:lnTo>
                    <a:pt x="92" y="52"/>
                  </a:lnTo>
                  <a:lnTo>
                    <a:pt x="88" y="52"/>
                  </a:lnTo>
                  <a:lnTo>
                    <a:pt x="84" y="48"/>
                  </a:lnTo>
                  <a:lnTo>
                    <a:pt x="84" y="44"/>
                  </a:lnTo>
                  <a:close/>
                </a:path>
              </a:pathLst>
            </a:custGeom>
            <a:solidFill>
              <a:srgbClr val="CCFFFF"/>
            </a:solidFill>
            <a:ln w="6350">
              <a:solidFill>
                <a:srgbClr val="CCFFFF"/>
              </a:solidFill>
              <a:prstDash val="solid"/>
              <a:round/>
              <a:headEnd/>
              <a:tailEnd/>
            </a:ln>
          </p:spPr>
          <p:txBody>
            <a:bodyPr/>
            <a:lstStyle/>
            <a:p>
              <a:endParaRPr lang="it-IT"/>
            </a:p>
          </p:txBody>
        </p:sp>
        <p:sp>
          <p:nvSpPr>
            <p:cNvPr id="23671" name="Freeform 116">
              <a:extLst>
                <a:ext uri="{FF2B5EF4-FFF2-40B4-BE49-F238E27FC236}">
                  <a16:creationId xmlns:a16="http://schemas.microsoft.com/office/drawing/2014/main" id="{EB0A2450-F3B9-161D-A7B2-84AAF99B7C46}"/>
                </a:ext>
              </a:extLst>
            </p:cNvPr>
            <p:cNvSpPr>
              <a:spLocks/>
            </p:cNvSpPr>
            <p:nvPr/>
          </p:nvSpPr>
          <p:spPr bwMode="auto">
            <a:xfrm>
              <a:off x="2257" y="2590"/>
              <a:ext cx="69" cy="92"/>
            </a:xfrm>
            <a:custGeom>
              <a:avLst/>
              <a:gdLst>
                <a:gd name="T0" fmla="*/ 973742563 w 36"/>
                <a:gd name="T1" fmla="*/ 2147483646 h 36"/>
                <a:gd name="T2" fmla="*/ 646051815 w 36"/>
                <a:gd name="T3" fmla="*/ 2147483646 h 36"/>
                <a:gd name="T4" fmla="*/ 646051815 w 36"/>
                <a:gd name="T5" fmla="*/ 2147483646 h 36"/>
                <a:gd name="T6" fmla="*/ 646051815 w 36"/>
                <a:gd name="T7" fmla="*/ 2147483646 h 36"/>
                <a:gd name="T8" fmla="*/ 337070512 w 36"/>
                <a:gd name="T9" fmla="*/ 2147483646 h 36"/>
                <a:gd name="T10" fmla="*/ 0 w 36"/>
                <a:gd name="T11" fmla="*/ 2147483646 h 36"/>
                <a:gd name="T12" fmla="*/ 337070512 w 36"/>
                <a:gd name="T13" fmla="*/ 2147483646 h 36"/>
                <a:gd name="T14" fmla="*/ 337070512 w 36"/>
                <a:gd name="T15" fmla="*/ 2147483646 h 36"/>
                <a:gd name="T16" fmla="*/ 646051815 w 36"/>
                <a:gd name="T17" fmla="*/ 2147483646 h 36"/>
                <a:gd name="T18" fmla="*/ 646051815 w 36"/>
                <a:gd name="T19" fmla="*/ 2147483646 h 36"/>
                <a:gd name="T20" fmla="*/ 646051815 w 36"/>
                <a:gd name="T21" fmla="*/ 0 h 36"/>
                <a:gd name="T22" fmla="*/ 973742563 w 36"/>
                <a:gd name="T23" fmla="*/ 0 h 36"/>
                <a:gd name="T24" fmla="*/ 1311109244 w 36"/>
                <a:gd name="T25" fmla="*/ 0 h 36"/>
                <a:gd name="T26" fmla="*/ 1619921286 w 36"/>
                <a:gd name="T27" fmla="*/ 0 h 36"/>
                <a:gd name="T28" fmla="*/ 1957264609 w 36"/>
                <a:gd name="T29" fmla="*/ 0 h 36"/>
                <a:gd name="T30" fmla="*/ 2147483646 w 36"/>
                <a:gd name="T31" fmla="*/ 0 h 36"/>
                <a:gd name="T32" fmla="*/ 2147483646 w 36"/>
                <a:gd name="T33" fmla="*/ 0 h 36"/>
                <a:gd name="T34" fmla="*/ 2147483646 w 36"/>
                <a:gd name="T35" fmla="*/ 0 h 36"/>
                <a:gd name="T36" fmla="*/ 2147483646 w 36"/>
                <a:gd name="T37" fmla="*/ 2147483646 h 36"/>
                <a:gd name="T38" fmla="*/ 2147483646 w 36"/>
                <a:gd name="T39" fmla="*/ 2147483646 h 36"/>
                <a:gd name="T40" fmla="*/ 2147483646 w 36"/>
                <a:gd name="T41" fmla="*/ 2147483646 h 36"/>
                <a:gd name="T42" fmla="*/ 2147483646 w 36"/>
                <a:gd name="T43" fmla="*/ 2147483646 h 36"/>
                <a:gd name="T44" fmla="*/ 2147483646 w 36"/>
                <a:gd name="T45" fmla="*/ 2147483646 h 36"/>
                <a:gd name="T46" fmla="*/ 2147483646 w 36"/>
                <a:gd name="T47" fmla="*/ 2147483646 h 36"/>
                <a:gd name="T48" fmla="*/ 2147483646 w 36"/>
                <a:gd name="T49" fmla="*/ 2147483646 h 36"/>
                <a:gd name="T50" fmla="*/ 2147483646 w 36"/>
                <a:gd name="T51" fmla="*/ 2147483646 h 36"/>
                <a:gd name="T52" fmla="*/ 1957264609 w 36"/>
                <a:gd name="T53" fmla="*/ 2147483646 h 36"/>
                <a:gd name="T54" fmla="*/ 1957264609 w 36"/>
                <a:gd name="T55" fmla="*/ 2147483646 h 36"/>
                <a:gd name="T56" fmla="*/ 1957264609 w 36"/>
                <a:gd name="T57" fmla="*/ 2147483646 h 36"/>
                <a:gd name="T58" fmla="*/ 1619921286 w 36"/>
                <a:gd name="T59" fmla="*/ 2147483646 h 36"/>
                <a:gd name="T60" fmla="*/ 1619921286 w 36"/>
                <a:gd name="T61" fmla="*/ 2147483646 h 36"/>
                <a:gd name="T62" fmla="*/ 1619921286 w 36"/>
                <a:gd name="T63" fmla="*/ 2147483646 h 36"/>
                <a:gd name="T64" fmla="*/ 1311109244 w 36"/>
                <a:gd name="T65" fmla="*/ 2147483646 h 36"/>
                <a:gd name="T66" fmla="*/ 973742563 w 36"/>
                <a:gd name="T67" fmla="*/ 2147483646 h 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
                <a:gd name="T103" fmla="*/ 0 h 36"/>
                <a:gd name="T104" fmla="*/ 36 w 36"/>
                <a:gd name="T105" fmla="*/ 36 h 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 h="36">
                  <a:moveTo>
                    <a:pt x="12" y="32"/>
                  </a:moveTo>
                  <a:lnTo>
                    <a:pt x="8" y="28"/>
                  </a:lnTo>
                  <a:lnTo>
                    <a:pt x="8" y="24"/>
                  </a:lnTo>
                  <a:lnTo>
                    <a:pt x="8" y="20"/>
                  </a:lnTo>
                  <a:lnTo>
                    <a:pt x="4" y="20"/>
                  </a:lnTo>
                  <a:lnTo>
                    <a:pt x="0" y="16"/>
                  </a:lnTo>
                  <a:lnTo>
                    <a:pt x="4" y="12"/>
                  </a:lnTo>
                  <a:lnTo>
                    <a:pt x="4" y="8"/>
                  </a:lnTo>
                  <a:lnTo>
                    <a:pt x="8" y="8"/>
                  </a:lnTo>
                  <a:lnTo>
                    <a:pt x="8" y="4"/>
                  </a:lnTo>
                  <a:lnTo>
                    <a:pt x="8" y="0"/>
                  </a:lnTo>
                  <a:lnTo>
                    <a:pt x="12" y="0"/>
                  </a:lnTo>
                  <a:lnTo>
                    <a:pt x="16" y="0"/>
                  </a:lnTo>
                  <a:lnTo>
                    <a:pt x="20" y="0"/>
                  </a:lnTo>
                  <a:lnTo>
                    <a:pt x="24" y="0"/>
                  </a:lnTo>
                  <a:lnTo>
                    <a:pt x="28" y="0"/>
                  </a:lnTo>
                  <a:lnTo>
                    <a:pt x="32" y="0"/>
                  </a:lnTo>
                  <a:lnTo>
                    <a:pt x="36" y="0"/>
                  </a:lnTo>
                  <a:lnTo>
                    <a:pt x="36" y="4"/>
                  </a:lnTo>
                  <a:lnTo>
                    <a:pt x="32" y="8"/>
                  </a:lnTo>
                  <a:lnTo>
                    <a:pt x="32" y="12"/>
                  </a:lnTo>
                  <a:lnTo>
                    <a:pt x="36" y="16"/>
                  </a:lnTo>
                  <a:lnTo>
                    <a:pt x="36" y="20"/>
                  </a:lnTo>
                  <a:lnTo>
                    <a:pt x="36" y="28"/>
                  </a:lnTo>
                  <a:lnTo>
                    <a:pt x="32" y="32"/>
                  </a:lnTo>
                  <a:lnTo>
                    <a:pt x="28" y="28"/>
                  </a:lnTo>
                  <a:lnTo>
                    <a:pt x="24" y="28"/>
                  </a:lnTo>
                  <a:lnTo>
                    <a:pt x="24" y="32"/>
                  </a:lnTo>
                  <a:lnTo>
                    <a:pt x="24" y="28"/>
                  </a:lnTo>
                  <a:lnTo>
                    <a:pt x="20" y="28"/>
                  </a:lnTo>
                  <a:lnTo>
                    <a:pt x="20" y="32"/>
                  </a:lnTo>
                  <a:lnTo>
                    <a:pt x="20" y="36"/>
                  </a:lnTo>
                  <a:lnTo>
                    <a:pt x="16" y="32"/>
                  </a:lnTo>
                  <a:lnTo>
                    <a:pt x="12" y="32"/>
                  </a:lnTo>
                  <a:close/>
                </a:path>
              </a:pathLst>
            </a:custGeom>
            <a:solidFill>
              <a:srgbClr val="CCFFFF"/>
            </a:solidFill>
            <a:ln w="6350">
              <a:solidFill>
                <a:srgbClr val="CCFFFF"/>
              </a:solidFill>
              <a:prstDash val="solid"/>
              <a:round/>
              <a:headEnd/>
              <a:tailEnd/>
            </a:ln>
          </p:spPr>
          <p:txBody>
            <a:bodyPr/>
            <a:lstStyle/>
            <a:p>
              <a:endParaRPr lang="it-IT"/>
            </a:p>
          </p:txBody>
        </p:sp>
        <p:sp>
          <p:nvSpPr>
            <p:cNvPr id="23672" name="Freeform 117">
              <a:extLst>
                <a:ext uri="{FF2B5EF4-FFF2-40B4-BE49-F238E27FC236}">
                  <a16:creationId xmlns:a16="http://schemas.microsoft.com/office/drawing/2014/main" id="{D5EC3DEC-035B-7383-9CB6-4D0CC196C877}"/>
                </a:ext>
              </a:extLst>
            </p:cNvPr>
            <p:cNvSpPr>
              <a:spLocks/>
            </p:cNvSpPr>
            <p:nvPr/>
          </p:nvSpPr>
          <p:spPr bwMode="auto">
            <a:xfrm>
              <a:off x="2319" y="2590"/>
              <a:ext cx="45" cy="82"/>
            </a:xfrm>
            <a:custGeom>
              <a:avLst/>
              <a:gdLst>
                <a:gd name="T0" fmla="*/ 1055705499 w 24"/>
                <a:gd name="T1" fmla="*/ 2147483646 h 32"/>
                <a:gd name="T2" fmla="*/ 1055705499 w 24"/>
                <a:gd name="T3" fmla="*/ 2147483646 h 32"/>
                <a:gd name="T4" fmla="*/ 888648606 w 24"/>
                <a:gd name="T5" fmla="*/ 2147483646 h 32"/>
                <a:gd name="T6" fmla="*/ 888648606 w 24"/>
                <a:gd name="T7" fmla="*/ 2147483646 h 32"/>
                <a:gd name="T8" fmla="*/ 702078317 w 24"/>
                <a:gd name="T9" fmla="*/ 2147483646 h 32"/>
                <a:gd name="T10" fmla="*/ 702078317 w 24"/>
                <a:gd name="T11" fmla="*/ 2147483646 h 32"/>
                <a:gd name="T12" fmla="*/ 541296724 w 24"/>
                <a:gd name="T13" fmla="*/ 2147483646 h 32"/>
                <a:gd name="T14" fmla="*/ 353686110 w 24"/>
                <a:gd name="T15" fmla="*/ 2147483646 h 32"/>
                <a:gd name="T16" fmla="*/ 184255179 w 24"/>
                <a:gd name="T17" fmla="*/ 2147483646 h 32"/>
                <a:gd name="T18" fmla="*/ 0 w 24"/>
                <a:gd name="T19" fmla="*/ 2147483646 h 32"/>
                <a:gd name="T20" fmla="*/ 184255179 w 24"/>
                <a:gd name="T21" fmla="*/ 2147483646 h 32"/>
                <a:gd name="T22" fmla="*/ 184255179 w 24"/>
                <a:gd name="T23" fmla="*/ 2147483646 h 32"/>
                <a:gd name="T24" fmla="*/ 184255179 w 24"/>
                <a:gd name="T25" fmla="*/ 2147483646 h 32"/>
                <a:gd name="T26" fmla="*/ 0 w 24"/>
                <a:gd name="T27" fmla="*/ 2147483646 h 32"/>
                <a:gd name="T28" fmla="*/ 0 w 24"/>
                <a:gd name="T29" fmla="*/ 2147483646 h 32"/>
                <a:gd name="T30" fmla="*/ 184255179 w 24"/>
                <a:gd name="T31" fmla="*/ 2147483646 h 32"/>
                <a:gd name="T32" fmla="*/ 184255179 w 24"/>
                <a:gd name="T33" fmla="*/ 0 h 32"/>
                <a:gd name="T34" fmla="*/ 353686110 w 24"/>
                <a:gd name="T35" fmla="*/ 0 h 32"/>
                <a:gd name="T36" fmla="*/ 541296724 w 24"/>
                <a:gd name="T37" fmla="*/ 2147483646 h 32"/>
                <a:gd name="T38" fmla="*/ 702078317 w 24"/>
                <a:gd name="T39" fmla="*/ 2147483646 h 32"/>
                <a:gd name="T40" fmla="*/ 888648606 w 24"/>
                <a:gd name="T41" fmla="*/ 2147483646 h 32"/>
                <a:gd name="T42" fmla="*/ 1055705499 w 24"/>
                <a:gd name="T43" fmla="*/ 2147483646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
                <a:gd name="T67" fmla="*/ 0 h 32"/>
                <a:gd name="T68" fmla="*/ 24 w 24"/>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 h="32">
                  <a:moveTo>
                    <a:pt x="24" y="12"/>
                  </a:moveTo>
                  <a:lnTo>
                    <a:pt x="24" y="16"/>
                  </a:lnTo>
                  <a:lnTo>
                    <a:pt x="20" y="20"/>
                  </a:lnTo>
                  <a:lnTo>
                    <a:pt x="20" y="24"/>
                  </a:lnTo>
                  <a:lnTo>
                    <a:pt x="16" y="28"/>
                  </a:lnTo>
                  <a:lnTo>
                    <a:pt x="16" y="32"/>
                  </a:lnTo>
                  <a:lnTo>
                    <a:pt x="12" y="32"/>
                  </a:lnTo>
                  <a:lnTo>
                    <a:pt x="8" y="32"/>
                  </a:lnTo>
                  <a:lnTo>
                    <a:pt x="4" y="32"/>
                  </a:lnTo>
                  <a:lnTo>
                    <a:pt x="0" y="32"/>
                  </a:lnTo>
                  <a:lnTo>
                    <a:pt x="4" y="28"/>
                  </a:lnTo>
                  <a:lnTo>
                    <a:pt x="4" y="20"/>
                  </a:lnTo>
                  <a:lnTo>
                    <a:pt x="4" y="16"/>
                  </a:lnTo>
                  <a:lnTo>
                    <a:pt x="0" y="12"/>
                  </a:lnTo>
                  <a:lnTo>
                    <a:pt x="0" y="8"/>
                  </a:lnTo>
                  <a:lnTo>
                    <a:pt x="4" y="4"/>
                  </a:lnTo>
                  <a:lnTo>
                    <a:pt x="4" y="0"/>
                  </a:lnTo>
                  <a:lnTo>
                    <a:pt x="8" y="0"/>
                  </a:lnTo>
                  <a:lnTo>
                    <a:pt x="12" y="4"/>
                  </a:lnTo>
                  <a:lnTo>
                    <a:pt x="16" y="4"/>
                  </a:lnTo>
                  <a:lnTo>
                    <a:pt x="20" y="8"/>
                  </a:lnTo>
                  <a:lnTo>
                    <a:pt x="24" y="12"/>
                  </a:lnTo>
                  <a:close/>
                </a:path>
              </a:pathLst>
            </a:custGeom>
            <a:solidFill>
              <a:srgbClr val="CCFFFF"/>
            </a:solidFill>
            <a:ln w="6350">
              <a:solidFill>
                <a:srgbClr val="CCFFFF"/>
              </a:solidFill>
              <a:prstDash val="solid"/>
              <a:round/>
              <a:headEnd/>
              <a:tailEnd/>
            </a:ln>
          </p:spPr>
          <p:txBody>
            <a:bodyPr/>
            <a:lstStyle/>
            <a:p>
              <a:endParaRPr lang="it-IT"/>
            </a:p>
          </p:txBody>
        </p:sp>
        <p:sp>
          <p:nvSpPr>
            <p:cNvPr id="23673" name="Freeform 118">
              <a:extLst>
                <a:ext uri="{FF2B5EF4-FFF2-40B4-BE49-F238E27FC236}">
                  <a16:creationId xmlns:a16="http://schemas.microsoft.com/office/drawing/2014/main" id="{45426105-546E-4CFC-BD2E-BCF3E064CA38}"/>
                </a:ext>
              </a:extLst>
            </p:cNvPr>
            <p:cNvSpPr>
              <a:spLocks/>
            </p:cNvSpPr>
            <p:nvPr/>
          </p:nvSpPr>
          <p:spPr bwMode="auto">
            <a:xfrm>
              <a:off x="3400" y="2641"/>
              <a:ext cx="122" cy="186"/>
            </a:xfrm>
            <a:custGeom>
              <a:avLst/>
              <a:gdLst>
                <a:gd name="T0" fmla="*/ 1128757054 w 64"/>
                <a:gd name="T1" fmla="*/ 2147483646 h 72"/>
                <a:gd name="T2" fmla="*/ 555567986 w 64"/>
                <a:gd name="T3" fmla="*/ 2147483646 h 72"/>
                <a:gd name="T4" fmla="*/ 0 w 64"/>
                <a:gd name="T5" fmla="*/ 2147483646 h 72"/>
                <a:gd name="T6" fmla="*/ 291445501 w 64"/>
                <a:gd name="T7" fmla="*/ 2147483646 h 72"/>
                <a:gd name="T8" fmla="*/ 555567986 w 64"/>
                <a:gd name="T9" fmla="*/ 2147483646 h 72"/>
                <a:gd name="T10" fmla="*/ 291445501 w 64"/>
                <a:gd name="T11" fmla="*/ 2147483646 h 72"/>
                <a:gd name="T12" fmla="*/ 847807985 w 64"/>
                <a:gd name="T13" fmla="*/ 2147483646 h 72"/>
                <a:gd name="T14" fmla="*/ 1128757054 w 64"/>
                <a:gd name="T15" fmla="*/ 2147483646 h 72"/>
                <a:gd name="T16" fmla="*/ 1696447218 w 64"/>
                <a:gd name="T17" fmla="*/ 2147483646 h 72"/>
                <a:gd name="T18" fmla="*/ 1948869070 w 64"/>
                <a:gd name="T19" fmla="*/ 2147483646 h 72"/>
                <a:gd name="T20" fmla="*/ 1948869070 w 64"/>
                <a:gd name="T21" fmla="*/ 2147483646 h 72"/>
                <a:gd name="T22" fmla="*/ 2147483646 w 64"/>
                <a:gd name="T23" fmla="*/ 2147483646 h 72"/>
                <a:gd name="T24" fmla="*/ 1948869070 w 64"/>
                <a:gd name="T25" fmla="*/ 2147483646 h 72"/>
                <a:gd name="T26" fmla="*/ 1696447218 w 64"/>
                <a:gd name="T27" fmla="*/ 2147483646 h 72"/>
                <a:gd name="T28" fmla="*/ 1948869070 w 64"/>
                <a:gd name="T29" fmla="*/ 2147483646 h 72"/>
                <a:gd name="T30" fmla="*/ 1696447218 w 64"/>
                <a:gd name="T31" fmla="*/ 2147483646 h 72"/>
                <a:gd name="T32" fmla="*/ 1384145279 w 64"/>
                <a:gd name="T33" fmla="*/ 2147483646 h 72"/>
                <a:gd name="T34" fmla="*/ 1696447218 w 64"/>
                <a:gd name="T35" fmla="*/ 2147483646 h 72"/>
                <a:gd name="T36" fmla="*/ 2147483646 w 64"/>
                <a:gd name="T37" fmla="*/ 2147483646 h 72"/>
                <a:gd name="T38" fmla="*/ 2147483646 w 64"/>
                <a:gd name="T39" fmla="*/ 2147483646 h 72"/>
                <a:gd name="T40" fmla="*/ 2147483646 w 64"/>
                <a:gd name="T41" fmla="*/ 2147483646 h 72"/>
                <a:gd name="T42" fmla="*/ 2147483646 w 64"/>
                <a:gd name="T43" fmla="*/ 0 h 72"/>
                <a:gd name="T44" fmla="*/ 2147483646 w 64"/>
                <a:gd name="T45" fmla="*/ 0 h 72"/>
                <a:gd name="T46" fmla="*/ 2147483646 w 64"/>
                <a:gd name="T47" fmla="*/ 0 h 72"/>
                <a:gd name="T48" fmla="*/ 2147483646 w 64"/>
                <a:gd name="T49" fmla="*/ 2147483646 h 72"/>
                <a:gd name="T50" fmla="*/ 2147483646 w 64"/>
                <a:gd name="T51" fmla="*/ 2147483646 h 72"/>
                <a:gd name="T52" fmla="*/ 2147483646 w 64"/>
                <a:gd name="T53" fmla="*/ 2147483646 h 72"/>
                <a:gd name="T54" fmla="*/ 2147483646 w 64"/>
                <a:gd name="T55" fmla="*/ 2147483646 h 72"/>
                <a:gd name="T56" fmla="*/ 2147483646 w 64"/>
                <a:gd name="T57" fmla="*/ 2147483646 h 72"/>
                <a:gd name="T58" fmla="*/ 2147483646 w 64"/>
                <a:gd name="T59" fmla="*/ 2147483646 h 72"/>
                <a:gd name="T60" fmla="*/ 2147483646 w 64"/>
                <a:gd name="T61" fmla="*/ 2147483646 h 72"/>
                <a:gd name="T62" fmla="*/ 2147483646 w 64"/>
                <a:gd name="T63" fmla="*/ 2147483646 h 72"/>
                <a:gd name="T64" fmla="*/ 2147483646 w 64"/>
                <a:gd name="T65" fmla="*/ 2147483646 h 72"/>
                <a:gd name="T66" fmla="*/ 1948869070 w 64"/>
                <a:gd name="T67" fmla="*/ 2147483646 h 72"/>
                <a:gd name="T68" fmla="*/ 1696447218 w 64"/>
                <a:gd name="T69" fmla="*/ 2147483646 h 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4"/>
                <a:gd name="T106" fmla="*/ 0 h 72"/>
                <a:gd name="T107" fmla="*/ 64 w 64"/>
                <a:gd name="T108" fmla="*/ 72 h 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4" h="72">
                  <a:moveTo>
                    <a:pt x="20" y="72"/>
                  </a:moveTo>
                  <a:lnTo>
                    <a:pt x="16" y="68"/>
                  </a:lnTo>
                  <a:lnTo>
                    <a:pt x="12" y="72"/>
                  </a:lnTo>
                  <a:lnTo>
                    <a:pt x="8" y="72"/>
                  </a:lnTo>
                  <a:lnTo>
                    <a:pt x="8" y="68"/>
                  </a:lnTo>
                  <a:lnTo>
                    <a:pt x="0" y="64"/>
                  </a:lnTo>
                  <a:lnTo>
                    <a:pt x="4" y="64"/>
                  </a:lnTo>
                  <a:lnTo>
                    <a:pt x="4" y="60"/>
                  </a:lnTo>
                  <a:lnTo>
                    <a:pt x="8" y="64"/>
                  </a:lnTo>
                  <a:lnTo>
                    <a:pt x="8" y="60"/>
                  </a:lnTo>
                  <a:lnTo>
                    <a:pt x="4" y="56"/>
                  </a:lnTo>
                  <a:lnTo>
                    <a:pt x="4" y="52"/>
                  </a:lnTo>
                  <a:lnTo>
                    <a:pt x="8" y="52"/>
                  </a:lnTo>
                  <a:lnTo>
                    <a:pt x="12" y="52"/>
                  </a:lnTo>
                  <a:lnTo>
                    <a:pt x="12" y="48"/>
                  </a:lnTo>
                  <a:lnTo>
                    <a:pt x="16" y="48"/>
                  </a:lnTo>
                  <a:lnTo>
                    <a:pt x="20" y="52"/>
                  </a:lnTo>
                  <a:lnTo>
                    <a:pt x="24" y="48"/>
                  </a:lnTo>
                  <a:lnTo>
                    <a:pt x="24" y="52"/>
                  </a:lnTo>
                  <a:lnTo>
                    <a:pt x="28" y="52"/>
                  </a:lnTo>
                  <a:lnTo>
                    <a:pt x="28" y="48"/>
                  </a:lnTo>
                  <a:lnTo>
                    <a:pt x="28" y="44"/>
                  </a:lnTo>
                  <a:lnTo>
                    <a:pt x="28" y="40"/>
                  </a:lnTo>
                  <a:lnTo>
                    <a:pt x="32" y="36"/>
                  </a:lnTo>
                  <a:lnTo>
                    <a:pt x="28" y="36"/>
                  </a:lnTo>
                  <a:lnTo>
                    <a:pt x="28" y="32"/>
                  </a:lnTo>
                  <a:lnTo>
                    <a:pt x="24" y="32"/>
                  </a:lnTo>
                  <a:lnTo>
                    <a:pt x="24" y="28"/>
                  </a:lnTo>
                  <a:lnTo>
                    <a:pt x="28" y="28"/>
                  </a:lnTo>
                  <a:lnTo>
                    <a:pt x="28" y="24"/>
                  </a:lnTo>
                  <a:lnTo>
                    <a:pt x="28" y="20"/>
                  </a:lnTo>
                  <a:lnTo>
                    <a:pt x="24" y="20"/>
                  </a:lnTo>
                  <a:lnTo>
                    <a:pt x="20" y="20"/>
                  </a:lnTo>
                  <a:lnTo>
                    <a:pt x="20" y="16"/>
                  </a:lnTo>
                  <a:lnTo>
                    <a:pt x="20" y="12"/>
                  </a:lnTo>
                  <a:lnTo>
                    <a:pt x="24" y="12"/>
                  </a:lnTo>
                  <a:lnTo>
                    <a:pt x="28" y="12"/>
                  </a:lnTo>
                  <a:lnTo>
                    <a:pt x="32" y="12"/>
                  </a:lnTo>
                  <a:lnTo>
                    <a:pt x="36" y="12"/>
                  </a:lnTo>
                  <a:lnTo>
                    <a:pt x="40" y="16"/>
                  </a:lnTo>
                  <a:lnTo>
                    <a:pt x="44" y="16"/>
                  </a:lnTo>
                  <a:lnTo>
                    <a:pt x="44" y="12"/>
                  </a:lnTo>
                  <a:lnTo>
                    <a:pt x="48" y="8"/>
                  </a:lnTo>
                  <a:lnTo>
                    <a:pt x="48" y="0"/>
                  </a:lnTo>
                  <a:lnTo>
                    <a:pt x="52" y="0"/>
                  </a:lnTo>
                  <a:lnTo>
                    <a:pt x="56" y="0"/>
                  </a:lnTo>
                  <a:lnTo>
                    <a:pt x="60" y="0"/>
                  </a:lnTo>
                  <a:lnTo>
                    <a:pt x="64" y="0"/>
                  </a:lnTo>
                  <a:lnTo>
                    <a:pt x="64" y="4"/>
                  </a:lnTo>
                  <a:lnTo>
                    <a:pt x="64" y="8"/>
                  </a:lnTo>
                  <a:lnTo>
                    <a:pt x="60" y="12"/>
                  </a:lnTo>
                  <a:lnTo>
                    <a:pt x="60" y="16"/>
                  </a:lnTo>
                  <a:lnTo>
                    <a:pt x="60" y="24"/>
                  </a:lnTo>
                  <a:lnTo>
                    <a:pt x="56" y="28"/>
                  </a:lnTo>
                  <a:lnTo>
                    <a:pt x="56" y="32"/>
                  </a:lnTo>
                  <a:lnTo>
                    <a:pt x="56" y="36"/>
                  </a:lnTo>
                  <a:lnTo>
                    <a:pt x="56" y="40"/>
                  </a:lnTo>
                  <a:lnTo>
                    <a:pt x="52" y="40"/>
                  </a:lnTo>
                  <a:lnTo>
                    <a:pt x="48" y="40"/>
                  </a:lnTo>
                  <a:lnTo>
                    <a:pt x="48" y="44"/>
                  </a:lnTo>
                  <a:lnTo>
                    <a:pt x="44" y="48"/>
                  </a:lnTo>
                  <a:lnTo>
                    <a:pt x="44" y="56"/>
                  </a:lnTo>
                  <a:lnTo>
                    <a:pt x="44" y="60"/>
                  </a:lnTo>
                  <a:lnTo>
                    <a:pt x="40" y="64"/>
                  </a:lnTo>
                  <a:lnTo>
                    <a:pt x="36" y="68"/>
                  </a:lnTo>
                  <a:lnTo>
                    <a:pt x="32" y="72"/>
                  </a:lnTo>
                  <a:lnTo>
                    <a:pt x="28" y="72"/>
                  </a:lnTo>
                  <a:lnTo>
                    <a:pt x="28" y="68"/>
                  </a:lnTo>
                  <a:lnTo>
                    <a:pt x="24" y="68"/>
                  </a:lnTo>
                  <a:lnTo>
                    <a:pt x="24" y="72"/>
                  </a:lnTo>
                  <a:lnTo>
                    <a:pt x="20" y="72"/>
                  </a:lnTo>
                  <a:close/>
                </a:path>
              </a:pathLst>
            </a:custGeom>
            <a:solidFill>
              <a:srgbClr val="CCFFFF"/>
            </a:solidFill>
            <a:ln w="6350">
              <a:solidFill>
                <a:srgbClr val="CCFFFF"/>
              </a:solidFill>
              <a:prstDash val="solid"/>
              <a:round/>
              <a:headEnd/>
              <a:tailEnd/>
            </a:ln>
          </p:spPr>
          <p:txBody>
            <a:bodyPr/>
            <a:lstStyle/>
            <a:p>
              <a:endParaRPr lang="it-IT"/>
            </a:p>
          </p:txBody>
        </p:sp>
        <p:sp>
          <p:nvSpPr>
            <p:cNvPr id="23674" name="Freeform 119">
              <a:extLst>
                <a:ext uri="{FF2B5EF4-FFF2-40B4-BE49-F238E27FC236}">
                  <a16:creationId xmlns:a16="http://schemas.microsoft.com/office/drawing/2014/main" id="{48D01767-1364-58DC-967D-EE461DE01CC2}"/>
                </a:ext>
              </a:extLst>
            </p:cNvPr>
            <p:cNvSpPr>
              <a:spLocks/>
            </p:cNvSpPr>
            <p:nvPr/>
          </p:nvSpPr>
          <p:spPr bwMode="auto">
            <a:xfrm>
              <a:off x="3361" y="2672"/>
              <a:ext cx="100" cy="133"/>
            </a:xfrm>
            <a:custGeom>
              <a:avLst/>
              <a:gdLst>
                <a:gd name="T0" fmla="*/ 2127621338 w 52"/>
                <a:gd name="T1" fmla="*/ 0 h 52"/>
                <a:gd name="T2" fmla="*/ 2147483646 w 52"/>
                <a:gd name="T3" fmla="*/ 0 h 52"/>
                <a:gd name="T4" fmla="*/ 2147483646 w 52"/>
                <a:gd name="T5" fmla="*/ 0 h 52"/>
                <a:gd name="T6" fmla="*/ 2147483646 w 52"/>
                <a:gd name="T7" fmla="*/ 0 h 52"/>
                <a:gd name="T8" fmla="*/ 2147483646 w 52"/>
                <a:gd name="T9" fmla="*/ 0 h 52"/>
                <a:gd name="T10" fmla="*/ 2147483646 w 52"/>
                <a:gd name="T11" fmla="*/ 2147483646 h 52"/>
                <a:gd name="T12" fmla="*/ 2147483646 w 52"/>
                <a:gd name="T13" fmla="*/ 2147483646 h 52"/>
                <a:gd name="T14" fmla="*/ 2147483646 w 52"/>
                <a:gd name="T15" fmla="*/ 2147483646 h 52"/>
                <a:gd name="T16" fmla="*/ 2147483646 w 52"/>
                <a:gd name="T17" fmla="*/ 2147483646 h 52"/>
                <a:gd name="T18" fmla="*/ 2147483646 w 52"/>
                <a:gd name="T19" fmla="*/ 2147483646 h 52"/>
                <a:gd name="T20" fmla="*/ 2147483646 w 52"/>
                <a:gd name="T21" fmla="*/ 2147483646 h 52"/>
                <a:gd name="T22" fmla="*/ 2147483646 w 52"/>
                <a:gd name="T23" fmla="*/ 2147483646 h 52"/>
                <a:gd name="T24" fmla="*/ 2147483646 w 52"/>
                <a:gd name="T25" fmla="*/ 2147483646 h 52"/>
                <a:gd name="T26" fmla="*/ 2147483646 w 52"/>
                <a:gd name="T27" fmla="*/ 2147483646 h 52"/>
                <a:gd name="T28" fmla="*/ 2147483646 w 52"/>
                <a:gd name="T29" fmla="*/ 2147483646 h 52"/>
                <a:gd name="T30" fmla="*/ 2147483646 w 52"/>
                <a:gd name="T31" fmla="*/ 2147483646 h 52"/>
                <a:gd name="T32" fmla="*/ 2147483646 w 52"/>
                <a:gd name="T33" fmla="*/ 2147483646 h 52"/>
                <a:gd name="T34" fmla="*/ 2147483646 w 52"/>
                <a:gd name="T35" fmla="*/ 2147483646 h 52"/>
                <a:gd name="T36" fmla="*/ 2147483646 w 52"/>
                <a:gd name="T37" fmla="*/ 2147483646 h 52"/>
                <a:gd name="T38" fmla="*/ 2147483646 w 52"/>
                <a:gd name="T39" fmla="*/ 2147483646 h 52"/>
                <a:gd name="T40" fmla="*/ 2147483646 w 52"/>
                <a:gd name="T41" fmla="*/ 2147483646 h 52"/>
                <a:gd name="T42" fmla="*/ 2147483646 w 52"/>
                <a:gd name="T43" fmla="*/ 2147483646 h 52"/>
                <a:gd name="T44" fmla="*/ 2147483646 w 52"/>
                <a:gd name="T45" fmla="*/ 2147483646 h 52"/>
                <a:gd name="T46" fmla="*/ 2147483646 w 52"/>
                <a:gd name="T47" fmla="*/ 2147483646 h 52"/>
                <a:gd name="T48" fmla="*/ 2147483646 w 52"/>
                <a:gd name="T49" fmla="*/ 2147483646 h 52"/>
                <a:gd name="T50" fmla="*/ 2147483646 w 52"/>
                <a:gd name="T51" fmla="*/ 2147483646 h 52"/>
                <a:gd name="T52" fmla="*/ 2147483646 w 52"/>
                <a:gd name="T53" fmla="*/ 2147483646 h 52"/>
                <a:gd name="T54" fmla="*/ 2127621338 w 52"/>
                <a:gd name="T55" fmla="*/ 2147483646 h 52"/>
                <a:gd name="T56" fmla="*/ 2127621338 w 52"/>
                <a:gd name="T57" fmla="*/ 2147483646 h 52"/>
                <a:gd name="T58" fmla="*/ 2147483646 w 52"/>
                <a:gd name="T59" fmla="*/ 2147483646 h 52"/>
                <a:gd name="T60" fmla="*/ 2147483646 w 52"/>
                <a:gd name="T61" fmla="*/ 2147483646 h 52"/>
                <a:gd name="T62" fmla="*/ 2127621338 w 52"/>
                <a:gd name="T63" fmla="*/ 2147483646 h 52"/>
                <a:gd name="T64" fmla="*/ 2127621338 w 52"/>
                <a:gd name="T65" fmla="*/ 2147483646 h 52"/>
                <a:gd name="T66" fmla="*/ 1759593990 w 52"/>
                <a:gd name="T67" fmla="*/ 2147483646 h 52"/>
                <a:gd name="T68" fmla="*/ 1759593990 w 52"/>
                <a:gd name="T69" fmla="*/ 2147483646 h 52"/>
                <a:gd name="T70" fmla="*/ 1445818040 w 52"/>
                <a:gd name="T71" fmla="*/ 2147483646 h 52"/>
                <a:gd name="T72" fmla="*/ 1445818040 w 52"/>
                <a:gd name="T73" fmla="*/ 2147483646 h 52"/>
                <a:gd name="T74" fmla="*/ 1065877804 w 52"/>
                <a:gd name="T75" fmla="*/ 2147483646 h 52"/>
                <a:gd name="T76" fmla="*/ 707670081 w 52"/>
                <a:gd name="T77" fmla="*/ 2147483646 h 52"/>
                <a:gd name="T78" fmla="*/ 367988442 w 52"/>
                <a:gd name="T79" fmla="*/ 2147483646 h 52"/>
                <a:gd name="T80" fmla="*/ 707670081 w 52"/>
                <a:gd name="T81" fmla="*/ 2147483646 h 52"/>
                <a:gd name="T82" fmla="*/ 367988442 w 52"/>
                <a:gd name="T83" fmla="*/ 2147483646 h 52"/>
                <a:gd name="T84" fmla="*/ 0 w 52"/>
                <a:gd name="T85" fmla="*/ 2147483646 h 52"/>
                <a:gd name="T86" fmla="*/ 367988442 w 52"/>
                <a:gd name="T87" fmla="*/ 2147483646 h 52"/>
                <a:gd name="T88" fmla="*/ 707670081 w 52"/>
                <a:gd name="T89" fmla="*/ 2147483646 h 52"/>
                <a:gd name="T90" fmla="*/ 707670081 w 52"/>
                <a:gd name="T91" fmla="*/ 2147483646 h 52"/>
                <a:gd name="T92" fmla="*/ 1065877804 w 52"/>
                <a:gd name="T93" fmla="*/ 2147483646 h 52"/>
                <a:gd name="T94" fmla="*/ 707670081 w 52"/>
                <a:gd name="T95" fmla="*/ 2147483646 h 52"/>
                <a:gd name="T96" fmla="*/ 707670081 w 52"/>
                <a:gd name="T97" fmla="*/ 2147483646 h 52"/>
                <a:gd name="T98" fmla="*/ 1065877804 w 52"/>
                <a:gd name="T99" fmla="*/ 2147483646 h 52"/>
                <a:gd name="T100" fmla="*/ 1445818040 w 52"/>
                <a:gd name="T101" fmla="*/ 2147483646 h 52"/>
                <a:gd name="T102" fmla="*/ 1759593990 w 52"/>
                <a:gd name="T103" fmla="*/ 2147483646 h 52"/>
                <a:gd name="T104" fmla="*/ 2127621338 w 52"/>
                <a:gd name="T105" fmla="*/ 2147483646 h 52"/>
                <a:gd name="T106" fmla="*/ 2127621338 w 52"/>
                <a:gd name="T107" fmla="*/ 0 h 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52"/>
                <a:gd name="T164" fmla="*/ 52 w 52"/>
                <a:gd name="T165" fmla="*/ 52 h 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52">
                  <a:moveTo>
                    <a:pt x="24" y="0"/>
                  </a:moveTo>
                  <a:lnTo>
                    <a:pt x="28" y="0"/>
                  </a:lnTo>
                  <a:lnTo>
                    <a:pt x="32" y="0"/>
                  </a:lnTo>
                  <a:lnTo>
                    <a:pt x="36" y="0"/>
                  </a:lnTo>
                  <a:lnTo>
                    <a:pt x="40" y="0"/>
                  </a:lnTo>
                  <a:lnTo>
                    <a:pt x="40" y="4"/>
                  </a:lnTo>
                  <a:lnTo>
                    <a:pt x="40" y="8"/>
                  </a:lnTo>
                  <a:lnTo>
                    <a:pt x="44" y="8"/>
                  </a:lnTo>
                  <a:lnTo>
                    <a:pt x="48" y="8"/>
                  </a:lnTo>
                  <a:lnTo>
                    <a:pt x="48" y="12"/>
                  </a:lnTo>
                  <a:lnTo>
                    <a:pt x="48" y="16"/>
                  </a:lnTo>
                  <a:lnTo>
                    <a:pt x="44" y="16"/>
                  </a:lnTo>
                  <a:lnTo>
                    <a:pt x="44" y="20"/>
                  </a:lnTo>
                  <a:lnTo>
                    <a:pt x="48" y="20"/>
                  </a:lnTo>
                  <a:lnTo>
                    <a:pt x="48" y="24"/>
                  </a:lnTo>
                  <a:lnTo>
                    <a:pt x="52" y="24"/>
                  </a:lnTo>
                  <a:lnTo>
                    <a:pt x="48" y="28"/>
                  </a:lnTo>
                  <a:lnTo>
                    <a:pt x="48" y="32"/>
                  </a:lnTo>
                  <a:lnTo>
                    <a:pt x="48" y="36"/>
                  </a:lnTo>
                  <a:lnTo>
                    <a:pt x="48" y="40"/>
                  </a:lnTo>
                  <a:lnTo>
                    <a:pt x="44" y="40"/>
                  </a:lnTo>
                  <a:lnTo>
                    <a:pt x="44" y="36"/>
                  </a:lnTo>
                  <a:lnTo>
                    <a:pt x="40" y="40"/>
                  </a:lnTo>
                  <a:lnTo>
                    <a:pt x="36" y="36"/>
                  </a:lnTo>
                  <a:lnTo>
                    <a:pt x="32" y="36"/>
                  </a:lnTo>
                  <a:lnTo>
                    <a:pt x="32" y="40"/>
                  </a:lnTo>
                  <a:lnTo>
                    <a:pt x="28" y="40"/>
                  </a:lnTo>
                  <a:lnTo>
                    <a:pt x="24" y="40"/>
                  </a:lnTo>
                  <a:lnTo>
                    <a:pt x="24" y="44"/>
                  </a:lnTo>
                  <a:lnTo>
                    <a:pt x="28" y="48"/>
                  </a:lnTo>
                  <a:lnTo>
                    <a:pt x="28" y="52"/>
                  </a:lnTo>
                  <a:lnTo>
                    <a:pt x="24" y="48"/>
                  </a:lnTo>
                  <a:lnTo>
                    <a:pt x="24" y="52"/>
                  </a:lnTo>
                  <a:lnTo>
                    <a:pt x="20" y="52"/>
                  </a:lnTo>
                  <a:lnTo>
                    <a:pt x="20" y="48"/>
                  </a:lnTo>
                  <a:lnTo>
                    <a:pt x="16" y="48"/>
                  </a:lnTo>
                  <a:lnTo>
                    <a:pt x="16" y="44"/>
                  </a:lnTo>
                  <a:lnTo>
                    <a:pt x="12" y="40"/>
                  </a:lnTo>
                  <a:lnTo>
                    <a:pt x="8" y="40"/>
                  </a:lnTo>
                  <a:lnTo>
                    <a:pt x="4" y="32"/>
                  </a:lnTo>
                  <a:lnTo>
                    <a:pt x="8" y="32"/>
                  </a:lnTo>
                  <a:lnTo>
                    <a:pt x="4" y="28"/>
                  </a:lnTo>
                  <a:lnTo>
                    <a:pt x="0" y="24"/>
                  </a:lnTo>
                  <a:lnTo>
                    <a:pt x="4" y="24"/>
                  </a:lnTo>
                  <a:lnTo>
                    <a:pt x="8" y="20"/>
                  </a:lnTo>
                  <a:lnTo>
                    <a:pt x="8" y="16"/>
                  </a:lnTo>
                  <a:lnTo>
                    <a:pt x="12" y="16"/>
                  </a:lnTo>
                  <a:lnTo>
                    <a:pt x="8" y="16"/>
                  </a:lnTo>
                  <a:lnTo>
                    <a:pt x="8" y="12"/>
                  </a:lnTo>
                  <a:lnTo>
                    <a:pt x="12" y="8"/>
                  </a:lnTo>
                  <a:lnTo>
                    <a:pt x="16" y="8"/>
                  </a:lnTo>
                  <a:lnTo>
                    <a:pt x="20" y="12"/>
                  </a:lnTo>
                  <a:lnTo>
                    <a:pt x="24" y="8"/>
                  </a:lnTo>
                  <a:lnTo>
                    <a:pt x="24" y="0"/>
                  </a:lnTo>
                  <a:close/>
                </a:path>
              </a:pathLst>
            </a:custGeom>
            <a:solidFill>
              <a:srgbClr val="CCFFFF"/>
            </a:solidFill>
            <a:ln w="6350">
              <a:solidFill>
                <a:srgbClr val="CCFFFF"/>
              </a:solidFill>
              <a:prstDash val="solid"/>
              <a:round/>
              <a:headEnd/>
              <a:tailEnd/>
            </a:ln>
          </p:spPr>
          <p:txBody>
            <a:bodyPr/>
            <a:lstStyle/>
            <a:p>
              <a:endParaRPr lang="it-IT"/>
            </a:p>
          </p:txBody>
        </p:sp>
        <p:sp>
          <p:nvSpPr>
            <p:cNvPr id="23675" name="Freeform 120">
              <a:extLst>
                <a:ext uri="{FF2B5EF4-FFF2-40B4-BE49-F238E27FC236}">
                  <a16:creationId xmlns:a16="http://schemas.microsoft.com/office/drawing/2014/main" id="{A8DF95CC-046D-8FB3-7E16-A967DB397734}"/>
                </a:ext>
              </a:extLst>
            </p:cNvPr>
            <p:cNvSpPr>
              <a:spLocks noEditPoints="1"/>
            </p:cNvSpPr>
            <p:nvPr/>
          </p:nvSpPr>
          <p:spPr bwMode="auto">
            <a:xfrm>
              <a:off x="3354" y="2641"/>
              <a:ext cx="55" cy="62"/>
            </a:xfrm>
            <a:custGeom>
              <a:avLst/>
              <a:gdLst>
                <a:gd name="T0" fmla="*/ 2147483646 w 28"/>
                <a:gd name="T1" fmla="*/ 2147483646 h 24"/>
                <a:gd name="T2" fmla="*/ 2147483646 w 28"/>
                <a:gd name="T3" fmla="*/ 2147483646 h 24"/>
                <a:gd name="T4" fmla="*/ 2147483646 w 28"/>
                <a:gd name="T5" fmla="*/ 2147483646 h 24"/>
                <a:gd name="T6" fmla="*/ 2147483646 w 28"/>
                <a:gd name="T7" fmla="*/ 2147483646 h 24"/>
                <a:gd name="T8" fmla="*/ 2147483646 w 28"/>
                <a:gd name="T9" fmla="*/ 2147483646 h 24"/>
                <a:gd name="T10" fmla="*/ 2147483646 w 28"/>
                <a:gd name="T11" fmla="*/ 2147483646 h 24"/>
                <a:gd name="T12" fmla="*/ 2147483646 w 28"/>
                <a:gd name="T13" fmla="*/ 2147483646 h 24"/>
                <a:gd name="T14" fmla="*/ 1972439107 w 28"/>
                <a:gd name="T15" fmla="*/ 2147483646 h 24"/>
                <a:gd name="T16" fmla="*/ 1972439107 w 28"/>
                <a:gd name="T17" fmla="*/ 2147483646 h 24"/>
                <a:gd name="T18" fmla="*/ 1972439107 w 28"/>
                <a:gd name="T19" fmla="*/ 2147483646 h 24"/>
                <a:gd name="T20" fmla="*/ 2147483646 w 28"/>
                <a:gd name="T21" fmla="*/ 2147483646 h 24"/>
                <a:gd name="T22" fmla="*/ 666056248 w 28"/>
                <a:gd name="T23" fmla="*/ 2147483646 h 24"/>
                <a:gd name="T24" fmla="*/ 0 w 28"/>
                <a:gd name="T25" fmla="*/ 2147483646 h 24"/>
                <a:gd name="T26" fmla="*/ 0 w 28"/>
                <a:gd name="T27" fmla="*/ 0 h 24"/>
                <a:gd name="T28" fmla="*/ 666056248 w 28"/>
                <a:gd name="T29" fmla="*/ 0 h 24"/>
                <a:gd name="T30" fmla="*/ 1308324773 w 28"/>
                <a:gd name="T31" fmla="*/ 0 h 24"/>
                <a:gd name="T32" fmla="*/ 666056248 w 28"/>
                <a:gd name="T33" fmla="*/ 0 h 24"/>
                <a:gd name="T34" fmla="*/ 666056248 w 28"/>
                <a:gd name="T35" fmla="*/ 2147483646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
                <a:gd name="T55" fmla="*/ 0 h 24"/>
                <a:gd name="T56" fmla="*/ 28 w 28"/>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 h="24">
                  <a:moveTo>
                    <a:pt x="16" y="12"/>
                  </a:moveTo>
                  <a:lnTo>
                    <a:pt x="20" y="12"/>
                  </a:lnTo>
                  <a:lnTo>
                    <a:pt x="28" y="12"/>
                  </a:lnTo>
                  <a:lnTo>
                    <a:pt x="28" y="20"/>
                  </a:lnTo>
                  <a:lnTo>
                    <a:pt x="24" y="24"/>
                  </a:lnTo>
                  <a:lnTo>
                    <a:pt x="20" y="20"/>
                  </a:lnTo>
                  <a:lnTo>
                    <a:pt x="16" y="20"/>
                  </a:lnTo>
                  <a:lnTo>
                    <a:pt x="12" y="24"/>
                  </a:lnTo>
                  <a:lnTo>
                    <a:pt x="12" y="20"/>
                  </a:lnTo>
                  <a:lnTo>
                    <a:pt x="12" y="16"/>
                  </a:lnTo>
                  <a:lnTo>
                    <a:pt x="16" y="12"/>
                  </a:lnTo>
                  <a:close/>
                  <a:moveTo>
                    <a:pt x="4" y="4"/>
                  </a:moveTo>
                  <a:lnTo>
                    <a:pt x="0" y="4"/>
                  </a:lnTo>
                  <a:lnTo>
                    <a:pt x="0" y="0"/>
                  </a:lnTo>
                  <a:lnTo>
                    <a:pt x="4" y="0"/>
                  </a:lnTo>
                  <a:lnTo>
                    <a:pt x="8" y="0"/>
                  </a:lnTo>
                  <a:lnTo>
                    <a:pt x="4" y="0"/>
                  </a:lnTo>
                  <a:lnTo>
                    <a:pt x="4" y="4"/>
                  </a:lnTo>
                  <a:close/>
                </a:path>
              </a:pathLst>
            </a:custGeom>
            <a:solidFill>
              <a:srgbClr val="CCFFFF"/>
            </a:solidFill>
            <a:ln w="6350">
              <a:solidFill>
                <a:srgbClr val="CCFFFF"/>
              </a:solidFill>
              <a:prstDash val="solid"/>
              <a:round/>
              <a:headEnd/>
              <a:tailEnd/>
            </a:ln>
          </p:spPr>
          <p:txBody>
            <a:bodyPr/>
            <a:lstStyle/>
            <a:p>
              <a:endParaRPr lang="it-IT"/>
            </a:p>
          </p:txBody>
        </p:sp>
        <p:sp>
          <p:nvSpPr>
            <p:cNvPr id="23676" name="Freeform 121">
              <a:extLst>
                <a:ext uri="{FF2B5EF4-FFF2-40B4-BE49-F238E27FC236}">
                  <a16:creationId xmlns:a16="http://schemas.microsoft.com/office/drawing/2014/main" id="{B8C452CE-7218-B58F-4907-DA4CE8AD522B}"/>
                </a:ext>
              </a:extLst>
            </p:cNvPr>
            <p:cNvSpPr>
              <a:spLocks/>
            </p:cNvSpPr>
            <p:nvPr/>
          </p:nvSpPr>
          <p:spPr bwMode="auto">
            <a:xfrm>
              <a:off x="1881" y="2682"/>
              <a:ext cx="92" cy="145"/>
            </a:xfrm>
            <a:custGeom>
              <a:avLst/>
              <a:gdLst>
                <a:gd name="T0" fmla="*/ 646051815 w 48"/>
                <a:gd name="T1" fmla="*/ 2147483646 h 56"/>
                <a:gd name="T2" fmla="*/ 973742563 w 48"/>
                <a:gd name="T3" fmla="*/ 2147483646 h 56"/>
                <a:gd name="T4" fmla="*/ 646051815 w 48"/>
                <a:gd name="T5" fmla="*/ 2147483646 h 56"/>
                <a:gd name="T6" fmla="*/ 646051815 w 48"/>
                <a:gd name="T7" fmla="*/ 2147483646 h 56"/>
                <a:gd name="T8" fmla="*/ 646051815 w 48"/>
                <a:gd name="T9" fmla="*/ 2147483646 h 56"/>
                <a:gd name="T10" fmla="*/ 337070512 w 48"/>
                <a:gd name="T11" fmla="*/ 2147483646 h 56"/>
                <a:gd name="T12" fmla="*/ 0 w 48"/>
                <a:gd name="T13" fmla="*/ 2147483646 h 56"/>
                <a:gd name="T14" fmla="*/ 0 w 48"/>
                <a:gd name="T15" fmla="*/ 2147483646 h 56"/>
                <a:gd name="T16" fmla="*/ 0 w 48"/>
                <a:gd name="T17" fmla="*/ 2147483646 h 56"/>
                <a:gd name="T18" fmla="*/ 0 w 48"/>
                <a:gd name="T19" fmla="*/ 2147483646 h 56"/>
                <a:gd name="T20" fmla="*/ 337070512 w 48"/>
                <a:gd name="T21" fmla="*/ 2147483646 h 56"/>
                <a:gd name="T22" fmla="*/ 337070512 w 48"/>
                <a:gd name="T23" fmla="*/ 2147483646 h 56"/>
                <a:gd name="T24" fmla="*/ 646051815 w 48"/>
                <a:gd name="T25" fmla="*/ 2147483646 h 56"/>
                <a:gd name="T26" fmla="*/ 646051815 w 48"/>
                <a:gd name="T27" fmla="*/ 2147483646 h 56"/>
                <a:gd name="T28" fmla="*/ 973742563 w 48"/>
                <a:gd name="T29" fmla="*/ 2147483646 h 56"/>
                <a:gd name="T30" fmla="*/ 1311109244 w 48"/>
                <a:gd name="T31" fmla="*/ 2147483646 h 56"/>
                <a:gd name="T32" fmla="*/ 1311109244 w 48"/>
                <a:gd name="T33" fmla="*/ 0 h 56"/>
                <a:gd name="T34" fmla="*/ 1957264609 w 48"/>
                <a:gd name="T35" fmla="*/ 2147483646 h 56"/>
                <a:gd name="T36" fmla="*/ 2147483646 w 48"/>
                <a:gd name="T37" fmla="*/ 2147483646 h 56"/>
                <a:gd name="T38" fmla="*/ 2147483646 w 48"/>
                <a:gd name="T39" fmla="*/ 2147483646 h 56"/>
                <a:gd name="T40" fmla="*/ 2147483646 w 48"/>
                <a:gd name="T41" fmla="*/ 2147483646 h 56"/>
                <a:gd name="T42" fmla="*/ 2147483646 w 48"/>
                <a:gd name="T43" fmla="*/ 2147483646 h 56"/>
                <a:gd name="T44" fmla="*/ 2147483646 w 48"/>
                <a:gd name="T45" fmla="*/ 2147483646 h 56"/>
                <a:gd name="T46" fmla="*/ 2147483646 w 48"/>
                <a:gd name="T47" fmla="*/ 2147483646 h 56"/>
                <a:gd name="T48" fmla="*/ 2147483646 w 48"/>
                <a:gd name="T49" fmla="*/ 2147483646 h 56"/>
                <a:gd name="T50" fmla="*/ 2147483646 w 48"/>
                <a:gd name="T51" fmla="*/ 2147483646 h 56"/>
                <a:gd name="T52" fmla="*/ 2147483646 w 48"/>
                <a:gd name="T53" fmla="*/ 2147483646 h 56"/>
                <a:gd name="T54" fmla="*/ 2147483646 w 48"/>
                <a:gd name="T55" fmla="*/ 2147483646 h 56"/>
                <a:gd name="T56" fmla="*/ 2147483646 w 48"/>
                <a:gd name="T57" fmla="*/ 2147483646 h 56"/>
                <a:gd name="T58" fmla="*/ 2147483646 w 48"/>
                <a:gd name="T59" fmla="*/ 2147483646 h 56"/>
                <a:gd name="T60" fmla="*/ 2147483646 w 48"/>
                <a:gd name="T61" fmla="*/ 2147483646 h 56"/>
                <a:gd name="T62" fmla="*/ 2147483646 w 48"/>
                <a:gd name="T63" fmla="*/ 2147483646 h 56"/>
                <a:gd name="T64" fmla="*/ 1957264609 w 48"/>
                <a:gd name="T65" fmla="*/ 2147483646 h 56"/>
                <a:gd name="T66" fmla="*/ 1957264609 w 48"/>
                <a:gd name="T67" fmla="*/ 2147483646 h 56"/>
                <a:gd name="T68" fmla="*/ 1619921286 w 48"/>
                <a:gd name="T69" fmla="*/ 2147483646 h 56"/>
                <a:gd name="T70" fmla="*/ 1311109244 w 48"/>
                <a:gd name="T71" fmla="*/ 2147483646 h 56"/>
                <a:gd name="T72" fmla="*/ 973742563 w 48"/>
                <a:gd name="T73" fmla="*/ 2147483646 h 56"/>
                <a:gd name="T74" fmla="*/ 973742563 w 48"/>
                <a:gd name="T75" fmla="*/ 2147483646 h 56"/>
                <a:gd name="T76" fmla="*/ 646051815 w 48"/>
                <a:gd name="T77" fmla="*/ 2147483646 h 56"/>
                <a:gd name="T78" fmla="*/ 337070512 w 48"/>
                <a:gd name="T79" fmla="*/ 2147483646 h 56"/>
                <a:gd name="T80" fmla="*/ 337070512 w 48"/>
                <a:gd name="T81" fmla="*/ 2147483646 h 56"/>
                <a:gd name="T82" fmla="*/ 646051815 w 48"/>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
                <a:gd name="T127" fmla="*/ 0 h 56"/>
                <a:gd name="T128" fmla="*/ 48 w 48"/>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 h="56">
                  <a:moveTo>
                    <a:pt x="8" y="44"/>
                  </a:moveTo>
                  <a:lnTo>
                    <a:pt x="12" y="36"/>
                  </a:lnTo>
                  <a:lnTo>
                    <a:pt x="8" y="36"/>
                  </a:lnTo>
                  <a:lnTo>
                    <a:pt x="8" y="32"/>
                  </a:lnTo>
                  <a:lnTo>
                    <a:pt x="8" y="36"/>
                  </a:lnTo>
                  <a:lnTo>
                    <a:pt x="4" y="36"/>
                  </a:lnTo>
                  <a:lnTo>
                    <a:pt x="0" y="36"/>
                  </a:lnTo>
                  <a:lnTo>
                    <a:pt x="0" y="32"/>
                  </a:lnTo>
                  <a:lnTo>
                    <a:pt x="0" y="28"/>
                  </a:lnTo>
                  <a:lnTo>
                    <a:pt x="0" y="24"/>
                  </a:lnTo>
                  <a:lnTo>
                    <a:pt x="4" y="20"/>
                  </a:lnTo>
                  <a:lnTo>
                    <a:pt x="4" y="16"/>
                  </a:lnTo>
                  <a:lnTo>
                    <a:pt x="8" y="12"/>
                  </a:lnTo>
                  <a:lnTo>
                    <a:pt x="8" y="8"/>
                  </a:lnTo>
                  <a:lnTo>
                    <a:pt x="12" y="4"/>
                  </a:lnTo>
                  <a:lnTo>
                    <a:pt x="16" y="4"/>
                  </a:lnTo>
                  <a:lnTo>
                    <a:pt x="16" y="0"/>
                  </a:lnTo>
                  <a:lnTo>
                    <a:pt x="24" y="4"/>
                  </a:lnTo>
                  <a:lnTo>
                    <a:pt x="28" y="8"/>
                  </a:lnTo>
                  <a:lnTo>
                    <a:pt x="32" y="12"/>
                  </a:lnTo>
                  <a:lnTo>
                    <a:pt x="36" y="12"/>
                  </a:lnTo>
                  <a:lnTo>
                    <a:pt x="40" y="12"/>
                  </a:lnTo>
                  <a:lnTo>
                    <a:pt x="44" y="12"/>
                  </a:lnTo>
                  <a:lnTo>
                    <a:pt x="48" y="16"/>
                  </a:lnTo>
                  <a:lnTo>
                    <a:pt x="48" y="20"/>
                  </a:lnTo>
                  <a:lnTo>
                    <a:pt x="48" y="24"/>
                  </a:lnTo>
                  <a:lnTo>
                    <a:pt x="44" y="28"/>
                  </a:lnTo>
                  <a:lnTo>
                    <a:pt x="44" y="32"/>
                  </a:lnTo>
                  <a:lnTo>
                    <a:pt x="40" y="32"/>
                  </a:lnTo>
                  <a:lnTo>
                    <a:pt x="36" y="36"/>
                  </a:lnTo>
                  <a:lnTo>
                    <a:pt x="32" y="40"/>
                  </a:lnTo>
                  <a:lnTo>
                    <a:pt x="28" y="40"/>
                  </a:lnTo>
                  <a:lnTo>
                    <a:pt x="24" y="40"/>
                  </a:lnTo>
                  <a:lnTo>
                    <a:pt x="24" y="44"/>
                  </a:lnTo>
                  <a:lnTo>
                    <a:pt x="20" y="48"/>
                  </a:lnTo>
                  <a:lnTo>
                    <a:pt x="16" y="56"/>
                  </a:lnTo>
                  <a:lnTo>
                    <a:pt x="12" y="56"/>
                  </a:lnTo>
                  <a:lnTo>
                    <a:pt x="12" y="52"/>
                  </a:lnTo>
                  <a:lnTo>
                    <a:pt x="8" y="52"/>
                  </a:lnTo>
                  <a:lnTo>
                    <a:pt x="4" y="52"/>
                  </a:lnTo>
                  <a:lnTo>
                    <a:pt x="4" y="48"/>
                  </a:lnTo>
                  <a:lnTo>
                    <a:pt x="8" y="44"/>
                  </a:lnTo>
                  <a:close/>
                </a:path>
              </a:pathLst>
            </a:custGeom>
            <a:solidFill>
              <a:srgbClr val="CCFFFF"/>
            </a:solidFill>
            <a:ln w="6350">
              <a:solidFill>
                <a:srgbClr val="CCFFFF"/>
              </a:solidFill>
              <a:prstDash val="solid"/>
              <a:round/>
              <a:headEnd/>
              <a:tailEnd/>
            </a:ln>
          </p:spPr>
          <p:txBody>
            <a:bodyPr/>
            <a:lstStyle/>
            <a:p>
              <a:endParaRPr lang="it-IT"/>
            </a:p>
          </p:txBody>
        </p:sp>
        <p:sp>
          <p:nvSpPr>
            <p:cNvPr id="23677" name="Freeform 122">
              <a:extLst>
                <a:ext uri="{FF2B5EF4-FFF2-40B4-BE49-F238E27FC236}">
                  <a16:creationId xmlns:a16="http://schemas.microsoft.com/office/drawing/2014/main" id="{0B272738-AE9C-9C26-7261-47843B52123C}"/>
                </a:ext>
              </a:extLst>
            </p:cNvPr>
            <p:cNvSpPr>
              <a:spLocks/>
            </p:cNvSpPr>
            <p:nvPr/>
          </p:nvSpPr>
          <p:spPr bwMode="auto">
            <a:xfrm>
              <a:off x="1873" y="2723"/>
              <a:ext cx="216" cy="401"/>
            </a:xfrm>
            <a:custGeom>
              <a:avLst/>
              <a:gdLst>
                <a:gd name="T0" fmla="*/ 2147483646 w 112"/>
                <a:gd name="T1" fmla="*/ 2147483646 h 156"/>
                <a:gd name="T2" fmla="*/ 2147483646 w 112"/>
                <a:gd name="T3" fmla="*/ 2147483646 h 156"/>
                <a:gd name="T4" fmla="*/ 2147483646 w 112"/>
                <a:gd name="T5" fmla="*/ 2147483646 h 156"/>
                <a:gd name="T6" fmla="*/ 2147483646 w 112"/>
                <a:gd name="T7" fmla="*/ 2147483646 h 156"/>
                <a:gd name="T8" fmla="*/ 2147483646 w 112"/>
                <a:gd name="T9" fmla="*/ 2147483646 h 156"/>
                <a:gd name="T10" fmla="*/ 2147483646 w 112"/>
                <a:gd name="T11" fmla="*/ 2147483646 h 156"/>
                <a:gd name="T12" fmla="*/ 2147483646 w 112"/>
                <a:gd name="T13" fmla="*/ 2147483646 h 156"/>
                <a:gd name="T14" fmla="*/ 2147483646 w 112"/>
                <a:gd name="T15" fmla="*/ 2147483646 h 156"/>
                <a:gd name="T16" fmla="*/ 2147483646 w 112"/>
                <a:gd name="T17" fmla="*/ 2147483646 h 156"/>
                <a:gd name="T18" fmla="*/ 2147483646 w 112"/>
                <a:gd name="T19" fmla="*/ 2147483646 h 156"/>
                <a:gd name="T20" fmla="*/ 2147483646 w 112"/>
                <a:gd name="T21" fmla="*/ 2147483646 h 156"/>
                <a:gd name="T22" fmla="*/ 2147483646 w 112"/>
                <a:gd name="T23" fmla="*/ 2147483646 h 156"/>
                <a:gd name="T24" fmla="*/ 2147483646 w 112"/>
                <a:gd name="T25" fmla="*/ 2147483646 h 156"/>
                <a:gd name="T26" fmla="*/ 2147483646 w 112"/>
                <a:gd name="T27" fmla="*/ 2147483646 h 156"/>
                <a:gd name="T28" fmla="*/ 2147483646 w 112"/>
                <a:gd name="T29" fmla="*/ 2147483646 h 156"/>
                <a:gd name="T30" fmla="*/ 2147483646 w 112"/>
                <a:gd name="T31" fmla="*/ 2147483646 h 156"/>
                <a:gd name="T32" fmla="*/ 2147483646 w 112"/>
                <a:gd name="T33" fmla="*/ 2147483646 h 156"/>
                <a:gd name="T34" fmla="*/ 2147483646 w 112"/>
                <a:gd name="T35" fmla="*/ 2147483646 h 156"/>
                <a:gd name="T36" fmla="*/ 2147483646 w 112"/>
                <a:gd name="T37" fmla="*/ 2147483646 h 156"/>
                <a:gd name="T38" fmla="*/ 2147483646 w 112"/>
                <a:gd name="T39" fmla="*/ 2147483646 h 156"/>
                <a:gd name="T40" fmla="*/ 2147483646 w 112"/>
                <a:gd name="T41" fmla="*/ 2147483646 h 156"/>
                <a:gd name="T42" fmla="*/ 1570251765 w 112"/>
                <a:gd name="T43" fmla="*/ 2147483646 h 156"/>
                <a:gd name="T44" fmla="*/ 1148071995 w 112"/>
                <a:gd name="T45" fmla="*/ 2147483646 h 156"/>
                <a:gd name="T46" fmla="*/ 755634343 w 112"/>
                <a:gd name="T47" fmla="*/ 2147483646 h 156"/>
                <a:gd name="T48" fmla="*/ 0 w 112"/>
                <a:gd name="T49" fmla="*/ 2147483646 h 156"/>
                <a:gd name="T50" fmla="*/ 391810400 w 112"/>
                <a:gd name="T51" fmla="*/ 2147483646 h 156"/>
                <a:gd name="T52" fmla="*/ 0 w 112"/>
                <a:gd name="T53" fmla="*/ 2147483646 h 156"/>
                <a:gd name="T54" fmla="*/ 755634343 w 112"/>
                <a:gd name="T55" fmla="*/ 2147483646 h 156"/>
                <a:gd name="T56" fmla="*/ 755634343 w 112"/>
                <a:gd name="T57" fmla="*/ 2147483646 h 156"/>
                <a:gd name="T58" fmla="*/ 1148071995 w 112"/>
                <a:gd name="T59" fmla="*/ 2147483646 h 156"/>
                <a:gd name="T60" fmla="*/ 1570251765 w 112"/>
                <a:gd name="T61" fmla="*/ 2147483646 h 156"/>
                <a:gd name="T62" fmla="*/ 2147483646 w 112"/>
                <a:gd name="T63" fmla="*/ 2147483646 h 156"/>
                <a:gd name="T64" fmla="*/ 2147483646 w 112"/>
                <a:gd name="T65" fmla="*/ 2147483646 h 156"/>
                <a:gd name="T66" fmla="*/ 2147483646 w 112"/>
                <a:gd name="T67" fmla="*/ 2147483646 h 156"/>
                <a:gd name="T68" fmla="*/ 2147483646 w 112"/>
                <a:gd name="T69" fmla="*/ 2147483646 h 156"/>
                <a:gd name="T70" fmla="*/ 2147483646 w 112"/>
                <a:gd name="T71" fmla="*/ 2147483646 h 156"/>
                <a:gd name="T72" fmla="*/ 2147483646 w 112"/>
                <a:gd name="T73" fmla="*/ 2147483646 h 156"/>
                <a:gd name="T74" fmla="*/ 2147483646 w 112"/>
                <a:gd name="T75" fmla="*/ 0 h 156"/>
                <a:gd name="T76" fmla="*/ 2147483646 w 112"/>
                <a:gd name="T77" fmla="*/ 2147483646 h 156"/>
                <a:gd name="T78" fmla="*/ 2147483646 w 112"/>
                <a:gd name="T79" fmla="*/ 2147483646 h 156"/>
                <a:gd name="T80" fmla="*/ 2147483646 w 112"/>
                <a:gd name="T81" fmla="*/ 2147483646 h 156"/>
                <a:gd name="T82" fmla="*/ 2147483646 w 112"/>
                <a:gd name="T83" fmla="*/ 2147483646 h 156"/>
                <a:gd name="T84" fmla="*/ 2147483646 w 112"/>
                <a:gd name="T85" fmla="*/ 2147483646 h 156"/>
                <a:gd name="T86" fmla="*/ 2147483646 w 112"/>
                <a:gd name="T87" fmla="*/ 2147483646 h 156"/>
                <a:gd name="T88" fmla="*/ 2147483646 w 112"/>
                <a:gd name="T89" fmla="*/ 2147483646 h 156"/>
                <a:gd name="T90" fmla="*/ 2147483646 w 112"/>
                <a:gd name="T91" fmla="*/ 2147483646 h 156"/>
                <a:gd name="T92" fmla="*/ 2147483646 w 112"/>
                <a:gd name="T93" fmla="*/ 2147483646 h 156"/>
                <a:gd name="T94" fmla="*/ 2147483646 w 112"/>
                <a:gd name="T95" fmla="*/ 2147483646 h 156"/>
                <a:gd name="T96" fmla="*/ 2147483646 w 112"/>
                <a:gd name="T97" fmla="*/ 2147483646 h 156"/>
                <a:gd name="T98" fmla="*/ 2147483646 w 112"/>
                <a:gd name="T99" fmla="*/ 2147483646 h 156"/>
                <a:gd name="T100" fmla="*/ 2147483646 w 112"/>
                <a:gd name="T101" fmla="*/ 2147483646 h 156"/>
                <a:gd name="T102" fmla="*/ 2147483646 w 112"/>
                <a:gd name="T103" fmla="*/ 2147483646 h 156"/>
                <a:gd name="T104" fmla="*/ 2147483646 w 112"/>
                <a:gd name="T105" fmla="*/ 2147483646 h 156"/>
                <a:gd name="T106" fmla="*/ 2147483646 w 112"/>
                <a:gd name="T107" fmla="*/ 2147483646 h 156"/>
                <a:gd name="T108" fmla="*/ 2147483646 w 112"/>
                <a:gd name="T109" fmla="*/ 2147483646 h 156"/>
                <a:gd name="T110" fmla="*/ 2147483646 w 112"/>
                <a:gd name="T111" fmla="*/ 2147483646 h 156"/>
                <a:gd name="T112" fmla="*/ 2147483646 w 112"/>
                <a:gd name="T113" fmla="*/ 2147483646 h 156"/>
                <a:gd name="T114" fmla="*/ 2147483646 w 112"/>
                <a:gd name="T115" fmla="*/ 2147483646 h 156"/>
                <a:gd name="T116" fmla="*/ 2147483646 w 112"/>
                <a:gd name="T117" fmla="*/ 2147483646 h 156"/>
                <a:gd name="T118" fmla="*/ 2147483646 w 112"/>
                <a:gd name="T119" fmla="*/ 2147483646 h 1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2"/>
                <a:gd name="T181" fmla="*/ 0 h 156"/>
                <a:gd name="T182" fmla="*/ 112 w 112"/>
                <a:gd name="T183" fmla="*/ 156 h 15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2" h="156">
                  <a:moveTo>
                    <a:pt x="100" y="92"/>
                  </a:moveTo>
                  <a:lnTo>
                    <a:pt x="108" y="100"/>
                  </a:lnTo>
                  <a:lnTo>
                    <a:pt x="108" y="104"/>
                  </a:lnTo>
                  <a:lnTo>
                    <a:pt x="112" y="108"/>
                  </a:lnTo>
                  <a:lnTo>
                    <a:pt x="108" y="108"/>
                  </a:lnTo>
                  <a:lnTo>
                    <a:pt x="108" y="112"/>
                  </a:lnTo>
                  <a:lnTo>
                    <a:pt x="108" y="116"/>
                  </a:lnTo>
                  <a:lnTo>
                    <a:pt x="108" y="120"/>
                  </a:lnTo>
                  <a:lnTo>
                    <a:pt x="108" y="124"/>
                  </a:lnTo>
                  <a:lnTo>
                    <a:pt x="104" y="124"/>
                  </a:lnTo>
                  <a:lnTo>
                    <a:pt x="104" y="128"/>
                  </a:lnTo>
                  <a:lnTo>
                    <a:pt x="104" y="132"/>
                  </a:lnTo>
                  <a:lnTo>
                    <a:pt x="104" y="136"/>
                  </a:lnTo>
                  <a:lnTo>
                    <a:pt x="108" y="140"/>
                  </a:lnTo>
                  <a:lnTo>
                    <a:pt x="104" y="144"/>
                  </a:lnTo>
                  <a:lnTo>
                    <a:pt x="104" y="148"/>
                  </a:lnTo>
                  <a:lnTo>
                    <a:pt x="100" y="152"/>
                  </a:lnTo>
                  <a:lnTo>
                    <a:pt x="100" y="156"/>
                  </a:lnTo>
                  <a:lnTo>
                    <a:pt x="96" y="156"/>
                  </a:lnTo>
                  <a:lnTo>
                    <a:pt x="92" y="152"/>
                  </a:lnTo>
                  <a:lnTo>
                    <a:pt x="88" y="152"/>
                  </a:lnTo>
                  <a:lnTo>
                    <a:pt x="84" y="148"/>
                  </a:lnTo>
                  <a:lnTo>
                    <a:pt x="84" y="144"/>
                  </a:lnTo>
                  <a:lnTo>
                    <a:pt x="80" y="144"/>
                  </a:lnTo>
                  <a:lnTo>
                    <a:pt x="76" y="144"/>
                  </a:lnTo>
                  <a:lnTo>
                    <a:pt x="72" y="140"/>
                  </a:lnTo>
                  <a:lnTo>
                    <a:pt x="68" y="140"/>
                  </a:lnTo>
                  <a:lnTo>
                    <a:pt x="68" y="136"/>
                  </a:lnTo>
                  <a:lnTo>
                    <a:pt x="64" y="136"/>
                  </a:lnTo>
                  <a:lnTo>
                    <a:pt x="60" y="132"/>
                  </a:lnTo>
                  <a:lnTo>
                    <a:pt x="52" y="128"/>
                  </a:lnTo>
                  <a:lnTo>
                    <a:pt x="48" y="124"/>
                  </a:lnTo>
                  <a:lnTo>
                    <a:pt x="44" y="120"/>
                  </a:lnTo>
                  <a:lnTo>
                    <a:pt x="44" y="116"/>
                  </a:lnTo>
                  <a:lnTo>
                    <a:pt x="44" y="112"/>
                  </a:lnTo>
                  <a:lnTo>
                    <a:pt x="40" y="108"/>
                  </a:lnTo>
                  <a:lnTo>
                    <a:pt x="36" y="96"/>
                  </a:lnTo>
                  <a:lnTo>
                    <a:pt x="32" y="96"/>
                  </a:lnTo>
                  <a:lnTo>
                    <a:pt x="32" y="92"/>
                  </a:lnTo>
                  <a:lnTo>
                    <a:pt x="32" y="88"/>
                  </a:lnTo>
                  <a:lnTo>
                    <a:pt x="28" y="80"/>
                  </a:lnTo>
                  <a:lnTo>
                    <a:pt x="24" y="72"/>
                  </a:lnTo>
                  <a:lnTo>
                    <a:pt x="20" y="68"/>
                  </a:lnTo>
                  <a:lnTo>
                    <a:pt x="16" y="60"/>
                  </a:lnTo>
                  <a:lnTo>
                    <a:pt x="12" y="60"/>
                  </a:lnTo>
                  <a:lnTo>
                    <a:pt x="12" y="56"/>
                  </a:lnTo>
                  <a:lnTo>
                    <a:pt x="8" y="56"/>
                  </a:lnTo>
                  <a:lnTo>
                    <a:pt x="8" y="52"/>
                  </a:lnTo>
                  <a:lnTo>
                    <a:pt x="4" y="52"/>
                  </a:lnTo>
                  <a:lnTo>
                    <a:pt x="0" y="48"/>
                  </a:lnTo>
                  <a:lnTo>
                    <a:pt x="4" y="48"/>
                  </a:lnTo>
                  <a:lnTo>
                    <a:pt x="4" y="44"/>
                  </a:lnTo>
                  <a:lnTo>
                    <a:pt x="0" y="40"/>
                  </a:lnTo>
                  <a:lnTo>
                    <a:pt x="0" y="36"/>
                  </a:lnTo>
                  <a:lnTo>
                    <a:pt x="4" y="32"/>
                  </a:lnTo>
                  <a:lnTo>
                    <a:pt x="8" y="28"/>
                  </a:lnTo>
                  <a:lnTo>
                    <a:pt x="12" y="28"/>
                  </a:lnTo>
                  <a:lnTo>
                    <a:pt x="8" y="32"/>
                  </a:lnTo>
                  <a:lnTo>
                    <a:pt x="8" y="36"/>
                  </a:lnTo>
                  <a:lnTo>
                    <a:pt x="12" y="36"/>
                  </a:lnTo>
                  <a:lnTo>
                    <a:pt x="16" y="36"/>
                  </a:lnTo>
                  <a:lnTo>
                    <a:pt x="16" y="40"/>
                  </a:lnTo>
                  <a:lnTo>
                    <a:pt x="20" y="40"/>
                  </a:lnTo>
                  <a:lnTo>
                    <a:pt x="24" y="32"/>
                  </a:lnTo>
                  <a:lnTo>
                    <a:pt x="28" y="28"/>
                  </a:lnTo>
                  <a:lnTo>
                    <a:pt x="28" y="24"/>
                  </a:lnTo>
                  <a:lnTo>
                    <a:pt x="32" y="24"/>
                  </a:lnTo>
                  <a:lnTo>
                    <a:pt x="36" y="24"/>
                  </a:lnTo>
                  <a:lnTo>
                    <a:pt x="40" y="20"/>
                  </a:lnTo>
                  <a:lnTo>
                    <a:pt x="44" y="16"/>
                  </a:lnTo>
                  <a:lnTo>
                    <a:pt x="48" y="16"/>
                  </a:lnTo>
                  <a:lnTo>
                    <a:pt x="48" y="12"/>
                  </a:lnTo>
                  <a:lnTo>
                    <a:pt x="52" y="8"/>
                  </a:lnTo>
                  <a:lnTo>
                    <a:pt x="52" y="4"/>
                  </a:lnTo>
                  <a:lnTo>
                    <a:pt x="52" y="0"/>
                  </a:lnTo>
                  <a:lnTo>
                    <a:pt x="56" y="0"/>
                  </a:lnTo>
                  <a:lnTo>
                    <a:pt x="60" y="4"/>
                  </a:lnTo>
                  <a:lnTo>
                    <a:pt x="60" y="8"/>
                  </a:lnTo>
                  <a:lnTo>
                    <a:pt x="64" y="8"/>
                  </a:lnTo>
                  <a:lnTo>
                    <a:pt x="68" y="12"/>
                  </a:lnTo>
                  <a:lnTo>
                    <a:pt x="68" y="16"/>
                  </a:lnTo>
                  <a:lnTo>
                    <a:pt x="72" y="16"/>
                  </a:lnTo>
                  <a:lnTo>
                    <a:pt x="72" y="20"/>
                  </a:lnTo>
                  <a:lnTo>
                    <a:pt x="76" y="20"/>
                  </a:lnTo>
                  <a:lnTo>
                    <a:pt x="80" y="20"/>
                  </a:lnTo>
                  <a:lnTo>
                    <a:pt x="84" y="20"/>
                  </a:lnTo>
                  <a:lnTo>
                    <a:pt x="84" y="16"/>
                  </a:lnTo>
                  <a:lnTo>
                    <a:pt x="88" y="20"/>
                  </a:lnTo>
                  <a:lnTo>
                    <a:pt x="92" y="16"/>
                  </a:lnTo>
                  <a:lnTo>
                    <a:pt x="92" y="20"/>
                  </a:lnTo>
                  <a:lnTo>
                    <a:pt x="96" y="20"/>
                  </a:lnTo>
                  <a:lnTo>
                    <a:pt x="96" y="24"/>
                  </a:lnTo>
                  <a:lnTo>
                    <a:pt x="92" y="32"/>
                  </a:lnTo>
                  <a:lnTo>
                    <a:pt x="96" y="32"/>
                  </a:lnTo>
                  <a:lnTo>
                    <a:pt x="100" y="32"/>
                  </a:lnTo>
                  <a:lnTo>
                    <a:pt x="100" y="36"/>
                  </a:lnTo>
                  <a:lnTo>
                    <a:pt x="96" y="36"/>
                  </a:lnTo>
                  <a:lnTo>
                    <a:pt x="92" y="36"/>
                  </a:lnTo>
                  <a:lnTo>
                    <a:pt x="88" y="36"/>
                  </a:lnTo>
                  <a:lnTo>
                    <a:pt x="84" y="36"/>
                  </a:lnTo>
                  <a:lnTo>
                    <a:pt x="80" y="40"/>
                  </a:lnTo>
                  <a:lnTo>
                    <a:pt x="76" y="40"/>
                  </a:lnTo>
                  <a:lnTo>
                    <a:pt x="76" y="44"/>
                  </a:lnTo>
                  <a:lnTo>
                    <a:pt x="72" y="48"/>
                  </a:lnTo>
                  <a:lnTo>
                    <a:pt x="72" y="52"/>
                  </a:lnTo>
                  <a:lnTo>
                    <a:pt x="72" y="56"/>
                  </a:lnTo>
                  <a:lnTo>
                    <a:pt x="68" y="56"/>
                  </a:lnTo>
                  <a:lnTo>
                    <a:pt x="64" y="60"/>
                  </a:lnTo>
                  <a:lnTo>
                    <a:pt x="64" y="64"/>
                  </a:lnTo>
                  <a:lnTo>
                    <a:pt x="68" y="68"/>
                  </a:lnTo>
                  <a:lnTo>
                    <a:pt x="72" y="76"/>
                  </a:lnTo>
                  <a:lnTo>
                    <a:pt x="72" y="80"/>
                  </a:lnTo>
                  <a:lnTo>
                    <a:pt x="76" y="80"/>
                  </a:lnTo>
                  <a:lnTo>
                    <a:pt x="80" y="80"/>
                  </a:lnTo>
                  <a:lnTo>
                    <a:pt x="80" y="84"/>
                  </a:lnTo>
                  <a:lnTo>
                    <a:pt x="88" y="84"/>
                  </a:lnTo>
                  <a:lnTo>
                    <a:pt x="92" y="80"/>
                  </a:lnTo>
                  <a:lnTo>
                    <a:pt x="92" y="84"/>
                  </a:lnTo>
                  <a:lnTo>
                    <a:pt x="92" y="92"/>
                  </a:lnTo>
                  <a:lnTo>
                    <a:pt x="96" y="92"/>
                  </a:lnTo>
                  <a:lnTo>
                    <a:pt x="100" y="92"/>
                  </a:lnTo>
                  <a:close/>
                </a:path>
              </a:pathLst>
            </a:custGeom>
            <a:solidFill>
              <a:srgbClr val="CCFFFF"/>
            </a:solidFill>
            <a:ln w="6350">
              <a:solidFill>
                <a:srgbClr val="CCFFFF"/>
              </a:solidFill>
              <a:prstDash val="solid"/>
              <a:round/>
              <a:headEnd/>
              <a:tailEnd/>
            </a:ln>
          </p:spPr>
          <p:txBody>
            <a:bodyPr/>
            <a:lstStyle/>
            <a:p>
              <a:endParaRPr lang="it-IT"/>
            </a:p>
          </p:txBody>
        </p:sp>
        <p:sp>
          <p:nvSpPr>
            <p:cNvPr id="23678" name="Freeform 123">
              <a:extLst>
                <a:ext uri="{FF2B5EF4-FFF2-40B4-BE49-F238E27FC236}">
                  <a16:creationId xmlns:a16="http://schemas.microsoft.com/office/drawing/2014/main" id="{721BC56C-E39C-5BEF-D821-77C1EF8192A7}"/>
                </a:ext>
              </a:extLst>
            </p:cNvPr>
            <p:cNvSpPr>
              <a:spLocks noEditPoints="1"/>
            </p:cNvSpPr>
            <p:nvPr/>
          </p:nvSpPr>
          <p:spPr bwMode="auto">
            <a:xfrm>
              <a:off x="1996" y="2600"/>
              <a:ext cx="645" cy="863"/>
            </a:xfrm>
            <a:custGeom>
              <a:avLst/>
              <a:gdLst>
                <a:gd name="T0" fmla="*/ 2147483646 w 336"/>
                <a:gd name="T1" fmla="*/ 2147483646 h 336"/>
                <a:gd name="T2" fmla="*/ 2147483646 w 336"/>
                <a:gd name="T3" fmla="*/ 2147483646 h 336"/>
                <a:gd name="T4" fmla="*/ 2147483646 w 336"/>
                <a:gd name="T5" fmla="*/ 2147483646 h 336"/>
                <a:gd name="T6" fmla="*/ 2147483646 w 336"/>
                <a:gd name="T7" fmla="*/ 2147483646 h 336"/>
                <a:gd name="T8" fmla="*/ 2147483646 w 336"/>
                <a:gd name="T9" fmla="*/ 2147483646 h 336"/>
                <a:gd name="T10" fmla="*/ 2147483646 w 336"/>
                <a:gd name="T11" fmla="*/ 2147483646 h 336"/>
                <a:gd name="T12" fmla="*/ 2147483646 w 336"/>
                <a:gd name="T13" fmla="*/ 2147483646 h 336"/>
                <a:gd name="T14" fmla="*/ 2147483646 w 336"/>
                <a:gd name="T15" fmla="*/ 2147483646 h 336"/>
                <a:gd name="T16" fmla="*/ 2147483646 w 336"/>
                <a:gd name="T17" fmla="*/ 2147483646 h 336"/>
                <a:gd name="T18" fmla="*/ 2147483646 w 336"/>
                <a:gd name="T19" fmla="*/ 2147483646 h 336"/>
                <a:gd name="T20" fmla="*/ 2147483646 w 336"/>
                <a:gd name="T21" fmla="*/ 2147483646 h 336"/>
                <a:gd name="T22" fmla="*/ 669835856 w 336"/>
                <a:gd name="T23" fmla="*/ 2147483646 h 336"/>
                <a:gd name="T24" fmla="*/ 669835856 w 336"/>
                <a:gd name="T25" fmla="*/ 2147483646 h 336"/>
                <a:gd name="T26" fmla="*/ 2031553878 w 336"/>
                <a:gd name="T27" fmla="*/ 2147483646 h 336"/>
                <a:gd name="T28" fmla="*/ 2147483646 w 336"/>
                <a:gd name="T29" fmla="*/ 2147483646 h 336"/>
                <a:gd name="T30" fmla="*/ 2147483646 w 336"/>
                <a:gd name="T31" fmla="*/ 2147483646 h 336"/>
                <a:gd name="T32" fmla="*/ 2147483646 w 336"/>
                <a:gd name="T33" fmla="*/ 2147483646 h 336"/>
                <a:gd name="T34" fmla="*/ 2147483646 w 336"/>
                <a:gd name="T35" fmla="*/ 2147483646 h 336"/>
                <a:gd name="T36" fmla="*/ 2147483646 w 336"/>
                <a:gd name="T37" fmla="*/ 2147483646 h 336"/>
                <a:gd name="T38" fmla="*/ 2147483646 w 336"/>
                <a:gd name="T39" fmla="*/ 2147483646 h 336"/>
                <a:gd name="T40" fmla="*/ 2147483646 w 336"/>
                <a:gd name="T41" fmla="*/ 2147483646 h 336"/>
                <a:gd name="T42" fmla="*/ 2147483646 w 336"/>
                <a:gd name="T43" fmla="*/ 2147483646 h 336"/>
                <a:gd name="T44" fmla="*/ 2147483646 w 336"/>
                <a:gd name="T45" fmla="*/ 2147483646 h 336"/>
                <a:gd name="T46" fmla="*/ 2147483646 w 336"/>
                <a:gd name="T47" fmla="*/ 2147483646 h 336"/>
                <a:gd name="T48" fmla="*/ 2147483646 w 336"/>
                <a:gd name="T49" fmla="*/ 2147483646 h 336"/>
                <a:gd name="T50" fmla="*/ 2147483646 w 336"/>
                <a:gd name="T51" fmla="*/ 2147483646 h 336"/>
                <a:gd name="T52" fmla="*/ 2147483646 w 336"/>
                <a:gd name="T53" fmla="*/ 2147483646 h 336"/>
                <a:gd name="T54" fmla="*/ 2147483646 w 336"/>
                <a:gd name="T55" fmla="*/ 2147483646 h 336"/>
                <a:gd name="T56" fmla="*/ 2147483646 w 336"/>
                <a:gd name="T57" fmla="*/ 2147483646 h 336"/>
                <a:gd name="T58" fmla="*/ 2147483646 w 336"/>
                <a:gd name="T59" fmla="*/ 2147483646 h 336"/>
                <a:gd name="T60" fmla="*/ 2147483646 w 336"/>
                <a:gd name="T61" fmla="*/ 2147483646 h 336"/>
                <a:gd name="T62" fmla="*/ 2147483646 w 336"/>
                <a:gd name="T63" fmla="*/ 2147483646 h 336"/>
                <a:gd name="T64" fmla="*/ 2147483646 w 336"/>
                <a:gd name="T65" fmla="*/ 2147483646 h 336"/>
                <a:gd name="T66" fmla="*/ 2147483646 w 336"/>
                <a:gd name="T67" fmla="*/ 2147483646 h 336"/>
                <a:gd name="T68" fmla="*/ 2147483646 w 336"/>
                <a:gd name="T69" fmla="*/ 2147483646 h 336"/>
                <a:gd name="T70" fmla="*/ 2147483646 w 336"/>
                <a:gd name="T71" fmla="*/ 2147483646 h 336"/>
                <a:gd name="T72" fmla="*/ 2147483646 w 336"/>
                <a:gd name="T73" fmla="*/ 2147483646 h 336"/>
                <a:gd name="T74" fmla="*/ 2147483646 w 336"/>
                <a:gd name="T75" fmla="*/ 2147483646 h 336"/>
                <a:gd name="T76" fmla="*/ 2147483646 w 336"/>
                <a:gd name="T77" fmla="*/ 2147483646 h 336"/>
                <a:gd name="T78" fmla="*/ 2147483646 w 336"/>
                <a:gd name="T79" fmla="*/ 2147483646 h 336"/>
                <a:gd name="T80" fmla="*/ 2147483646 w 336"/>
                <a:gd name="T81" fmla="*/ 2147483646 h 336"/>
                <a:gd name="T82" fmla="*/ 2147483646 w 336"/>
                <a:gd name="T83" fmla="*/ 2147483646 h 336"/>
                <a:gd name="T84" fmla="*/ 2147483646 w 336"/>
                <a:gd name="T85" fmla="*/ 2147483646 h 336"/>
                <a:gd name="T86" fmla="*/ 2147483646 w 336"/>
                <a:gd name="T87" fmla="*/ 2147483646 h 336"/>
                <a:gd name="T88" fmla="*/ 2147483646 w 336"/>
                <a:gd name="T89" fmla="*/ 2147483646 h 336"/>
                <a:gd name="T90" fmla="*/ 2147483646 w 336"/>
                <a:gd name="T91" fmla="*/ 2147483646 h 336"/>
                <a:gd name="T92" fmla="*/ 2147483646 w 336"/>
                <a:gd name="T93" fmla="*/ 2147483646 h 336"/>
                <a:gd name="T94" fmla="*/ 2147483646 w 336"/>
                <a:gd name="T95" fmla="*/ 2147483646 h 336"/>
                <a:gd name="T96" fmla="*/ 2147483646 w 336"/>
                <a:gd name="T97" fmla="*/ 2147483646 h 336"/>
                <a:gd name="T98" fmla="*/ 2147483646 w 336"/>
                <a:gd name="T99" fmla="*/ 2147483646 h 336"/>
                <a:gd name="T100" fmla="*/ 2147483646 w 336"/>
                <a:gd name="T101" fmla="*/ 2147483646 h 336"/>
                <a:gd name="T102" fmla="*/ 2147483646 w 336"/>
                <a:gd name="T103" fmla="*/ 2147483646 h 336"/>
                <a:gd name="T104" fmla="*/ 2147483646 w 336"/>
                <a:gd name="T105" fmla="*/ 2147483646 h 336"/>
                <a:gd name="T106" fmla="*/ 2147483646 w 336"/>
                <a:gd name="T107" fmla="*/ 2147483646 h 336"/>
                <a:gd name="T108" fmla="*/ 2147483646 w 336"/>
                <a:gd name="T109" fmla="*/ 2147483646 h 336"/>
                <a:gd name="T110" fmla="*/ 2147483646 w 336"/>
                <a:gd name="T111" fmla="*/ 2147483646 h 336"/>
                <a:gd name="T112" fmla="*/ 2147483646 w 336"/>
                <a:gd name="T113" fmla="*/ 2147483646 h 336"/>
                <a:gd name="T114" fmla="*/ 2147483646 w 336"/>
                <a:gd name="T115" fmla="*/ 2147483646 h 336"/>
                <a:gd name="T116" fmla="*/ 2147483646 w 336"/>
                <a:gd name="T117" fmla="*/ 2147483646 h 3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36"/>
                <a:gd name="T178" fmla="*/ 0 h 336"/>
                <a:gd name="T179" fmla="*/ 336 w 336"/>
                <a:gd name="T180" fmla="*/ 336 h 3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36" h="336">
                  <a:moveTo>
                    <a:pt x="168" y="268"/>
                  </a:moveTo>
                  <a:lnTo>
                    <a:pt x="168" y="264"/>
                  </a:lnTo>
                  <a:lnTo>
                    <a:pt x="168" y="260"/>
                  </a:lnTo>
                  <a:lnTo>
                    <a:pt x="168" y="256"/>
                  </a:lnTo>
                  <a:lnTo>
                    <a:pt x="172" y="252"/>
                  </a:lnTo>
                  <a:lnTo>
                    <a:pt x="168" y="252"/>
                  </a:lnTo>
                  <a:lnTo>
                    <a:pt x="164" y="252"/>
                  </a:lnTo>
                  <a:lnTo>
                    <a:pt x="160" y="252"/>
                  </a:lnTo>
                  <a:lnTo>
                    <a:pt x="160" y="240"/>
                  </a:lnTo>
                  <a:lnTo>
                    <a:pt x="156" y="236"/>
                  </a:lnTo>
                  <a:lnTo>
                    <a:pt x="152" y="236"/>
                  </a:lnTo>
                  <a:lnTo>
                    <a:pt x="148" y="240"/>
                  </a:lnTo>
                  <a:lnTo>
                    <a:pt x="144" y="236"/>
                  </a:lnTo>
                  <a:lnTo>
                    <a:pt x="140" y="236"/>
                  </a:lnTo>
                  <a:lnTo>
                    <a:pt x="140" y="232"/>
                  </a:lnTo>
                  <a:lnTo>
                    <a:pt x="140" y="228"/>
                  </a:lnTo>
                  <a:lnTo>
                    <a:pt x="140" y="224"/>
                  </a:lnTo>
                  <a:lnTo>
                    <a:pt x="136" y="220"/>
                  </a:lnTo>
                  <a:lnTo>
                    <a:pt x="136" y="216"/>
                  </a:lnTo>
                  <a:lnTo>
                    <a:pt x="140" y="216"/>
                  </a:lnTo>
                  <a:lnTo>
                    <a:pt x="140" y="212"/>
                  </a:lnTo>
                  <a:lnTo>
                    <a:pt x="140" y="208"/>
                  </a:lnTo>
                  <a:lnTo>
                    <a:pt x="140" y="204"/>
                  </a:lnTo>
                  <a:lnTo>
                    <a:pt x="140" y="200"/>
                  </a:lnTo>
                  <a:lnTo>
                    <a:pt x="140" y="196"/>
                  </a:lnTo>
                  <a:lnTo>
                    <a:pt x="136" y="196"/>
                  </a:lnTo>
                  <a:lnTo>
                    <a:pt x="136" y="192"/>
                  </a:lnTo>
                  <a:lnTo>
                    <a:pt x="136" y="188"/>
                  </a:lnTo>
                  <a:lnTo>
                    <a:pt x="132" y="188"/>
                  </a:lnTo>
                  <a:lnTo>
                    <a:pt x="124" y="188"/>
                  </a:lnTo>
                  <a:lnTo>
                    <a:pt x="120" y="188"/>
                  </a:lnTo>
                  <a:lnTo>
                    <a:pt x="120" y="184"/>
                  </a:lnTo>
                  <a:lnTo>
                    <a:pt x="120" y="176"/>
                  </a:lnTo>
                  <a:lnTo>
                    <a:pt x="120" y="172"/>
                  </a:lnTo>
                  <a:lnTo>
                    <a:pt x="116" y="168"/>
                  </a:lnTo>
                  <a:lnTo>
                    <a:pt x="116" y="164"/>
                  </a:lnTo>
                  <a:lnTo>
                    <a:pt x="112" y="164"/>
                  </a:lnTo>
                  <a:lnTo>
                    <a:pt x="108" y="164"/>
                  </a:lnTo>
                  <a:lnTo>
                    <a:pt x="104" y="164"/>
                  </a:lnTo>
                  <a:lnTo>
                    <a:pt x="104" y="160"/>
                  </a:lnTo>
                  <a:lnTo>
                    <a:pt x="100" y="160"/>
                  </a:lnTo>
                  <a:lnTo>
                    <a:pt x="96" y="160"/>
                  </a:lnTo>
                  <a:lnTo>
                    <a:pt x="96" y="156"/>
                  </a:lnTo>
                  <a:lnTo>
                    <a:pt x="92" y="156"/>
                  </a:lnTo>
                  <a:lnTo>
                    <a:pt x="88" y="152"/>
                  </a:lnTo>
                  <a:lnTo>
                    <a:pt x="84" y="152"/>
                  </a:lnTo>
                  <a:lnTo>
                    <a:pt x="80" y="148"/>
                  </a:lnTo>
                  <a:lnTo>
                    <a:pt x="76" y="148"/>
                  </a:lnTo>
                  <a:lnTo>
                    <a:pt x="76" y="144"/>
                  </a:lnTo>
                  <a:lnTo>
                    <a:pt x="76" y="140"/>
                  </a:lnTo>
                  <a:lnTo>
                    <a:pt x="76" y="136"/>
                  </a:lnTo>
                  <a:lnTo>
                    <a:pt x="76" y="132"/>
                  </a:lnTo>
                  <a:lnTo>
                    <a:pt x="68" y="132"/>
                  </a:lnTo>
                  <a:lnTo>
                    <a:pt x="64" y="132"/>
                  </a:lnTo>
                  <a:lnTo>
                    <a:pt x="60" y="132"/>
                  </a:lnTo>
                  <a:lnTo>
                    <a:pt x="56" y="136"/>
                  </a:lnTo>
                  <a:lnTo>
                    <a:pt x="56" y="140"/>
                  </a:lnTo>
                  <a:lnTo>
                    <a:pt x="52" y="140"/>
                  </a:lnTo>
                  <a:lnTo>
                    <a:pt x="48" y="140"/>
                  </a:lnTo>
                  <a:lnTo>
                    <a:pt x="44" y="140"/>
                  </a:lnTo>
                  <a:lnTo>
                    <a:pt x="40" y="140"/>
                  </a:lnTo>
                  <a:lnTo>
                    <a:pt x="36" y="140"/>
                  </a:lnTo>
                  <a:lnTo>
                    <a:pt x="32" y="140"/>
                  </a:lnTo>
                  <a:lnTo>
                    <a:pt x="28" y="140"/>
                  </a:lnTo>
                  <a:lnTo>
                    <a:pt x="28" y="132"/>
                  </a:lnTo>
                  <a:lnTo>
                    <a:pt x="28" y="128"/>
                  </a:lnTo>
                  <a:lnTo>
                    <a:pt x="24" y="132"/>
                  </a:lnTo>
                  <a:lnTo>
                    <a:pt x="16" y="132"/>
                  </a:lnTo>
                  <a:lnTo>
                    <a:pt x="16" y="128"/>
                  </a:lnTo>
                  <a:lnTo>
                    <a:pt x="12" y="128"/>
                  </a:lnTo>
                  <a:lnTo>
                    <a:pt x="8" y="128"/>
                  </a:lnTo>
                  <a:lnTo>
                    <a:pt x="8" y="124"/>
                  </a:lnTo>
                  <a:lnTo>
                    <a:pt x="4" y="116"/>
                  </a:lnTo>
                  <a:lnTo>
                    <a:pt x="0" y="112"/>
                  </a:lnTo>
                  <a:lnTo>
                    <a:pt x="0" y="108"/>
                  </a:lnTo>
                  <a:lnTo>
                    <a:pt x="4" y="104"/>
                  </a:lnTo>
                  <a:lnTo>
                    <a:pt x="8" y="104"/>
                  </a:lnTo>
                  <a:lnTo>
                    <a:pt x="8" y="100"/>
                  </a:lnTo>
                  <a:lnTo>
                    <a:pt x="8" y="96"/>
                  </a:lnTo>
                  <a:lnTo>
                    <a:pt x="12" y="92"/>
                  </a:lnTo>
                  <a:lnTo>
                    <a:pt x="12" y="88"/>
                  </a:lnTo>
                  <a:lnTo>
                    <a:pt x="16" y="88"/>
                  </a:lnTo>
                  <a:lnTo>
                    <a:pt x="20" y="84"/>
                  </a:lnTo>
                  <a:lnTo>
                    <a:pt x="24" y="84"/>
                  </a:lnTo>
                  <a:lnTo>
                    <a:pt x="28" y="84"/>
                  </a:lnTo>
                  <a:lnTo>
                    <a:pt x="32" y="84"/>
                  </a:lnTo>
                  <a:lnTo>
                    <a:pt x="36" y="84"/>
                  </a:lnTo>
                  <a:lnTo>
                    <a:pt x="36" y="80"/>
                  </a:lnTo>
                  <a:lnTo>
                    <a:pt x="40" y="64"/>
                  </a:lnTo>
                  <a:lnTo>
                    <a:pt x="40" y="56"/>
                  </a:lnTo>
                  <a:lnTo>
                    <a:pt x="40" y="52"/>
                  </a:lnTo>
                  <a:lnTo>
                    <a:pt x="36" y="52"/>
                  </a:lnTo>
                  <a:lnTo>
                    <a:pt x="36" y="48"/>
                  </a:lnTo>
                  <a:lnTo>
                    <a:pt x="36" y="44"/>
                  </a:lnTo>
                  <a:lnTo>
                    <a:pt x="36" y="40"/>
                  </a:lnTo>
                  <a:lnTo>
                    <a:pt x="40" y="40"/>
                  </a:lnTo>
                  <a:lnTo>
                    <a:pt x="44" y="40"/>
                  </a:lnTo>
                  <a:lnTo>
                    <a:pt x="40" y="40"/>
                  </a:lnTo>
                  <a:lnTo>
                    <a:pt x="40" y="36"/>
                  </a:lnTo>
                  <a:lnTo>
                    <a:pt x="36" y="36"/>
                  </a:lnTo>
                  <a:lnTo>
                    <a:pt x="36" y="32"/>
                  </a:lnTo>
                  <a:lnTo>
                    <a:pt x="40" y="32"/>
                  </a:lnTo>
                  <a:lnTo>
                    <a:pt x="48" y="32"/>
                  </a:lnTo>
                  <a:lnTo>
                    <a:pt x="52" y="32"/>
                  </a:lnTo>
                  <a:lnTo>
                    <a:pt x="56" y="28"/>
                  </a:lnTo>
                  <a:lnTo>
                    <a:pt x="60" y="28"/>
                  </a:lnTo>
                  <a:lnTo>
                    <a:pt x="60" y="32"/>
                  </a:lnTo>
                  <a:lnTo>
                    <a:pt x="60" y="36"/>
                  </a:lnTo>
                  <a:lnTo>
                    <a:pt x="64" y="36"/>
                  </a:lnTo>
                  <a:lnTo>
                    <a:pt x="64" y="40"/>
                  </a:lnTo>
                  <a:lnTo>
                    <a:pt x="68" y="40"/>
                  </a:lnTo>
                  <a:lnTo>
                    <a:pt x="72" y="36"/>
                  </a:lnTo>
                  <a:lnTo>
                    <a:pt x="72" y="40"/>
                  </a:lnTo>
                  <a:lnTo>
                    <a:pt x="76" y="40"/>
                  </a:lnTo>
                  <a:lnTo>
                    <a:pt x="80" y="36"/>
                  </a:lnTo>
                  <a:lnTo>
                    <a:pt x="84" y="32"/>
                  </a:lnTo>
                  <a:lnTo>
                    <a:pt x="88" y="32"/>
                  </a:lnTo>
                  <a:lnTo>
                    <a:pt x="88" y="28"/>
                  </a:lnTo>
                  <a:lnTo>
                    <a:pt x="92" y="28"/>
                  </a:lnTo>
                  <a:lnTo>
                    <a:pt x="92" y="24"/>
                  </a:lnTo>
                  <a:lnTo>
                    <a:pt x="88" y="24"/>
                  </a:lnTo>
                  <a:lnTo>
                    <a:pt x="84" y="24"/>
                  </a:lnTo>
                  <a:lnTo>
                    <a:pt x="84" y="16"/>
                  </a:lnTo>
                  <a:lnTo>
                    <a:pt x="84" y="12"/>
                  </a:lnTo>
                  <a:lnTo>
                    <a:pt x="80" y="12"/>
                  </a:lnTo>
                  <a:lnTo>
                    <a:pt x="84" y="12"/>
                  </a:lnTo>
                  <a:lnTo>
                    <a:pt x="88" y="12"/>
                  </a:lnTo>
                  <a:lnTo>
                    <a:pt x="92" y="12"/>
                  </a:lnTo>
                  <a:lnTo>
                    <a:pt x="96" y="16"/>
                  </a:lnTo>
                  <a:lnTo>
                    <a:pt x="100" y="12"/>
                  </a:lnTo>
                  <a:lnTo>
                    <a:pt x="104" y="12"/>
                  </a:lnTo>
                  <a:lnTo>
                    <a:pt x="108" y="8"/>
                  </a:lnTo>
                  <a:lnTo>
                    <a:pt x="112" y="8"/>
                  </a:lnTo>
                  <a:lnTo>
                    <a:pt x="116" y="4"/>
                  </a:lnTo>
                  <a:lnTo>
                    <a:pt x="116" y="0"/>
                  </a:lnTo>
                  <a:lnTo>
                    <a:pt x="120" y="0"/>
                  </a:lnTo>
                  <a:lnTo>
                    <a:pt x="120" y="4"/>
                  </a:lnTo>
                  <a:lnTo>
                    <a:pt x="120" y="8"/>
                  </a:lnTo>
                  <a:lnTo>
                    <a:pt x="124" y="8"/>
                  </a:lnTo>
                  <a:lnTo>
                    <a:pt x="124" y="12"/>
                  </a:lnTo>
                  <a:lnTo>
                    <a:pt x="120" y="20"/>
                  </a:lnTo>
                  <a:lnTo>
                    <a:pt x="120" y="24"/>
                  </a:lnTo>
                  <a:lnTo>
                    <a:pt x="124" y="24"/>
                  </a:lnTo>
                  <a:lnTo>
                    <a:pt x="124" y="28"/>
                  </a:lnTo>
                  <a:lnTo>
                    <a:pt x="124" y="32"/>
                  </a:lnTo>
                  <a:lnTo>
                    <a:pt x="128" y="36"/>
                  </a:lnTo>
                  <a:lnTo>
                    <a:pt x="132" y="36"/>
                  </a:lnTo>
                  <a:lnTo>
                    <a:pt x="136" y="32"/>
                  </a:lnTo>
                  <a:lnTo>
                    <a:pt x="140" y="32"/>
                  </a:lnTo>
                  <a:lnTo>
                    <a:pt x="144" y="28"/>
                  </a:lnTo>
                  <a:lnTo>
                    <a:pt x="148" y="28"/>
                  </a:lnTo>
                  <a:lnTo>
                    <a:pt x="152" y="28"/>
                  </a:lnTo>
                  <a:lnTo>
                    <a:pt x="156" y="32"/>
                  </a:lnTo>
                  <a:lnTo>
                    <a:pt x="156" y="28"/>
                  </a:lnTo>
                  <a:lnTo>
                    <a:pt x="156" y="24"/>
                  </a:lnTo>
                  <a:lnTo>
                    <a:pt x="160" y="24"/>
                  </a:lnTo>
                  <a:lnTo>
                    <a:pt x="160" y="28"/>
                  </a:lnTo>
                  <a:lnTo>
                    <a:pt x="160" y="24"/>
                  </a:lnTo>
                  <a:lnTo>
                    <a:pt x="164" y="24"/>
                  </a:lnTo>
                  <a:lnTo>
                    <a:pt x="168" y="28"/>
                  </a:lnTo>
                  <a:lnTo>
                    <a:pt x="172" y="28"/>
                  </a:lnTo>
                  <a:lnTo>
                    <a:pt x="176" y="28"/>
                  </a:lnTo>
                  <a:lnTo>
                    <a:pt x="180" y="28"/>
                  </a:lnTo>
                  <a:lnTo>
                    <a:pt x="184" y="28"/>
                  </a:lnTo>
                  <a:lnTo>
                    <a:pt x="184" y="24"/>
                  </a:lnTo>
                  <a:lnTo>
                    <a:pt x="188" y="20"/>
                  </a:lnTo>
                  <a:lnTo>
                    <a:pt x="188" y="16"/>
                  </a:lnTo>
                  <a:lnTo>
                    <a:pt x="192" y="12"/>
                  </a:lnTo>
                  <a:lnTo>
                    <a:pt x="192" y="8"/>
                  </a:lnTo>
                  <a:lnTo>
                    <a:pt x="196" y="8"/>
                  </a:lnTo>
                  <a:lnTo>
                    <a:pt x="196" y="12"/>
                  </a:lnTo>
                  <a:lnTo>
                    <a:pt x="200" y="20"/>
                  </a:lnTo>
                  <a:lnTo>
                    <a:pt x="200" y="28"/>
                  </a:lnTo>
                  <a:lnTo>
                    <a:pt x="204" y="32"/>
                  </a:lnTo>
                  <a:lnTo>
                    <a:pt x="208" y="32"/>
                  </a:lnTo>
                  <a:lnTo>
                    <a:pt x="208" y="36"/>
                  </a:lnTo>
                  <a:lnTo>
                    <a:pt x="204" y="36"/>
                  </a:lnTo>
                  <a:lnTo>
                    <a:pt x="204" y="44"/>
                  </a:lnTo>
                  <a:lnTo>
                    <a:pt x="200" y="44"/>
                  </a:lnTo>
                  <a:lnTo>
                    <a:pt x="196" y="44"/>
                  </a:lnTo>
                  <a:lnTo>
                    <a:pt x="196" y="48"/>
                  </a:lnTo>
                  <a:lnTo>
                    <a:pt x="192" y="48"/>
                  </a:lnTo>
                  <a:lnTo>
                    <a:pt x="192" y="52"/>
                  </a:lnTo>
                  <a:lnTo>
                    <a:pt x="188" y="56"/>
                  </a:lnTo>
                  <a:lnTo>
                    <a:pt x="188" y="60"/>
                  </a:lnTo>
                  <a:lnTo>
                    <a:pt x="192" y="60"/>
                  </a:lnTo>
                  <a:lnTo>
                    <a:pt x="196" y="56"/>
                  </a:lnTo>
                  <a:lnTo>
                    <a:pt x="200" y="56"/>
                  </a:lnTo>
                  <a:lnTo>
                    <a:pt x="200" y="60"/>
                  </a:lnTo>
                  <a:lnTo>
                    <a:pt x="200" y="64"/>
                  </a:lnTo>
                  <a:lnTo>
                    <a:pt x="204" y="64"/>
                  </a:lnTo>
                  <a:lnTo>
                    <a:pt x="208" y="64"/>
                  </a:lnTo>
                  <a:lnTo>
                    <a:pt x="212" y="60"/>
                  </a:lnTo>
                  <a:lnTo>
                    <a:pt x="212" y="64"/>
                  </a:lnTo>
                  <a:lnTo>
                    <a:pt x="212" y="68"/>
                  </a:lnTo>
                  <a:lnTo>
                    <a:pt x="212" y="64"/>
                  </a:lnTo>
                  <a:lnTo>
                    <a:pt x="220" y="60"/>
                  </a:lnTo>
                  <a:lnTo>
                    <a:pt x="220" y="56"/>
                  </a:lnTo>
                  <a:lnTo>
                    <a:pt x="224" y="56"/>
                  </a:lnTo>
                  <a:lnTo>
                    <a:pt x="224" y="52"/>
                  </a:lnTo>
                  <a:lnTo>
                    <a:pt x="228" y="52"/>
                  </a:lnTo>
                  <a:lnTo>
                    <a:pt x="232" y="52"/>
                  </a:lnTo>
                  <a:lnTo>
                    <a:pt x="236" y="56"/>
                  </a:lnTo>
                  <a:lnTo>
                    <a:pt x="240" y="56"/>
                  </a:lnTo>
                  <a:lnTo>
                    <a:pt x="244" y="56"/>
                  </a:lnTo>
                  <a:lnTo>
                    <a:pt x="244" y="60"/>
                  </a:lnTo>
                  <a:lnTo>
                    <a:pt x="248" y="60"/>
                  </a:lnTo>
                  <a:lnTo>
                    <a:pt x="252" y="60"/>
                  </a:lnTo>
                  <a:lnTo>
                    <a:pt x="252" y="64"/>
                  </a:lnTo>
                  <a:lnTo>
                    <a:pt x="256" y="64"/>
                  </a:lnTo>
                  <a:lnTo>
                    <a:pt x="252" y="68"/>
                  </a:lnTo>
                  <a:lnTo>
                    <a:pt x="252" y="72"/>
                  </a:lnTo>
                  <a:lnTo>
                    <a:pt x="256" y="68"/>
                  </a:lnTo>
                  <a:lnTo>
                    <a:pt x="260" y="68"/>
                  </a:lnTo>
                  <a:lnTo>
                    <a:pt x="264" y="68"/>
                  </a:lnTo>
                  <a:lnTo>
                    <a:pt x="268" y="68"/>
                  </a:lnTo>
                  <a:lnTo>
                    <a:pt x="272" y="72"/>
                  </a:lnTo>
                  <a:lnTo>
                    <a:pt x="276" y="72"/>
                  </a:lnTo>
                  <a:lnTo>
                    <a:pt x="280" y="72"/>
                  </a:lnTo>
                  <a:lnTo>
                    <a:pt x="284" y="72"/>
                  </a:lnTo>
                  <a:lnTo>
                    <a:pt x="288" y="72"/>
                  </a:lnTo>
                  <a:lnTo>
                    <a:pt x="292" y="72"/>
                  </a:lnTo>
                  <a:lnTo>
                    <a:pt x="296" y="72"/>
                  </a:lnTo>
                  <a:lnTo>
                    <a:pt x="300" y="72"/>
                  </a:lnTo>
                  <a:lnTo>
                    <a:pt x="300" y="76"/>
                  </a:lnTo>
                  <a:lnTo>
                    <a:pt x="304" y="76"/>
                  </a:lnTo>
                  <a:lnTo>
                    <a:pt x="308" y="84"/>
                  </a:lnTo>
                  <a:lnTo>
                    <a:pt x="312" y="84"/>
                  </a:lnTo>
                  <a:lnTo>
                    <a:pt x="316" y="88"/>
                  </a:lnTo>
                  <a:lnTo>
                    <a:pt x="320" y="88"/>
                  </a:lnTo>
                  <a:lnTo>
                    <a:pt x="328" y="92"/>
                  </a:lnTo>
                  <a:lnTo>
                    <a:pt x="332" y="92"/>
                  </a:lnTo>
                  <a:lnTo>
                    <a:pt x="332" y="96"/>
                  </a:lnTo>
                  <a:lnTo>
                    <a:pt x="336" y="104"/>
                  </a:lnTo>
                  <a:lnTo>
                    <a:pt x="336" y="108"/>
                  </a:lnTo>
                  <a:lnTo>
                    <a:pt x="336" y="112"/>
                  </a:lnTo>
                  <a:lnTo>
                    <a:pt x="336" y="116"/>
                  </a:lnTo>
                  <a:lnTo>
                    <a:pt x="336" y="120"/>
                  </a:lnTo>
                  <a:lnTo>
                    <a:pt x="332" y="124"/>
                  </a:lnTo>
                  <a:lnTo>
                    <a:pt x="332" y="128"/>
                  </a:lnTo>
                  <a:lnTo>
                    <a:pt x="324" y="132"/>
                  </a:lnTo>
                  <a:lnTo>
                    <a:pt x="320" y="140"/>
                  </a:lnTo>
                  <a:lnTo>
                    <a:pt x="316" y="140"/>
                  </a:lnTo>
                  <a:lnTo>
                    <a:pt x="316" y="144"/>
                  </a:lnTo>
                  <a:lnTo>
                    <a:pt x="312" y="148"/>
                  </a:lnTo>
                  <a:lnTo>
                    <a:pt x="312" y="152"/>
                  </a:lnTo>
                  <a:lnTo>
                    <a:pt x="308" y="156"/>
                  </a:lnTo>
                  <a:lnTo>
                    <a:pt x="304" y="156"/>
                  </a:lnTo>
                  <a:lnTo>
                    <a:pt x="300" y="164"/>
                  </a:lnTo>
                  <a:lnTo>
                    <a:pt x="300" y="168"/>
                  </a:lnTo>
                  <a:lnTo>
                    <a:pt x="300" y="180"/>
                  </a:lnTo>
                  <a:lnTo>
                    <a:pt x="304" y="184"/>
                  </a:lnTo>
                  <a:lnTo>
                    <a:pt x="300" y="192"/>
                  </a:lnTo>
                  <a:lnTo>
                    <a:pt x="300" y="196"/>
                  </a:lnTo>
                  <a:lnTo>
                    <a:pt x="300" y="200"/>
                  </a:lnTo>
                  <a:lnTo>
                    <a:pt x="296" y="200"/>
                  </a:lnTo>
                  <a:lnTo>
                    <a:pt x="296" y="204"/>
                  </a:lnTo>
                  <a:lnTo>
                    <a:pt x="296" y="208"/>
                  </a:lnTo>
                  <a:lnTo>
                    <a:pt x="296" y="212"/>
                  </a:lnTo>
                  <a:lnTo>
                    <a:pt x="296" y="216"/>
                  </a:lnTo>
                  <a:lnTo>
                    <a:pt x="292" y="220"/>
                  </a:lnTo>
                  <a:lnTo>
                    <a:pt x="288" y="224"/>
                  </a:lnTo>
                  <a:lnTo>
                    <a:pt x="284" y="228"/>
                  </a:lnTo>
                  <a:lnTo>
                    <a:pt x="284" y="232"/>
                  </a:lnTo>
                  <a:lnTo>
                    <a:pt x="284" y="236"/>
                  </a:lnTo>
                  <a:lnTo>
                    <a:pt x="280" y="236"/>
                  </a:lnTo>
                  <a:lnTo>
                    <a:pt x="276" y="240"/>
                  </a:lnTo>
                  <a:lnTo>
                    <a:pt x="276" y="244"/>
                  </a:lnTo>
                  <a:lnTo>
                    <a:pt x="272" y="244"/>
                  </a:lnTo>
                  <a:lnTo>
                    <a:pt x="268" y="244"/>
                  </a:lnTo>
                  <a:lnTo>
                    <a:pt x="264" y="244"/>
                  </a:lnTo>
                  <a:lnTo>
                    <a:pt x="260" y="244"/>
                  </a:lnTo>
                  <a:lnTo>
                    <a:pt x="256" y="244"/>
                  </a:lnTo>
                  <a:lnTo>
                    <a:pt x="252" y="244"/>
                  </a:lnTo>
                  <a:lnTo>
                    <a:pt x="252" y="248"/>
                  </a:lnTo>
                  <a:lnTo>
                    <a:pt x="248" y="248"/>
                  </a:lnTo>
                  <a:lnTo>
                    <a:pt x="248" y="252"/>
                  </a:lnTo>
                  <a:lnTo>
                    <a:pt x="244" y="252"/>
                  </a:lnTo>
                  <a:lnTo>
                    <a:pt x="240" y="252"/>
                  </a:lnTo>
                  <a:lnTo>
                    <a:pt x="232" y="256"/>
                  </a:lnTo>
                  <a:lnTo>
                    <a:pt x="232" y="260"/>
                  </a:lnTo>
                  <a:lnTo>
                    <a:pt x="228" y="260"/>
                  </a:lnTo>
                  <a:lnTo>
                    <a:pt x="224" y="260"/>
                  </a:lnTo>
                  <a:lnTo>
                    <a:pt x="224" y="264"/>
                  </a:lnTo>
                  <a:lnTo>
                    <a:pt x="220" y="264"/>
                  </a:lnTo>
                  <a:lnTo>
                    <a:pt x="216" y="264"/>
                  </a:lnTo>
                  <a:lnTo>
                    <a:pt x="220" y="268"/>
                  </a:lnTo>
                  <a:lnTo>
                    <a:pt x="220" y="272"/>
                  </a:lnTo>
                  <a:lnTo>
                    <a:pt x="216" y="272"/>
                  </a:lnTo>
                  <a:lnTo>
                    <a:pt x="220" y="276"/>
                  </a:lnTo>
                  <a:lnTo>
                    <a:pt x="220" y="280"/>
                  </a:lnTo>
                  <a:lnTo>
                    <a:pt x="220" y="284"/>
                  </a:lnTo>
                  <a:lnTo>
                    <a:pt x="220" y="288"/>
                  </a:lnTo>
                  <a:lnTo>
                    <a:pt x="216" y="292"/>
                  </a:lnTo>
                  <a:lnTo>
                    <a:pt x="212" y="296"/>
                  </a:lnTo>
                  <a:lnTo>
                    <a:pt x="208" y="300"/>
                  </a:lnTo>
                  <a:lnTo>
                    <a:pt x="208" y="304"/>
                  </a:lnTo>
                  <a:lnTo>
                    <a:pt x="204" y="308"/>
                  </a:lnTo>
                  <a:lnTo>
                    <a:pt x="204" y="312"/>
                  </a:lnTo>
                  <a:lnTo>
                    <a:pt x="200" y="316"/>
                  </a:lnTo>
                  <a:lnTo>
                    <a:pt x="196" y="316"/>
                  </a:lnTo>
                  <a:lnTo>
                    <a:pt x="196" y="320"/>
                  </a:lnTo>
                  <a:lnTo>
                    <a:pt x="196" y="316"/>
                  </a:lnTo>
                  <a:lnTo>
                    <a:pt x="200" y="312"/>
                  </a:lnTo>
                  <a:lnTo>
                    <a:pt x="200" y="308"/>
                  </a:lnTo>
                  <a:lnTo>
                    <a:pt x="196" y="308"/>
                  </a:lnTo>
                  <a:lnTo>
                    <a:pt x="196" y="312"/>
                  </a:lnTo>
                  <a:lnTo>
                    <a:pt x="192" y="316"/>
                  </a:lnTo>
                  <a:lnTo>
                    <a:pt x="188" y="316"/>
                  </a:lnTo>
                  <a:lnTo>
                    <a:pt x="188" y="320"/>
                  </a:lnTo>
                  <a:lnTo>
                    <a:pt x="188" y="328"/>
                  </a:lnTo>
                  <a:lnTo>
                    <a:pt x="184" y="332"/>
                  </a:lnTo>
                  <a:lnTo>
                    <a:pt x="180" y="336"/>
                  </a:lnTo>
                  <a:lnTo>
                    <a:pt x="176" y="336"/>
                  </a:lnTo>
                  <a:lnTo>
                    <a:pt x="176" y="332"/>
                  </a:lnTo>
                  <a:lnTo>
                    <a:pt x="180" y="328"/>
                  </a:lnTo>
                  <a:lnTo>
                    <a:pt x="176" y="328"/>
                  </a:lnTo>
                  <a:lnTo>
                    <a:pt x="172" y="324"/>
                  </a:lnTo>
                  <a:lnTo>
                    <a:pt x="172" y="320"/>
                  </a:lnTo>
                  <a:lnTo>
                    <a:pt x="168" y="320"/>
                  </a:lnTo>
                  <a:lnTo>
                    <a:pt x="164" y="316"/>
                  </a:lnTo>
                  <a:lnTo>
                    <a:pt x="160" y="316"/>
                  </a:lnTo>
                  <a:lnTo>
                    <a:pt x="160" y="312"/>
                  </a:lnTo>
                  <a:lnTo>
                    <a:pt x="156" y="316"/>
                  </a:lnTo>
                  <a:lnTo>
                    <a:pt x="156" y="312"/>
                  </a:lnTo>
                  <a:lnTo>
                    <a:pt x="152" y="308"/>
                  </a:lnTo>
                  <a:lnTo>
                    <a:pt x="148" y="308"/>
                  </a:lnTo>
                  <a:lnTo>
                    <a:pt x="144" y="308"/>
                  </a:lnTo>
                  <a:lnTo>
                    <a:pt x="140" y="308"/>
                  </a:lnTo>
                  <a:lnTo>
                    <a:pt x="144" y="308"/>
                  </a:lnTo>
                  <a:lnTo>
                    <a:pt x="144" y="304"/>
                  </a:lnTo>
                  <a:lnTo>
                    <a:pt x="152" y="296"/>
                  </a:lnTo>
                  <a:lnTo>
                    <a:pt x="160" y="292"/>
                  </a:lnTo>
                  <a:lnTo>
                    <a:pt x="164" y="284"/>
                  </a:lnTo>
                  <a:lnTo>
                    <a:pt x="172" y="280"/>
                  </a:lnTo>
                  <a:lnTo>
                    <a:pt x="176" y="280"/>
                  </a:lnTo>
                  <a:lnTo>
                    <a:pt x="176" y="272"/>
                  </a:lnTo>
                  <a:lnTo>
                    <a:pt x="172" y="268"/>
                  </a:lnTo>
                  <a:lnTo>
                    <a:pt x="168" y="268"/>
                  </a:lnTo>
                  <a:close/>
                  <a:moveTo>
                    <a:pt x="204" y="60"/>
                  </a:moveTo>
                  <a:lnTo>
                    <a:pt x="200" y="60"/>
                  </a:lnTo>
                  <a:lnTo>
                    <a:pt x="200" y="56"/>
                  </a:lnTo>
                  <a:lnTo>
                    <a:pt x="200" y="52"/>
                  </a:lnTo>
                  <a:lnTo>
                    <a:pt x="204" y="48"/>
                  </a:lnTo>
                  <a:lnTo>
                    <a:pt x="208" y="48"/>
                  </a:lnTo>
                  <a:lnTo>
                    <a:pt x="212" y="48"/>
                  </a:lnTo>
                  <a:lnTo>
                    <a:pt x="216" y="48"/>
                  </a:lnTo>
                  <a:lnTo>
                    <a:pt x="220" y="48"/>
                  </a:lnTo>
                  <a:lnTo>
                    <a:pt x="220" y="52"/>
                  </a:lnTo>
                  <a:lnTo>
                    <a:pt x="220" y="56"/>
                  </a:lnTo>
                  <a:lnTo>
                    <a:pt x="216" y="56"/>
                  </a:lnTo>
                  <a:lnTo>
                    <a:pt x="216" y="60"/>
                  </a:lnTo>
                  <a:lnTo>
                    <a:pt x="212" y="60"/>
                  </a:lnTo>
                  <a:lnTo>
                    <a:pt x="208" y="60"/>
                  </a:lnTo>
                  <a:lnTo>
                    <a:pt x="204" y="60"/>
                  </a:lnTo>
                  <a:close/>
                </a:path>
              </a:pathLst>
            </a:custGeom>
            <a:solidFill>
              <a:srgbClr val="CCFFFF"/>
            </a:solidFill>
            <a:ln w="6350">
              <a:solidFill>
                <a:srgbClr val="CCFFFF"/>
              </a:solidFill>
              <a:prstDash val="solid"/>
              <a:round/>
              <a:headEnd/>
              <a:tailEnd/>
            </a:ln>
          </p:spPr>
          <p:txBody>
            <a:bodyPr/>
            <a:lstStyle/>
            <a:p>
              <a:endParaRPr lang="it-IT"/>
            </a:p>
          </p:txBody>
        </p:sp>
        <p:sp>
          <p:nvSpPr>
            <p:cNvPr id="23679" name="Freeform 124">
              <a:extLst>
                <a:ext uri="{FF2B5EF4-FFF2-40B4-BE49-F238E27FC236}">
                  <a16:creationId xmlns:a16="http://schemas.microsoft.com/office/drawing/2014/main" id="{D447BB84-32D3-1C5F-9316-B898F75B8D32}"/>
                </a:ext>
              </a:extLst>
            </p:cNvPr>
            <p:cNvSpPr>
              <a:spLocks noEditPoints="1"/>
            </p:cNvSpPr>
            <p:nvPr/>
          </p:nvSpPr>
          <p:spPr bwMode="auto">
            <a:xfrm>
              <a:off x="5548" y="2775"/>
              <a:ext cx="191" cy="185"/>
            </a:xfrm>
            <a:custGeom>
              <a:avLst/>
              <a:gdLst>
                <a:gd name="T0" fmla="*/ 2147483646 w 100"/>
                <a:gd name="T1" fmla="*/ 2147483646 h 72"/>
                <a:gd name="T2" fmla="*/ 2147483646 w 100"/>
                <a:gd name="T3" fmla="*/ 2147483646 h 72"/>
                <a:gd name="T4" fmla="*/ 2147483646 w 100"/>
                <a:gd name="T5" fmla="*/ 2147483646 h 72"/>
                <a:gd name="T6" fmla="*/ 2147483646 w 100"/>
                <a:gd name="T7" fmla="*/ 2147483646 h 72"/>
                <a:gd name="T8" fmla="*/ 2147483646 w 100"/>
                <a:gd name="T9" fmla="*/ 2147483646 h 72"/>
                <a:gd name="T10" fmla="*/ 2147483646 w 100"/>
                <a:gd name="T11" fmla="*/ 2147483646 h 72"/>
                <a:gd name="T12" fmla="*/ 2147483646 w 100"/>
                <a:gd name="T13" fmla="*/ 2147483646 h 72"/>
                <a:gd name="T14" fmla="*/ 2147483646 w 100"/>
                <a:gd name="T15" fmla="*/ 2147483646 h 72"/>
                <a:gd name="T16" fmla="*/ 2147483646 w 100"/>
                <a:gd name="T17" fmla="*/ 2147483646 h 72"/>
                <a:gd name="T18" fmla="*/ 2147483646 w 100"/>
                <a:gd name="T19" fmla="*/ 2147483646 h 72"/>
                <a:gd name="T20" fmla="*/ 2147483646 w 100"/>
                <a:gd name="T21" fmla="*/ 2147483646 h 72"/>
                <a:gd name="T22" fmla="*/ 2147483646 w 100"/>
                <a:gd name="T23" fmla="*/ 2147483646 h 72"/>
                <a:gd name="T24" fmla="*/ 2147483646 w 100"/>
                <a:gd name="T25" fmla="*/ 2147483646 h 72"/>
                <a:gd name="T26" fmla="*/ 0 w 100"/>
                <a:gd name="T27" fmla="*/ 2147483646 h 72"/>
                <a:gd name="T28" fmla="*/ 0 w 100"/>
                <a:gd name="T29" fmla="*/ 2147483646 h 72"/>
                <a:gd name="T30" fmla="*/ 0 w 100"/>
                <a:gd name="T31" fmla="*/ 2147483646 h 72"/>
                <a:gd name="T32" fmla="*/ 889252209 w 100"/>
                <a:gd name="T33" fmla="*/ 2147483646 h 72"/>
                <a:gd name="T34" fmla="*/ 1201558825 w 100"/>
                <a:gd name="T35" fmla="*/ 2147483646 h 72"/>
                <a:gd name="T36" fmla="*/ 1783966690 w 100"/>
                <a:gd name="T37" fmla="*/ 2147483646 h 72"/>
                <a:gd name="T38" fmla="*/ 2147483646 w 100"/>
                <a:gd name="T39" fmla="*/ 2147483646 h 72"/>
                <a:gd name="T40" fmla="*/ 2147483646 w 100"/>
                <a:gd name="T41" fmla="*/ 2147483646 h 72"/>
                <a:gd name="T42" fmla="*/ 2147483646 w 100"/>
                <a:gd name="T43" fmla="*/ 2147483646 h 72"/>
                <a:gd name="T44" fmla="*/ 2147483646 w 100"/>
                <a:gd name="T45" fmla="*/ 2147483646 h 72"/>
                <a:gd name="T46" fmla="*/ 2147483646 w 100"/>
                <a:gd name="T47" fmla="*/ 2147483646 h 72"/>
                <a:gd name="T48" fmla="*/ 2147483646 w 100"/>
                <a:gd name="T49" fmla="*/ 2147483646 h 72"/>
                <a:gd name="T50" fmla="*/ 2147483646 w 100"/>
                <a:gd name="T51" fmla="*/ 2147483646 h 72"/>
                <a:gd name="T52" fmla="*/ 2147483646 w 100"/>
                <a:gd name="T53" fmla="*/ 2147483646 h 72"/>
                <a:gd name="T54" fmla="*/ 2147483646 w 100"/>
                <a:gd name="T55" fmla="*/ 2147483646 h 72"/>
                <a:gd name="T56" fmla="*/ 2147483646 w 100"/>
                <a:gd name="T57" fmla="*/ 2147483646 h 72"/>
                <a:gd name="T58" fmla="*/ 2147483646 w 100"/>
                <a:gd name="T59" fmla="*/ 2147483646 h 72"/>
                <a:gd name="T60" fmla="*/ 2147483646 w 100"/>
                <a:gd name="T61" fmla="*/ 2147483646 h 72"/>
                <a:gd name="T62" fmla="*/ 2147483646 w 100"/>
                <a:gd name="T63" fmla="*/ 2147483646 h 72"/>
                <a:gd name="T64" fmla="*/ 2147483646 w 100"/>
                <a:gd name="T65" fmla="*/ 2147483646 h 72"/>
                <a:gd name="T66" fmla="*/ 2147483646 w 100"/>
                <a:gd name="T67" fmla="*/ 2147483646 h 72"/>
                <a:gd name="T68" fmla="*/ 2147483646 w 100"/>
                <a:gd name="T69" fmla="*/ 2147483646 h 72"/>
                <a:gd name="T70" fmla="*/ 2147483646 w 100"/>
                <a:gd name="T71" fmla="*/ 2147483646 h 72"/>
                <a:gd name="T72" fmla="*/ 2147483646 w 100"/>
                <a:gd name="T73" fmla="*/ 2147483646 h 72"/>
                <a:gd name="T74" fmla="*/ 2147483646 w 100"/>
                <a:gd name="T75" fmla="*/ 2147483646 h 72"/>
                <a:gd name="T76" fmla="*/ 2147483646 w 100"/>
                <a:gd name="T77" fmla="*/ 2147483646 h 72"/>
                <a:gd name="T78" fmla="*/ 2147483646 w 100"/>
                <a:gd name="T79" fmla="*/ 2147483646 h 72"/>
                <a:gd name="T80" fmla="*/ 2147483646 w 100"/>
                <a:gd name="T81" fmla="*/ 2147483646 h 72"/>
                <a:gd name="T82" fmla="*/ 2147483646 w 100"/>
                <a:gd name="T83" fmla="*/ 2147483646 h 72"/>
                <a:gd name="T84" fmla="*/ 1783966690 w 100"/>
                <a:gd name="T85" fmla="*/ 2147483646 h 72"/>
                <a:gd name="T86" fmla="*/ 1471318221 w 100"/>
                <a:gd name="T87" fmla="*/ 2147483646 h 72"/>
                <a:gd name="T88" fmla="*/ 1471318221 w 100"/>
                <a:gd name="T89" fmla="*/ 2147483646 h 72"/>
                <a:gd name="T90" fmla="*/ 889252209 w 100"/>
                <a:gd name="T91" fmla="*/ 2147483646 h 72"/>
                <a:gd name="T92" fmla="*/ 1471318221 w 100"/>
                <a:gd name="T93" fmla="*/ 2147483646 h 72"/>
                <a:gd name="T94" fmla="*/ 1201558825 w 100"/>
                <a:gd name="T95" fmla="*/ 2147483646 h 72"/>
                <a:gd name="T96" fmla="*/ 889252209 w 100"/>
                <a:gd name="T97" fmla="*/ 2147483646 h 72"/>
                <a:gd name="T98" fmla="*/ 0 w 100"/>
                <a:gd name="T99" fmla="*/ 2147483646 h 7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0"/>
                <a:gd name="T151" fmla="*/ 0 h 72"/>
                <a:gd name="T152" fmla="*/ 100 w 100"/>
                <a:gd name="T153" fmla="*/ 72 h 7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0" h="72">
                  <a:moveTo>
                    <a:pt x="76" y="32"/>
                  </a:moveTo>
                  <a:lnTo>
                    <a:pt x="72" y="32"/>
                  </a:lnTo>
                  <a:lnTo>
                    <a:pt x="68" y="32"/>
                  </a:lnTo>
                  <a:lnTo>
                    <a:pt x="68" y="28"/>
                  </a:lnTo>
                  <a:lnTo>
                    <a:pt x="64" y="28"/>
                  </a:lnTo>
                  <a:lnTo>
                    <a:pt x="68" y="28"/>
                  </a:lnTo>
                  <a:lnTo>
                    <a:pt x="72" y="28"/>
                  </a:lnTo>
                  <a:lnTo>
                    <a:pt x="76" y="28"/>
                  </a:lnTo>
                  <a:lnTo>
                    <a:pt x="80" y="24"/>
                  </a:lnTo>
                  <a:lnTo>
                    <a:pt x="80" y="28"/>
                  </a:lnTo>
                  <a:lnTo>
                    <a:pt x="84" y="28"/>
                  </a:lnTo>
                  <a:lnTo>
                    <a:pt x="88" y="24"/>
                  </a:lnTo>
                  <a:lnTo>
                    <a:pt x="88" y="20"/>
                  </a:lnTo>
                  <a:lnTo>
                    <a:pt x="92" y="20"/>
                  </a:lnTo>
                  <a:lnTo>
                    <a:pt x="92" y="16"/>
                  </a:lnTo>
                  <a:lnTo>
                    <a:pt x="96" y="16"/>
                  </a:lnTo>
                  <a:lnTo>
                    <a:pt x="100" y="16"/>
                  </a:lnTo>
                  <a:lnTo>
                    <a:pt x="100" y="20"/>
                  </a:lnTo>
                  <a:lnTo>
                    <a:pt x="96" y="20"/>
                  </a:lnTo>
                  <a:lnTo>
                    <a:pt x="96" y="24"/>
                  </a:lnTo>
                  <a:lnTo>
                    <a:pt x="96" y="28"/>
                  </a:lnTo>
                  <a:lnTo>
                    <a:pt x="92" y="28"/>
                  </a:lnTo>
                  <a:lnTo>
                    <a:pt x="88" y="28"/>
                  </a:lnTo>
                  <a:lnTo>
                    <a:pt x="88" y="32"/>
                  </a:lnTo>
                  <a:lnTo>
                    <a:pt x="84" y="32"/>
                  </a:lnTo>
                  <a:lnTo>
                    <a:pt x="80" y="32"/>
                  </a:lnTo>
                  <a:lnTo>
                    <a:pt x="76" y="32"/>
                  </a:lnTo>
                  <a:close/>
                  <a:moveTo>
                    <a:pt x="0" y="56"/>
                  </a:moveTo>
                  <a:lnTo>
                    <a:pt x="0" y="44"/>
                  </a:lnTo>
                  <a:lnTo>
                    <a:pt x="0" y="40"/>
                  </a:lnTo>
                  <a:lnTo>
                    <a:pt x="0" y="36"/>
                  </a:lnTo>
                  <a:lnTo>
                    <a:pt x="0" y="32"/>
                  </a:lnTo>
                  <a:lnTo>
                    <a:pt x="0" y="0"/>
                  </a:lnTo>
                  <a:lnTo>
                    <a:pt x="12" y="4"/>
                  </a:lnTo>
                  <a:lnTo>
                    <a:pt x="12" y="8"/>
                  </a:lnTo>
                  <a:lnTo>
                    <a:pt x="16" y="8"/>
                  </a:lnTo>
                  <a:lnTo>
                    <a:pt x="24" y="8"/>
                  </a:lnTo>
                  <a:lnTo>
                    <a:pt x="24" y="12"/>
                  </a:lnTo>
                  <a:lnTo>
                    <a:pt x="28" y="12"/>
                  </a:lnTo>
                  <a:lnTo>
                    <a:pt x="32" y="12"/>
                  </a:lnTo>
                  <a:lnTo>
                    <a:pt x="32" y="16"/>
                  </a:lnTo>
                  <a:lnTo>
                    <a:pt x="36" y="16"/>
                  </a:lnTo>
                  <a:lnTo>
                    <a:pt x="40" y="20"/>
                  </a:lnTo>
                  <a:lnTo>
                    <a:pt x="44" y="20"/>
                  </a:lnTo>
                  <a:lnTo>
                    <a:pt x="40" y="24"/>
                  </a:lnTo>
                  <a:lnTo>
                    <a:pt x="44" y="28"/>
                  </a:lnTo>
                  <a:lnTo>
                    <a:pt x="52" y="28"/>
                  </a:lnTo>
                  <a:lnTo>
                    <a:pt x="56" y="32"/>
                  </a:lnTo>
                  <a:lnTo>
                    <a:pt x="60" y="32"/>
                  </a:lnTo>
                  <a:lnTo>
                    <a:pt x="60" y="36"/>
                  </a:lnTo>
                  <a:lnTo>
                    <a:pt x="56" y="36"/>
                  </a:lnTo>
                  <a:lnTo>
                    <a:pt x="52" y="36"/>
                  </a:lnTo>
                  <a:lnTo>
                    <a:pt x="52" y="40"/>
                  </a:lnTo>
                  <a:lnTo>
                    <a:pt x="56" y="44"/>
                  </a:lnTo>
                  <a:lnTo>
                    <a:pt x="64" y="48"/>
                  </a:lnTo>
                  <a:lnTo>
                    <a:pt x="64" y="52"/>
                  </a:lnTo>
                  <a:lnTo>
                    <a:pt x="64" y="56"/>
                  </a:lnTo>
                  <a:lnTo>
                    <a:pt x="68" y="56"/>
                  </a:lnTo>
                  <a:lnTo>
                    <a:pt x="72" y="56"/>
                  </a:lnTo>
                  <a:lnTo>
                    <a:pt x="72" y="60"/>
                  </a:lnTo>
                  <a:lnTo>
                    <a:pt x="76" y="60"/>
                  </a:lnTo>
                  <a:lnTo>
                    <a:pt x="80" y="64"/>
                  </a:lnTo>
                  <a:lnTo>
                    <a:pt x="76" y="64"/>
                  </a:lnTo>
                  <a:lnTo>
                    <a:pt x="80" y="64"/>
                  </a:lnTo>
                  <a:lnTo>
                    <a:pt x="84" y="68"/>
                  </a:lnTo>
                  <a:lnTo>
                    <a:pt x="84" y="72"/>
                  </a:lnTo>
                  <a:lnTo>
                    <a:pt x="80" y="72"/>
                  </a:lnTo>
                  <a:lnTo>
                    <a:pt x="80" y="68"/>
                  </a:lnTo>
                  <a:lnTo>
                    <a:pt x="76" y="68"/>
                  </a:lnTo>
                  <a:lnTo>
                    <a:pt x="72" y="68"/>
                  </a:lnTo>
                  <a:lnTo>
                    <a:pt x="68" y="68"/>
                  </a:lnTo>
                  <a:lnTo>
                    <a:pt x="68" y="64"/>
                  </a:lnTo>
                  <a:lnTo>
                    <a:pt x="64" y="64"/>
                  </a:lnTo>
                  <a:lnTo>
                    <a:pt x="60" y="64"/>
                  </a:lnTo>
                  <a:lnTo>
                    <a:pt x="56" y="64"/>
                  </a:lnTo>
                  <a:lnTo>
                    <a:pt x="56" y="60"/>
                  </a:lnTo>
                  <a:lnTo>
                    <a:pt x="52" y="60"/>
                  </a:lnTo>
                  <a:lnTo>
                    <a:pt x="52" y="56"/>
                  </a:lnTo>
                  <a:lnTo>
                    <a:pt x="48" y="56"/>
                  </a:lnTo>
                  <a:lnTo>
                    <a:pt x="44" y="52"/>
                  </a:lnTo>
                  <a:lnTo>
                    <a:pt x="44" y="48"/>
                  </a:lnTo>
                  <a:lnTo>
                    <a:pt x="40" y="48"/>
                  </a:lnTo>
                  <a:lnTo>
                    <a:pt x="36" y="48"/>
                  </a:lnTo>
                  <a:lnTo>
                    <a:pt x="32" y="44"/>
                  </a:lnTo>
                  <a:lnTo>
                    <a:pt x="28" y="44"/>
                  </a:lnTo>
                  <a:lnTo>
                    <a:pt x="24" y="44"/>
                  </a:lnTo>
                  <a:lnTo>
                    <a:pt x="24" y="48"/>
                  </a:lnTo>
                  <a:lnTo>
                    <a:pt x="20" y="48"/>
                  </a:lnTo>
                  <a:lnTo>
                    <a:pt x="24" y="48"/>
                  </a:lnTo>
                  <a:lnTo>
                    <a:pt x="20" y="52"/>
                  </a:lnTo>
                  <a:lnTo>
                    <a:pt x="16" y="48"/>
                  </a:lnTo>
                  <a:lnTo>
                    <a:pt x="12" y="48"/>
                  </a:lnTo>
                  <a:lnTo>
                    <a:pt x="16" y="52"/>
                  </a:lnTo>
                  <a:lnTo>
                    <a:pt x="20" y="52"/>
                  </a:lnTo>
                  <a:lnTo>
                    <a:pt x="20" y="56"/>
                  </a:lnTo>
                  <a:lnTo>
                    <a:pt x="16" y="56"/>
                  </a:lnTo>
                  <a:lnTo>
                    <a:pt x="16" y="60"/>
                  </a:lnTo>
                  <a:lnTo>
                    <a:pt x="12" y="60"/>
                  </a:lnTo>
                  <a:lnTo>
                    <a:pt x="4" y="60"/>
                  </a:lnTo>
                  <a:lnTo>
                    <a:pt x="0" y="56"/>
                  </a:lnTo>
                  <a:close/>
                </a:path>
              </a:pathLst>
            </a:custGeom>
            <a:solidFill>
              <a:srgbClr val="CCFFFF"/>
            </a:solidFill>
            <a:ln w="6350">
              <a:solidFill>
                <a:srgbClr val="CCFFFF"/>
              </a:solidFill>
              <a:prstDash val="solid"/>
              <a:round/>
              <a:headEnd/>
              <a:tailEnd/>
            </a:ln>
          </p:spPr>
          <p:txBody>
            <a:bodyPr/>
            <a:lstStyle/>
            <a:p>
              <a:endParaRPr lang="it-IT"/>
            </a:p>
          </p:txBody>
        </p:sp>
        <p:sp>
          <p:nvSpPr>
            <p:cNvPr id="23680" name="Freeform 125">
              <a:extLst>
                <a:ext uri="{FF2B5EF4-FFF2-40B4-BE49-F238E27FC236}">
                  <a16:creationId xmlns:a16="http://schemas.microsoft.com/office/drawing/2014/main" id="{56D3DB2A-29E2-28A7-1042-E04CE66EF32D}"/>
                </a:ext>
              </a:extLst>
            </p:cNvPr>
            <p:cNvSpPr>
              <a:spLocks noEditPoints="1"/>
            </p:cNvSpPr>
            <p:nvPr/>
          </p:nvSpPr>
          <p:spPr bwMode="auto">
            <a:xfrm>
              <a:off x="5088" y="2960"/>
              <a:ext cx="666" cy="729"/>
            </a:xfrm>
            <a:custGeom>
              <a:avLst/>
              <a:gdLst>
                <a:gd name="T0" fmla="*/ 2147483646 w 348"/>
                <a:gd name="T1" fmla="*/ 2147483646 h 284"/>
                <a:gd name="T2" fmla="*/ 2147483646 w 348"/>
                <a:gd name="T3" fmla="*/ 2147483646 h 284"/>
                <a:gd name="T4" fmla="*/ 2147483646 w 348"/>
                <a:gd name="T5" fmla="*/ 2147483646 h 284"/>
                <a:gd name="T6" fmla="*/ 2147483646 w 348"/>
                <a:gd name="T7" fmla="*/ 2147483646 h 284"/>
                <a:gd name="T8" fmla="*/ 2147483646 w 348"/>
                <a:gd name="T9" fmla="*/ 2147483646 h 284"/>
                <a:gd name="T10" fmla="*/ 2147483646 w 348"/>
                <a:gd name="T11" fmla="*/ 2147483646 h 284"/>
                <a:gd name="T12" fmla="*/ 2147483646 w 348"/>
                <a:gd name="T13" fmla="*/ 2147483646 h 284"/>
                <a:gd name="T14" fmla="*/ 2147483646 w 348"/>
                <a:gd name="T15" fmla="*/ 2147483646 h 284"/>
                <a:gd name="T16" fmla="*/ 2147483646 w 348"/>
                <a:gd name="T17" fmla="*/ 2147483646 h 284"/>
                <a:gd name="T18" fmla="*/ 2147483646 w 348"/>
                <a:gd name="T19" fmla="*/ 2147483646 h 284"/>
                <a:gd name="T20" fmla="*/ 2147483646 w 348"/>
                <a:gd name="T21" fmla="*/ 2147483646 h 284"/>
                <a:gd name="T22" fmla="*/ 2147483646 w 348"/>
                <a:gd name="T23" fmla="*/ 2147483646 h 284"/>
                <a:gd name="T24" fmla="*/ 2147483646 w 348"/>
                <a:gd name="T25" fmla="*/ 2147483646 h 284"/>
                <a:gd name="T26" fmla="*/ 2147483646 w 348"/>
                <a:gd name="T27" fmla="*/ 2147483646 h 284"/>
                <a:gd name="T28" fmla="*/ 2147483646 w 348"/>
                <a:gd name="T29" fmla="*/ 2147483646 h 284"/>
                <a:gd name="T30" fmla="*/ 2147483646 w 348"/>
                <a:gd name="T31" fmla="*/ 2147483646 h 284"/>
                <a:gd name="T32" fmla="*/ 2147483646 w 348"/>
                <a:gd name="T33" fmla="*/ 2147483646 h 284"/>
                <a:gd name="T34" fmla="*/ 2147483646 w 348"/>
                <a:gd name="T35" fmla="*/ 2147483646 h 284"/>
                <a:gd name="T36" fmla="*/ 2147483646 w 348"/>
                <a:gd name="T37" fmla="*/ 2147483646 h 284"/>
                <a:gd name="T38" fmla="*/ 2147483646 w 348"/>
                <a:gd name="T39" fmla="*/ 2147483646 h 284"/>
                <a:gd name="T40" fmla="*/ 2147483646 w 348"/>
                <a:gd name="T41" fmla="*/ 2147483646 h 284"/>
                <a:gd name="T42" fmla="*/ 2147483646 w 348"/>
                <a:gd name="T43" fmla="*/ 2147483646 h 284"/>
                <a:gd name="T44" fmla="*/ 2147483646 w 348"/>
                <a:gd name="T45" fmla="*/ 2147483646 h 284"/>
                <a:gd name="T46" fmla="*/ 2147483646 w 348"/>
                <a:gd name="T47" fmla="*/ 2147483646 h 284"/>
                <a:gd name="T48" fmla="*/ 2147483646 w 348"/>
                <a:gd name="T49" fmla="*/ 2147483646 h 284"/>
                <a:gd name="T50" fmla="*/ 2147483646 w 348"/>
                <a:gd name="T51" fmla="*/ 2147483646 h 284"/>
                <a:gd name="T52" fmla="*/ 2147483646 w 348"/>
                <a:gd name="T53" fmla="*/ 2147483646 h 284"/>
                <a:gd name="T54" fmla="*/ 2147483646 w 348"/>
                <a:gd name="T55" fmla="*/ 2147483646 h 284"/>
                <a:gd name="T56" fmla="*/ 2147483646 w 348"/>
                <a:gd name="T57" fmla="*/ 2147483646 h 284"/>
                <a:gd name="T58" fmla="*/ 2147483646 w 348"/>
                <a:gd name="T59" fmla="*/ 2147483646 h 284"/>
                <a:gd name="T60" fmla="*/ 2147483646 w 348"/>
                <a:gd name="T61" fmla="*/ 2147483646 h 284"/>
                <a:gd name="T62" fmla="*/ 2147483646 w 348"/>
                <a:gd name="T63" fmla="*/ 2147483646 h 284"/>
                <a:gd name="T64" fmla="*/ 2147483646 w 348"/>
                <a:gd name="T65" fmla="*/ 2147483646 h 284"/>
                <a:gd name="T66" fmla="*/ 1875926183 w 348"/>
                <a:gd name="T67" fmla="*/ 2147483646 h 284"/>
                <a:gd name="T68" fmla="*/ 1875926183 w 348"/>
                <a:gd name="T69" fmla="*/ 2147483646 h 284"/>
                <a:gd name="T70" fmla="*/ 1257344282 w 348"/>
                <a:gd name="T71" fmla="*/ 2147483646 h 284"/>
                <a:gd name="T72" fmla="*/ 623289081 w 348"/>
                <a:gd name="T73" fmla="*/ 2147483646 h 284"/>
                <a:gd name="T74" fmla="*/ 319974858 w 348"/>
                <a:gd name="T75" fmla="*/ 2147483646 h 284"/>
                <a:gd name="T76" fmla="*/ 623289081 w 348"/>
                <a:gd name="T77" fmla="*/ 2147483646 h 284"/>
                <a:gd name="T78" fmla="*/ 623289081 w 348"/>
                <a:gd name="T79" fmla="*/ 2147483646 h 284"/>
                <a:gd name="T80" fmla="*/ 1257344282 w 348"/>
                <a:gd name="T81" fmla="*/ 2147483646 h 284"/>
                <a:gd name="T82" fmla="*/ 2147483646 w 348"/>
                <a:gd name="T83" fmla="*/ 2147483646 h 284"/>
                <a:gd name="T84" fmla="*/ 2147483646 w 348"/>
                <a:gd name="T85" fmla="*/ 2147483646 h 284"/>
                <a:gd name="T86" fmla="*/ 2147483646 w 348"/>
                <a:gd name="T87" fmla="*/ 2147483646 h 284"/>
                <a:gd name="T88" fmla="*/ 2147483646 w 348"/>
                <a:gd name="T89" fmla="*/ 2147483646 h 284"/>
                <a:gd name="T90" fmla="*/ 2147483646 w 348"/>
                <a:gd name="T91" fmla="*/ 2147483646 h 284"/>
                <a:gd name="T92" fmla="*/ 2147483646 w 348"/>
                <a:gd name="T93" fmla="*/ 2147483646 h 284"/>
                <a:gd name="T94" fmla="*/ 2147483646 w 348"/>
                <a:gd name="T95" fmla="*/ 2147483646 h 284"/>
                <a:gd name="T96" fmla="*/ 2147483646 w 348"/>
                <a:gd name="T97" fmla="*/ 2147483646 h 284"/>
                <a:gd name="T98" fmla="*/ 2147483646 w 348"/>
                <a:gd name="T99" fmla="*/ 2147483646 h 284"/>
                <a:gd name="T100" fmla="*/ 2147483646 w 348"/>
                <a:gd name="T101" fmla="*/ 2147483646 h 284"/>
                <a:gd name="T102" fmla="*/ 2147483646 w 348"/>
                <a:gd name="T103" fmla="*/ 2147483646 h 284"/>
                <a:gd name="T104" fmla="*/ 2147483646 w 348"/>
                <a:gd name="T105" fmla="*/ 2147483646 h 284"/>
                <a:gd name="T106" fmla="*/ 2147483646 w 348"/>
                <a:gd name="T107" fmla="*/ 2147483646 h 284"/>
                <a:gd name="T108" fmla="*/ 2147483646 w 348"/>
                <a:gd name="T109" fmla="*/ 2147483646 h 284"/>
                <a:gd name="T110" fmla="*/ 2147483646 w 348"/>
                <a:gd name="T111" fmla="*/ 2147483646 h 284"/>
                <a:gd name="T112" fmla="*/ 2147483646 w 348"/>
                <a:gd name="T113" fmla="*/ 2147483646 h 284"/>
                <a:gd name="T114" fmla="*/ 2147483646 w 348"/>
                <a:gd name="T115" fmla="*/ 2147483646 h 284"/>
                <a:gd name="T116" fmla="*/ 2147483646 w 348"/>
                <a:gd name="T117" fmla="*/ 2147483646 h 284"/>
                <a:gd name="T118" fmla="*/ 2147483646 w 348"/>
                <a:gd name="T119" fmla="*/ 2147483646 h 284"/>
                <a:gd name="T120" fmla="*/ 2147483646 w 348"/>
                <a:gd name="T121" fmla="*/ 2147483646 h 284"/>
                <a:gd name="T122" fmla="*/ 2147483646 w 348"/>
                <a:gd name="T123" fmla="*/ 2147483646 h 28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8"/>
                <a:gd name="T187" fmla="*/ 0 h 284"/>
                <a:gd name="T188" fmla="*/ 348 w 348"/>
                <a:gd name="T189" fmla="*/ 284 h 28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8" h="284">
                  <a:moveTo>
                    <a:pt x="292" y="284"/>
                  </a:moveTo>
                  <a:lnTo>
                    <a:pt x="288" y="280"/>
                  </a:lnTo>
                  <a:lnTo>
                    <a:pt x="284" y="280"/>
                  </a:lnTo>
                  <a:lnTo>
                    <a:pt x="280" y="276"/>
                  </a:lnTo>
                  <a:lnTo>
                    <a:pt x="280" y="272"/>
                  </a:lnTo>
                  <a:lnTo>
                    <a:pt x="276" y="272"/>
                  </a:lnTo>
                  <a:lnTo>
                    <a:pt x="280" y="272"/>
                  </a:lnTo>
                  <a:lnTo>
                    <a:pt x="276" y="268"/>
                  </a:lnTo>
                  <a:lnTo>
                    <a:pt x="276" y="264"/>
                  </a:lnTo>
                  <a:lnTo>
                    <a:pt x="272" y="260"/>
                  </a:lnTo>
                  <a:lnTo>
                    <a:pt x="276" y="256"/>
                  </a:lnTo>
                  <a:lnTo>
                    <a:pt x="280" y="260"/>
                  </a:lnTo>
                  <a:lnTo>
                    <a:pt x="284" y="260"/>
                  </a:lnTo>
                  <a:lnTo>
                    <a:pt x="288" y="260"/>
                  </a:lnTo>
                  <a:lnTo>
                    <a:pt x="292" y="260"/>
                  </a:lnTo>
                  <a:lnTo>
                    <a:pt x="296" y="260"/>
                  </a:lnTo>
                  <a:lnTo>
                    <a:pt x="300" y="260"/>
                  </a:lnTo>
                  <a:lnTo>
                    <a:pt x="304" y="260"/>
                  </a:lnTo>
                  <a:lnTo>
                    <a:pt x="304" y="264"/>
                  </a:lnTo>
                  <a:lnTo>
                    <a:pt x="304" y="268"/>
                  </a:lnTo>
                  <a:lnTo>
                    <a:pt x="300" y="272"/>
                  </a:lnTo>
                  <a:lnTo>
                    <a:pt x="300" y="276"/>
                  </a:lnTo>
                  <a:lnTo>
                    <a:pt x="296" y="276"/>
                  </a:lnTo>
                  <a:lnTo>
                    <a:pt x="296" y="280"/>
                  </a:lnTo>
                  <a:lnTo>
                    <a:pt x="292" y="280"/>
                  </a:lnTo>
                  <a:lnTo>
                    <a:pt x="292" y="284"/>
                  </a:lnTo>
                  <a:close/>
                  <a:moveTo>
                    <a:pt x="252" y="0"/>
                  </a:moveTo>
                  <a:lnTo>
                    <a:pt x="256" y="0"/>
                  </a:lnTo>
                  <a:lnTo>
                    <a:pt x="256" y="4"/>
                  </a:lnTo>
                  <a:lnTo>
                    <a:pt x="256" y="8"/>
                  </a:lnTo>
                  <a:lnTo>
                    <a:pt x="260" y="8"/>
                  </a:lnTo>
                  <a:lnTo>
                    <a:pt x="260" y="12"/>
                  </a:lnTo>
                  <a:lnTo>
                    <a:pt x="260" y="16"/>
                  </a:lnTo>
                  <a:lnTo>
                    <a:pt x="264" y="16"/>
                  </a:lnTo>
                  <a:lnTo>
                    <a:pt x="264" y="20"/>
                  </a:lnTo>
                  <a:lnTo>
                    <a:pt x="264" y="24"/>
                  </a:lnTo>
                  <a:lnTo>
                    <a:pt x="264" y="28"/>
                  </a:lnTo>
                  <a:lnTo>
                    <a:pt x="264" y="32"/>
                  </a:lnTo>
                  <a:lnTo>
                    <a:pt x="268" y="32"/>
                  </a:lnTo>
                  <a:lnTo>
                    <a:pt x="272" y="28"/>
                  </a:lnTo>
                  <a:lnTo>
                    <a:pt x="272" y="32"/>
                  </a:lnTo>
                  <a:lnTo>
                    <a:pt x="276" y="36"/>
                  </a:lnTo>
                  <a:lnTo>
                    <a:pt x="276" y="40"/>
                  </a:lnTo>
                  <a:lnTo>
                    <a:pt x="280" y="44"/>
                  </a:lnTo>
                  <a:lnTo>
                    <a:pt x="280" y="48"/>
                  </a:lnTo>
                  <a:lnTo>
                    <a:pt x="284" y="56"/>
                  </a:lnTo>
                  <a:lnTo>
                    <a:pt x="284" y="60"/>
                  </a:lnTo>
                  <a:lnTo>
                    <a:pt x="284" y="64"/>
                  </a:lnTo>
                  <a:lnTo>
                    <a:pt x="288" y="68"/>
                  </a:lnTo>
                  <a:lnTo>
                    <a:pt x="288" y="72"/>
                  </a:lnTo>
                  <a:lnTo>
                    <a:pt x="292" y="72"/>
                  </a:lnTo>
                  <a:lnTo>
                    <a:pt x="292" y="76"/>
                  </a:lnTo>
                  <a:lnTo>
                    <a:pt x="296" y="76"/>
                  </a:lnTo>
                  <a:lnTo>
                    <a:pt x="300" y="76"/>
                  </a:lnTo>
                  <a:lnTo>
                    <a:pt x="300" y="80"/>
                  </a:lnTo>
                  <a:lnTo>
                    <a:pt x="304" y="80"/>
                  </a:lnTo>
                  <a:lnTo>
                    <a:pt x="308" y="80"/>
                  </a:lnTo>
                  <a:lnTo>
                    <a:pt x="308" y="84"/>
                  </a:lnTo>
                  <a:lnTo>
                    <a:pt x="312" y="88"/>
                  </a:lnTo>
                  <a:lnTo>
                    <a:pt x="316" y="96"/>
                  </a:lnTo>
                  <a:lnTo>
                    <a:pt x="316" y="100"/>
                  </a:lnTo>
                  <a:lnTo>
                    <a:pt x="320" y="100"/>
                  </a:lnTo>
                  <a:lnTo>
                    <a:pt x="324" y="100"/>
                  </a:lnTo>
                  <a:lnTo>
                    <a:pt x="324" y="104"/>
                  </a:lnTo>
                  <a:lnTo>
                    <a:pt x="328" y="108"/>
                  </a:lnTo>
                  <a:lnTo>
                    <a:pt x="328" y="112"/>
                  </a:lnTo>
                  <a:lnTo>
                    <a:pt x="332" y="112"/>
                  </a:lnTo>
                  <a:lnTo>
                    <a:pt x="336" y="116"/>
                  </a:lnTo>
                  <a:lnTo>
                    <a:pt x="336" y="120"/>
                  </a:lnTo>
                  <a:lnTo>
                    <a:pt x="340" y="120"/>
                  </a:lnTo>
                  <a:lnTo>
                    <a:pt x="340" y="124"/>
                  </a:lnTo>
                  <a:lnTo>
                    <a:pt x="344" y="124"/>
                  </a:lnTo>
                  <a:lnTo>
                    <a:pt x="344" y="128"/>
                  </a:lnTo>
                  <a:lnTo>
                    <a:pt x="344" y="132"/>
                  </a:lnTo>
                  <a:lnTo>
                    <a:pt x="344" y="136"/>
                  </a:lnTo>
                  <a:lnTo>
                    <a:pt x="344" y="140"/>
                  </a:lnTo>
                  <a:lnTo>
                    <a:pt x="348" y="148"/>
                  </a:lnTo>
                  <a:lnTo>
                    <a:pt x="348" y="152"/>
                  </a:lnTo>
                  <a:lnTo>
                    <a:pt x="348" y="156"/>
                  </a:lnTo>
                  <a:lnTo>
                    <a:pt x="348" y="164"/>
                  </a:lnTo>
                  <a:lnTo>
                    <a:pt x="344" y="172"/>
                  </a:lnTo>
                  <a:lnTo>
                    <a:pt x="344" y="176"/>
                  </a:lnTo>
                  <a:lnTo>
                    <a:pt x="344" y="180"/>
                  </a:lnTo>
                  <a:lnTo>
                    <a:pt x="340" y="184"/>
                  </a:lnTo>
                  <a:lnTo>
                    <a:pt x="340" y="188"/>
                  </a:lnTo>
                  <a:lnTo>
                    <a:pt x="336" y="188"/>
                  </a:lnTo>
                  <a:lnTo>
                    <a:pt x="336" y="192"/>
                  </a:lnTo>
                  <a:lnTo>
                    <a:pt x="332" y="192"/>
                  </a:lnTo>
                  <a:lnTo>
                    <a:pt x="332" y="196"/>
                  </a:lnTo>
                  <a:lnTo>
                    <a:pt x="328" y="200"/>
                  </a:lnTo>
                  <a:lnTo>
                    <a:pt x="328" y="204"/>
                  </a:lnTo>
                  <a:lnTo>
                    <a:pt x="328" y="208"/>
                  </a:lnTo>
                  <a:lnTo>
                    <a:pt x="324" y="208"/>
                  </a:lnTo>
                  <a:lnTo>
                    <a:pt x="324" y="212"/>
                  </a:lnTo>
                  <a:lnTo>
                    <a:pt x="320" y="212"/>
                  </a:lnTo>
                  <a:lnTo>
                    <a:pt x="320" y="216"/>
                  </a:lnTo>
                  <a:lnTo>
                    <a:pt x="320" y="220"/>
                  </a:lnTo>
                  <a:lnTo>
                    <a:pt x="320" y="224"/>
                  </a:lnTo>
                  <a:lnTo>
                    <a:pt x="320" y="228"/>
                  </a:lnTo>
                  <a:lnTo>
                    <a:pt x="316" y="232"/>
                  </a:lnTo>
                  <a:lnTo>
                    <a:pt x="312" y="232"/>
                  </a:lnTo>
                  <a:lnTo>
                    <a:pt x="308" y="232"/>
                  </a:lnTo>
                  <a:lnTo>
                    <a:pt x="304" y="232"/>
                  </a:lnTo>
                  <a:lnTo>
                    <a:pt x="304" y="236"/>
                  </a:lnTo>
                  <a:lnTo>
                    <a:pt x="300" y="236"/>
                  </a:lnTo>
                  <a:lnTo>
                    <a:pt x="296" y="240"/>
                  </a:lnTo>
                  <a:lnTo>
                    <a:pt x="292" y="240"/>
                  </a:lnTo>
                  <a:lnTo>
                    <a:pt x="288" y="240"/>
                  </a:lnTo>
                  <a:lnTo>
                    <a:pt x="288" y="244"/>
                  </a:lnTo>
                  <a:lnTo>
                    <a:pt x="284" y="240"/>
                  </a:lnTo>
                  <a:lnTo>
                    <a:pt x="280" y="240"/>
                  </a:lnTo>
                  <a:lnTo>
                    <a:pt x="280" y="236"/>
                  </a:lnTo>
                  <a:lnTo>
                    <a:pt x="276" y="236"/>
                  </a:lnTo>
                  <a:lnTo>
                    <a:pt x="276" y="232"/>
                  </a:lnTo>
                  <a:lnTo>
                    <a:pt x="272" y="236"/>
                  </a:lnTo>
                  <a:lnTo>
                    <a:pt x="272" y="240"/>
                  </a:lnTo>
                  <a:lnTo>
                    <a:pt x="268" y="240"/>
                  </a:lnTo>
                  <a:lnTo>
                    <a:pt x="264" y="240"/>
                  </a:lnTo>
                  <a:lnTo>
                    <a:pt x="260" y="240"/>
                  </a:lnTo>
                  <a:lnTo>
                    <a:pt x="256" y="240"/>
                  </a:lnTo>
                  <a:lnTo>
                    <a:pt x="252" y="240"/>
                  </a:lnTo>
                  <a:lnTo>
                    <a:pt x="248" y="236"/>
                  </a:lnTo>
                  <a:lnTo>
                    <a:pt x="248" y="240"/>
                  </a:lnTo>
                  <a:lnTo>
                    <a:pt x="244" y="236"/>
                  </a:lnTo>
                  <a:lnTo>
                    <a:pt x="240" y="236"/>
                  </a:lnTo>
                  <a:lnTo>
                    <a:pt x="236" y="232"/>
                  </a:lnTo>
                  <a:lnTo>
                    <a:pt x="232" y="232"/>
                  </a:lnTo>
                  <a:lnTo>
                    <a:pt x="232" y="228"/>
                  </a:lnTo>
                  <a:lnTo>
                    <a:pt x="232" y="224"/>
                  </a:lnTo>
                  <a:lnTo>
                    <a:pt x="232" y="220"/>
                  </a:lnTo>
                  <a:lnTo>
                    <a:pt x="228" y="216"/>
                  </a:lnTo>
                  <a:lnTo>
                    <a:pt x="228" y="212"/>
                  </a:lnTo>
                  <a:lnTo>
                    <a:pt x="224" y="212"/>
                  </a:lnTo>
                  <a:lnTo>
                    <a:pt x="224" y="216"/>
                  </a:lnTo>
                  <a:lnTo>
                    <a:pt x="220" y="216"/>
                  </a:lnTo>
                  <a:lnTo>
                    <a:pt x="216" y="216"/>
                  </a:lnTo>
                  <a:lnTo>
                    <a:pt x="220" y="212"/>
                  </a:lnTo>
                  <a:lnTo>
                    <a:pt x="220" y="208"/>
                  </a:lnTo>
                  <a:lnTo>
                    <a:pt x="220" y="204"/>
                  </a:lnTo>
                  <a:lnTo>
                    <a:pt x="216" y="204"/>
                  </a:lnTo>
                  <a:lnTo>
                    <a:pt x="212" y="212"/>
                  </a:lnTo>
                  <a:lnTo>
                    <a:pt x="208" y="212"/>
                  </a:lnTo>
                  <a:lnTo>
                    <a:pt x="208" y="208"/>
                  </a:lnTo>
                  <a:lnTo>
                    <a:pt x="212" y="208"/>
                  </a:lnTo>
                  <a:lnTo>
                    <a:pt x="212" y="204"/>
                  </a:lnTo>
                  <a:lnTo>
                    <a:pt x="212" y="200"/>
                  </a:lnTo>
                  <a:lnTo>
                    <a:pt x="216" y="196"/>
                  </a:lnTo>
                  <a:lnTo>
                    <a:pt x="216" y="192"/>
                  </a:lnTo>
                  <a:lnTo>
                    <a:pt x="216" y="188"/>
                  </a:lnTo>
                  <a:lnTo>
                    <a:pt x="216" y="192"/>
                  </a:lnTo>
                  <a:lnTo>
                    <a:pt x="212" y="192"/>
                  </a:lnTo>
                  <a:lnTo>
                    <a:pt x="208" y="196"/>
                  </a:lnTo>
                  <a:lnTo>
                    <a:pt x="208" y="200"/>
                  </a:lnTo>
                  <a:lnTo>
                    <a:pt x="204" y="200"/>
                  </a:lnTo>
                  <a:lnTo>
                    <a:pt x="200" y="200"/>
                  </a:lnTo>
                  <a:lnTo>
                    <a:pt x="200" y="204"/>
                  </a:lnTo>
                  <a:lnTo>
                    <a:pt x="196" y="208"/>
                  </a:lnTo>
                  <a:lnTo>
                    <a:pt x="192" y="204"/>
                  </a:lnTo>
                  <a:lnTo>
                    <a:pt x="192" y="200"/>
                  </a:lnTo>
                  <a:lnTo>
                    <a:pt x="188" y="196"/>
                  </a:lnTo>
                  <a:lnTo>
                    <a:pt x="188" y="192"/>
                  </a:lnTo>
                  <a:lnTo>
                    <a:pt x="184" y="192"/>
                  </a:lnTo>
                  <a:lnTo>
                    <a:pt x="184" y="188"/>
                  </a:lnTo>
                  <a:lnTo>
                    <a:pt x="180" y="188"/>
                  </a:lnTo>
                  <a:lnTo>
                    <a:pt x="180" y="184"/>
                  </a:lnTo>
                  <a:lnTo>
                    <a:pt x="176" y="184"/>
                  </a:lnTo>
                  <a:lnTo>
                    <a:pt x="172" y="184"/>
                  </a:lnTo>
                  <a:lnTo>
                    <a:pt x="168" y="184"/>
                  </a:lnTo>
                  <a:lnTo>
                    <a:pt x="164" y="184"/>
                  </a:lnTo>
                  <a:lnTo>
                    <a:pt x="160" y="180"/>
                  </a:lnTo>
                  <a:lnTo>
                    <a:pt x="156" y="180"/>
                  </a:lnTo>
                  <a:lnTo>
                    <a:pt x="148" y="180"/>
                  </a:lnTo>
                  <a:lnTo>
                    <a:pt x="140" y="180"/>
                  </a:lnTo>
                  <a:lnTo>
                    <a:pt x="136" y="180"/>
                  </a:lnTo>
                  <a:lnTo>
                    <a:pt x="132" y="184"/>
                  </a:lnTo>
                  <a:lnTo>
                    <a:pt x="128" y="184"/>
                  </a:lnTo>
                  <a:lnTo>
                    <a:pt x="124" y="184"/>
                  </a:lnTo>
                  <a:lnTo>
                    <a:pt x="116" y="184"/>
                  </a:lnTo>
                  <a:lnTo>
                    <a:pt x="112" y="184"/>
                  </a:lnTo>
                  <a:lnTo>
                    <a:pt x="108" y="188"/>
                  </a:lnTo>
                  <a:lnTo>
                    <a:pt x="104" y="188"/>
                  </a:lnTo>
                  <a:lnTo>
                    <a:pt x="100" y="192"/>
                  </a:lnTo>
                  <a:lnTo>
                    <a:pt x="96" y="192"/>
                  </a:lnTo>
                  <a:lnTo>
                    <a:pt x="96" y="196"/>
                  </a:lnTo>
                  <a:lnTo>
                    <a:pt x="92" y="200"/>
                  </a:lnTo>
                  <a:lnTo>
                    <a:pt x="88" y="200"/>
                  </a:lnTo>
                  <a:lnTo>
                    <a:pt x="84" y="200"/>
                  </a:lnTo>
                  <a:lnTo>
                    <a:pt x="80" y="200"/>
                  </a:lnTo>
                  <a:lnTo>
                    <a:pt x="76" y="200"/>
                  </a:lnTo>
                  <a:lnTo>
                    <a:pt x="72" y="200"/>
                  </a:lnTo>
                  <a:lnTo>
                    <a:pt x="68" y="200"/>
                  </a:lnTo>
                  <a:lnTo>
                    <a:pt x="64" y="200"/>
                  </a:lnTo>
                  <a:lnTo>
                    <a:pt x="60" y="200"/>
                  </a:lnTo>
                  <a:lnTo>
                    <a:pt x="56" y="200"/>
                  </a:lnTo>
                  <a:lnTo>
                    <a:pt x="56" y="204"/>
                  </a:lnTo>
                  <a:lnTo>
                    <a:pt x="52" y="204"/>
                  </a:lnTo>
                  <a:lnTo>
                    <a:pt x="48" y="204"/>
                  </a:lnTo>
                  <a:lnTo>
                    <a:pt x="48" y="208"/>
                  </a:lnTo>
                  <a:lnTo>
                    <a:pt x="44" y="208"/>
                  </a:lnTo>
                  <a:lnTo>
                    <a:pt x="40" y="208"/>
                  </a:lnTo>
                  <a:lnTo>
                    <a:pt x="32" y="208"/>
                  </a:lnTo>
                  <a:lnTo>
                    <a:pt x="28" y="208"/>
                  </a:lnTo>
                  <a:lnTo>
                    <a:pt x="24" y="208"/>
                  </a:lnTo>
                  <a:lnTo>
                    <a:pt x="24" y="204"/>
                  </a:lnTo>
                  <a:lnTo>
                    <a:pt x="20" y="204"/>
                  </a:lnTo>
                  <a:lnTo>
                    <a:pt x="16" y="204"/>
                  </a:lnTo>
                  <a:lnTo>
                    <a:pt x="16" y="196"/>
                  </a:lnTo>
                  <a:lnTo>
                    <a:pt x="20" y="196"/>
                  </a:lnTo>
                  <a:lnTo>
                    <a:pt x="24" y="196"/>
                  </a:lnTo>
                  <a:lnTo>
                    <a:pt x="24" y="192"/>
                  </a:lnTo>
                  <a:lnTo>
                    <a:pt x="24" y="188"/>
                  </a:lnTo>
                  <a:lnTo>
                    <a:pt x="24" y="184"/>
                  </a:lnTo>
                  <a:lnTo>
                    <a:pt x="24" y="180"/>
                  </a:lnTo>
                  <a:lnTo>
                    <a:pt x="16" y="172"/>
                  </a:lnTo>
                  <a:lnTo>
                    <a:pt x="16" y="168"/>
                  </a:lnTo>
                  <a:lnTo>
                    <a:pt x="16" y="164"/>
                  </a:lnTo>
                  <a:lnTo>
                    <a:pt x="16" y="160"/>
                  </a:lnTo>
                  <a:lnTo>
                    <a:pt x="16" y="156"/>
                  </a:lnTo>
                  <a:lnTo>
                    <a:pt x="12" y="152"/>
                  </a:lnTo>
                  <a:lnTo>
                    <a:pt x="8" y="148"/>
                  </a:lnTo>
                  <a:lnTo>
                    <a:pt x="8" y="144"/>
                  </a:lnTo>
                  <a:lnTo>
                    <a:pt x="8" y="140"/>
                  </a:lnTo>
                  <a:lnTo>
                    <a:pt x="4" y="136"/>
                  </a:lnTo>
                  <a:lnTo>
                    <a:pt x="0" y="132"/>
                  </a:lnTo>
                  <a:lnTo>
                    <a:pt x="4" y="132"/>
                  </a:lnTo>
                  <a:lnTo>
                    <a:pt x="4" y="136"/>
                  </a:lnTo>
                  <a:lnTo>
                    <a:pt x="8" y="136"/>
                  </a:lnTo>
                  <a:lnTo>
                    <a:pt x="4" y="132"/>
                  </a:lnTo>
                  <a:lnTo>
                    <a:pt x="4" y="128"/>
                  </a:lnTo>
                  <a:lnTo>
                    <a:pt x="4" y="132"/>
                  </a:lnTo>
                  <a:lnTo>
                    <a:pt x="8" y="136"/>
                  </a:lnTo>
                  <a:lnTo>
                    <a:pt x="8" y="132"/>
                  </a:lnTo>
                  <a:lnTo>
                    <a:pt x="12" y="132"/>
                  </a:lnTo>
                  <a:lnTo>
                    <a:pt x="8" y="128"/>
                  </a:lnTo>
                  <a:lnTo>
                    <a:pt x="4" y="124"/>
                  </a:lnTo>
                  <a:lnTo>
                    <a:pt x="4" y="120"/>
                  </a:lnTo>
                  <a:lnTo>
                    <a:pt x="4" y="116"/>
                  </a:lnTo>
                  <a:lnTo>
                    <a:pt x="4" y="112"/>
                  </a:lnTo>
                  <a:lnTo>
                    <a:pt x="8" y="108"/>
                  </a:lnTo>
                  <a:lnTo>
                    <a:pt x="8" y="104"/>
                  </a:lnTo>
                  <a:lnTo>
                    <a:pt x="4" y="100"/>
                  </a:lnTo>
                  <a:lnTo>
                    <a:pt x="8" y="96"/>
                  </a:lnTo>
                  <a:lnTo>
                    <a:pt x="8" y="100"/>
                  </a:lnTo>
                  <a:lnTo>
                    <a:pt x="12" y="100"/>
                  </a:lnTo>
                  <a:lnTo>
                    <a:pt x="12" y="96"/>
                  </a:lnTo>
                  <a:lnTo>
                    <a:pt x="16" y="96"/>
                  </a:lnTo>
                  <a:lnTo>
                    <a:pt x="20" y="92"/>
                  </a:lnTo>
                  <a:lnTo>
                    <a:pt x="24" y="92"/>
                  </a:lnTo>
                  <a:lnTo>
                    <a:pt x="24" y="88"/>
                  </a:lnTo>
                  <a:lnTo>
                    <a:pt x="28" y="88"/>
                  </a:lnTo>
                  <a:lnTo>
                    <a:pt x="28" y="84"/>
                  </a:lnTo>
                  <a:lnTo>
                    <a:pt x="32" y="84"/>
                  </a:lnTo>
                  <a:lnTo>
                    <a:pt x="36" y="84"/>
                  </a:lnTo>
                  <a:lnTo>
                    <a:pt x="40" y="84"/>
                  </a:lnTo>
                  <a:lnTo>
                    <a:pt x="44" y="84"/>
                  </a:lnTo>
                  <a:lnTo>
                    <a:pt x="44" y="80"/>
                  </a:lnTo>
                  <a:lnTo>
                    <a:pt x="48" y="80"/>
                  </a:lnTo>
                  <a:lnTo>
                    <a:pt x="52" y="80"/>
                  </a:lnTo>
                  <a:lnTo>
                    <a:pt x="56" y="80"/>
                  </a:lnTo>
                  <a:lnTo>
                    <a:pt x="60" y="80"/>
                  </a:lnTo>
                  <a:lnTo>
                    <a:pt x="64" y="80"/>
                  </a:lnTo>
                  <a:lnTo>
                    <a:pt x="68" y="76"/>
                  </a:lnTo>
                  <a:lnTo>
                    <a:pt x="72" y="72"/>
                  </a:lnTo>
                  <a:lnTo>
                    <a:pt x="72" y="68"/>
                  </a:lnTo>
                  <a:lnTo>
                    <a:pt x="76" y="68"/>
                  </a:lnTo>
                  <a:lnTo>
                    <a:pt x="76" y="64"/>
                  </a:lnTo>
                  <a:lnTo>
                    <a:pt x="80" y="64"/>
                  </a:lnTo>
                  <a:lnTo>
                    <a:pt x="80" y="60"/>
                  </a:lnTo>
                  <a:lnTo>
                    <a:pt x="80" y="56"/>
                  </a:lnTo>
                  <a:lnTo>
                    <a:pt x="84" y="52"/>
                  </a:lnTo>
                  <a:lnTo>
                    <a:pt x="84" y="48"/>
                  </a:lnTo>
                  <a:lnTo>
                    <a:pt x="88" y="52"/>
                  </a:lnTo>
                  <a:lnTo>
                    <a:pt x="88" y="56"/>
                  </a:lnTo>
                  <a:lnTo>
                    <a:pt x="92" y="56"/>
                  </a:lnTo>
                  <a:lnTo>
                    <a:pt x="92" y="52"/>
                  </a:lnTo>
                  <a:lnTo>
                    <a:pt x="92" y="56"/>
                  </a:lnTo>
                  <a:lnTo>
                    <a:pt x="96" y="52"/>
                  </a:lnTo>
                  <a:lnTo>
                    <a:pt x="92" y="52"/>
                  </a:lnTo>
                  <a:lnTo>
                    <a:pt x="92" y="48"/>
                  </a:lnTo>
                  <a:lnTo>
                    <a:pt x="96" y="48"/>
                  </a:lnTo>
                  <a:lnTo>
                    <a:pt x="100" y="48"/>
                  </a:lnTo>
                  <a:lnTo>
                    <a:pt x="104" y="48"/>
                  </a:lnTo>
                  <a:lnTo>
                    <a:pt x="100" y="48"/>
                  </a:lnTo>
                  <a:lnTo>
                    <a:pt x="96" y="48"/>
                  </a:lnTo>
                  <a:lnTo>
                    <a:pt x="100" y="44"/>
                  </a:lnTo>
                  <a:lnTo>
                    <a:pt x="100" y="40"/>
                  </a:lnTo>
                  <a:lnTo>
                    <a:pt x="104" y="40"/>
                  </a:lnTo>
                  <a:lnTo>
                    <a:pt x="104" y="36"/>
                  </a:lnTo>
                  <a:lnTo>
                    <a:pt x="104" y="32"/>
                  </a:lnTo>
                  <a:lnTo>
                    <a:pt x="108" y="32"/>
                  </a:lnTo>
                  <a:lnTo>
                    <a:pt x="112" y="32"/>
                  </a:lnTo>
                  <a:lnTo>
                    <a:pt x="112" y="28"/>
                  </a:lnTo>
                  <a:lnTo>
                    <a:pt x="116" y="28"/>
                  </a:lnTo>
                  <a:lnTo>
                    <a:pt x="120" y="28"/>
                  </a:lnTo>
                  <a:lnTo>
                    <a:pt x="120" y="24"/>
                  </a:lnTo>
                  <a:lnTo>
                    <a:pt x="124" y="28"/>
                  </a:lnTo>
                  <a:lnTo>
                    <a:pt x="128" y="32"/>
                  </a:lnTo>
                  <a:lnTo>
                    <a:pt x="128" y="36"/>
                  </a:lnTo>
                  <a:lnTo>
                    <a:pt x="132" y="40"/>
                  </a:lnTo>
                  <a:lnTo>
                    <a:pt x="132" y="36"/>
                  </a:lnTo>
                  <a:lnTo>
                    <a:pt x="136" y="36"/>
                  </a:lnTo>
                  <a:lnTo>
                    <a:pt x="140" y="36"/>
                  </a:lnTo>
                  <a:lnTo>
                    <a:pt x="144" y="36"/>
                  </a:lnTo>
                  <a:lnTo>
                    <a:pt x="144" y="32"/>
                  </a:lnTo>
                  <a:lnTo>
                    <a:pt x="140" y="32"/>
                  </a:lnTo>
                  <a:lnTo>
                    <a:pt x="140" y="28"/>
                  </a:lnTo>
                  <a:lnTo>
                    <a:pt x="144" y="28"/>
                  </a:lnTo>
                  <a:lnTo>
                    <a:pt x="144" y="24"/>
                  </a:lnTo>
                  <a:lnTo>
                    <a:pt x="148" y="24"/>
                  </a:lnTo>
                  <a:lnTo>
                    <a:pt x="148" y="20"/>
                  </a:lnTo>
                  <a:lnTo>
                    <a:pt x="152" y="16"/>
                  </a:lnTo>
                  <a:lnTo>
                    <a:pt x="156" y="16"/>
                  </a:lnTo>
                  <a:lnTo>
                    <a:pt x="156" y="12"/>
                  </a:lnTo>
                  <a:lnTo>
                    <a:pt x="160" y="12"/>
                  </a:lnTo>
                  <a:lnTo>
                    <a:pt x="164" y="12"/>
                  </a:lnTo>
                  <a:lnTo>
                    <a:pt x="168" y="12"/>
                  </a:lnTo>
                  <a:lnTo>
                    <a:pt x="172" y="12"/>
                  </a:lnTo>
                  <a:lnTo>
                    <a:pt x="172" y="8"/>
                  </a:lnTo>
                  <a:lnTo>
                    <a:pt x="168" y="8"/>
                  </a:lnTo>
                  <a:lnTo>
                    <a:pt x="168" y="4"/>
                  </a:lnTo>
                  <a:lnTo>
                    <a:pt x="164" y="4"/>
                  </a:lnTo>
                  <a:lnTo>
                    <a:pt x="168" y="4"/>
                  </a:lnTo>
                  <a:lnTo>
                    <a:pt x="172" y="4"/>
                  </a:lnTo>
                  <a:lnTo>
                    <a:pt x="172" y="8"/>
                  </a:lnTo>
                  <a:lnTo>
                    <a:pt x="176" y="8"/>
                  </a:lnTo>
                  <a:lnTo>
                    <a:pt x="184" y="8"/>
                  </a:lnTo>
                  <a:lnTo>
                    <a:pt x="184" y="12"/>
                  </a:lnTo>
                  <a:lnTo>
                    <a:pt x="188" y="8"/>
                  </a:lnTo>
                  <a:lnTo>
                    <a:pt x="188" y="12"/>
                  </a:lnTo>
                  <a:lnTo>
                    <a:pt x="192" y="12"/>
                  </a:lnTo>
                  <a:lnTo>
                    <a:pt x="196" y="12"/>
                  </a:lnTo>
                  <a:lnTo>
                    <a:pt x="200" y="16"/>
                  </a:lnTo>
                  <a:lnTo>
                    <a:pt x="200" y="12"/>
                  </a:lnTo>
                  <a:lnTo>
                    <a:pt x="204" y="12"/>
                  </a:lnTo>
                  <a:lnTo>
                    <a:pt x="204" y="16"/>
                  </a:lnTo>
                  <a:lnTo>
                    <a:pt x="204" y="20"/>
                  </a:lnTo>
                  <a:lnTo>
                    <a:pt x="200" y="20"/>
                  </a:lnTo>
                  <a:lnTo>
                    <a:pt x="196" y="24"/>
                  </a:lnTo>
                  <a:lnTo>
                    <a:pt x="200" y="24"/>
                  </a:lnTo>
                  <a:lnTo>
                    <a:pt x="196" y="28"/>
                  </a:lnTo>
                  <a:lnTo>
                    <a:pt x="196" y="32"/>
                  </a:lnTo>
                  <a:lnTo>
                    <a:pt x="192" y="32"/>
                  </a:lnTo>
                  <a:lnTo>
                    <a:pt x="192" y="36"/>
                  </a:lnTo>
                  <a:lnTo>
                    <a:pt x="196" y="36"/>
                  </a:lnTo>
                  <a:lnTo>
                    <a:pt x="200" y="40"/>
                  </a:lnTo>
                  <a:lnTo>
                    <a:pt x="204" y="40"/>
                  </a:lnTo>
                  <a:lnTo>
                    <a:pt x="204" y="44"/>
                  </a:lnTo>
                  <a:lnTo>
                    <a:pt x="208" y="44"/>
                  </a:lnTo>
                  <a:lnTo>
                    <a:pt x="212" y="44"/>
                  </a:lnTo>
                  <a:lnTo>
                    <a:pt x="212" y="48"/>
                  </a:lnTo>
                  <a:lnTo>
                    <a:pt x="216" y="48"/>
                  </a:lnTo>
                  <a:lnTo>
                    <a:pt x="216" y="52"/>
                  </a:lnTo>
                  <a:lnTo>
                    <a:pt x="220" y="52"/>
                  </a:lnTo>
                  <a:lnTo>
                    <a:pt x="224" y="52"/>
                  </a:lnTo>
                  <a:lnTo>
                    <a:pt x="224" y="56"/>
                  </a:lnTo>
                  <a:lnTo>
                    <a:pt x="228" y="56"/>
                  </a:lnTo>
                  <a:lnTo>
                    <a:pt x="232" y="60"/>
                  </a:lnTo>
                  <a:lnTo>
                    <a:pt x="236" y="60"/>
                  </a:lnTo>
                  <a:lnTo>
                    <a:pt x="240" y="56"/>
                  </a:lnTo>
                  <a:lnTo>
                    <a:pt x="244" y="52"/>
                  </a:lnTo>
                  <a:lnTo>
                    <a:pt x="244" y="48"/>
                  </a:lnTo>
                  <a:lnTo>
                    <a:pt x="244" y="44"/>
                  </a:lnTo>
                  <a:lnTo>
                    <a:pt x="248" y="40"/>
                  </a:lnTo>
                  <a:lnTo>
                    <a:pt x="248" y="36"/>
                  </a:lnTo>
                  <a:lnTo>
                    <a:pt x="244" y="32"/>
                  </a:lnTo>
                  <a:lnTo>
                    <a:pt x="248" y="28"/>
                  </a:lnTo>
                  <a:lnTo>
                    <a:pt x="248" y="24"/>
                  </a:lnTo>
                  <a:lnTo>
                    <a:pt x="248" y="20"/>
                  </a:lnTo>
                  <a:lnTo>
                    <a:pt x="248" y="16"/>
                  </a:lnTo>
                  <a:lnTo>
                    <a:pt x="248" y="12"/>
                  </a:lnTo>
                  <a:lnTo>
                    <a:pt x="248" y="8"/>
                  </a:lnTo>
                  <a:lnTo>
                    <a:pt x="252" y="4"/>
                  </a:lnTo>
                  <a:lnTo>
                    <a:pt x="252" y="0"/>
                  </a:lnTo>
                  <a:close/>
                </a:path>
              </a:pathLst>
            </a:custGeom>
            <a:solidFill>
              <a:srgbClr val="CCFFFF"/>
            </a:solidFill>
            <a:ln w="6350">
              <a:solidFill>
                <a:srgbClr val="CCFFFF"/>
              </a:solidFill>
              <a:prstDash val="solid"/>
              <a:round/>
              <a:headEnd/>
              <a:tailEnd/>
            </a:ln>
          </p:spPr>
          <p:txBody>
            <a:bodyPr/>
            <a:lstStyle/>
            <a:p>
              <a:endParaRPr lang="it-IT"/>
            </a:p>
          </p:txBody>
        </p:sp>
        <p:sp>
          <p:nvSpPr>
            <p:cNvPr id="23681" name="Freeform 126">
              <a:extLst>
                <a:ext uri="{FF2B5EF4-FFF2-40B4-BE49-F238E27FC236}">
                  <a16:creationId xmlns:a16="http://schemas.microsoft.com/office/drawing/2014/main" id="{E8368B97-3D09-85BF-7BDB-EF1EE1B42064}"/>
                </a:ext>
              </a:extLst>
            </p:cNvPr>
            <p:cNvSpPr>
              <a:spLocks/>
            </p:cNvSpPr>
            <p:nvPr/>
          </p:nvSpPr>
          <p:spPr bwMode="auto">
            <a:xfrm>
              <a:off x="2257" y="3393"/>
              <a:ext cx="85" cy="101"/>
            </a:xfrm>
            <a:custGeom>
              <a:avLst/>
              <a:gdLst>
                <a:gd name="T0" fmla="*/ 0 w 44"/>
                <a:gd name="T1" fmla="*/ 2147483646 h 40"/>
                <a:gd name="T2" fmla="*/ 0 w 44"/>
                <a:gd name="T3" fmla="*/ 2147483646 h 40"/>
                <a:gd name="T4" fmla="*/ 0 w 44"/>
                <a:gd name="T5" fmla="*/ 2147483646 h 40"/>
                <a:gd name="T6" fmla="*/ 0 w 44"/>
                <a:gd name="T7" fmla="*/ 2147483646 h 40"/>
                <a:gd name="T8" fmla="*/ 0 w 44"/>
                <a:gd name="T9" fmla="*/ 2147483646 h 40"/>
                <a:gd name="T10" fmla="*/ 0 w 44"/>
                <a:gd name="T11" fmla="*/ 2147483646 h 40"/>
                <a:gd name="T12" fmla="*/ 408773527 w 44"/>
                <a:gd name="T13" fmla="*/ 2147483646 h 40"/>
                <a:gd name="T14" fmla="*/ 408773527 w 44"/>
                <a:gd name="T15" fmla="*/ 0 h 40"/>
                <a:gd name="T16" fmla="*/ 789676132 w 44"/>
                <a:gd name="T17" fmla="*/ 0 h 40"/>
                <a:gd name="T18" fmla="*/ 1196129468 w 44"/>
                <a:gd name="T19" fmla="*/ 0 h 40"/>
                <a:gd name="T20" fmla="*/ 1634753262 w 44"/>
                <a:gd name="T21" fmla="*/ 0 h 40"/>
                <a:gd name="T22" fmla="*/ 2043532333 w 44"/>
                <a:gd name="T23" fmla="*/ 2147483646 h 40"/>
                <a:gd name="T24" fmla="*/ 2043532333 w 44"/>
                <a:gd name="T25" fmla="*/ 2147483646 h 40"/>
                <a:gd name="T26" fmla="*/ 2147483646 w 44"/>
                <a:gd name="T27" fmla="*/ 2147483646 h 40"/>
                <a:gd name="T28" fmla="*/ 2147483646 w 44"/>
                <a:gd name="T29" fmla="*/ 2147483646 h 40"/>
                <a:gd name="T30" fmla="*/ 2147483646 w 44"/>
                <a:gd name="T31" fmla="*/ 2147483646 h 40"/>
                <a:gd name="T32" fmla="*/ 2147483646 w 44"/>
                <a:gd name="T33" fmla="*/ 2147483646 h 40"/>
                <a:gd name="T34" fmla="*/ 2147483646 w 44"/>
                <a:gd name="T35" fmla="*/ 2147483646 h 40"/>
                <a:gd name="T36" fmla="*/ 2147483646 w 44"/>
                <a:gd name="T37" fmla="*/ 2147483646 h 40"/>
                <a:gd name="T38" fmla="*/ 2147483646 w 44"/>
                <a:gd name="T39" fmla="*/ 2147483646 h 40"/>
                <a:gd name="T40" fmla="*/ 2147483646 w 44"/>
                <a:gd name="T41" fmla="*/ 2147483646 h 40"/>
                <a:gd name="T42" fmla="*/ 2147483646 w 44"/>
                <a:gd name="T43" fmla="*/ 2147483646 h 40"/>
                <a:gd name="T44" fmla="*/ 2147483646 w 44"/>
                <a:gd name="T45" fmla="*/ 2147483646 h 40"/>
                <a:gd name="T46" fmla="*/ 2147483646 w 44"/>
                <a:gd name="T47" fmla="*/ 2147483646 h 40"/>
                <a:gd name="T48" fmla="*/ 2147483646 w 44"/>
                <a:gd name="T49" fmla="*/ 2147483646 h 40"/>
                <a:gd name="T50" fmla="*/ 2147483646 w 44"/>
                <a:gd name="T51" fmla="*/ 2147483646 h 40"/>
                <a:gd name="T52" fmla="*/ 2147483646 w 44"/>
                <a:gd name="T53" fmla="*/ 2147483646 h 40"/>
                <a:gd name="T54" fmla="*/ 2147483646 w 44"/>
                <a:gd name="T55" fmla="*/ 2147483646 h 40"/>
                <a:gd name="T56" fmla="*/ 2147483646 w 44"/>
                <a:gd name="T57" fmla="*/ 2147483646 h 40"/>
                <a:gd name="T58" fmla="*/ 2147483646 w 44"/>
                <a:gd name="T59" fmla="*/ 2147483646 h 40"/>
                <a:gd name="T60" fmla="*/ 2043532333 w 44"/>
                <a:gd name="T61" fmla="*/ 2147483646 h 40"/>
                <a:gd name="T62" fmla="*/ 1634753262 w 44"/>
                <a:gd name="T63" fmla="*/ 2147483646 h 40"/>
                <a:gd name="T64" fmla="*/ 1196129468 w 44"/>
                <a:gd name="T65" fmla="*/ 2147483646 h 40"/>
                <a:gd name="T66" fmla="*/ 789676132 w 44"/>
                <a:gd name="T67" fmla="*/ 2147483646 h 40"/>
                <a:gd name="T68" fmla="*/ 408773527 w 44"/>
                <a:gd name="T69" fmla="*/ 2147483646 h 40"/>
                <a:gd name="T70" fmla="*/ 0 w 44"/>
                <a:gd name="T71" fmla="*/ 2147483646 h 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4"/>
                <a:gd name="T109" fmla="*/ 0 h 40"/>
                <a:gd name="T110" fmla="*/ 44 w 44"/>
                <a:gd name="T111" fmla="*/ 40 h 4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4" h="40">
                  <a:moveTo>
                    <a:pt x="0" y="32"/>
                  </a:moveTo>
                  <a:lnTo>
                    <a:pt x="0" y="28"/>
                  </a:lnTo>
                  <a:lnTo>
                    <a:pt x="0" y="24"/>
                  </a:lnTo>
                  <a:lnTo>
                    <a:pt x="0" y="20"/>
                  </a:lnTo>
                  <a:lnTo>
                    <a:pt x="0" y="16"/>
                  </a:lnTo>
                  <a:lnTo>
                    <a:pt x="0" y="12"/>
                  </a:lnTo>
                  <a:lnTo>
                    <a:pt x="4" y="4"/>
                  </a:lnTo>
                  <a:lnTo>
                    <a:pt x="4" y="0"/>
                  </a:lnTo>
                  <a:lnTo>
                    <a:pt x="8" y="0"/>
                  </a:lnTo>
                  <a:lnTo>
                    <a:pt x="12" y="0"/>
                  </a:lnTo>
                  <a:lnTo>
                    <a:pt x="16" y="0"/>
                  </a:lnTo>
                  <a:lnTo>
                    <a:pt x="20" y="4"/>
                  </a:lnTo>
                  <a:lnTo>
                    <a:pt x="20" y="8"/>
                  </a:lnTo>
                  <a:lnTo>
                    <a:pt x="24" y="4"/>
                  </a:lnTo>
                  <a:lnTo>
                    <a:pt x="24" y="8"/>
                  </a:lnTo>
                  <a:lnTo>
                    <a:pt x="28" y="8"/>
                  </a:lnTo>
                  <a:lnTo>
                    <a:pt x="32" y="12"/>
                  </a:lnTo>
                  <a:lnTo>
                    <a:pt x="36" y="12"/>
                  </a:lnTo>
                  <a:lnTo>
                    <a:pt x="36" y="16"/>
                  </a:lnTo>
                  <a:lnTo>
                    <a:pt x="40" y="20"/>
                  </a:lnTo>
                  <a:lnTo>
                    <a:pt x="44" y="20"/>
                  </a:lnTo>
                  <a:lnTo>
                    <a:pt x="40" y="24"/>
                  </a:lnTo>
                  <a:lnTo>
                    <a:pt x="40" y="28"/>
                  </a:lnTo>
                  <a:lnTo>
                    <a:pt x="40" y="32"/>
                  </a:lnTo>
                  <a:lnTo>
                    <a:pt x="40" y="36"/>
                  </a:lnTo>
                  <a:lnTo>
                    <a:pt x="36" y="36"/>
                  </a:lnTo>
                  <a:lnTo>
                    <a:pt x="32" y="40"/>
                  </a:lnTo>
                  <a:lnTo>
                    <a:pt x="28" y="40"/>
                  </a:lnTo>
                  <a:lnTo>
                    <a:pt x="24" y="36"/>
                  </a:lnTo>
                  <a:lnTo>
                    <a:pt x="24" y="40"/>
                  </a:lnTo>
                  <a:lnTo>
                    <a:pt x="20" y="40"/>
                  </a:lnTo>
                  <a:lnTo>
                    <a:pt x="16" y="40"/>
                  </a:lnTo>
                  <a:lnTo>
                    <a:pt x="12" y="36"/>
                  </a:lnTo>
                  <a:lnTo>
                    <a:pt x="8" y="36"/>
                  </a:lnTo>
                  <a:lnTo>
                    <a:pt x="4" y="36"/>
                  </a:lnTo>
                  <a:lnTo>
                    <a:pt x="0" y="32"/>
                  </a:lnTo>
                  <a:close/>
                </a:path>
              </a:pathLst>
            </a:custGeom>
            <a:solidFill>
              <a:srgbClr val="CCFFFF"/>
            </a:solidFill>
            <a:ln w="6350">
              <a:solidFill>
                <a:srgbClr val="CCFFFF"/>
              </a:solidFill>
              <a:prstDash val="solid"/>
              <a:round/>
              <a:headEnd/>
              <a:tailEnd/>
            </a:ln>
          </p:spPr>
          <p:txBody>
            <a:bodyPr/>
            <a:lstStyle/>
            <a:p>
              <a:endParaRPr lang="it-IT"/>
            </a:p>
          </p:txBody>
        </p:sp>
        <p:sp>
          <p:nvSpPr>
            <p:cNvPr id="23682" name="Freeform 127">
              <a:extLst>
                <a:ext uri="{FF2B5EF4-FFF2-40B4-BE49-F238E27FC236}">
                  <a16:creationId xmlns:a16="http://schemas.microsoft.com/office/drawing/2014/main" id="{E3AED3A9-D0D1-5C2E-0920-F54E51850472}"/>
                </a:ext>
              </a:extLst>
            </p:cNvPr>
            <p:cNvSpPr>
              <a:spLocks noEditPoints="1"/>
            </p:cNvSpPr>
            <p:nvPr/>
          </p:nvSpPr>
          <p:spPr bwMode="auto">
            <a:xfrm>
              <a:off x="3354" y="1439"/>
              <a:ext cx="69" cy="62"/>
            </a:xfrm>
            <a:custGeom>
              <a:avLst/>
              <a:gdLst>
                <a:gd name="T0" fmla="*/ 0 w 36"/>
                <a:gd name="T1" fmla="*/ 2147483646 h 24"/>
                <a:gd name="T2" fmla="*/ 337070512 w 36"/>
                <a:gd name="T3" fmla="*/ 2147483646 h 24"/>
                <a:gd name="T4" fmla="*/ 646051815 w 36"/>
                <a:gd name="T5" fmla="*/ 2147483646 h 24"/>
                <a:gd name="T6" fmla="*/ 973742563 w 36"/>
                <a:gd name="T7" fmla="*/ 2147483646 h 24"/>
                <a:gd name="T8" fmla="*/ 1311109244 w 36"/>
                <a:gd name="T9" fmla="*/ 0 h 24"/>
                <a:gd name="T10" fmla="*/ 1619921286 w 36"/>
                <a:gd name="T11" fmla="*/ 0 h 24"/>
                <a:gd name="T12" fmla="*/ 1619921286 w 36"/>
                <a:gd name="T13" fmla="*/ 2147483646 h 24"/>
                <a:gd name="T14" fmla="*/ 1619921286 w 36"/>
                <a:gd name="T15" fmla="*/ 2147483646 h 24"/>
                <a:gd name="T16" fmla="*/ 973742563 w 36"/>
                <a:gd name="T17" fmla="*/ 2147483646 h 24"/>
                <a:gd name="T18" fmla="*/ 646051815 w 36"/>
                <a:gd name="T19" fmla="*/ 2147483646 h 24"/>
                <a:gd name="T20" fmla="*/ 337070512 w 36"/>
                <a:gd name="T21" fmla="*/ 2147483646 h 24"/>
                <a:gd name="T22" fmla="*/ 0 w 36"/>
                <a:gd name="T23" fmla="*/ 2147483646 h 24"/>
                <a:gd name="T24" fmla="*/ 973742563 w 36"/>
                <a:gd name="T25" fmla="*/ 2147483646 h 24"/>
                <a:gd name="T26" fmla="*/ 337070512 w 36"/>
                <a:gd name="T27" fmla="*/ 2147483646 h 24"/>
                <a:gd name="T28" fmla="*/ 337070512 w 36"/>
                <a:gd name="T29" fmla="*/ 2147483646 h 24"/>
                <a:gd name="T30" fmla="*/ 0 w 36"/>
                <a:gd name="T31" fmla="*/ 2147483646 h 24"/>
                <a:gd name="T32" fmla="*/ 0 w 36"/>
                <a:gd name="T33" fmla="*/ 2147483646 h 24"/>
                <a:gd name="T34" fmla="*/ 0 w 36"/>
                <a:gd name="T35" fmla="*/ 2147483646 h 24"/>
                <a:gd name="T36" fmla="*/ 337070512 w 36"/>
                <a:gd name="T37" fmla="*/ 2147483646 h 24"/>
                <a:gd name="T38" fmla="*/ 646051815 w 36"/>
                <a:gd name="T39" fmla="*/ 2147483646 h 24"/>
                <a:gd name="T40" fmla="*/ 646051815 w 36"/>
                <a:gd name="T41" fmla="*/ 2147483646 h 24"/>
                <a:gd name="T42" fmla="*/ 973742563 w 36"/>
                <a:gd name="T43" fmla="*/ 2147483646 h 24"/>
                <a:gd name="T44" fmla="*/ 973742563 w 36"/>
                <a:gd name="T45" fmla="*/ 2147483646 h 24"/>
                <a:gd name="T46" fmla="*/ 1311109244 w 36"/>
                <a:gd name="T47" fmla="*/ 2147483646 h 24"/>
                <a:gd name="T48" fmla="*/ 1619921286 w 36"/>
                <a:gd name="T49" fmla="*/ 2147483646 h 24"/>
                <a:gd name="T50" fmla="*/ 1619921286 w 36"/>
                <a:gd name="T51" fmla="*/ 2147483646 h 24"/>
                <a:gd name="T52" fmla="*/ 1957264609 w 36"/>
                <a:gd name="T53" fmla="*/ 2147483646 h 24"/>
                <a:gd name="T54" fmla="*/ 1957264609 w 36"/>
                <a:gd name="T55" fmla="*/ 2147483646 h 24"/>
                <a:gd name="T56" fmla="*/ 1619921286 w 36"/>
                <a:gd name="T57" fmla="*/ 2147483646 h 24"/>
                <a:gd name="T58" fmla="*/ 1619921286 w 36"/>
                <a:gd name="T59" fmla="*/ 2147483646 h 24"/>
                <a:gd name="T60" fmla="*/ 1311109244 w 36"/>
                <a:gd name="T61" fmla="*/ 2147483646 h 24"/>
                <a:gd name="T62" fmla="*/ 1619921286 w 36"/>
                <a:gd name="T63" fmla="*/ 2147483646 h 24"/>
                <a:gd name="T64" fmla="*/ 1311109244 w 36"/>
                <a:gd name="T65" fmla="*/ 2147483646 h 24"/>
                <a:gd name="T66" fmla="*/ 1311109244 w 36"/>
                <a:gd name="T67" fmla="*/ 2147483646 h 24"/>
                <a:gd name="T68" fmla="*/ 973742563 w 36"/>
                <a:gd name="T69" fmla="*/ 2147483646 h 24"/>
                <a:gd name="T70" fmla="*/ 1311109244 w 36"/>
                <a:gd name="T71" fmla="*/ 2147483646 h 24"/>
                <a:gd name="T72" fmla="*/ 973742563 w 36"/>
                <a:gd name="T73" fmla="*/ 2147483646 h 24"/>
                <a:gd name="T74" fmla="*/ 973742563 w 36"/>
                <a:gd name="T75" fmla="*/ 2147483646 h 24"/>
                <a:gd name="T76" fmla="*/ 2147483646 w 36"/>
                <a:gd name="T77" fmla="*/ 2147483646 h 24"/>
                <a:gd name="T78" fmla="*/ 2147483646 w 36"/>
                <a:gd name="T79" fmla="*/ 2147483646 h 24"/>
                <a:gd name="T80" fmla="*/ 2147483646 w 36"/>
                <a:gd name="T81" fmla="*/ 2147483646 h 24"/>
                <a:gd name="T82" fmla="*/ 1957264609 w 36"/>
                <a:gd name="T83" fmla="*/ 2147483646 h 24"/>
                <a:gd name="T84" fmla="*/ 2147483646 w 36"/>
                <a:gd name="T85" fmla="*/ 2147483646 h 24"/>
                <a:gd name="T86" fmla="*/ 2147483646 w 36"/>
                <a:gd name="T87" fmla="*/ 2147483646 h 24"/>
                <a:gd name="T88" fmla="*/ 2147483646 w 36"/>
                <a:gd name="T89" fmla="*/ 2147483646 h 24"/>
                <a:gd name="T90" fmla="*/ 2147483646 w 36"/>
                <a:gd name="T91" fmla="*/ 2147483646 h 24"/>
                <a:gd name="T92" fmla="*/ 2147483646 w 36"/>
                <a:gd name="T93" fmla="*/ 2147483646 h 24"/>
                <a:gd name="T94" fmla="*/ 2147483646 w 36"/>
                <a:gd name="T95" fmla="*/ 2147483646 h 24"/>
                <a:gd name="T96" fmla="*/ 2147483646 w 36"/>
                <a:gd name="T97" fmla="*/ 2147483646 h 24"/>
                <a:gd name="T98" fmla="*/ 2147483646 w 36"/>
                <a:gd name="T99" fmla="*/ 2147483646 h 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
                <a:gd name="T151" fmla="*/ 0 h 24"/>
                <a:gd name="T152" fmla="*/ 36 w 36"/>
                <a:gd name="T153" fmla="*/ 24 h 2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 h="24">
                  <a:moveTo>
                    <a:pt x="0" y="8"/>
                  </a:moveTo>
                  <a:lnTo>
                    <a:pt x="4" y="4"/>
                  </a:lnTo>
                  <a:lnTo>
                    <a:pt x="8" y="4"/>
                  </a:lnTo>
                  <a:lnTo>
                    <a:pt x="12" y="4"/>
                  </a:lnTo>
                  <a:lnTo>
                    <a:pt x="16" y="0"/>
                  </a:lnTo>
                  <a:lnTo>
                    <a:pt x="20" y="0"/>
                  </a:lnTo>
                  <a:lnTo>
                    <a:pt x="20" y="4"/>
                  </a:lnTo>
                  <a:lnTo>
                    <a:pt x="20" y="8"/>
                  </a:lnTo>
                  <a:lnTo>
                    <a:pt x="12" y="8"/>
                  </a:lnTo>
                  <a:lnTo>
                    <a:pt x="8" y="8"/>
                  </a:lnTo>
                  <a:lnTo>
                    <a:pt x="4" y="8"/>
                  </a:lnTo>
                  <a:lnTo>
                    <a:pt x="0" y="8"/>
                  </a:lnTo>
                  <a:close/>
                  <a:moveTo>
                    <a:pt x="12" y="24"/>
                  </a:moveTo>
                  <a:lnTo>
                    <a:pt x="4" y="24"/>
                  </a:lnTo>
                  <a:lnTo>
                    <a:pt x="4" y="20"/>
                  </a:lnTo>
                  <a:lnTo>
                    <a:pt x="0" y="20"/>
                  </a:lnTo>
                  <a:lnTo>
                    <a:pt x="0" y="16"/>
                  </a:lnTo>
                  <a:lnTo>
                    <a:pt x="0" y="12"/>
                  </a:lnTo>
                  <a:lnTo>
                    <a:pt x="4" y="12"/>
                  </a:lnTo>
                  <a:lnTo>
                    <a:pt x="8" y="8"/>
                  </a:lnTo>
                  <a:lnTo>
                    <a:pt x="8" y="12"/>
                  </a:lnTo>
                  <a:lnTo>
                    <a:pt x="12" y="12"/>
                  </a:lnTo>
                  <a:lnTo>
                    <a:pt x="12" y="8"/>
                  </a:lnTo>
                  <a:lnTo>
                    <a:pt x="16" y="8"/>
                  </a:lnTo>
                  <a:lnTo>
                    <a:pt x="20" y="8"/>
                  </a:lnTo>
                  <a:lnTo>
                    <a:pt x="20" y="12"/>
                  </a:lnTo>
                  <a:lnTo>
                    <a:pt x="24" y="12"/>
                  </a:lnTo>
                  <a:lnTo>
                    <a:pt x="24" y="16"/>
                  </a:lnTo>
                  <a:lnTo>
                    <a:pt x="20" y="16"/>
                  </a:lnTo>
                  <a:lnTo>
                    <a:pt x="20" y="12"/>
                  </a:lnTo>
                  <a:lnTo>
                    <a:pt x="16" y="16"/>
                  </a:lnTo>
                  <a:lnTo>
                    <a:pt x="20" y="16"/>
                  </a:lnTo>
                  <a:lnTo>
                    <a:pt x="16" y="16"/>
                  </a:lnTo>
                  <a:lnTo>
                    <a:pt x="16" y="20"/>
                  </a:lnTo>
                  <a:lnTo>
                    <a:pt x="12" y="20"/>
                  </a:lnTo>
                  <a:lnTo>
                    <a:pt x="16" y="20"/>
                  </a:lnTo>
                  <a:lnTo>
                    <a:pt x="12" y="20"/>
                  </a:lnTo>
                  <a:lnTo>
                    <a:pt x="12" y="24"/>
                  </a:lnTo>
                  <a:close/>
                  <a:moveTo>
                    <a:pt x="32" y="24"/>
                  </a:moveTo>
                  <a:lnTo>
                    <a:pt x="28" y="24"/>
                  </a:lnTo>
                  <a:lnTo>
                    <a:pt x="28" y="20"/>
                  </a:lnTo>
                  <a:lnTo>
                    <a:pt x="24" y="20"/>
                  </a:lnTo>
                  <a:lnTo>
                    <a:pt x="28" y="16"/>
                  </a:lnTo>
                  <a:lnTo>
                    <a:pt x="32" y="16"/>
                  </a:lnTo>
                  <a:lnTo>
                    <a:pt x="32" y="20"/>
                  </a:lnTo>
                  <a:lnTo>
                    <a:pt x="32" y="16"/>
                  </a:lnTo>
                  <a:lnTo>
                    <a:pt x="36" y="16"/>
                  </a:lnTo>
                  <a:lnTo>
                    <a:pt x="36" y="20"/>
                  </a:lnTo>
                  <a:lnTo>
                    <a:pt x="36" y="24"/>
                  </a:lnTo>
                  <a:lnTo>
                    <a:pt x="32" y="24"/>
                  </a:lnTo>
                  <a:close/>
                </a:path>
              </a:pathLst>
            </a:custGeom>
            <a:solidFill>
              <a:srgbClr val="CCFFFF"/>
            </a:solidFill>
            <a:ln w="6350">
              <a:solidFill>
                <a:srgbClr val="CCFFFF"/>
              </a:solidFill>
              <a:prstDash val="solid"/>
              <a:round/>
              <a:headEnd/>
              <a:tailEnd/>
            </a:ln>
          </p:spPr>
          <p:txBody>
            <a:bodyPr/>
            <a:lstStyle/>
            <a:p>
              <a:endParaRPr lang="it-IT"/>
            </a:p>
          </p:txBody>
        </p:sp>
        <p:sp>
          <p:nvSpPr>
            <p:cNvPr id="23683" name="Freeform 128">
              <a:extLst>
                <a:ext uri="{FF2B5EF4-FFF2-40B4-BE49-F238E27FC236}">
                  <a16:creationId xmlns:a16="http://schemas.microsoft.com/office/drawing/2014/main" id="{8741BFF5-40EC-468A-AB6B-4F930A1F5CA8}"/>
                </a:ext>
              </a:extLst>
            </p:cNvPr>
            <p:cNvSpPr>
              <a:spLocks/>
            </p:cNvSpPr>
            <p:nvPr/>
          </p:nvSpPr>
          <p:spPr bwMode="auto">
            <a:xfrm>
              <a:off x="3316" y="1501"/>
              <a:ext cx="153" cy="165"/>
            </a:xfrm>
            <a:custGeom>
              <a:avLst/>
              <a:gdLst>
                <a:gd name="T0" fmla="*/ 1238495128 w 80"/>
                <a:gd name="T1" fmla="*/ 2147483646 h 64"/>
                <a:gd name="T2" fmla="*/ 1537807188 w 80"/>
                <a:gd name="T3" fmla="*/ 2147483646 h 64"/>
                <a:gd name="T4" fmla="*/ 922852319 w 80"/>
                <a:gd name="T5" fmla="*/ 2147483646 h 64"/>
                <a:gd name="T6" fmla="*/ 601705818 w 80"/>
                <a:gd name="T7" fmla="*/ 2147483646 h 64"/>
                <a:gd name="T8" fmla="*/ 314617421 w 80"/>
                <a:gd name="T9" fmla="*/ 2147483646 h 64"/>
                <a:gd name="T10" fmla="*/ 314617421 w 80"/>
                <a:gd name="T11" fmla="*/ 2147483646 h 64"/>
                <a:gd name="T12" fmla="*/ 314617421 w 80"/>
                <a:gd name="T13" fmla="*/ 2147483646 h 64"/>
                <a:gd name="T14" fmla="*/ 314617421 w 80"/>
                <a:gd name="T15" fmla="*/ 2147483646 h 64"/>
                <a:gd name="T16" fmla="*/ 0 w 80"/>
                <a:gd name="T17" fmla="*/ 2147483646 h 64"/>
                <a:gd name="T18" fmla="*/ 314617421 w 80"/>
                <a:gd name="T19" fmla="*/ 2147483646 h 64"/>
                <a:gd name="T20" fmla="*/ 314617421 w 80"/>
                <a:gd name="T21" fmla="*/ 2147483646 h 64"/>
                <a:gd name="T22" fmla="*/ 601705818 w 80"/>
                <a:gd name="T23" fmla="*/ 2147483646 h 64"/>
                <a:gd name="T24" fmla="*/ 922852319 w 80"/>
                <a:gd name="T25" fmla="*/ 2147483646 h 64"/>
                <a:gd name="T26" fmla="*/ 922852319 w 80"/>
                <a:gd name="T27" fmla="*/ 2147483646 h 64"/>
                <a:gd name="T28" fmla="*/ 922852319 w 80"/>
                <a:gd name="T29" fmla="*/ 2147483646 h 64"/>
                <a:gd name="T30" fmla="*/ 1537807188 w 80"/>
                <a:gd name="T31" fmla="*/ 2147483646 h 64"/>
                <a:gd name="T32" fmla="*/ 1537807188 w 80"/>
                <a:gd name="T33" fmla="*/ 2147483646 h 64"/>
                <a:gd name="T34" fmla="*/ 1840214548 w 80"/>
                <a:gd name="T35" fmla="*/ 2147483646 h 64"/>
                <a:gd name="T36" fmla="*/ 2147483646 w 80"/>
                <a:gd name="T37" fmla="*/ 2147483646 h 64"/>
                <a:gd name="T38" fmla="*/ 2147483646 w 80"/>
                <a:gd name="T39" fmla="*/ 2147483646 h 64"/>
                <a:gd name="T40" fmla="*/ 2147483646 w 80"/>
                <a:gd name="T41" fmla="*/ 2147483646 h 64"/>
                <a:gd name="T42" fmla="*/ 1840214548 w 80"/>
                <a:gd name="T43" fmla="*/ 2147483646 h 64"/>
                <a:gd name="T44" fmla="*/ 1840214548 w 80"/>
                <a:gd name="T45" fmla="*/ 2147483646 h 64"/>
                <a:gd name="T46" fmla="*/ 2147483646 w 80"/>
                <a:gd name="T47" fmla="*/ 0 h 64"/>
                <a:gd name="T48" fmla="*/ 2147483646 w 80"/>
                <a:gd name="T49" fmla="*/ 2147483646 h 64"/>
                <a:gd name="T50" fmla="*/ 2147483646 w 80"/>
                <a:gd name="T51" fmla="*/ 2147483646 h 64"/>
                <a:gd name="T52" fmla="*/ 2147483646 w 80"/>
                <a:gd name="T53" fmla="*/ 2147483646 h 64"/>
                <a:gd name="T54" fmla="*/ 2147483646 w 80"/>
                <a:gd name="T55" fmla="*/ 2147483646 h 64"/>
                <a:gd name="T56" fmla="*/ 2147483646 w 80"/>
                <a:gd name="T57" fmla="*/ 2147483646 h 64"/>
                <a:gd name="T58" fmla="*/ 2147483646 w 80"/>
                <a:gd name="T59" fmla="*/ 2147483646 h 64"/>
                <a:gd name="T60" fmla="*/ 2147483646 w 80"/>
                <a:gd name="T61" fmla="*/ 2147483646 h 64"/>
                <a:gd name="T62" fmla="*/ 2147483646 w 80"/>
                <a:gd name="T63" fmla="*/ 2147483646 h 64"/>
                <a:gd name="T64" fmla="*/ 2147483646 w 80"/>
                <a:gd name="T65" fmla="*/ 2147483646 h 64"/>
                <a:gd name="T66" fmla="*/ 2147483646 w 80"/>
                <a:gd name="T67" fmla="*/ 2147483646 h 64"/>
                <a:gd name="T68" fmla="*/ 2147483646 w 80"/>
                <a:gd name="T69" fmla="*/ 2147483646 h 64"/>
                <a:gd name="T70" fmla="*/ 2147483646 w 80"/>
                <a:gd name="T71" fmla="*/ 2147483646 h 64"/>
                <a:gd name="T72" fmla="*/ 2147483646 w 80"/>
                <a:gd name="T73" fmla="*/ 2147483646 h 64"/>
                <a:gd name="T74" fmla="*/ 2147483646 w 80"/>
                <a:gd name="T75" fmla="*/ 2147483646 h 64"/>
                <a:gd name="T76" fmla="*/ 2147483646 w 80"/>
                <a:gd name="T77" fmla="*/ 2147483646 h 64"/>
                <a:gd name="T78" fmla="*/ 2147483646 w 80"/>
                <a:gd name="T79" fmla="*/ 2147483646 h 64"/>
                <a:gd name="T80" fmla="*/ 2147483646 w 80"/>
                <a:gd name="T81" fmla="*/ 2147483646 h 64"/>
                <a:gd name="T82" fmla="*/ 2147483646 w 80"/>
                <a:gd name="T83" fmla="*/ 2147483646 h 64"/>
                <a:gd name="T84" fmla="*/ 2147483646 w 80"/>
                <a:gd name="T85" fmla="*/ 2147483646 h 64"/>
                <a:gd name="T86" fmla="*/ 2147483646 w 80"/>
                <a:gd name="T87" fmla="*/ 2147483646 h 64"/>
                <a:gd name="T88" fmla="*/ 2147483646 w 80"/>
                <a:gd name="T89" fmla="*/ 2147483646 h 64"/>
                <a:gd name="T90" fmla="*/ 2147483646 w 80"/>
                <a:gd name="T91" fmla="*/ 2147483646 h 64"/>
                <a:gd name="T92" fmla="*/ 2147483646 w 80"/>
                <a:gd name="T93" fmla="*/ 2147483646 h 64"/>
                <a:gd name="T94" fmla="*/ 2147483646 w 80"/>
                <a:gd name="T95" fmla="*/ 2147483646 h 64"/>
                <a:gd name="T96" fmla="*/ 2147483646 w 80"/>
                <a:gd name="T97" fmla="*/ 2147483646 h 64"/>
                <a:gd name="T98" fmla="*/ 2147483646 w 80"/>
                <a:gd name="T99" fmla="*/ 2147483646 h 64"/>
                <a:gd name="T100" fmla="*/ 1840214548 w 80"/>
                <a:gd name="T101" fmla="*/ 2147483646 h 64"/>
                <a:gd name="T102" fmla="*/ 1840214548 w 80"/>
                <a:gd name="T103" fmla="*/ 2147483646 h 64"/>
                <a:gd name="T104" fmla="*/ 1238495128 w 80"/>
                <a:gd name="T105" fmla="*/ 2147483646 h 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0"/>
                <a:gd name="T160" fmla="*/ 0 h 64"/>
                <a:gd name="T161" fmla="*/ 80 w 80"/>
                <a:gd name="T162" fmla="*/ 64 h 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0" h="64">
                  <a:moveTo>
                    <a:pt x="16" y="64"/>
                  </a:moveTo>
                  <a:lnTo>
                    <a:pt x="16" y="60"/>
                  </a:lnTo>
                  <a:lnTo>
                    <a:pt x="16" y="56"/>
                  </a:lnTo>
                  <a:lnTo>
                    <a:pt x="20" y="52"/>
                  </a:lnTo>
                  <a:lnTo>
                    <a:pt x="16" y="52"/>
                  </a:lnTo>
                  <a:lnTo>
                    <a:pt x="12" y="48"/>
                  </a:lnTo>
                  <a:lnTo>
                    <a:pt x="8" y="52"/>
                  </a:lnTo>
                  <a:lnTo>
                    <a:pt x="8" y="48"/>
                  </a:lnTo>
                  <a:lnTo>
                    <a:pt x="4" y="48"/>
                  </a:lnTo>
                  <a:lnTo>
                    <a:pt x="4" y="44"/>
                  </a:lnTo>
                  <a:lnTo>
                    <a:pt x="8" y="44"/>
                  </a:lnTo>
                  <a:lnTo>
                    <a:pt x="4" y="44"/>
                  </a:lnTo>
                  <a:lnTo>
                    <a:pt x="4" y="40"/>
                  </a:lnTo>
                  <a:lnTo>
                    <a:pt x="4" y="36"/>
                  </a:lnTo>
                  <a:lnTo>
                    <a:pt x="0" y="36"/>
                  </a:lnTo>
                  <a:lnTo>
                    <a:pt x="4" y="36"/>
                  </a:lnTo>
                  <a:lnTo>
                    <a:pt x="0" y="36"/>
                  </a:lnTo>
                  <a:lnTo>
                    <a:pt x="0" y="32"/>
                  </a:lnTo>
                  <a:lnTo>
                    <a:pt x="4" y="32"/>
                  </a:lnTo>
                  <a:lnTo>
                    <a:pt x="4" y="28"/>
                  </a:lnTo>
                  <a:lnTo>
                    <a:pt x="0" y="28"/>
                  </a:lnTo>
                  <a:lnTo>
                    <a:pt x="4" y="28"/>
                  </a:lnTo>
                  <a:lnTo>
                    <a:pt x="8" y="28"/>
                  </a:lnTo>
                  <a:lnTo>
                    <a:pt x="8" y="24"/>
                  </a:lnTo>
                  <a:lnTo>
                    <a:pt x="12" y="24"/>
                  </a:lnTo>
                  <a:lnTo>
                    <a:pt x="12" y="20"/>
                  </a:lnTo>
                  <a:lnTo>
                    <a:pt x="8" y="20"/>
                  </a:lnTo>
                  <a:lnTo>
                    <a:pt x="12" y="20"/>
                  </a:lnTo>
                  <a:lnTo>
                    <a:pt x="12" y="16"/>
                  </a:lnTo>
                  <a:lnTo>
                    <a:pt x="12" y="12"/>
                  </a:lnTo>
                  <a:lnTo>
                    <a:pt x="16" y="12"/>
                  </a:lnTo>
                  <a:lnTo>
                    <a:pt x="20" y="12"/>
                  </a:lnTo>
                  <a:lnTo>
                    <a:pt x="20" y="16"/>
                  </a:lnTo>
                  <a:lnTo>
                    <a:pt x="20" y="12"/>
                  </a:lnTo>
                  <a:lnTo>
                    <a:pt x="24" y="12"/>
                  </a:lnTo>
                  <a:lnTo>
                    <a:pt x="24" y="8"/>
                  </a:lnTo>
                  <a:lnTo>
                    <a:pt x="28" y="12"/>
                  </a:lnTo>
                  <a:lnTo>
                    <a:pt x="28" y="8"/>
                  </a:lnTo>
                  <a:lnTo>
                    <a:pt x="24" y="8"/>
                  </a:lnTo>
                  <a:lnTo>
                    <a:pt x="28" y="8"/>
                  </a:lnTo>
                  <a:lnTo>
                    <a:pt x="24" y="8"/>
                  </a:lnTo>
                  <a:lnTo>
                    <a:pt x="28" y="8"/>
                  </a:lnTo>
                  <a:lnTo>
                    <a:pt x="24" y="8"/>
                  </a:lnTo>
                  <a:lnTo>
                    <a:pt x="24" y="4"/>
                  </a:lnTo>
                  <a:lnTo>
                    <a:pt x="28" y="4"/>
                  </a:lnTo>
                  <a:lnTo>
                    <a:pt x="24" y="4"/>
                  </a:lnTo>
                  <a:lnTo>
                    <a:pt x="24" y="0"/>
                  </a:lnTo>
                  <a:lnTo>
                    <a:pt x="32" y="0"/>
                  </a:lnTo>
                  <a:lnTo>
                    <a:pt x="36" y="0"/>
                  </a:lnTo>
                  <a:lnTo>
                    <a:pt x="36" y="4"/>
                  </a:lnTo>
                  <a:lnTo>
                    <a:pt x="40" y="4"/>
                  </a:lnTo>
                  <a:lnTo>
                    <a:pt x="44" y="4"/>
                  </a:lnTo>
                  <a:lnTo>
                    <a:pt x="44" y="8"/>
                  </a:lnTo>
                  <a:lnTo>
                    <a:pt x="48" y="8"/>
                  </a:lnTo>
                  <a:lnTo>
                    <a:pt x="52" y="8"/>
                  </a:lnTo>
                  <a:lnTo>
                    <a:pt x="56" y="8"/>
                  </a:lnTo>
                  <a:lnTo>
                    <a:pt x="60" y="4"/>
                  </a:lnTo>
                  <a:lnTo>
                    <a:pt x="64" y="4"/>
                  </a:lnTo>
                  <a:lnTo>
                    <a:pt x="64" y="8"/>
                  </a:lnTo>
                  <a:lnTo>
                    <a:pt x="68" y="8"/>
                  </a:lnTo>
                  <a:lnTo>
                    <a:pt x="68" y="12"/>
                  </a:lnTo>
                  <a:lnTo>
                    <a:pt x="72" y="12"/>
                  </a:lnTo>
                  <a:lnTo>
                    <a:pt x="76" y="16"/>
                  </a:lnTo>
                  <a:lnTo>
                    <a:pt x="72" y="16"/>
                  </a:lnTo>
                  <a:lnTo>
                    <a:pt x="72" y="20"/>
                  </a:lnTo>
                  <a:lnTo>
                    <a:pt x="76" y="20"/>
                  </a:lnTo>
                  <a:lnTo>
                    <a:pt x="76" y="24"/>
                  </a:lnTo>
                  <a:lnTo>
                    <a:pt x="76" y="28"/>
                  </a:lnTo>
                  <a:lnTo>
                    <a:pt x="80" y="32"/>
                  </a:lnTo>
                  <a:lnTo>
                    <a:pt x="76" y="36"/>
                  </a:lnTo>
                  <a:lnTo>
                    <a:pt x="76" y="32"/>
                  </a:lnTo>
                  <a:lnTo>
                    <a:pt x="72" y="32"/>
                  </a:lnTo>
                  <a:lnTo>
                    <a:pt x="72" y="36"/>
                  </a:lnTo>
                  <a:lnTo>
                    <a:pt x="68" y="36"/>
                  </a:lnTo>
                  <a:lnTo>
                    <a:pt x="64" y="36"/>
                  </a:lnTo>
                  <a:lnTo>
                    <a:pt x="60" y="40"/>
                  </a:lnTo>
                  <a:lnTo>
                    <a:pt x="56" y="40"/>
                  </a:lnTo>
                  <a:lnTo>
                    <a:pt x="56" y="44"/>
                  </a:lnTo>
                  <a:lnTo>
                    <a:pt x="60" y="44"/>
                  </a:lnTo>
                  <a:lnTo>
                    <a:pt x="56" y="44"/>
                  </a:lnTo>
                  <a:lnTo>
                    <a:pt x="56" y="48"/>
                  </a:lnTo>
                  <a:lnTo>
                    <a:pt x="60" y="48"/>
                  </a:lnTo>
                  <a:lnTo>
                    <a:pt x="64" y="48"/>
                  </a:lnTo>
                  <a:lnTo>
                    <a:pt x="64" y="52"/>
                  </a:lnTo>
                  <a:lnTo>
                    <a:pt x="68" y="52"/>
                  </a:lnTo>
                  <a:lnTo>
                    <a:pt x="72" y="56"/>
                  </a:lnTo>
                  <a:lnTo>
                    <a:pt x="68" y="56"/>
                  </a:lnTo>
                  <a:lnTo>
                    <a:pt x="64" y="56"/>
                  </a:lnTo>
                  <a:lnTo>
                    <a:pt x="60" y="56"/>
                  </a:lnTo>
                  <a:lnTo>
                    <a:pt x="60" y="60"/>
                  </a:lnTo>
                  <a:lnTo>
                    <a:pt x="60" y="64"/>
                  </a:lnTo>
                  <a:lnTo>
                    <a:pt x="64" y="64"/>
                  </a:lnTo>
                  <a:lnTo>
                    <a:pt x="60" y="64"/>
                  </a:lnTo>
                  <a:lnTo>
                    <a:pt x="56" y="64"/>
                  </a:lnTo>
                  <a:lnTo>
                    <a:pt x="48" y="64"/>
                  </a:lnTo>
                  <a:lnTo>
                    <a:pt x="44" y="64"/>
                  </a:lnTo>
                  <a:lnTo>
                    <a:pt x="40" y="64"/>
                  </a:lnTo>
                  <a:lnTo>
                    <a:pt x="36" y="64"/>
                  </a:lnTo>
                  <a:lnTo>
                    <a:pt x="32" y="64"/>
                  </a:lnTo>
                  <a:lnTo>
                    <a:pt x="28" y="64"/>
                  </a:lnTo>
                  <a:lnTo>
                    <a:pt x="24" y="64"/>
                  </a:lnTo>
                  <a:lnTo>
                    <a:pt x="24" y="60"/>
                  </a:lnTo>
                  <a:lnTo>
                    <a:pt x="20" y="64"/>
                  </a:lnTo>
                  <a:lnTo>
                    <a:pt x="24" y="64"/>
                  </a:lnTo>
                  <a:lnTo>
                    <a:pt x="20" y="64"/>
                  </a:lnTo>
                  <a:lnTo>
                    <a:pt x="16" y="64"/>
                  </a:lnTo>
                  <a:close/>
                </a:path>
              </a:pathLst>
            </a:custGeom>
            <a:solidFill>
              <a:srgbClr val="CCFFFF"/>
            </a:solidFill>
            <a:ln w="6350">
              <a:solidFill>
                <a:srgbClr val="CCFFFF"/>
              </a:solidFill>
              <a:prstDash val="solid"/>
              <a:round/>
              <a:headEnd/>
              <a:tailEnd/>
            </a:ln>
          </p:spPr>
          <p:txBody>
            <a:bodyPr/>
            <a:lstStyle/>
            <a:p>
              <a:endParaRPr lang="it-IT"/>
            </a:p>
          </p:txBody>
        </p:sp>
        <p:sp>
          <p:nvSpPr>
            <p:cNvPr id="23684" name="Freeform 129">
              <a:extLst>
                <a:ext uri="{FF2B5EF4-FFF2-40B4-BE49-F238E27FC236}">
                  <a16:creationId xmlns:a16="http://schemas.microsoft.com/office/drawing/2014/main" id="{4EDC679B-1B89-E696-A104-0A341ADBA412}"/>
                </a:ext>
              </a:extLst>
            </p:cNvPr>
            <p:cNvSpPr>
              <a:spLocks/>
            </p:cNvSpPr>
            <p:nvPr/>
          </p:nvSpPr>
          <p:spPr bwMode="auto">
            <a:xfrm>
              <a:off x="3454" y="1501"/>
              <a:ext cx="161" cy="133"/>
            </a:xfrm>
            <a:custGeom>
              <a:avLst/>
              <a:gdLst>
                <a:gd name="T0" fmla="*/ 2147483646 w 84"/>
                <a:gd name="T1" fmla="*/ 2147483646 h 52"/>
                <a:gd name="T2" fmla="*/ 2147483646 w 84"/>
                <a:gd name="T3" fmla="*/ 2147483646 h 52"/>
                <a:gd name="T4" fmla="*/ 2147483646 w 84"/>
                <a:gd name="T5" fmla="*/ 2147483646 h 52"/>
                <a:gd name="T6" fmla="*/ 2147483646 w 84"/>
                <a:gd name="T7" fmla="*/ 2147483646 h 52"/>
                <a:gd name="T8" fmla="*/ 2147483646 w 84"/>
                <a:gd name="T9" fmla="*/ 2147483646 h 52"/>
                <a:gd name="T10" fmla="*/ 2147483646 w 84"/>
                <a:gd name="T11" fmla="*/ 2147483646 h 52"/>
                <a:gd name="T12" fmla="*/ 2147483646 w 84"/>
                <a:gd name="T13" fmla="*/ 2147483646 h 52"/>
                <a:gd name="T14" fmla="*/ 2147483646 w 84"/>
                <a:gd name="T15" fmla="*/ 2147483646 h 52"/>
                <a:gd name="T16" fmla="*/ 2147483646 w 84"/>
                <a:gd name="T17" fmla="*/ 2147483646 h 52"/>
                <a:gd name="T18" fmla="*/ 1619921286 w 84"/>
                <a:gd name="T19" fmla="*/ 2147483646 h 52"/>
                <a:gd name="T20" fmla="*/ 1619921286 w 84"/>
                <a:gd name="T21" fmla="*/ 2147483646 h 52"/>
                <a:gd name="T22" fmla="*/ 973742563 w 84"/>
                <a:gd name="T23" fmla="*/ 2147483646 h 52"/>
                <a:gd name="T24" fmla="*/ 646051815 w 84"/>
                <a:gd name="T25" fmla="*/ 2147483646 h 52"/>
                <a:gd name="T26" fmla="*/ 337070512 w 84"/>
                <a:gd name="T27" fmla="*/ 2147483646 h 52"/>
                <a:gd name="T28" fmla="*/ 337070512 w 84"/>
                <a:gd name="T29" fmla="*/ 2147483646 h 52"/>
                <a:gd name="T30" fmla="*/ 337070512 w 84"/>
                <a:gd name="T31" fmla="*/ 2147483646 h 52"/>
                <a:gd name="T32" fmla="*/ 0 w 84"/>
                <a:gd name="T33" fmla="*/ 2147483646 h 52"/>
                <a:gd name="T34" fmla="*/ 0 w 84"/>
                <a:gd name="T35" fmla="*/ 2147483646 h 52"/>
                <a:gd name="T36" fmla="*/ 337070512 w 84"/>
                <a:gd name="T37" fmla="*/ 2147483646 h 52"/>
                <a:gd name="T38" fmla="*/ 1311109244 w 84"/>
                <a:gd name="T39" fmla="*/ 2147483646 h 52"/>
                <a:gd name="T40" fmla="*/ 1957264609 w 84"/>
                <a:gd name="T41" fmla="*/ 2147483646 h 52"/>
                <a:gd name="T42" fmla="*/ 2147483646 w 84"/>
                <a:gd name="T43" fmla="*/ 0 h 52"/>
                <a:gd name="T44" fmla="*/ 2147483646 w 84"/>
                <a:gd name="T45" fmla="*/ 2147483646 h 52"/>
                <a:gd name="T46" fmla="*/ 2147483646 w 84"/>
                <a:gd name="T47" fmla="*/ 2147483646 h 52"/>
                <a:gd name="T48" fmla="*/ 2147483646 w 84"/>
                <a:gd name="T49" fmla="*/ 2147483646 h 52"/>
                <a:gd name="T50" fmla="*/ 2147483646 w 84"/>
                <a:gd name="T51" fmla="*/ 2147483646 h 52"/>
                <a:gd name="T52" fmla="*/ 2147483646 w 84"/>
                <a:gd name="T53" fmla="*/ 2147483646 h 52"/>
                <a:gd name="T54" fmla="*/ 2147483646 w 84"/>
                <a:gd name="T55" fmla="*/ 2147483646 h 52"/>
                <a:gd name="T56" fmla="*/ 2147483646 w 84"/>
                <a:gd name="T57" fmla="*/ 2147483646 h 52"/>
                <a:gd name="T58" fmla="*/ 2147483646 w 84"/>
                <a:gd name="T59" fmla="*/ 2147483646 h 52"/>
                <a:gd name="T60" fmla="*/ 2147483646 w 84"/>
                <a:gd name="T61" fmla="*/ 2147483646 h 52"/>
                <a:gd name="T62" fmla="*/ 2147483646 w 84"/>
                <a:gd name="T63" fmla="*/ 2147483646 h 52"/>
                <a:gd name="T64" fmla="*/ 2147483646 w 84"/>
                <a:gd name="T65" fmla="*/ 2147483646 h 52"/>
                <a:gd name="T66" fmla="*/ 2147483646 w 84"/>
                <a:gd name="T67" fmla="*/ 2147483646 h 52"/>
                <a:gd name="T68" fmla="*/ 2147483646 w 84"/>
                <a:gd name="T69" fmla="*/ 2147483646 h 52"/>
                <a:gd name="T70" fmla="*/ 2147483646 w 84"/>
                <a:gd name="T71" fmla="*/ 2147483646 h 52"/>
                <a:gd name="T72" fmla="*/ 2147483646 w 84"/>
                <a:gd name="T73" fmla="*/ 2147483646 h 5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4"/>
                <a:gd name="T112" fmla="*/ 0 h 52"/>
                <a:gd name="T113" fmla="*/ 84 w 84"/>
                <a:gd name="T114" fmla="*/ 52 h 5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4" h="52">
                  <a:moveTo>
                    <a:pt x="72" y="52"/>
                  </a:moveTo>
                  <a:lnTo>
                    <a:pt x="68" y="48"/>
                  </a:lnTo>
                  <a:lnTo>
                    <a:pt x="64" y="48"/>
                  </a:lnTo>
                  <a:lnTo>
                    <a:pt x="60" y="48"/>
                  </a:lnTo>
                  <a:lnTo>
                    <a:pt x="56" y="48"/>
                  </a:lnTo>
                  <a:lnTo>
                    <a:pt x="52" y="48"/>
                  </a:lnTo>
                  <a:lnTo>
                    <a:pt x="48" y="48"/>
                  </a:lnTo>
                  <a:lnTo>
                    <a:pt x="44" y="44"/>
                  </a:lnTo>
                  <a:lnTo>
                    <a:pt x="44" y="48"/>
                  </a:lnTo>
                  <a:lnTo>
                    <a:pt x="40" y="48"/>
                  </a:lnTo>
                  <a:lnTo>
                    <a:pt x="40" y="44"/>
                  </a:lnTo>
                  <a:lnTo>
                    <a:pt x="36" y="44"/>
                  </a:lnTo>
                  <a:lnTo>
                    <a:pt x="32" y="40"/>
                  </a:lnTo>
                  <a:lnTo>
                    <a:pt x="32" y="44"/>
                  </a:lnTo>
                  <a:lnTo>
                    <a:pt x="32" y="40"/>
                  </a:lnTo>
                  <a:lnTo>
                    <a:pt x="28" y="40"/>
                  </a:lnTo>
                  <a:lnTo>
                    <a:pt x="32" y="40"/>
                  </a:lnTo>
                  <a:lnTo>
                    <a:pt x="28" y="40"/>
                  </a:lnTo>
                  <a:lnTo>
                    <a:pt x="24" y="40"/>
                  </a:lnTo>
                  <a:lnTo>
                    <a:pt x="20" y="40"/>
                  </a:lnTo>
                  <a:lnTo>
                    <a:pt x="16" y="40"/>
                  </a:lnTo>
                  <a:lnTo>
                    <a:pt x="20" y="36"/>
                  </a:lnTo>
                  <a:lnTo>
                    <a:pt x="16" y="36"/>
                  </a:lnTo>
                  <a:lnTo>
                    <a:pt x="12" y="36"/>
                  </a:lnTo>
                  <a:lnTo>
                    <a:pt x="8" y="36"/>
                  </a:lnTo>
                  <a:lnTo>
                    <a:pt x="8" y="32"/>
                  </a:lnTo>
                  <a:lnTo>
                    <a:pt x="8" y="36"/>
                  </a:lnTo>
                  <a:lnTo>
                    <a:pt x="4" y="36"/>
                  </a:lnTo>
                  <a:lnTo>
                    <a:pt x="8" y="32"/>
                  </a:lnTo>
                  <a:lnTo>
                    <a:pt x="4" y="28"/>
                  </a:lnTo>
                  <a:lnTo>
                    <a:pt x="4" y="24"/>
                  </a:lnTo>
                  <a:lnTo>
                    <a:pt x="4" y="20"/>
                  </a:lnTo>
                  <a:lnTo>
                    <a:pt x="0" y="20"/>
                  </a:lnTo>
                  <a:lnTo>
                    <a:pt x="0" y="16"/>
                  </a:lnTo>
                  <a:lnTo>
                    <a:pt x="4" y="16"/>
                  </a:lnTo>
                  <a:lnTo>
                    <a:pt x="0" y="12"/>
                  </a:lnTo>
                  <a:lnTo>
                    <a:pt x="4" y="12"/>
                  </a:lnTo>
                  <a:lnTo>
                    <a:pt x="4" y="8"/>
                  </a:lnTo>
                  <a:lnTo>
                    <a:pt x="8" y="8"/>
                  </a:lnTo>
                  <a:lnTo>
                    <a:pt x="16" y="8"/>
                  </a:lnTo>
                  <a:lnTo>
                    <a:pt x="20" y="4"/>
                  </a:lnTo>
                  <a:lnTo>
                    <a:pt x="24" y="4"/>
                  </a:lnTo>
                  <a:lnTo>
                    <a:pt x="32" y="4"/>
                  </a:lnTo>
                  <a:lnTo>
                    <a:pt x="36" y="0"/>
                  </a:lnTo>
                  <a:lnTo>
                    <a:pt x="40" y="4"/>
                  </a:lnTo>
                  <a:lnTo>
                    <a:pt x="36" y="4"/>
                  </a:lnTo>
                  <a:lnTo>
                    <a:pt x="40" y="4"/>
                  </a:lnTo>
                  <a:lnTo>
                    <a:pt x="40" y="8"/>
                  </a:lnTo>
                  <a:lnTo>
                    <a:pt x="44" y="4"/>
                  </a:lnTo>
                  <a:lnTo>
                    <a:pt x="48" y="4"/>
                  </a:lnTo>
                  <a:lnTo>
                    <a:pt x="44" y="4"/>
                  </a:lnTo>
                  <a:lnTo>
                    <a:pt x="44" y="8"/>
                  </a:lnTo>
                  <a:lnTo>
                    <a:pt x="48" y="4"/>
                  </a:lnTo>
                  <a:lnTo>
                    <a:pt x="52" y="4"/>
                  </a:lnTo>
                  <a:lnTo>
                    <a:pt x="64" y="4"/>
                  </a:lnTo>
                  <a:lnTo>
                    <a:pt x="72" y="4"/>
                  </a:lnTo>
                  <a:lnTo>
                    <a:pt x="76" y="4"/>
                  </a:lnTo>
                  <a:lnTo>
                    <a:pt x="80" y="4"/>
                  </a:lnTo>
                  <a:lnTo>
                    <a:pt x="80" y="8"/>
                  </a:lnTo>
                  <a:lnTo>
                    <a:pt x="80" y="12"/>
                  </a:lnTo>
                  <a:lnTo>
                    <a:pt x="84" y="16"/>
                  </a:lnTo>
                  <a:lnTo>
                    <a:pt x="84" y="20"/>
                  </a:lnTo>
                  <a:lnTo>
                    <a:pt x="80" y="20"/>
                  </a:lnTo>
                  <a:lnTo>
                    <a:pt x="76" y="24"/>
                  </a:lnTo>
                  <a:lnTo>
                    <a:pt x="80" y="24"/>
                  </a:lnTo>
                  <a:lnTo>
                    <a:pt x="80" y="28"/>
                  </a:lnTo>
                  <a:lnTo>
                    <a:pt x="80" y="32"/>
                  </a:lnTo>
                  <a:lnTo>
                    <a:pt x="84" y="36"/>
                  </a:lnTo>
                  <a:lnTo>
                    <a:pt x="84" y="40"/>
                  </a:lnTo>
                  <a:lnTo>
                    <a:pt x="80" y="40"/>
                  </a:lnTo>
                  <a:lnTo>
                    <a:pt x="72" y="44"/>
                  </a:lnTo>
                  <a:lnTo>
                    <a:pt x="72" y="48"/>
                  </a:lnTo>
                  <a:lnTo>
                    <a:pt x="76" y="52"/>
                  </a:lnTo>
                  <a:lnTo>
                    <a:pt x="72" y="52"/>
                  </a:lnTo>
                  <a:close/>
                </a:path>
              </a:pathLst>
            </a:custGeom>
            <a:solidFill>
              <a:srgbClr val="CCFFFF"/>
            </a:solidFill>
            <a:ln w="6350">
              <a:solidFill>
                <a:srgbClr val="CCFFFF"/>
              </a:solidFill>
              <a:prstDash val="solid"/>
              <a:round/>
              <a:headEnd/>
              <a:tailEnd/>
            </a:ln>
          </p:spPr>
          <p:txBody>
            <a:bodyPr/>
            <a:lstStyle/>
            <a:p>
              <a:endParaRPr lang="it-IT"/>
            </a:p>
          </p:txBody>
        </p:sp>
        <p:sp>
          <p:nvSpPr>
            <p:cNvPr id="23685" name="Freeform 130">
              <a:extLst>
                <a:ext uri="{FF2B5EF4-FFF2-40B4-BE49-F238E27FC236}">
                  <a16:creationId xmlns:a16="http://schemas.microsoft.com/office/drawing/2014/main" id="{FCDA0858-ABD7-B3BA-CD67-01CDD1337C48}"/>
                </a:ext>
              </a:extLst>
            </p:cNvPr>
            <p:cNvSpPr>
              <a:spLocks/>
            </p:cNvSpPr>
            <p:nvPr/>
          </p:nvSpPr>
          <p:spPr bwMode="auto">
            <a:xfrm>
              <a:off x="3277" y="1531"/>
              <a:ext cx="62" cy="62"/>
            </a:xfrm>
            <a:custGeom>
              <a:avLst/>
              <a:gdLst>
                <a:gd name="T0" fmla="*/ 2147483646 w 32"/>
                <a:gd name="T1" fmla="*/ 2147483646 h 24"/>
                <a:gd name="T2" fmla="*/ 2147483646 w 32"/>
                <a:gd name="T3" fmla="*/ 2147483646 h 24"/>
                <a:gd name="T4" fmla="*/ 2147483646 w 32"/>
                <a:gd name="T5" fmla="*/ 2147483646 h 24"/>
                <a:gd name="T6" fmla="*/ 2147483646 w 32"/>
                <a:gd name="T7" fmla="*/ 2147483646 h 24"/>
                <a:gd name="T8" fmla="*/ 2147483646 w 32"/>
                <a:gd name="T9" fmla="*/ 2147483646 h 24"/>
                <a:gd name="T10" fmla="*/ 2147483646 w 32"/>
                <a:gd name="T11" fmla="*/ 2147483646 h 24"/>
                <a:gd name="T12" fmla="*/ 2147483646 w 32"/>
                <a:gd name="T13" fmla="*/ 2147483646 h 24"/>
                <a:gd name="T14" fmla="*/ 2147483646 w 32"/>
                <a:gd name="T15" fmla="*/ 2147483646 h 24"/>
                <a:gd name="T16" fmla="*/ 2147483646 w 32"/>
                <a:gd name="T17" fmla="*/ 2147483646 h 24"/>
                <a:gd name="T18" fmla="*/ 2147483646 w 32"/>
                <a:gd name="T19" fmla="*/ 2147483646 h 24"/>
                <a:gd name="T20" fmla="*/ 2147483646 w 32"/>
                <a:gd name="T21" fmla="*/ 2147483646 h 24"/>
                <a:gd name="T22" fmla="*/ 2147483646 w 32"/>
                <a:gd name="T23" fmla="*/ 2147483646 h 24"/>
                <a:gd name="T24" fmla="*/ 2147483646 w 32"/>
                <a:gd name="T25" fmla="*/ 2147483646 h 24"/>
                <a:gd name="T26" fmla="*/ 2147483646 w 32"/>
                <a:gd name="T27" fmla="*/ 2147483646 h 24"/>
                <a:gd name="T28" fmla="*/ 2147483646 w 32"/>
                <a:gd name="T29" fmla="*/ 2147483646 h 24"/>
                <a:gd name="T30" fmla="*/ 2147483646 w 32"/>
                <a:gd name="T31" fmla="*/ 2147483646 h 24"/>
                <a:gd name="T32" fmla="*/ 1762763662 w 32"/>
                <a:gd name="T33" fmla="*/ 2147483646 h 24"/>
                <a:gd name="T34" fmla="*/ 1321944780 w 32"/>
                <a:gd name="T35" fmla="*/ 2147483646 h 24"/>
                <a:gd name="T36" fmla="*/ 1321944780 w 32"/>
                <a:gd name="T37" fmla="*/ 2147483646 h 24"/>
                <a:gd name="T38" fmla="*/ 1321944780 w 32"/>
                <a:gd name="T39" fmla="*/ 2147483646 h 24"/>
                <a:gd name="T40" fmla="*/ 909813503 w 32"/>
                <a:gd name="T41" fmla="*/ 2147483646 h 24"/>
                <a:gd name="T42" fmla="*/ 469581163 w 32"/>
                <a:gd name="T43" fmla="*/ 2147483646 h 24"/>
                <a:gd name="T44" fmla="*/ 0 w 32"/>
                <a:gd name="T45" fmla="*/ 2147483646 h 24"/>
                <a:gd name="T46" fmla="*/ 469581163 w 32"/>
                <a:gd name="T47" fmla="*/ 2147483646 h 24"/>
                <a:gd name="T48" fmla="*/ 909813503 w 32"/>
                <a:gd name="T49" fmla="*/ 2147483646 h 24"/>
                <a:gd name="T50" fmla="*/ 909813503 w 32"/>
                <a:gd name="T51" fmla="*/ 2147483646 h 24"/>
                <a:gd name="T52" fmla="*/ 1321944780 w 32"/>
                <a:gd name="T53" fmla="*/ 2147483646 h 24"/>
                <a:gd name="T54" fmla="*/ 1762763662 w 32"/>
                <a:gd name="T55" fmla="*/ 2147483646 h 24"/>
                <a:gd name="T56" fmla="*/ 1321944780 w 32"/>
                <a:gd name="T57" fmla="*/ 2147483646 h 24"/>
                <a:gd name="T58" fmla="*/ 1321944780 w 32"/>
                <a:gd name="T59" fmla="*/ 2147483646 h 24"/>
                <a:gd name="T60" fmla="*/ 1762763662 w 32"/>
                <a:gd name="T61" fmla="*/ 2147483646 h 24"/>
                <a:gd name="T62" fmla="*/ 2147483646 w 32"/>
                <a:gd name="T63" fmla="*/ 2147483646 h 24"/>
                <a:gd name="T64" fmla="*/ 2147483646 w 32"/>
                <a:gd name="T65" fmla="*/ 2147483646 h 24"/>
                <a:gd name="T66" fmla="*/ 1762763662 w 32"/>
                <a:gd name="T67" fmla="*/ 2147483646 h 24"/>
                <a:gd name="T68" fmla="*/ 2147483646 w 32"/>
                <a:gd name="T69" fmla="*/ 2147483646 h 24"/>
                <a:gd name="T70" fmla="*/ 1762763662 w 32"/>
                <a:gd name="T71" fmla="*/ 2147483646 h 24"/>
                <a:gd name="T72" fmla="*/ 1762763662 w 32"/>
                <a:gd name="T73" fmla="*/ 2147483646 h 24"/>
                <a:gd name="T74" fmla="*/ 2147483646 w 32"/>
                <a:gd name="T75" fmla="*/ 2147483646 h 24"/>
                <a:gd name="T76" fmla="*/ 2147483646 w 32"/>
                <a:gd name="T77" fmla="*/ 0 h 24"/>
                <a:gd name="T78" fmla="*/ 2147483646 w 32"/>
                <a:gd name="T79" fmla="*/ 2147483646 h 24"/>
                <a:gd name="T80" fmla="*/ 2147483646 w 32"/>
                <a:gd name="T81" fmla="*/ 0 h 24"/>
                <a:gd name="T82" fmla="*/ 2147483646 w 32"/>
                <a:gd name="T83" fmla="*/ 2147483646 h 24"/>
                <a:gd name="T84" fmla="*/ 2147483646 w 32"/>
                <a:gd name="T85" fmla="*/ 2147483646 h 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
                <a:gd name="T130" fmla="*/ 0 h 24"/>
                <a:gd name="T131" fmla="*/ 32 w 32"/>
                <a:gd name="T132" fmla="*/ 24 h 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 h="24">
                  <a:moveTo>
                    <a:pt x="32" y="4"/>
                  </a:moveTo>
                  <a:lnTo>
                    <a:pt x="32" y="8"/>
                  </a:lnTo>
                  <a:lnTo>
                    <a:pt x="28" y="8"/>
                  </a:lnTo>
                  <a:lnTo>
                    <a:pt x="32" y="8"/>
                  </a:lnTo>
                  <a:lnTo>
                    <a:pt x="32" y="12"/>
                  </a:lnTo>
                  <a:lnTo>
                    <a:pt x="28" y="12"/>
                  </a:lnTo>
                  <a:lnTo>
                    <a:pt x="28" y="16"/>
                  </a:lnTo>
                  <a:lnTo>
                    <a:pt x="24" y="16"/>
                  </a:lnTo>
                  <a:lnTo>
                    <a:pt x="20" y="16"/>
                  </a:lnTo>
                  <a:lnTo>
                    <a:pt x="24" y="16"/>
                  </a:lnTo>
                  <a:lnTo>
                    <a:pt x="24" y="20"/>
                  </a:lnTo>
                  <a:lnTo>
                    <a:pt x="20" y="20"/>
                  </a:lnTo>
                  <a:lnTo>
                    <a:pt x="20" y="24"/>
                  </a:lnTo>
                  <a:lnTo>
                    <a:pt x="24" y="24"/>
                  </a:lnTo>
                  <a:lnTo>
                    <a:pt x="20" y="24"/>
                  </a:lnTo>
                  <a:lnTo>
                    <a:pt x="20" y="20"/>
                  </a:lnTo>
                  <a:lnTo>
                    <a:pt x="16" y="20"/>
                  </a:lnTo>
                  <a:lnTo>
                    <a:pt x="12" y="20"/>
                  </a:lnTo>
                  <a:lnTo>
                    <a:pt x="12" y="16"/>
                  </a:lnTo>
                  <a:lnTo>
                    <a:pt x="12" y="20"/>
                  </a:lnTo>
                  <a:lnTo>
                    <a:pt x="8" y="20"/>
                  </a:lnTo>
                  <a:lnTo>
                    <a:pt x="4" y="20"/>
                  </a:lnTo>
                  <a:lnTo>
                    <a:pt x="0" y="16"/>
                  </a:lnTo>
                  <a:lnTo>
                    <a:pt x="4" y="16"/>
                  </a:lnTo>
                  <a:lnTo>
                    <a:pt x="8" y="12"/>
                  </a:lnTo>
                  <a:lnTo>
                    <a:pt x="8" y="8"/>
                  </a:lnTo>
                  <a:lnTo>
                    <a:pt x="12" y="8"/>
                  </a:lnTo>
                  <a:lnTo>
                    <a:pt x="16" y="8"/>
                  </a:lnTo>
                  <a:lnTo>
                    <a:pt x="12" y="8"/>
                  </a:lnTo>
                  <a:lnTo>
                    <a:pt x="12" y="12"/>
                  </a:lnTo>
                  <a:lnTo>
                    <a:pt x="16" y="12"/>
                  </a:lnTo>
                  <a:lnTo>
                    <a:pt x="20" y="12"/>
                  </a:lnTo>
                  <a:lnTo>
                    <a:pt x="20" y="8"/>
                  </a:lnTo>
                  <a:lnTo>
                    <a:pt x="16" y="8"/>
                  </a:lnTo>
                  <a:lnTo>
                    <a:pt x="20" y="8"/>
                  </a:lnTo>
                  <a:lnTo>
                    <a:pt x="16" y="8"/>
                  </a:lnTo>
                  <a:lnTo>
                    <a:pt x="16" y="4"/>
                  </a:lnTo>
                  <a:lnTo>
                    <a:pt x="20" y="4"/>
                  </a:lnTo>
                  <a:lnTo>
                    <a:pt x="20" y="0"/>
                  </a:lnTo>
                  <a:lnTo>
                    <a:pt x="24" y="4"/>
                  </a:lnTo>
                  <a:lnTo>
                    <a:pt x="28" y="0"/>
                  </a:lnTo>
                  <a:lnTo>
                    <a:pt x="28" y="4"/>
                  </a:lnTo>
                  <a:lnTo>
                    <a:pt x="32" y="4"/>
                  </a:lnTo>
                  <a:close/>
                </a:path>
              </a:pathLst>
            </a:custGeom>
            <a:solidFill>
              <a:srgbClr val="CCFFFF"/>
            </a:solidFill>
            <a:ln w="6350">
              <a:solidFill>
                <a:srgbClr val="CCFFFF"/>
              </a:solidFill>
              <a:prstDash val="solid"/>
              <a:round/>
              <a:headEnd/>
              <a:tailEnd/>
            </a:ln>
          </p:spPr>
          <p:txBody>
            <a:bodyPr/>
            <a:lstStyle/>
            <a:p>
              <a:endParaRPr lang="it-IT"/>
            </a:p>
          </p:txBody>
        </p:sp>
        <p:sp>
          <p:nvSpPr>
            <p:cNvPr id="23686" name="Freeform 131">
              <a:extLst>
                <a:ext uri="{FF2B5EF4-FFF2-40B4-BE49-F238E27FC236}">
                  <a16:creationId xmlns:a16="http://schemas.microsoft.com/office/drawing/2014/main" id="{CF3EF2BD-8E6A-69FB-AA96-7D19E17DC43E}"/>
                </a:ext>
              </a:extLst>
            </p:cNvPr>
            <p:cNvSpPr>
              <a:spLocks/>
            </p:cNvSpPr>
            <p:nvPr/>
          </p:nvSpPr>
          <p:spPr bwMode="auto">
            <a:xfrm>
              <a:off x="3423" y="1583"/>
              <a:ext cx="109" cy="61"/>
            </a:xfrm>
            <a:custGeom>
              <a:avLst/>
              <a:gdLst>
                <a:gd name="T0" fmla="*/ 1994739779 w 56"/>
                <a:gd name="T1" fmla="*/ 2147483646 h 24"/>
                <a:gd name="T2" fmla="*/ 1495137028 w 56"/>
                <a:gd name="T3" fmla="*/ 2147483646 h 24"/>
                <a:gd name="T4" fmla="*/ 1024820437 w 56"/>
                <a:gd name="T5" fmla="*/ 2147483646 h 24"/>
                <a:gd name="T6" fmla="*/ 1024820437 w 56"/>
                <a:gd name="T7" fmla="*/ 2147483646 h 24"/>
                <a:gd name="T8" fmla="*/ 526513252 w 56"/>
                <a:gd name="T9" fmla="*/ 2147483646 h 24"/>
                <a:gd name="T10" fmla="*/ 0 w 56"/>
                <a:gd name="T11" fmla="*/ 2147483646 h 24"/>
                <a:gd name="T12" fmla="*/ 0 w 56"/>
                <a:gd name="T13" fmla="*/ 2147483646 h 24"/>
                <a:gd name="T14" fmla="*/ 526513252 w 56"/>
                <a:gd name="T15" fmla="*/ 2147483646 h 24"/>
                <a:gd name="T16" fmla="*/ 0 w 56"/>
                <a:gd name="T17" fmla="*/ 2147483646 h 24"/>
                <a:gd name="T18" fmla="*/ 0 w 56"/>
                <a:gd name="T19" fmla="*/ 2147483646 h 24"/>
                <a:gd name="T20" fmla="*/ 526513252 w 56"/>
                <a:gd name="T21" fmla="*/ 2147483646 h 24"/>
                <a:gd name="T22" fmla="*/ 1024820437 w 56"/>
                <a:gd name="T23" fmla="*/ 2147483646 h 24"/>
                <a:gd name="T24" fmla="*/ 1495137028 w 56"/>
                <a:gd name="T25" fmla="*/ 2147483646 h 24"/>
                <a:gd name="T26" fmla="*/ 1994739779 w 56"/>
                <a:gd name="T27" fmla="*/ 2147483646 h 24"/>
                <a:gd name="T28" fmla="*/ 1994739779 w 56"/>
                <a:gd name="T29" fmla="*/ 0 h 24"/>
                <a:gd name="T30" fmla="*/ 2147483646 w 56"/>
                <a:gd name="T31" fmla="*/ 0 h 24"/>
                <a:gd name="T32" fmla="*/ 2147483646 w 56"/>
                <a:gd name="T33" fmla="*/ 2147483646 h 24"/>
                <a:gd name="T34" fmla="*/ 2147483646 w 56"/>
                <a:gd name="T35" fmla="*/ 2147483646 h 24"/>
                <a:gd name="T36" fmla="*/ 2147483646 w 56"/>
                <a:gd name="T37" fmla="*/ 0 h 24"/>
                <a:gd name="T38" fmla="*/ 2147483646 w 56"/>
                <a:gd name="T39" fmla="*/ 2147483646 h 24"/>
                <a:gd name="T40" fmla="*/ 2147483646 w 56"/>
                <a:gd name="T41" fmla="*/ 2147483646 h 24"/>
                <a:gd name="T42" fmla="*/ 2147483646 w 56"/>
                <a:gd name="T43" fmla="*/ 2147483646 h 24"/>
                <a:gd name="T44" fmla="*/ 2147483646 w 56"/>
                <a:gd name="T45" fmla="*/ 2147483646 h 24"/>
                <a:gd name="T46" fmla="*/ 2147483646 w 56"/>
                <a:gd name="T47" fmla="*/ 2147483646 h 24"/>
                <a:gd name="T48" fmla="*/ 2147483646 w 56"/>
                <a:gd name="T49" fmla="*/ 2147483646 h 24"/>
                <a:gd name="T50" fmla="*/ 2147483646 w 56"/>
                <a:gd name="T51" fmla="*/ 2147483646 h 24"/>
                <a:gd name="T52" fmla="*/ 2147483646 w 56"/>
                <a:gd name="T53" fmla="*/ 2147483646 h 24"/>
                <a:gd name="T54" fmla="*/ 2147483646 w 56"/>
                <a:gd name="T55" fmla="*/ 2147483646 h 24"/>
                <a:gd name="T56" fmla="*/ 2147483646 w 56"/>
                <a:gd name="T57" fmla="*/ 2147483646 h 24"/>
                <a:gd name="T58" fmla="*/ 2147483646 w 56"/>
                <a:gd name="T59" fmla="*/ 2147483646 h 24"/>
                <a:gd name="T60" fmla="*/ 2147483646 w 56"/>
                <a:gd name="T61" fmla="*/ 2147483646 h 24"/>
                <a:gd name="T62" fmla="*/ 2147483646 w 56"/>
                <a:gd name="T63" fmla="*/ 2147483646 h 24"/>
                <a:gd name="T64" fmla="*/ 2147483646 w 56"/>
                <a:gd name="T65" fmla="*/ 2147483646 h 24"/>
                <a:gd name="T66" fmla="*/ 2147483646 w 56"/>
                <a:gd name="T67" fmla="*/ 2147483646 h 24"/>
                <a:gd name="T68" fmla="*/ 2147483646 w 56"/>
                <a:gd name="T69" fmla="*/ 2147483646 h 24"/>
                <a:gd name="T70" fmla="*/ 2147483646 w 56"/>
                <a:gd name="T71" fmla="*/ 2147483646 h 24"/>
                <a:gd name="T72" fmla="*/ 2147483646 w 56"/>
                <a:gd name="T73" fmla="*/ 2147483646 h 24"/>
                <a:gd name="T74" fmla="*/ 2147483646 w 56"/>
                <a:gd name="T75" fmla="*/ 2147483646 h 24"/>
                <a:gd name="T76" fmla="*/ 2147483646 w 56"/>
                <a:gd name="T77" fmla="*/ 2147483646 h 24"/>
                <a:gd name="T78" fmla="*/ 2147483646 w 56"/>
                <a:gd name="T79" fmla="*/ 2147483646 h 24"/>
                <a:gd name="T80" fmla="*/ 2147483646 w 56"/>
                <a:gd name="T81" fmla="*/ 2147483646 h 24"/>
                <a:gd name="T82" fmla="*/ 2147483646 w 56"/>
                <a:gd name="T83" fmla="*/ 2147483646 h 24"/>
                <a:gd name="T84" fmla="*/ 2147483646 w 56"/>
                <a:gd name="T85" fmla="*/ 2147483646 h 24"/>
                <a:gd name="T86" fmla="*/ 2147483646 w 56"/>
                <a:gd name="T87" fmla="*/ 2147483646 h 24"/>
                <a:gd name="T88" fmla="*/ 2147483646 w 56"/>
                <a:gd name="T89" fmla="*/ 2147483646 h 24"/>
                <a:gd name="T90" fmla="*/ 2147483646 w 56"/>
                <a:gd name="T91" fmla="*/ 2147483646 h 24"/>
                <a:gd name="T92" fmla="*/ 2147483646 w 56"/>
                <a:gd name="T93" fmla="*/ 2147483646 h 24"/>
                <a:gd name="T94" fmla="*/ 1994739779 w 56"/>
                <a:gd name="T95" fmla="*/ 2147483646 h 2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
                <a:gd name="T145" fmla="*/ 0 h 24"/>
                <a:gd name="T146" fmla="*/ 56 w 56"/>
                <a:gd name="T147" fmla="*/ 24 h 2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 h="24">
                  <a:moveTo>
                    <a:pt x="16" y="24"/>
                  </a:moveTo>
                  <a:lnTo>
                    <a:pt x="12" y="20"/>
                  </a:lnTo>
                  <a:lnTo>
                    <a:pt x="8" y="20"/>
                  </a:lnTo>
                  <a:lnTo>
                    <a:pt x="8" y="16"/>
                  </a:lnTo>
                  <a:lnTo>
                    <a:pt x="4" y="16"/>
                  </a:lnTo>
                  <a:lnTo>
                    <a:pt x="0" y="16"/>
                  </a:lnTo>
                  <a:lnTo>
                    <a:pt x="0" y="12"/>
                  </a:lnTo>
                  <a:lnTo>
                    <a:pt x="4" y="12"/>
                  </a:lnTo>
                  <a:lnTo>
                    <a:pt x="0" y="12"/>
                  </a:lnTo>
                  <a:lnTo>
                    <a:pt x="0" y="8"/>
                  </a:lnTo>
                  <a:lnTo>
                    <a:pt x="4" y="8"/>
                  </a:lnTo>
                  <a:lnTo>
                    <a:pt x="8" y="4"/>
                  </a:lnTo>
                  <a:lnTo>
                    <a:pt x="12" y="4"/>
                  </a:lnTo>
                  <a:lnTo>
                    <a:pt x="16" y="4"/>
                  </a:lnTo>
                  <a:lnTo>
                    <a:pt x="16" y="0"/>
                  </a:lnTo>
                  <a:lnTo>
                    <a:pt x="20" y="0"/>
                  </a:lnTo>
                  <a:lnTo>
                    <a:pt x="20" y="4"/>
                  </a:lnTo>
                  <a:lnTo>
                    <a:pt x="24" y="4"/>
                  </a:lnTo>
                  <a:lnTo>
                    <a:pt x="24" y="0"/>
                  </a:lnTo>
                  <a:lnTo>
                    <a:pt x="24" y="4"/>
                  </a:lnTo>
                  <a:lnTo>
                    <a:pt x="28" y="4"/>
                  </a:lnTo>
                  <a:lnTo>
                    <a:pt x="32" y="4"/>
                  </a:lnTo>
                  <a:lnTo>
                    <a:pt x="36" y="4"/>
                  </a:lnTo>
                  <a:lnTo>
                    <a:pt x="32" y="8"/>
                  </a:lnTo>
                  <a:lnTo>
                    <a:pt x="36" y="8"/>
                  </a:lnTo>
                  <a:lnTo>
                    <a:pt x="40" y="8"/>
                  </a:lnTo>
                  <a:lnTo>
                    <a:pt x="44" y="8"/>
                  </a:lnTo>
                  <a:lnTo>
                    <a:pt x="48" y="8"/>
                  </a:lnTo>
                  <a:lnTo>
                    <a:pt x="44" y="8"/>
                  </a:lnTo>
                  <a:lnTo>
                    <a:pt x="48" y="8"/>
                  </a:lnTo>
                  <a:lnTo>
                    <a:pt x="48" y="12"/>
                  </a:lnTo>
                  <a:lnTo>
                    <a:pt x="48" y="8"/>
                  </a:lnTo>
                  <a:lnTo>
                    <a:pt x="52" y="12"/>
                  </a:lnTo>
                  <a:lnTo>
                    <a:pt x="56" y="12"/>
                  </a:lnTo>
                  <a:lnTo>
                    <a:pt x="56" y="16"/>
                  </a:lnTo>
                  <a:lnTo>
                    <a:pt x="52" y="16"/>
                  </a:lnTo>
                  <a:lnTo>
                    <a:pt x="52" y="20"/>
                  </a:lnTo>
                  <a:lnTo>
                    <a:pt x="48" y="20"/>
                  </a:lnTo>
                  <a:lnTo>
                    <a:pt x="44" y="20"/>
                  </a:lnTo>
                  <a:lnTo>
                    <a:pt x="40" y="20"/>
                  </a:lnTo>
                  <a:lnTo>
                    <a:pt x="40" y="24"/>
                  </a:lnTo>
                  <a:lnTo>
                    <a:pt x="40" y="20"/>
                  </a:lnTo>
                  <a:lnTo>
                    <a:pt x="36" y="20"/>
                  </a:lnTo>
                  <a:lnTo>
                    <a:pt x="32" y="20"/>
                  </a:lnTo>
                  <a:lnTo>
                    <a:pt x="28" y="20"/>
                  </a:lnTo>
                  <a:lnTo>
                    <a:pt x="24" y="20"/>
                  </a:lnTo>
                  <a:lnTo>
                    <a:pt x="20" y="24"/>
                  </a:lnTo>
                  <a:lnTo>
                    <a:pt x="16" y="24"/>
                  </a:lnTo>
                  <a:close/>
                </a:path>
              </a:pathLst>
            </a:custGeom>
            <a:solidFill>
              <a:srgbClr val="CCFFFF"/>
            </a:solidFill>
            <a:ln w="6350">
              <a:solidFill>
                <a:srgbClr val="CCFFFF"/>
              </a:solidFill>
              <a:prstDash val="solid"/>
              <a:round/>
              <a:headEnd/>
              <a:tailEnd/>
            </a:ln>
          </p:spPr>
          <p:txBody>
            <a:bodyPr/>
            <a:lstStyle/>
            <a:p>
              <a:endParaRPr lang="it-IT"/>
            </a:p>
          </p:txBody>
        </p:sp>
        <p:sp>
          <p:nvSpPr>
            <p:cNvPr id="23687" name="Freeform 132">
              <a:extLst>
                <a:ext uri="{FF2B5EF4-FFF2-40B4-BE49-F238E27FC236}">
                  <a16:creationId xmlns:a16="http://schemas.microsoft.com/office/drawing/2014/main" id="{5C6FC83A-2570-3310-D683-BF2F08215136}"/>
                </a:ext>
              </a:extLst>
            </p:cNvPr>
            <p:cNvSpPr>
              <a:spLocks/>
            </p:cNvSpPr>
            <p:nvPr/>
          </p:nvSpPr>
          <p:spPr bwMode="auto">
            <a:xfrm>
              <a:off x="3377" y="1634"/>
              <a:ext cx="130" cy="52"/>
            </a:xfrm>
            <a:custGeom>
              <a:avLst/>
              <a:gdLst>
                <a:gd name="T0" fmla="*/ 0 w 68"/>
                <a:gd name="T1" fmla="*/ 2147483646 h 20"/>
                <a:gd name="T2" fmla="*/ 312082022 w 68"/>
                <a:gd name="T3" fmla="*/ 2147483646 h 20"/>
                <a:gd name="T4" fmla="*/ 596627395 w 68"/>
                <a:gd name="T5" fmla="*/ 2147483646 h 20"/>
                <a:gd name="T6" fmla="*/ 915696724 w 68"/>
                <a:gd name="T7" fmla="*/ 2147483646 h 20"/>
                <a:gd name="T8" fmla="*/ 1227740634 w 68"/>
                <a:gd name="T9" fmla="*/ 2147483646 h 20"/>
                <a:gd name="T10" fmla="*/ 1824368231 w 68"/>
                <a:gd name="T11" fmla="*/ 2147483646 h 20"/>
                <a:gd name="T12" fmla="*/ 2141789560 w 68"/>
                <a:gd name="T13" fmla="*/ 2147483646 h 20"/>
                <a:gd name="T14" fmla="*/ 2147483646 w 68"/>
                <a:gd name="T15" fmla="*/ 2147483646 h 20"/>
                <a:gd name="T16" fmla="*/ 2141789560 w 68"/>
                <a:gd name="T17" fmla="*/ 2147483646 h 20"/>
                <a:gd name="T18" fmla="*/ 2141789560 w 68"/>
                <a:gd name="T19" fmla="*/ 2147483646 h 20"/>
                <a:gd name="T20" fmla="*/ 2141789560 w 68"/>
                <a:gd name="T21" fmla="*/ 2147483646 h 20"/>
                <a:gd name="T22" fmla="*/ 2147483646 w 68"/>
                <a:gd name="T23" fmla="*/ 2147483646 h 20"/>
                <a:gd name="T24" fmla="*/ 2147483646 w 68"/>
                <a:gd name="T25" fmla="*/ 2147483646 h 20"/>
                <a:gd name="T26" fmla="*/ 2147483646 w 68"/>
                <a:gd name="T27" fmla="*/ 2147483646 h 20"/>
                <a:gd name="T28" fmla="*/ 2147483646 w 68"/>
                <a:gd name="T29" fmla="*/ 2147483646 h 20"/>
                <a:gd name="T30" fmla="*/ 2147483646 w 68"/>
                <a:gd name="T31" fmla="*/ 0 h 20"/>
                <a:gd name="T32" fmla="*/ 2147483646 w 68"/>
                <a:gd name="T33" fmla="*/ 0 h 20"/>
                <a:gd name="T34" fmla="*/ 2147483646 w 68"/>
                <a:gd name="T35" fmla="*/ 0 h 20"/>
                <a:gd name="T36" fmla="*/ 2147483646 w 68"/>
                <a:gd name="T37" fmla="*/ 0 h 20"/>
                <a:gd name="T38" fmla="*/ 2147483646 w 68"/>
                <a:gd name="T39" fmla="*/ 0 h 20"/>
                <a:gd name="T40" fmla="*/ 2147483646 w 68"/>
                <a:gd name="T41" fmla="*/ 2147483646 h 20"/>
                <a:gd name="T42" fmla="*/ 2147483646 w 68"/>
                <a:gd name="T43" fmla="*/ 2147483646 h 20"/>
                <a:gd name="T44" fmla="*/ 2147483646 w 68"/>
                <a:gd name="T45" fmla="*/ 2147483646 h 20"/>
                <a:gd name="T46" fmla="*/ 2147483646 w 68"/>
                <a:gd name="T47" fmla="*/ 2147483646 h 20"/>
                <a:gd name="T48" fmla="*/ 2147483646 w 68"/>
                <a:gd name="T49" fmla="*/ 2147483646 h 20"/>
                <a:gd name="T50" fmla="*/ 2147483646 w 68"/>
                <a:gd name="T51" fmla="*/ 2147483646 h 20"/>
                <a:gd name="T52" fmla="*/ 2147483646 w 68"/>
                <a:gd name="T53" fmla="*/ 2147483646 h 20"/>
                <a:gd name="T54" fmla="*/ 2147483646 w 68"/>
                <a:gd name="T55" fmla="*/ 2147483646 h 20"/>
                <a:gd name="T56" fmla="*/ 2147483646 w 68"/>
                <a:gd name="T57" fmla="*/ 2147483646 h 20"/>
                <a:gd name="T58" fmla="*/ 2147483646 w 68"/>
                <a:gd name="T59" fmla="*/ 2147483646 h 20"/>
                <a:gd name="T60" fmla="*/ 2147483646 w 68"/>
                <a:gd name="T61" fmla="*/ 2147483646 h 20"/>
                <a:gd name="T62" fmla="*/ 2147483646 w 68"/>
                <a:gd name="T63" fmla="*/ 2147483646 h 20"/>
                <a:gd name="T64" fmla="*/ 2147483646 w 68"/>
                <a:gd name="T65" fmla="*/ 2147483646 h 20"/>
                <a:gd name="T66" fmla="*/ 2141789560 w 68"/>
                <a:gd name="T67" fmla="*/ 2147483646 h 20"/>
                <a:gd name="T68" fmla="*/ 1824368231 w 68"/>
                <a:gd name="T69" fmla="*/ 2147483646 h 20"/>
                <a:gd name="T70" fmla="*/ 1824368231 w 68"/>
                <a:gd name="T71" fmla="*/ 2147483646 h 20"/>
                <a:gd name="T72" fmla="*/ 1522070716 w 68"/>
                <a:gd name="T73" fmla="*/ 2147483646 h 20"/>
                <a:gd name="T74" fmla="*/ 1227740634 w 68"/>
                <a:gd name="T75" fmla="*/ 2147483646 h 20"/>
                <a:gd name="T76" fmla="*/ 915696724 w 68"/>
                <a:gd name="T77" fmla="*/ 2147483646 h 20"/>
                <a:gd name="T78" fmla="*/ 915696724 w 68"/>
                <a:gd name="T79" fmla="*/ 2147483646 h 20"/>
                <a:gd name="T80" fmla="*/ 596627395 w 68"/>
                <a:gd name="T81" fmla="*/ 2147483646 h 20"/>
                <a:gd name="T82" fmla="*/ 596627395 w 68"/>
                <a:gd name="T83" fmla="*/ 2147483646 h 20"/>
                <a:gd name="T84" fmla="*/ 312082022 w 68"/>
                <a:gd name="T85" fmla="*/ 2147483646 h 20"/>
                <a:gd name="T86" fmla="*/ 0 w 68"/>
                <a:gd name="T87" fmla="*/ 2147483646 h 20"/>
                <a:gd name="T88" fmla="*/ 0 w 68"/>
                <a:gd name="T89" fmla="*/ 2147483646 h 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8"/>
                <a:gd name="T136" fmla="*/ 0 h 20"/>
                <a:gd name="T137" fmla="*/ 68 w 68"/>
                <a:gd name="T138" fmla="*/ 20 h 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8" h="20">
                  <a:moveTo>
                    <a:pt x="0" y="12"/>
                  </a:moveTo>
                  <a:lnTo>
                    <a:pt x="4" y="12"/>
                  </a:lnTo>
                  <a:lnTo>
                    <a:pt x="8" y="12"/>
                  </a:lnTo>
                  <a:lnTo>
                    <a:pt x="12" y="12"/>
                  </a:lnTo>
                  <a:lnTo>
                    <a:pt x="16" y="12"/>
                  </a:lnTo>
                  <a:lnTo>
                    <a:pt x="24" y="12"/>
                  </a:lnTo>
                  <a:lnTo>
                    <a:pt x="28" y="12"/>
                  </a:lnTo>
                  <a:lnTo>
                    <a:pt x="32" y="12"/>
                  </a:lnTo>
                  <a:lnTo>
                    <a:pt x="28" y="12"/>
                  </a:lnTo>
                  <a:lnTo>
                    <a:pt x="28" y="8"/>
                  </a:lnTo>
                  <a:lnTo>
                    <a:pt x="28" y="4"/>
                  </a:lnTo>
                  <a:lnTo>
                    <a:pt x="32" y="4"/>
                  </a:lnTo>
                  <a:lnTo>
                    <a:pt x="36" y="4"/>
                  </a:lnTo>
                  <a:lnTo>
                    <a:pt x="40" y="4"/>
                  </a:lnTo>
                  <a:lnTo>
                    <a:pt x="44" y="4"/>
                  </a:lnTo>
                  <a:lnTo>
                    <a:pt x="48" y="0"/>
                  </a:lnTo>
                  <a:lnTo>
                    <a:pt x="52" y="0"/>
                  </a:lnTo>
                  <a:lnTo>
                    <a:pt x="56" y="0"/>
                  </a:lnTo>
                  <a:lnTo>
                    <a:pt x="60" y="0"/>
                  </a:lnTo>
                  <a:lnTo>
                    <a:pt x="64" y="0"/>
                  </a:lnTo>
                  <a:lnTo>
                    <a:pt x="64" y="4"/>
                  </a:lnTo>
                  <a:lnTo>
                    <a:pt x="68" y="8"/>
                  </a:lnTo>
                  <a:lnTo>
                    <a:pt x="64" y="8"/>
                  </a:lnTo>
                  <a:lnTo>
                    <a:pt x="64" y="12"/>
                  </a:lnTo>
                  <a:lnTo>
                    <a:pt x="60" y="12"/>
                  </a:lnTo>
                  <a:lnTo>
                    <a:pt x="60" y="16"/>
                  </a:lnTo>
                  <a:lnTo>
                    <a:pt x="56" y="20"/>
                  </a:lnTo>
                  <a:lnTo>
                    <a:pt x="52" y="20"/>
                  </a:lnTo>
                  <a:lnTo>
                    <a:pt x="48" y="20"/>
                  </a:lnTo>
                  <a:lnTo>
                    <a:pt x="44" y="20"/>
                  </a:lnTo>
                  <a:lnTo>
                    <a:pt x="40" y="20"/>
                  </a:lnTo>
                  <a:lnTo>
                    <a:pt x="36" y="20"/>
                  </a:lnTo>
                  <a:lnTo>
                    <a:pt x="32" y="20"/>
                  </a:lnTo>
                  <a:lnTo>
                    <a:pt x="28" y="20"/>
                  </a:lnTo>
                  <a:lnTo>
                    <a:pt x="24" y="20"/>
                  </a:lnTo>
                  <a:lnTo>
                    <a:pt x="24" y="16"/>
                  </a:lnTo>
                  <a:lnTo>
                    <a:pt x="20" y="16"/>
                  </a:lnTo>
                  <a:lnTo>
                    <a:pt x="16" y="16"/>
                  </a:lnTo>
                  <a:lnTo>
                    <a:pt x="12" y="16"/>
                  </a:lnTo>
                  <a:lnTo>
                    <a:pt x="12" y="20"/>
                  </a:lnTo>
                  <a:lnTo>
                    <a:pt x="8" y="20"/>
                  </a:lnTo>
                  <a:lnTo>
                    <a:pt x="8" y="16"/>
                  </a:lnTo>
                  <a:lnTo>
                    <a:pt x="4" y="16"/>
                  </a:lnTo>
                  <a:lnTo>
                    <a:pt x="0" y="16"/>
                  </a:lnTo>
                  <a:lnTo>
                    <a:pt x="0" y="12"/>
                  </a:lnTo>
                  <a:close/>
                </a:path>
              </a:pathLst>
            </a:custGeom>
            <a:solidFill>
              <a:srgbClr val="CCFFFF"/>
            </a:solidFill>
            <a:ln w="6350">
              <a:solidFill>
                <a:srgbClr val="CCFFFF"/>
              </a:solidFill>
              <a:prstDash val="solid"/>
              <a:round/>
              <a:headEnd/>
              <a:tailEnd/>
            </a:ln>
          </p:spPr>
          <p:txBody>
            <a:bodyPr/>
            <a:lstStyle/>
            <a:p>
              <a:endParaRPr lang="it-IT"/>
            </a:p>
          </p:txBody>
        </p:sp>
        <p:sp>
          <p:nvSpPr>
            <p:cNvPr id="23688" name="Freeform 133">
              <a:extLst>
                <a:ext uri="{FF2B5EF4-FFF2-40B4-BE49-F238E27FC236}">
                  <a16:creationId xmlns:a16="http://schemas.microsoft.com/office/drawing/2014/main" id="{E75EABF7-ED73-49B6-31A4-E2FA7D809198}"/>
                </a:ext>
              </a:extLst>
            </p:cNvPr>
            <p:cNvSpPr>
              <a:spLocks/>
            </p:cNvSpPr>
            <p:nvPr/>
          </p:nvSpPr>
          <p:spPr bwMode="auto">
            <a:xfrm>
              <a:off x="3261" y="2415"/>
              <a:ext cx="200" cy="205"/>
            </a:xfrm>
            <a:custGeom>
              <a:avLst/>
              <a:gdLst>
                <a:gd name="T0" fmla="*/ 2147483646 w 104"/>
                <a:gd name="T1" fmla="*/ 2147483646 h 80"/>
                <a:gd name="T2" fmla="*/ 2147483646 w 104"/>
                <a:gd name="T3" fmla="*/ 2147483646 h 80"/>
                <a:gd name="T4" fmla="*/ 2147483646 w 104"/>
                <a:gd name="T5" fmla="*/ 2147483646 h 80"/>
                <a:gd name="T6" fmla="*/ 2147483646 w 104"/>
                <a:gd name="T7" fmla="*/ 2147483646 h 80"/>
                <a:gd name="T8" fmla="*/ 2147483646 w 104"/>
                <a:gd name="T9" fmla="*/ 2147483646 h 80"/>
                <a:gd name="T10" fmla="*/ 2147483646 w 104"/>
                <a:gd name="T11" fmla="*/ 2147483646 h 80"/>
                <a:gd name="T12" fmla="*/ 2147483646 w 104"/>
                <a:gd name="T13" fmla="*/ 2147483646 h 80"/>
                <a:gd name="T14" fmla="*/ 2147483646 w 104"/>
                <a:gd name="T15" fmla="*/ 2147483646 h 80"/>
                <a:gd name="T16" fmla="*/ 2147483646 w 104"/>
                <a:gd name="T17" fmla="*/ 2147483646 h 80"/>
                <a:gd name="T18" fmla="*/ 2147483646 w 104"/>
                <a:gd name="T19" fmla="*/ 2147483646 h 80"/>
                <a:gd name="T20" fmla="*/ 2147483646 w 104"/>
                <a:gd name="T21" fmla="*/ 2147483646 h 80"/>
                <a:gd name="T22" fmla="*/ 2147483646 w 104"/>
                <a:gd name="T23" fmla="*/ 2147483646 h 80"/>
                <a:gd name="T24" fmla="*/ 2147483646 w 104"/>
                <a:gd name="T25" fmla="*/ 2147483646 h 80"/>
                <a:gd name="T26" fmla="*/ 2147483646 w 104"/>
                <a:gd name="T27" fmla="*/ 2147483646 h 80"/>
                <a:gd name="T28" fmla="*/ 2147483646 w 104"/>
                <a:gd name="T29" fmla="*/ 2147483646 h 80"/>
                <a:gd name="T30" fmla="*/ 2147483646 w 104"/>
                <a:gd name="T31" fmla="*/ 2147483646 h 80"/>
                <a:gd name="T32" fmla="*/ 2147483646 w 104"/>
                <a:gd name="T33" fmla="*/ 2147483646 h 80"/>
                <a:gd name="T34" fmla="*/ 2127621338 w 104"/>
                <a:gd name="T35" fmla="*/ 2147483646 h 80"/>
                <a:gd name="T36" fmla="*/ 1759593990 w 104"/>
                <a:gd name="T37" fmla="*/ 2147483646 h 80"/>
                <a:gd name="T38" fmla="*/ 1065877804 w 104"/>
                <a:gd name="T39" fmla="*/ 2147483646 h 80"/>
                <a:gd name="T40" fmla="*/ 707670081 w 104"/>
                <a:gd name="T41" fmla="*/ 2147483646 h 80"/>
                <a:gd name="T42" fmla="*/ 367988442 w 104"/>
                <a:gd name="T43" fmla="*/ 2147483646 h 80"/>
                <a:gd name="T44" fmla="*/ 367988442 w 104"/>
                <a:gd name="T45" fmla="*/ 2147483646 h 80"/>
                <a:gd name="T46" fmla="*/ 0 w 104"/>
                <a:gd name="T47" fmla="*/ 2147483646 h 80"/>
                <a:gd name="T48" fmla="*/ 0 w 104"/>
                <a:gd name="T49" fmla="*/ 2147483646 h 80"/>
                <a:gd name="T50" fmla="*/ 367988442 w 104"/>
                <a:gd name="T51" fmla="*/ 2147483646 h 80"/>
                <a:gd name="T52" fmla="*/ 707670081 w 104"/>
                <a:gd name="T53" fmla="*/ 2147483646 h 80"/>
                <a:gd name="T54" fmla="*/ 707670081 w 104"/>
                <a:gd name="T55" fmla="*/ 2147483646 h 80"/>
                <a:gd name="T56" fmla="*/ 707670081 w 104"/>
                <a:gd name="T57" fmla="*/ 2147483646 h 80"/>
                <a:gd name="T58" fmla="*/ 707670081 w 104"/>
                <a:gd name="T59" fmla="*/ 2147483646 h 80"/>
                <a:gd name="T60" fmla="*/ 1065877804 w 104"/>
                <a:gd name="T61" fmla="*/ 0 h 80"/>
                <a:gd name="T62" fmla="*/ 1759593990 w 104"/>
                <a:gd name="T63" fmla="*/ 0 h 80"/>
                <a:gd name="T64" fmla="*/ 2147483646 w 104"/>
                <a:gd name="T65" fmla="*/ 0 h 80"/>
                <a:gd name="T66" fmla="*/ 2147483646 w 104"/>
                <a:gd name="T67" fmla="*/ 2147483646 h 80"/>
                <a:gd name="T68" fmla="*/ 2147483646 w 104"/>
                <a:gd name="T69" fmla="*/ 2147483646 h 80"/>
                <a:gd name="T70" fmla="*/ 2147483646 w 104"/>
                <a:gd name="T71" fmla="*/ 2147483646 h 80"/>
                <a:gd name="T72" fmla="*/ 2147483646 w 104"/>
                <a:gd name="T73" fmla="*/ 2147483646 h 80"/>
                <a:gd name="T74" fmla="*/ 2147483646 w 104"/>
                <a:gd name="T75" fmla="*/ 2147483646 h 80"/>
                <a:gd name="T76" fmla="*/ 2147483646 w 104"/>
                <a:gd name="T77" fmla="*/ 2147483646 h 80"/>
                <a:gd name="T78" fmla="*/ 2147483646 w 104"/>
                <a:gd name="T79" fmla="*/ 2147483646 h 80"/>
                <a:gd name="T80" fmla="*/ 2147483646 w 104"/>
                <a:gd name="T81" fmla="*/ 0 h 80"/>
                <a:gd name="T82" fmla="*/ 2147483646 w 104"/>
                <a:gd name="T83" fmla="*/ 0 h 80"/>
                <a:gd name="T84" fmla="*/ 2147483646 w 104"/>
                <a:gd name="T85" fmla="*/ 2147483646 h 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
                <a:gd name="T130" fmla="*/ 0 h 80"/>
                <a:gd name="T131" fmla="*/ 104 w 104"/>
                <a:gd name="T132" fmla="*/ 80 h 8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 h="80">
                  <a:moveTo>
                    <a:pt x="100" y="4"/>
                  </a:moveTo>
                  <a:lnTo>
                    <a:pt x="100" y="8"/>
                  </a:lnTo>
                  <a:lnTo>
                    <a:pt x="100" y="12"/>
                  </a:lnTo>
                  <a:lnTo>
                    <a:pt x="104" y="12"/>
                  </a:lnTo>
                  <a:lnTo>
                    <a:pt x="104" y="16"/>
                  </a:lnTo>
                  <a:lnTo>
                    <a:pt x="104" y="20"/>
                  </a:lnTo>
                  <a:lnTo>
                    <a:pt x="100" y="20"/>
                  </a:lnTo>
                  <a:lnTo>
                    <a:pt x="96" y="20"/>
                  </a:lnTo>
                  <a:lnTo>
                    <a:pt x="96" y="24"/>
                  </a:lnTo>
                  <a:lnTo>
                    <a:pt x="96" y="28"/>
                  </a:lnTo>
                  <a:lnTo>
                    <a:pt x="92" y="32"/>
                  </a:lnTo>
                  <a:lnTo>
                    <a:pt x="92" y="36"/>
                  </a:lnTo>
                  <a:lnTo>
                    <a:pt x="88" y="36"/>
                  </a:lnTo>
                  <a:lnTo>
                    <a:pt x="88" y="44"/>
                  </a:lnTo>
                  <a:lnTo>
                    <a:pt x="84" y="44"/>
                  </a:lnTo>
                  <a:lnTo>
                    <a:pt x="84" y="48"/>
                  </a:lnTo>
                  <a:lnTo>
                    <a:pt x="80" y="56"/>
                  </a:lnTo>
                  <a:lnTo>
                    <a:pt x="76" y="60"/>
                  </a:lnTo>
                  <a:lnTo>
                    <a:pt x="76" y="64"/>
                  </a:lnTo>
                  <a:lnTo>
                    <a:pt x="72" y="64"/>
                  </a:lnTo>
                  <a:lnTo>
                    <a:pt x="72" y="60"/>
                  </a:lnTo>
                  <a:lnTo>
                    <a:pt x="64" y="60"/>
                  </a:lnTo>
                  <a:lnTo>
                    <a:pt x="60" y="64"/>
                  </a:lnTo>
                  <a:lnTo>
                    <a:pt x="56" y="68"/>
                  </a:lnTo>
                  <a:lnTo>
                    <a:pt x="56" y="72"/>
                  </a:lnTo>
                  <a:lnTo>
                    <a:pt x="52" y="76"/>
                  </a:lnTo>
                  <a:lnTo>
                    <a:pt x="48" y="76"/>
                  </a:lnTo>
                  <a:lnTo>
                    <a:pt x="48" y="80"/>
                  </a:lnTo>
                  <a:lnTo>
                    <a:pt x="44" y="80"/>
                  </a:lnTo>
                  <a:lnTo>
                    <a:pt x="40" y="80"/>
                  </a:lnTo>
                  <a:lnTo>
                    <a:pt x="36" y="80"/>
                  </a:lnTo>
                  <a:lnTo>
                    <a:pt x="32" y="80"/>
                  </a:lnTo>
                  <a:lnTo>
                    <a:pt x="28" y="80"/>
                  </a:lnTo>
                  <a:lnTo>
                    <a:pt x="28" y="76"/>
                  </a:lnTo>
                  <a:lnTo>
                    <a:pt x="24" y="76"/>
                  </a:lnTo>
                  <a:lnTo>
                    <a:pt x="24" y="72"/>
                  </a:lnTo>
                  <a:lnTo>
                    <a:pt x="24" y="68"/>
                  </a:lnTo>
                  <a:lnTo>
                    <a:pt x="20" y="68"/>
                  </a:lnTo>
                  <a:lnTo>
                    <a:pt x="16" y="64"/>
                  </a:lnTo>
                  <a:lnTo>
                    <a:pt x="12" y="64"/>
                  </a:lnTo>
                  <a:lnTo>
                    <a:pt x="12" y="60"/>
                  </a:lnTo>
                  <a:lnTo>
                    <a:pt x="8" y="60"/>
                  </a:lnTo>
                  <a:lnTo>
                    <a:pt x="8" y="64"/>
                  </a:lnTo>
                  <a:lnTo>
                    <a:pt x="4" y="64"/>
                  </a:lnTo>
                  <a:lnTo>
                    <a:pt x="0" y="64"/>
                  </a:lnTo>
                  <a:lnTo>
                    <a:pt x="4" y="56"/>
                  </a:lnTo>
                  <a:lnTo>
                    <a:pt x="0" y="52"/>
                  </a:lnTo>
                  <a:lnTo>
                    <a:pt x="0" y="48"/>
                  </a:lnTo>
                  <a:lnTo>
                    <a:pt x="0" y="44"/>
                  </a:lnTo>
                  <a:lnTo>
                    <a:pt x="0" y="40"/>
                  </a:lnTo>
                  <a:lnTo>
                    <a:pt x="4" y="40"/>
                  </a:lnTo>
                  <a:lnTo>
                    <a:pt x="4" y="36"/>
                  </a:lnTo>
                  <a:lnTo>
                    <a:pt x="8" y="32"/>
                  </a:lnTo>
                  <a:lnTo>
                    <a:pt x="8" y="28"/>
                  </a:lnTo>
                  <a:lnTo>
                    <a:pt x="12" y="24"/>
                  </a:lnTo>
                  <a:lnTo>
                    <a:pt x="8" y="24"/>
                  </a:lnTo>
                  <a:lnTo>
                    <a:pt x="8" y="20"/>
                  </a:lnTo>
                  <a:lnTo>
                    <a:pt x="8" y="16"/>
                  </a:lnTo>
                  <a:lnTo>
                    <a:pt x="8" y="12"/>
                  </a:lnTo>
                  <a:lnTo>
                    <a:pt x="8" y="8"/>
                  </a:lnTo>
                  <a:lnTo>
                    <a:pt x="12" y="8"/>
                  </a:lnTo>
                  <a:lnTo>
                    <a:pt x="12" y="0"/>
                  </a:lnTo>
                  <a:lnTo>
                    <a:pt x="16" y="0"/>
                  </a:lnTo>
                  <a:lnTo>
                    <a:pt x="20" y="0"/>
                  </a:lnTo>
                  <a:lnTo>
                    <a:pt x="24" y="0"/>
                  </a:lnTo>
                  <a:lnTo>
                    <a:pt x="28" y="0"/>
                  </a:lnTo>
                  <a:lnTo>
                    <a:pt x="32" y="0"/>
                  </a:lnTo>
                  <a:lnTo>
                    <a:pt x="36" y="4"/>
                  </a:lnTo>
                  <a:lnTo>
                    <a:pt x="40" y="4"/>
                  </a:lnTo>
                  <a:lnTo>
                    <a:pt x="44" y="4"/>
                  </a:lnTo>
                  <a:lnTo>
                    <a:pt x="48" y="4"/>
                  </a:lnTo>
                  <a:lnTo>
                    <a:pt x="52" y="8"/>
                  </a:lnTo>
                  <a:lnTo>
                    <a:pt x="56" y="8"/>
                  </a:lnTo>
                  <a:lnTo>
                    <a:pt x="60" y="8"/>
                  </a:lnTo>
                  <a:lnTo>
                    <a:pt x="64" y="4"/>
                  </a:lnTo>
                  <a:lnTo>
                    <a:pt x="68" y="4"/>
                  </a:lnTo>
                  <a:lnTo>
                    <a:pt x="72" y="4"/>
                  </a:lnTo>
                  <a:lnTo>
                    <a:pt x="76" y="4"/>
                  </a:lnTo>
                  <a:lnTo>
                    <a:pt x="80" y="4"/>
                  </a:lnTo>
                  <a:lnTo>
                    <a:pt x="84" y="4"/>
                  </a:lnTo>
                  <a:lnTo>
                    <a:pt x="88" y="4"/>
                  </a:lnTo>
                  <a:lnTo>
                    <a:pt x="88" y="0"/>
                  </a:lnTo>
                  <a:lnTo>
                    <a:pt x="92" y="0"/>
                  </a:lnTo>
                  <a:lnTo>
                    <a:pt x="96" y="0"/>
                  </a:lnTo>
                  <a:lnTo>
                    <a:pt x="96" y="4"/>
                  </a:lnTo>
                  <a:lnTo>
                    <a:pt x="100" y="4"/>
                  </a:lnTo>
                  <a:close/>
                </a:path>
              </a:pathLst>
            </a:custGeom>
            <a:solidFill>
              <a:srgbClr val="CCFFFF"/>
            </a:solidFill>
            <a:ln w="6350">
              <a:solidFill>
                <a:srgbClr val="CCFFFF"/>
              </a:solidFill>
              <a:prstDash val="solid"/>
              <a:round/>
              <a:headEnd/>
              <a:tailEnd/>
            </a:ln>
          </p:spPr>
          <p:txBody>
            <a:bodyPr/>
            <a:lstStyle/>
            <a:p>
              <a:endParaRPr lang="it-IT"/>
            </a:p>
          </p:txBody>
        </p:sp>
        <p:sp>
          <p:nvSpPr>
            <p:cNvPr id="23689" name="Freeform 134">
              <a:extLst>
                <a:ext uri="{FF2B5EF4-FFF2-40B4-BE49-F238E27FC236}">
                  <a16:creationId xmlns:a16="http://schemas.microsoft.com/office/drawing/2014/main" id="{1C73F259-B7A1-D60B-526B-F3040854738C}"/>
                </a:ext>
              </a:extLst>
            </p:cNvPr>
            <p:cNvSpPr>
              <a:spLocks/>
            </p:cNvSpPr>
            <p:nvPr/>
          </p:nvSpPr>
          <p:spPr bwMode="auto">
            <a:xfrm>
              <a:off x="3361" y="2425"/>
              <a:ext cx="123" cy="257"/>
            </a:xfrm>
            <a:custGeom>
              <a:avLst/>
              <a:gdLst>
                <a:gd name="T0" fmla="*/ 1425763487 w 64"/>
                <a:gd name="T1" fmla="*/ 2147483646 h 100"/>
                <a:gd name="T2" fmla="*/ 1051006009 w 64"/>
                <a:gd name="T3" fmla="*/ 2147483646 h 100"/>
                <a:gd name="T4" fmla="*/ 1051006009 w 64"/>
                <a:gd name="T5" fmla="*/ 2147483646 h 100"/>
                <a:gd name="T6" fmla="*/ 1051006009 w 64"/>
                <a:gd name="T7" fmla="*/ 2147483646 h 100"/>
                <a:gd name="T8" fmla="*/ 363497651 w 64"/>
                <a:gd name="T9" fmla="*/ 2147483646 h 100"/>
                <a:gd name="T10" fmla="*/ 363497651 w 64"/>
                <a:gd name="T11" fmla="*/ 2147483646 h 100"/>
                <a:gd name="T12" fmla="*/ 363497651 w 64"/>
                <a:gd name="T13" fmla="*/ 2147483646 h 100"/>
                <a:gd name="T14" fmla="*/ 698597048 w 64"/>
                <a:gd name="T15" fmla="*/ 2147483646 h 100"/>
                <a:gd name="T16" fmla="*/ 1734927021 w 64"/>
                <a:gd name="T17" fmla="*/ 2147483646 h 100"/>
                <a:gd name="T18" fmla="*/ 2096389014 w 64"/>
                <a:gd name="T19" fmla="*/ 2147483646 h 100"/>
                <a:gd name="T20" fmla="*/ 2147483646 w 64"/>
                <a:gd name="T21" fmla="*/ 2147483646 h 100"/>
                <a:gd name="T22" fmla="*/ 2147483646 w 64"/>
                <a:gd name="T23" fmla="*/ 2147483646 h 100"/>
                <a:gd name="T24" fmla="*/ 2147483646 w 64"/>
                <a:gd name="T25" fmla="*/ 2147483646 h 100"/>
                <a:gd name="T26" fmla="*/ 2147483646 w 64"/>
                <a:gd name="T27" fmla="*/ 2147483646 h 100"/>
                <a:gd name="T28" fmla="*/ 2147483646 w 64"/>
                <a:gd name="T29" fmla="*/ 2147483646 h 100"/>
                <a:gd name="T30" fmla="*/ 2147483646 w 64"/>
                <a:gd name="T31" fmla="*/ 2147483646 h 100"/>
                <a:gd name="T32" fmla="*/ 2147483646 w 64"/>
                <a:gd name="T33" fmla="*/ 2147483646 h 100"/>
                <a:gd name="T34" fmla="*/ 2147483646 w 64"/>
                <a:gd name="T35" fmla="*/ 2147483646 h 100"/>
                <a:gd name="T36" fmla="*/ 2147483646 w 64"/>
                <a:gd name="T37" fmla="*/ 0 h 100"/>
                <a:gd name="T38" fmla="*/ 2147483646 w 64"/>
                <a:gd name="T39" fmla="*/ 2147483646 h 100"/>
                <a:gd name="T40" fmla="*/ 2147483646 w 64"/>
                <a:gd name="T41" fmla="*/ 2147483646 h 100"/>
                <a:gd name="T42" fmla="*/ 2147483646 w 64"/>
                <a:gd name="T43" fmla="*/ 2147483646 h 100"/>
                <a:gd name="T44" fmla="*/ 2147483646 w 64"/>
                <a:gd name="T45" fmla="*/ 2147483646 h 100"/>
                <a:gd name="T46" fmla="*/ 2147483646 w 64"/>
                <a:gd name="T47" fmla="*/ 2147483646 h 100"/>
                <a:gd name="T48" fmla="*/ 2147483646 w 64"/>
                <a:gd name="T49" fmla="*/ 2147483646 h 100"/>
                <a:gd name="T50" fmla="*/ 2147483646 w 64"/>
                <a:gd name="T51" fmla="*/ 2147483646 h 100"/>
                <a:gd name="T52" fmla="*/ 2147483646 w 64"/>
                <a:gd name="T53" fmla="*/ 2147483646 h 100"/>
                <a:gd name="T54" fmla="*/ 2147483646 w 64"/>
                <a:gd name="T55" fmla="*/ 2147483646 h 100"/>
                <a:gd name="T56" fmla="*/ 2147483646 w 64"/>
                <a:gd name="T57" fmla="*/ 2147483646 h 100"/>
                <a:gd name="T58" fmla="*/ 2147483646 w 64"/>
                <a:gd name="T59" fmla="*/ 2147483646 h 100"/>
                <a:gd name="T60" fmla="*/ 2147483646 w 64"/>
                <a:gd name="T61" fmla="*/ 2147483646 h 100"/>
                <a:gd name="T62" fmla="*/ 2147483646 w 64"/>
                <a:gd name="T63" fmla="*/ 2147483646 h 100"/>
                <a:gd name="T64" fmla="*/ 2147483646 w 64"/>
                <a:gd name="T65" fmla="*/ 2147483646 h 100"/>
                <a:gd name="T66" fmla="*/ 2147483646 w 64"/>
                <a:gd name="T67" fmla="*/ 2147483646 h 100"/>
                <a:gd name="T68" fmla="*/ 2147483646 w 64"/>
                <a:gd name="T69" fmla="*/ 2147483646 h 100"/>
                <a:gd name="T70" fmla="*/ 2147483646 w 64"/>
                <a:gd name="T71" fmla="*/ 2147483646 h 100"/>
                <a:gd name="T72" fmla="*/ 2147483646 w 64"/>
                <a:gd name="T73" fmla="*/ 2147483646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4"/>
                <a:gd name="T112" fmla="*/ 0 h 100"/>
                <a:gd name="T113" fmla="*/ 64 w 64"/>
                <a:gd name="T114" fmla="*/ 100 h 1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4" h="100">
                  <a:moveTo>
                    <a:pt x="24" y="96"/>
                  </a:moveTo>
                  <a:lnTo>
                    <a:pt x="16" y="96"/>
                  </a:lnTo>
                  <a:lnTo>
                    <a:pt x="12" y="96"/>
                  </a:lnTo>
                  <a:lnTo>
                    <a:pt x="12" y="92"/>
                  </a:lnTo>
                  <a:lnTo>
                    <a:pt x="12" y="88"/>
                  </a:lnTo>
                  <a:lnTo>
                    <a:pt x="12" y="84"/>
                  </a:lnTo>
                  <a:lnTo>
                    <a:pt x="8" y="84"/>
                  </a:lnTo>
                  <a:lnTo>
                    <a:pt x="12" y="80"/>
                  </a:lnTo>
                  <a:lnTo>
                    <a:pt x="8" y="80"/>
                  </a:lnTo>
                  <a:lnTo>
                    <a:pt x="4" y="80"/>
                  </a:lnTo>
                  <a:lnTo>
                    <a:pt x="4" y="76"/>
                  </a:lnTo>
                  <a:lnTo>
                    <a:pt x="4" y="72"/>
                  </a:lnTo>
                  <a:lnTo>
                    <a:pt x="0" y="72"/>
                  </a:lnTo>
                  <a:lnTo>
                    <a:pt x="4" y="68"/>
                  </a:lnTo>
                  <a:lnTo>
                    <a:pt x="4" y="64"/>
                  </a:lnTo>
                  <a:lnTo>
                    <a:pt x="8" y="60"/>
                  </a:lnTo>
                  <a:lnTo>
                    <a:pt x="12" y="56"/>
                  </a:lnTo>
                  <a:lnTo>
                    <a:pt x="20" y="56"/>
                  </a:lnTo>
                  <a:lnTo>
                    <a:pt x="20" y="60"/>
                  </a:lnTo>
                  <a:lnTo>
                    <a:pt x="24" y="60"/>
                  </a:lnTo>
                  <a:lnTo>
                    <a:pt x="24" y="56"/>
                  </a:lnTo>
                  <a:lnTo>
                    <a:pt x="28" y="52"/>
                  </a:lnTo>
                  <a:lnTo>
                    <a:pt x="32" y="44"/>
                  </a:lnTo>
                  <a:lnTo>
                    <a:pt x="32" y="40"/>
                  </a:lnTo>
                  <a:lnTo>
                    <a:pt x="36" y="40"/>
                  </a:lnTo>
                  <a:lnTo>
                    <a:pt x="36" y="32"/>
                  </a:lnTo>
                  <a:lnTo>
                    <a:pt x="40" y="32"/>
                  </a:lnTo>
                  <a:lnTo>
                    <a:pt x="40" y="28"/>
                  </a:lnTo>
                  <a:lnTo>
                    <a:pt x="44" y="24"/>
                  </a:lnTo>
                  <a:lnTo>
                    <a:pt x="44" y="20"/>
                  </a:lnTo>
                  <a:lnTo>
                    <a:pt x="44" y="16"/>
                  </a:lnTo>
                  <a:lnTo>
                    <a:pt x="48" y="16"/>
                  </a:lnTo>
                  <a:lnTo>
                    <a:pt x="52" y="16"/>
                  </a:lnTo>
                  <a:lnTo>
                    <a:pt x="52" y="12"/>
                  </a:lnTo>
                  <a:lnTo>
                    <a:pt x="52" y="8"/>
                  </a:lnTo>
                  <a:lnTo>
                    <a:pt x="48" y="8"/>
                  </a:lnTo>
                  <a:lnTo>
                    <a:pt x="48" y="4"/>
                  </a:lnTo>
                  <a:lnTo>
                    <a:pt x="48" y="0"/>
                  </a:lnTo>
                  <a:lnTo>
                    <a:pt x="52" y="0"/>
                  </a:lnTo>
                  <a:lnTo>
                    <a:pt x="52" y="8"/>
                  </a:lnTo>
                  <a:lnTo>
                    <a:pt x="56" y="12"/>
                  </a:lnTo>
                  <a:lnTo>
                    <a:pt x="56" y="16"/>
                  </a:lnTo>
                  <a:lnTo>
                    <a:pt x="56" y="24"/>
                  </a:lnTo>
                  <a:lnTo>
                    <a:pt x="60" y="28"/>
                  </a:lnTo>
                  <a:lnTo>
                    <a:pt x="56" y="28"/>
                  </a:lnTo>
                  <a:lnTo>
                    <a:pt x="52" y="28"/>
                  </a:lnTo>
                  <a:lnTo>
                    <a:pt x="48" y="28"/>
                  </a:lnTo>
                  <a:lnTo>
                    <a:pt x="44" y="32"/>
                  </a:lnTo>
                  <a:lnTo>
                    <a:pt x="52" y="36"/>
                  </a:lnTo>
                  <a:lnTo>
                    <a:pt x="56" y="40"/>
                  </a:lnTo>
                  <a:lnTo>
                    <a:pt x="56" y="44"/>
                  </a:lnTo>
                  <a:lnTo>
                    <a:pt x="60" y="48"/>
                  </a:lnTo>
                  <a:lnTo>
                    <a:pt x="56" y="52"/>
                  </a:lnTo>
                  <a:lnTo>
                    <a:pt x="56" y="56"/>
                  </a:lnTo>
                  <a:lnTo>
                    <a:pt x="52" y="60"/>
                  </a:lnTo>
                  <a:lnTo>
                    <a:pt x="52" y="64"/>
                  </a:lnTo>
                  <a:lnTo>
                    <a:pt x="52" y="68"/>
                  </a:lnTo>
                  <a:lnTo>
                    <a:pt x="52" y="72"/>
                  </a:lnTo>
                  <a:lnTo>
                    <a:pt x="52" y="76"/>
                  </a:lnTo>
                  <a:lnTo>
                    <a:pt x="56" y="80"/>
                  </a:lnTo>
                  <a:lnTo>
                    <a:pt x="56" y="84"/>
                  </a:lnTo>
                  <a:lnTo>
                    <a:pt x="60" y="88"/>
                  </a:lnTo>
                  <a:lnTo>
                    <a:pt x="64" y="92"/>
                  </a:lnTo>
                  <a:lnTo>
                    <a:pt x="64" y="96"/>
                  </a:lnTo>
                  <a:lnTo>
                    <a:pt x="64" y="100"/>
                  </a:lnTo>
                  <a:lnTo>
                    <a:pt x="60" y="100"/>
                  </a:lnTo>
                  <a:lnTo>
                    <a:pt x="56" y="96"/>
                  </a:lnTo>
                  <a:lnTo>
                    <a:pt x="52" y="96"/>
                  </a:lnTo>
                  <a:lnTo>
                    <a:pt x="48" y="96"/>
                  </a:lnTo>
                  <a:lnTo>
                    <a:pt x="44" y="96"/>
                  </a:lnTo>
                  <a:lnTo>
                    <a:pt x="40" y="96"/>
                  </a:lnTo>
                  <a:lnTo>
                    <a:pt x="36" y="96"/>
                  </a:lnTo>
                  <a:lnTo>
                    <a:pt x="32" y="96"/>
                  </a:lnTo>
                  <a:lnTo>
                    <a:pt x="28" y="96"/>
                  </a:lnTo>
                  <a:lnTo>
                    <a:pt x="24" y="96"/>
                  </a:lnTo>
                  <a:close/>
                </a:path>
              </a:pathLst>
            </a:custGeom>
            <a:solidFill>
              <a:srgbClr val="CCFFFF"/>
            </a:solidFill>
            <a:ln w="6350">
              <a:solidFill>
                <a:srgbClr val="CCFFFF"/>
              </a:solidFill>
              <a:prstDash val="solid"/>
              <a:round/>
              <a:headEnd/>
              <a:tailEnd/>
            </a:ln>
          </p:spPr>
          <p:txBody>
            <a:bodyPr/>
            <a:lstStyle/>
            <a:p>
              <a:endParaRPr lang="it-IT"/>
            </a:p>
          </p:txBody>
        </p:sp>
        <p:sp>
          <p:nvSpPr>
            <p:cNvPr id="23690" name="Freeform 135">
              <a:extLst>
                <a:ext uri="{FF2B5EF4-FFF2-40B4-BE49-F238E27FC236}">
                  <a16:creationId xmlns:a16="http://schemas.microsoft.com/office/drawing/2014/main" id="{17EE973A-E3DC-6EF3-69C6-2086FD457A5C}"/>
                </a:ext>
              </a:extLst>
            </p:cNvPr>
            <p:cNvSpPr>
              <a:spLocks/>
            </p:cNvSpPr>
            <p:nvPr/>
          </p:nvSpPr>
          <p:spPr bwMode="auto">
            <a:xfrm>
              <a:off x="4229" y="1902"/>
              <a:ext cx="275" cy="288"/>
            </a:xfrm>
            <a:custGeom>
              <a:avLst/>
              <a:gdLst>
                <a:gd name="T0" fmla="*/ 2147483646 w 144"/>
                <a:gd name="T1" fmla="*/ 2147483646 h 112"/>
                <a:gd name="T2" fmla="*/ 2147483646 w 144"/>
                <a:gd name="T3" fmla="*/ 2147483646 h 112"/>
                <a:gd name="T4" fmla="*/ 2147483646 w 144"/>
                <a:gd name="T5" fmla="*/ 2147483646 h 112"/>
                <a:gd name="T6" fmla="*/ 1466668668 w 144"/>
                <a:gd name="T7" fmla="*/ 2147483646 h 112"/>
                <a:gd name="T8" fmla="*/ 582961231 w 144"/>
                <a:gd name="T9" fmla="*/ 2147483646 h 112"/>
                <a:gd name="T10" fmla="*/ 582961231 w 144"/>
                <a:gd name="T11" fmla="*/ 2147483646 h 112"/>
                <a:gd name="T12" fmla="*/ 1194764492 w 144"/>
                <a:gd name="T13" fmla="*/ 2147483646 h 112"/>
                <a:gd name="T14" fmla="*/ 1194764492 w 144"/>
                <a:gd name="T15" fmla="*/ 2147483646 h 112"/>
                <a:gd name="T16" fmla="*/ 886336521 w 144"/>
                <a:gd name="T17" fmla="*/ 2147483646 h 112"/>
                <a:gd name="T18" fmla="*/ 305259699 w 144"/>
                <a:gd name="T19" fmla="*/ 2147483646 h 112"/>
                <a:gd name="T20" fmla="*/ 305259699 w 144"/>
                <a:gd name="T21" fmla="*/ 2147483646 h 112"/>
                <a:gd name="T22" fmla="*/ 1194764492 w 144"/>
                <a:gd name="T23" fmla="*/ 2147483646 h 112"/>
                <a:gd name="T24" fmla="*/ 2043217325 w 144"/>
                <a:gd name="T25" fmla="*/ 2147483646 h 112"/>
                <a:gd name="T26" fmla="*/ 2147483646 w 144"/>
                <a:gd name="T27" fmla="*/ 2147483646 h 112"/>
                <a:gd name="T28" fmla="*/ 2147483646 w 144"/>
                <a:gd name="T29" fmla="*/ 2147483646 h 112"/>
                <a:gd name="T30" fmla="*/ 2147483646 w 144"/>
                <a:gd name="T31" fmla="*/ 2147483646 h 112"/>
                <a:gd name="T32" fmla="*/ 2147483646 w 144"/>
                <a:gd name="T33" fmla="*/ 2147483646 h 112"/>
                <a:gd name="T34" fmla="*/ 2147483646 w 144"/>
                <a:gd name="T35" fmla="*/ 2147483646 h 112"/>
                <a:gd name="T36" fmla="*/ 2147483646 w 144"/>
                <a:gd name="T37" fmla="*/ 2147483646 h 112"/>
                <a:gd name="T38" fmla="*/ 2147483646 w 144"/>
                <a:gd name="T39" fmla="*/ 2147483646 h 112"/>
                <a:gd name="T40" fmla="*/ 2147483646 w 144"/>
                <a:gd name="T41" fmla="*/ 2147483646 h 112"/>
                <a:gd name="T42" fmla="*/ 2147483646 w 144"/>
                <a:gd name="T43" fmla="*/ 2147483646 h 112"/>
                <a:gd name="T44" fmla="*/ 2147483646 w 144"/>
                <a:gd name="T45" fmla="*/ 2147483646 h 112"/>
                <a:gd name="T46" fmla="*/ 2147483646 w 144"/>
                <a:gd name="T47" fmla="*/ 0 h 112"/>
                <a:gd name="T48" fmla="*/ 2147483646 w 144"/>
                <a:gd name="T49" fmla="*/ 0 h 112"/>
                <a:gd name="T50" fmla="*/ 2147483646 w 144"/>
                <a:gd name="T51" fmla="*/ 2147483646 h 112"/>
                <a:gd name="T52" fmla="*/ 2147483646 w 144"/>
                <a:gd name="T53" fmla="*/ 2147483646 h 112"/>
                <a:gd name="T54" fmla="*/ 2147483646 w 144"/>
                <a:gd name="T55" fmla="*/ 2147483646 h 112"/>
                <a:gd name="T56" fmla="*/ 2147483646 w 144"/>
                <a:gd name="T57" fmla="*/ 2147483646 h 112"/>
                <a:gd name="T58" fmla="*/ 2147483646 w 144"/>
                <a:gd name="T59" fmla="*/ 2147483646 h 112"/>
                <a:gd name="T60" fmla="*/ 2147483646 w 144"/>
                <a:gd name="T61" fmla="*/ 2147483646 h 112"/>
                <a:gd name="T62" fmla="*/ 2147483646 w 144"/>
                <a:gd name="T63" fmla="*/ 2147483646 h 112"/>
                <a:gd name="T64" fmla="*/ 2147483646 w 144"/>
                <a:gd name="T65" fmla="*/ 2147483646 h 112"/>
                <a:gd name="T66" fmla="*/ 2147483646 w 144"/>
                <a:gd name="T67" fmla="*/ 2147483646 h 112"/>
                <a:gd name="T68" fmla="*/ 2147483646 w 144"/>
                <a:gd name="T69" fmla="*/ 2147483646 h 112"/>
                <a:gd name="T70" fmla="*/ 2147483646 w 144"/>
                <a:gd name="T71" fmla="*/ 2147483646 h 112"/>
                <a:gd name="T72" fmla="*/ 2147483646 w 144"/>
                <a:gd name="T73" fmla="*/ 2147483646 h 112"/>
                <a:gd name="T74" fmla="*/ 2147483646 w 144"/>
                <a:gd name="T75" fmla="*/ 2147483646 h 112"/>
                <a:gd name="T76" fmla="*/ 2147483646 w 144"/>
                <a:gd name="T77" fmla="*/ 2147483646 h 112"/>
                <a:gd name="T78" fmla="*/ 2147483646 w 144"/>
                <a:gd name="T79" fmla="*/ 2147483646 h 112"/>
                <a:gd name="T80" fmla="*/ 2147483646 w 144"/>
                <a:gd name="T81" fmla="*/ 2147483646 h 112"/>
                <a:gd name="T82" fmla="*/ 2147483646 w 144"/>
                <a:gd name="T83" fmla="*/ 2147483646 h 112"/>
                <a:gd name="T84" fmla="*/ 2147483646 w 144"/>
                <a:gd name="T85" fmla="*/ 2147483646 h 112"/>
                <a:gd name="T86" fmla="*/ 2147483646 w 144"/>
                <a:gd name="T87" fmla="*/ 2147483646 h 112"/>
                <a:gd name="T88" fmla="*/ 2147483646 w 144"/>
                <a:gd name="T89" fmla="*/ 2147483646 h 112"/>
                <a:gd name="T90" fmla="*/ 2147483646 w 144"/>
                <a:gd name="T91" fmla="*/ 2147483646 h 1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4"/>
                <a:gd name="T139" fmla="*/ 0 h 112"/>
                <a:gd name="T140" fmla="*/ 144 w 144"/>
                <a:gd name="T141" fmla="*/ 112 h 11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4" h="112">
                  <a:moveTo>
                    <a:pt x="60" y="112"/>
                  </a:moveTo>
                  <a:lnTo>
                    <a:pt x="56" y="112"/>
                  </a:lnTo>
                  <a:lnTo>
                    <a:pt x="52" y="104"/>
                  </a:lnTo>
                  <a:lnTo>
                    <a:pt x="48" y="104"/>
                  </a:lnTo>
                  <a:lnTo>
                    <a:pt x="48" y="100"/>
                  </a:lnTo>
                  <a:lnTo>
                    <a:pt x="44" y="96"/>
                  </a:lnTo>
                  <a:lnTo>
                    <a:pt x="40" y="100"/>
                  </a:lnTo>
                  <a:lnTo>
                    <a:pt x="36" y="100"/>
                  </a:lnTo>
                  <a:lnTo>
                    <a:pt x="32" y="100"/>
                  </a:lnTo>
                  <a:lnTo>
                    <a:pt x="28" y="100"/>
                  </a:lnTo>
                  <a:lnTo>
                    <a:pt x="24" y="100"/>
                  </a:lnTo>
                  <a:lnTo>
                    <a:pt x="20" y="100"/>
                  </a:lnTo>
                  <a:lnTo>
                    <a:pt x="16" y="100"/>
                  </a:lnTo>
                  <a:lnTo>
                    <a:pt x="12" y="100"/>
                  </a:lnTo>
                  <a:lnTo>
                    <a:pt x="8" y="100"/>
                  </a:lnTo>
                  <a:lnTo>
                    <a:pt x="4" y="100"/>
                  </a:lnTo>
                  <a:lnTo>
                    <a:pt x="4" y="96"/>
                  </a:lnTo>
                  <a:lnTo>
                    <a:pt x="8" y="92"/>
                  </a:lnTo>
                  <a:lnTo>
                    <a:pt x="12" y="92"/>
                  </a:lnTo>
                  <a:lnTo>
                    <a:pt x="12" y="88"/>
                  </a:lnTo>
                  <a:lnTo>
                    <a:pt x="16" y="88"/>
                  </a:lnTo>
                  <a:lnTo>
                    <a:pt x="20" y="88"/>
                  </a:lnTo>
                  <a:lnTo>
                    <a:pt x="20" y="84"/>
                  </a:lnTo>
                  <a:lnTo>
                    <a:pt x="16" y="84"/>
                  </a:lnTo>
                  <a:lnTo>
                    <a:pt x="16" y="80"/>
                  </a:lnTo>
                  <a:lnTo>
                    <a:pt x="16" y="76"/>
                  </a:lnTo>
                  <a:lnTo>
                    <a:pt x="12" y="72"/>
                  </a:lnTo>
                  <a:lnTo>
                    <a:pt x="8" y="72"/>
                  </a:lnTo>
                  <a:lnTo>
                    <a:pt x="4" y="72"/>
                  </a:lnTo>
                  <a:lnTo>
                    <a:pt x="4" y="68"/>
                  </a:lnTo>
                  <a:lnTo>
                    <a:pt x="0" y="64"/>
                  </a:lnTo>
                  <a:lnTo>
                    <a:pt x="0" y="60"/>
                  </a:lnTo>
                  <a:lnTo>
                    <a:pt x="4" y="64"/>
                  </a:lnTo>
                  <a:lnTo>
                    <a:pt x="8" y="64"/>
                  </a:lnTo>
                  <a:lnTo>
                    <a:pt x="12" y="64"/>
                  </a:lnTo>
                  <a:lnTo>
                    <a:pt x="16" y="64"/>
                  </a:lnTo>
                  <a:lnTo>
                    <a:pt x="20" y="64"/>
                  </a:lnTo>
                  <a:lnTo>
                    <a:pt x="24" y="64"/>
                  </a:lnTo>
                  <a:lnTo>
                    <a:pt x="28" y="64"/>
                  </a:lnTo>
                  <a:lnTo>
                    <a:pt x="32" y="64"/>
                  </a:lnTo>
                  <a:lnTo>
                    <a:pt x="36" y="64"/>
                  </a:lnTo>
                  <a:lnTo>
                    <a:pt x="40" y="64"/>
                  </a:lnTo>
                  <a:lnTo>
                    <a:pt x="44" y="60"/>
                  </a:lnTo>
                  <a:lnTo>
                    <a:pt x="44" y="56"/>
                  </a:lnTo>
                  <a:lnTo>
                    <a:pt x="48" y="52"/>
                  </a:lnTo>
                  <a:lnTo>
                    <a:pt x="52" y="48"/>
                  </a:lnTo>
                  <a:lnTo>
                    <a:pt x="56" y="48"/>
                  </a:lnTo>
                  <a:lnTo>
                    <a:pt x="60" y="44"/>
                  </a:lnTo>
                  <a:lnTo>
                    <a:pt x="64" y="44"/>
                  </a:lnTo>
                  <a:lnTo>
                    <a:pt x="68" y="44"/>
                  </a:lnTo>
                  <a:lnTo>
                    <a:pt x="72" y="44"/>
                  </a:lnTo>
                  <a:lnTo>
                    <a:pt x="72" y="40"/>
                  </a:lnTo>
                  <a:lnTo>
                    <a:pt x="72" y="36"/>
                  </a:lnTo>
                  <a:lnTo>
                    <a:pt x="72" y="32"/>
                  </a:lnTo>
                  <a:lnTo>
                    <a:pt x="76" y="32"/>
                  </a:lnTo>
                  <a:lnTo>
                    <a:pt x="80" y="32"/>
                  </a:lnTo>
                  <a:lnTo>
                    <a:pt x="80" y="28"/>
                  </a:lnTo>
                  <a:lnTo>
                    <a:pt x="76" y="28"/>
                  </a:lnTo>
                  <a:lnTo>
                    <a:pt x="76" y="24"/>
                  </a:lnTo>
                  <a:lnTo>
                    <a:pt x="80" y="24"/>
                  </a:lnTo>
                  <a:lnTo>
                    <a:pt x="84" y="24"/>
                  </a:lnTo>
                  <a:lnTo>
                    <a:pt x="88" y="24"/>
                  </a:lnTo>
                  <a:lnTo>
                    <a:pt x="88" y="20"/>
                  </a:lnTo>
                  <a:lnTo>
                    <a:pt x="88" y="16"/>
                  </a:lnTo>
                  <a:lnTo>
                    <a:pt x="92" y="16"/>
                  </a:lnTo>
                  <a:lnTo>
                    <a:pt x="92" y="12"/>
                  </a:lnTo>
                  <a:lnTo>
                    <a:pt x="92" y="8"/>
                  </a:lnTo>
                  <a:lnTo>
                    <a:pt x="88" y="8"/>
                  </a:lnTo>
                  <a:lnTo>
                    <a:pt x="92" y="4"/>
                  </a:lnTo>
                  <a:lnTo>
                    <a:pt x="96" y="4"/>
                  </a:lnTo>
                  <a:lnTo>
                    <a:pt x="96" y="0"/>
                  </a:lnTo>
                  <a:lnTo>
                    <a:pt x="104" y="0"/>
                  </a:lnTo>
                  <a:lnTo>
                    <a:pt x="108" y="0"/>
                  </a:lnTo>
                  <a:lnTo>
                    <a:pt x="112" y="0"/>
                  </a:lnTo>
                  <a:lnTo>
                    <a:pt x="116" y="0"/>
                  </a:lnTo>
                  <a:lnTo>
                    <a:pt x="120" y="0"/>
                  </a:lnTo>
                  <a:lnTo>
                    <a:pt x="124" y="0"/>
                  </a:lnTo>
                  <a:lnTo>
                    <a:pt x="128" y="4"/>
                  </a:lnTo>
                  <a:lnTo>
                    <a:pt x="128" y="8"/>
                  </a:lnTo>
                  <a:lnTo>
                    <a:pt x="132" y="8"/>
                  </a:lnTo>
                  <a:lnTo>
                    <a:pt x="136" y="12"/>
                  </a:lnTo>
                  <a:lnTo>
                    <a:pt x="140" y="12"/>
                  </a:lnTo>
                  <a:lnTo>
                    <a:pt x="144" y="12"/>
                  </a:lnTo>
                  <a:lnTo>
                    <a:pt x="140" y="16"/>
                  </a:lnTo>
                  <a:lnTo>
                    <a:pt x="136" y="16"/>
                  </a:lnTo>
                  <a:lnTo>
                    <a:pt x="136" y="20"/>
                  </a:lnTo>
                  <a:lnTo>
                    <a:pt x="132" y="20"/>
                  </a:lnTo>
                  <a:lnTo>
                    <a:pt x="128" y="20"/>
                  </a:lnTo>
                  <a:lnTo>
                    <a:pt x="124" y="20"/>
                  </a:lnTo>
                  <a:lnTo>
                    <a:pt x="120" y="20"/>
                  </a:lnTo>
                  <a:lnTo>
                    <a:pt x="116" y="16"/>
                  </a:lnTo>
                  <a:lnTo>
                    <a:pt x="112" y="20"/>
                  </a:lnTo>
                  <a:lnTo>
                    <a:pt x="112" y="24"/>
                  </a:lnTo>
                  <a:lnTo>
                    <a:pt x="112" y="28"/>
                  </a:lnTo>
                  <a:lnTo>
                    <a:pt x="112" y="32"/>
                  </a:lnTo>
                  <a:lnTo>
                    <a:pt x="116" y="32"/>
                  </a:lnTo>
                  <a:lnTo>
                    <a:pt x="116" y="36"/>
                  </a:lnTo>
                  <a:lnTo>
                    <a:pt x="120" y="36"/>
                  </a:lnTo>
                  <a:lnTo>
                    <a:pt x="124" y="40"/>
                  </a:lnTo>
                  <a:lnTo>
                    <a:pt x="120" y="40"/>
                  </a:lnTo>
                  <a:lnTo>
                    <a:pt x="120" y="44"/>
                  </a:lnTo>
                  <a:lnTo>
                    <a:pt x="116" y="44"/>
                  </a:lnTo>
                  <a:lnTo>
                    <a:pt x="116" y="48"/>
                  </a:lnTo>
                  <a:lnTo>
                    <a:pt x="116" y="52"/>
                  </a:lnTo>
                  <a:lnTo>
                    <a:pt x="112" y="56"/>
                  </a:lnTo>
                  <a:lnTo>
                    <a:pt x="112" y="60"/>
                  </a:lnTo>
                  <a:lnTo>
                    <a:pt x="108" y="60"/>
                  </a:lnTo>
                  <a:lnTo>
                    <a:pt x="104" y="64"/>
                  </a:lnTo>
                  <a:lnTo>
                    <a:pt x="104" y="68"/>
                  </a:lnTo>
                  <a:lnTo>
                    <a:pt x="96" y="68"/>
                  </a:lnTo>
                  <a:lnTo>
                    <a:pt x="96" y="72"/>
                  </a:lnTo>
                  <a:lnTo>
                    <a:pt x="92" y="76"/>
                  </a:lnTo>
                  <a:lnTo>
                    <a:pt x="88" y="76"/>
                  </a:lnTo>
                  <a:lnTo>
                    <a:pt x="84" y="80"/>
                  </a:lnTo>
                  <a:lnTo>
                    <a:pt x="84" y="76"/>
                  </a:lnTo>
                  <a:lnTo>
                    <a:pt x="80" y="76"/>
                  </a:lnTo>
                  <a:lnTo>
                    <a:pt x="80" y="80"/>
                  </a:lnTo>
                  <a:lnTo>
                    <a:pt x="76" y="80"/>
                  </a:lnTo>
                  <a:lnTo>
                    <a:pt x="72" y="84"/>
                  </a:lnTo>
                  <a:lnTo>
                    <a:pt x="72" y="88"/>
                  </a:lnTo>
                  <a:lnTo>
                    <a:pt x="76" y="88"/>
                  </a:lnTo>
                  <a:lnTo>
                    <a:pt x="80" y="88"/>
                  </a:lnTo>
                  <a:lnTo>
                    <a:pt x="80" y="92"/>
                  </a:lnTo>
                  <a:lnTo>
                    <a:pt x="76" y="96"/>
                  </a:lnTo>
                  <a:lnTo>
                    <a:pt x="80" y="96"/>
                  </a:lnTo>
                  <a:lnTo>
                    <a:pt x="84" y="96"/>
                  </a:lnTo>
                  <a:lnTo>
                    <a:pt x="84" y="100"/>
                  </a:lnTo>
                  <a:lnTo>
                    <a:pt x="88" y="104"/>
                  </a:lnTo>
                  <a:lnTo>
                    <a:pt x="84" y="104"/>
                  </a:lnTo>
                  <a:lnTo>
                    <a:pt x="88" y="108"/>
                  </a:lnTo>
                  <a:lnTo>
                    <a:pt x="84" y="108"/>
                  </a:lnTo>
                  <a:lnTo>
                    <a:pt x="80" y="108"/>
                  </a:lnTo>
                  <a:lnTo>
                    <a:pt x="76" y="108"/>
                  </a:lnTo>
                  <a:lnTo>
                    <a:pt x="72" y="108"/>
                  </a:lnTo>
                  <a:lnTo>
                    <a:pt x="68" y="108"/>
                  </a:lnTo>
                  <a:lnTo>
                    <a:pt x="68" y="112"/>
                  </a:lnTo>
                  <a:lnTo>
                    <a:pt x="64" y="112"/>
                  </a:lnTo>
                  <a:lnTo>
                    <a:pt x="60" y="112"/>
                  </a:lnTo>
                  <a:close/>
                </a:path>
              </a:pathLst>
            </a:custGeom>
            <a:solidFill>
              <a:srgbClr val="CCFFFF"/>
            </a:solidFill>
            <a:ln w="6350">
              <a:solidFill>
                <a:srgbClr val="CCFFFF"/>
              </a:solidFill>
              <a:prstDash val="solid"/>
              <a:round/>
              <a:headEnd/>
              <a:tailEnd/>
            </a:ln>
          </p:spPr>
          <p:txBody>
            <a:bodyPr/>
            <a:lstStyle/>
            <a:p>
              <a:endParaRPr lang="it-IT"/>
            </a:p>
          </p:txBody>
        </p:sp>
        <p:sp>
          <p:nvSpPr>
            <p:cNvPr id="23691" name="Freeform 136">
              <a:extLst>
                <a:ext uri="{FF2B5EF4-FFF2-40B4-BE49-F238E27FC236}">
                  <a16:creationId xmlns:a16="http://schemas.microsoft.com/office/drawing/2014/main" id="{589C2EAC-C1A2-3AB5-FA77-7C74C8A95B29}"/>
                </a:ext>
              </a:extLst>
            </p:cNvPr>
            <p:cNvSpPr>
              <a:spLocks/>
            </p:cNvSpPr>
            <p:nvPr/>
          </p:nvSpPr>
          <p:spPr bwMode="auto">
            <a:xfrm>
              <a:off x="4343" y="1933"/>
              <a:ext cx="484" cy="605"/>
            </a:xfrm>
            <a:custGeom>
              <a:avLst/>
              <a:gdLst>
                <a:gd name="T0" fmla="*/ 2147483646 w 252"/>
                <a:gd name="T1" fmla="*/ 2147483646 h 236"/>
                <a:gd name="T2" fmla="*/ 2147483646 w 252"/>
                <a:gd name="T3" fmla="*/ 2147483646 h 236"/>
                <a:gd name="T4" fmla="*/ 2147483646 w 252"/>
                <a:gd name="T5" fmla="*/ 2147483646 h 236"/>
                <a:gd name="T6" fmla="*/ 2147483646 w 252"/>
                <a:gd name="T7" fmla="*/ 2147483646 h 236"/>
                <a:gd name="T8" fmla="*/ 2147483646 w 252"/>
                <a:gd name="T9" fmla="*/ 2147483646 h 236"/>
                <a:gd name="T10" fmla="*/ 2147483646 w 252"/>
                <a:gd name="T11" fmla="*/ 2147483646 h 236"/>
                <a:gd name="T12" fmla="*/ 2147483646 w 252"/>
                <a:gd name="T13" fmla="*/ 2147483646 h 236"/>
                <a:gd name="T14" fmla="*/ 2147483646 w 252"/>
                <a:gd name="T15" fmla="*/ 2147483646 h 236"/>
                <a:gd name="T16" fmla="*/ 2147483646 w 252"/>
                <a:gd name="T17" fmla="*/ 2147483646 h 236"/>
                <a:gd name="T18" fmla="*/ 2147483646 w 252"/>
                <a:gd name="T19" fmla="*/ 2147483646 h 236"/>
                <a:gd name="T20" fmla="*/ 2147483646 w 252"/>
                <a:gd name="T21" fmla="*/ 2147483646 h 236"/>
                <a:gd name="T22" fmla="*/ 2147483646 w 252"/>
                <a:gd name="T23" fmla="*/ 2147483646 h 236"/>
                <a:gd name="T24" fmla="*/ 2147483646 w 252"/>
                <a:gd name="T25" fmla="*/ 2147483646 h 236"/>
                <a:gd name="T26" fmla="*/ 2147483646 w 252"/>
                <a:gd name="T27" fmla="*/ 2147483646 h 236"/>
                <a:gd name="T28" fmla="*/ 2147483646 w 252"/>
                <a:gd name="T29" fmla="*/ 2147483646 h 236"/>
                <a:gd name="T30" fmla="*/ 2147483646 w 252"/>
                <a:gd name="T31" fmla="*/ 2147483646 h 236"/>
                <a:gd name="T32" fmla="*/ 2147483646 w 252"/>
                <a:gd name="T33" fmla="*/ 2147483646 h 236"/>
                <a:gd name="T34" fmla="*/ 2147483646 w 252"/>
                <a:gd name="T35" fmla="*/ 2147483646 h 236"/>
                <a:gd name="T36" fmla="*/ 2147483646 w 252"/>
                <a:gd name="T37" fmla="*/ 2147483646 h 236"/>
                <a:gd name="T38" fmla="*/ 2147483646 w 252"/>
                <a:gd name="T39" fmla="*/ 2147483646 h 236"/>
                <a:gd name="T40" fmla="*/ 2147483646 w 252"/>
                <a:gd name="T41" fmla="*/ 2147483646 h 236"/>
                <a:gd name="T42" fmla="*/ 2147483646 w 252"/>
                <a:gd name="T43" fmla="*/ 2147483646 h 236"/>
                <a:gd name="T44" fmla="*/ 2061518668 w 252"/>
                <a:gd name="T45" fmla="*/ 2147483646 h 236"/>
                <a:gd name="T46" fmla="*/ 684457262 w 252"/>
                <a:gd name="T47" fmla="*/ 2147483646 h 236"/>
                <a:gd name="T48" fmla="*/ 1400584252 w 252"/>
                <a:gd name="T49" fmla="*/ 2147483646 h 236"/>
                <a:gd name="T50" fmla="*/ 356370310 w 252"/>
                <a:gd name="T51" fmla="*/ 2147483646 h 236"/>
                <a:gd name="T52" fmla="*/ 1708946291 w 252"/>
                <a:gd name="T53" fmla="*/ 2147483646 h 236"/>
                <a:gd name="T54" fmla="*/ 2061518668 w 252"/>
                <a:gd name="T55" fmla="*/ 2147483646 h 236"/>
                <a:gd name="T56" fmla="*/ 1708946291 w 252"/>
                <a:gd name="T57" fmla="*/ 2147483646 h 236"/>
                <a:gd name="T58" fmla="*/ 1708946291 w 252"/>
                <a:gd name="T59" fmla="*/ 2147483646 h 236"/>
                <a:gd name="T60" fmla="*/ 2147483646 w 252"/>
                <a:gd name="T61" fmla="*/ 2147483646 h 236"/>
                <a:gd name="T62" fmla="*/ 2147483646 w 252"/>
                <a:gd name="T63" fmla="*/ 2147483646 h 236"/>
                <a:gd name="T64" fmla="*/ 2147483646 w 252"/>
                <a:gd name="T65" fmla="*/ 2147483646 h 236"/>
                <a:gd name="T66" fmla="*/ 2147483646 w 252"/>
                <a:gd name="T67" fmla="*/ 2147483646 h 236"/>
                <a:gd name="T68" fmla="*/ 2147483646 w 252"/>
                <a:gd name="T69" fmla="*/ 2147483646 h 236"/>
                <a:gd name="T70" fmla="*/ 2147483646 w 252"/>
                <a:gd name="T71" fmla="*/ 2147483646 h 236"/>
                <a:gd name="T72" fmla="*/ 2147483646 w 252"/>
                <a:gd name="T73" fmla="*/ 2147483646 h 236"/>
                <a:gd name="T74" fmla="*/ 2147483646 w 252"/>
                <a:gd name="T75" fmla="*/ 2147483646 h 236"/>
                <a:gd name="T76" fmla="*/ 2147483646 w 252"/>
                <a:gd name="T77" fmla="*/ 2147483646 h 236"/>
                <a:gd name="T78" fmla="*/ 2147483646 w 252"/>
                <a:gd name="T79" fmla="*/ 2147483646 h 236"/>
                <a:gd name="T80" fmla="*/ 2147483646 w 252"/>
                <a:gd name="T81" fmla="*/ 2147483646 h 236"/>
                <a:gd name="T82" fmla="*/ 2147483646 w 252"/>
                <a:gd name="T83" fmla="*/ 2147483646 h 236"/>
                <a:gd name="T84" fmla="*/ 2147483646 w 252"/>
                <a:gd name="T85" fmla="*/ 2147483646 h 236"/>
                <a:gd name="T86" fmla="*/ 2147483646 w 252"/>
                <a:gd name="T87" fmla="*/ 2147483646 h 236"/>
                <a:gd name="T88" fmla="*/ 2147483646 w 252"/>
                <a:gd name="T89" fmla="*/ 2147483646 h 236"/>
                <a:gd name="T90" fmla="*/ 2147483646 w 252"/>
                <a:gd name="T91" fmla="*/ 2147483646 h 236"/>
                <a:gd name="T92" fmla="*/ 2147483646 w 252"/>
                <a:gd name="T93" fmla="*/ 2147483646 h 236"/>
                <a:gd name="T94" fmla="*/ 2147483646 w 252"/>
                <a:gd name="T95" fmla="*/ 2147483646 h 236"/>
                <a:gd name="T96" fmla="*/ 2147483646 w 252"/>
                <a:gd name="T97" fmla="*/ 2147483646 h 236"/>
                <a:gd name="T98" fmla="*/ 2147483646 w 252"/>
                <a:gd name="T99" fmla="*/ 2147483646 h 236"/>
                <a:gd name="T100" fmla="*/ 2147483646 w 252"/>
                <a:gd name="T101" fmla="*/ 2147483646 h 236"/>
                <a:gd name="T102" fmla="*/ 2147483646 w 252"/>
                <a:gd name="T103" fmla="*/ 2147483646 h 236"/>
                <a:gd name="T104" fmla="*/ 2147483646 w 252"/>
                <a:gd name="T105" fmla="*/ 2147483646 h 236"/>
                <a:gd name="T106" fmla="*/ 2147483646 w 252"/>
                <a:gd name="T107" fmla="*/ 2147483646 h 236"/>
                <a:gd name="T108" fmla="*/ 2147483646 w 252"/>
                <a:gd name="T109" fmla="*/ 2147483646 h 236"/>
                <a:gd name="T110" fmla="*/ 2147483646 w 252"/>
                <a:gd name="T111" fmla="*/ 2147483646 h 2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52"/>
                <a:gd name="T169" fmla="*/ 0 h 236"/>
                <a:gd name="T170" fmla="*/ 252 w 252"/>
                <a:gd name="T171" fmla="*/ 236 h 2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52" h="236">
                  <a:moveTo>
                    <a:pt x="212" y="116"/>
                  </a:moveTo>
                  <a:lnTo>
                    <a:pt x="212" y="112"/>
                  </a:lnTo>
                  <a:lnTo>
                    <a:pt x="208" y="104"/>
                  </a:lnTo>
                  <a:lnTo>
                    <a:pt x="208" y="100"/>
                  </a:lnTo>
                  <a:lnTo>
                    <a:pt x="208" y="104"/>
                  </a:lnTo>
                  <a:lnTo>
                    <a:pt x="204" y="108"/>
                  </a:lnTo>
                  <a:lnTo>
                    <a:pt x="200" y="108"/>
                  </a:lnTo>
                  <a:lnTo>
                    <a:pt x="200" y="104"/>
                  </a:lnTo>
                  <a:lnTo>
                    <a:pt x="200" y="100"/>
                  </a:lnTo>
                  <a:lnTo>
                    <a:pt x="204" y="100"/>
                  </a:lnTo>
                  <a:lnTo>
                    <a:pt x="204" y="96"/>
                  </a:lnTo>
                  <a:lnTo>
                    <a:pt x="208" y="96"/>
                  </a:lnTo>
                  <a:lnTo>
                    <a:pt x="208" y="92"/>
                  </a:lnTo>
                  <a:lnTo>
                    <a:pt x="208" y="88"/>
                  </a:lnTo>
                  <a:lnTo>
                    <a:pt x="200" y="88"/>
                  </a:lnTo>
                  <a:lnTo>
                    <a:pt x="196" y="88"/>
                  </a:lnTo>
                  <a:lnTo>
                    <a:pt x="192" y="88"/>
                  </a:lnTo>
                  <a:lnTo>
                    <a:pt x="188" y="88"/>
                  </a:lnTo>
                  <a:lnTo>
                    <a:pt x="188" y="84"/>
                  </a:lnTo>
                  <a:lnTo>
                    <a:pt x="188" y="80"/>
                  </a:lnTo>
                  <a:lnTo>
                    <a:pt x="184" y="80"/>
                  </a:lnTo>
                  <a:lnTo>
                    <a:pt x="180" y="80"/>
                  </a:lnTo>
                  <a:lnTo>
                    <a:pt x="176" y="80"/>
                  </a:lnTo>
                  <a:lnTo>
                    <a:pt x="172" y="80"/>
                  </a:lnTo>
                  <a:lnTo>
                    <a:pt x="172" y="84"/>
                  </a:lnTo>
                  <a:lnTo>
                    <a:pt x="176" y="84"/>
                  </a:lnTo>
                  <a:lnTo>
                    <a:pt x="180" y="88"/>
                  </a:lnTo>
                  <a:lnTo>
                    <a:pt x="176" y="88"/>
                  </a:lnTo>
                  <a:lnTo>
                    <a:pt x="176" y="92"/>
                  </a:lnTo>
                  <a:lnTo>
                    <a:pt x="172" y="92"/>
                  </a:lnTo>
                  <a:lnTo>
                    <a:pt x="176" y="96"/>
                  </a:lnTo>
                  <a:lnTo>
                    <a:pt x="180" y="96"/>
                  </a:lnTo>
                  <a:lnTo>
                    <a:pt x="176" y="100"/>
                  </a:lnTo>
                  <a:lnTo>
                    <a:pt x="180" y="104"/>
                  </a:lnTo>
                  <a:lnTo>
                    <a:pt x="180" y="108"/>
                  </a:lnTo>
                  <a:lnTo>
                    <a:pt x="180" y="116"/>
                  </a:lnTo>
                  <a:lnTo>
                    <a:pt x="180" y="120"/>
                  </a:lnTo>
                  <a:lnTo>
                    <a:pt x="180" y="116"/>
                  </a:lnTo>
                  <a:lnTo>
                    <a:pt x="176" y="116"/>
                  </a:lnTo>
                  <a:lnTo>
                    <a:pt x="176" y="120"/>
                  </a:lnTo>
                  <a:lnTo>
                    <a:pt x="172" y="116"/>
                  </a:lnTo>
                  <a:lnTo>
                    <a:pt x="172" y="120"/>
                  </a:lnTo>
                  <a:lnTo>
                    <a:pt x="168" y="120"/>
                  </a:lnTo>
                  <a:lnTo>
                    <a:pt x="164" y="120"/>
                  </a:lnTo>
                  <a:lnTo>
                    <a:pt x="164" y="124"/>
                  </a:lnTo>
                  <a:lnTo>
                    <a:pt x="164" y="128"/>
                  </a:lnTo>
                  <a:lnTo>
                    <a:pt x="160" y="132"/>
                  </a:lnTo>
                  <a:lnTo>
                    <a:pt x="156" y="136"/>
                  </a:lnTo>
                  <a:lnTo>
                    <a:pt x="152" y="136"/>
                  </a:lnTo>
                  <a:lnTo>
                    <a:pt x="148" y="140"/>
                  </a:lnTo>
                  <a:lnTo>
                    <a:pt x="144" y="140"/>
                  </a:lnTo>
                  <a:lnTo>
                    <a:pt x="144" y="144"/>
                  </a:lnTo>
                  <a:lnTo>
                    <a:pt x="140" y="148"/>
                  </a:lnTo>
                  <a:lnTo>
                    <a:pt x="136" y="148"/>
                  </a:lnTo>
                  <a:lnTo>
                    <a:pt x="132" y="152"/>
                  </a:lnTo>
                  <a:lnTo>
                    <a:pt x="132" y="156"/>
                  </a:lnTo>
                  <a:lnTo>
                    <a:pt x="128" y="156"/>
                  </a:lnTo>
                  <a:lnTo>
                    <a:pt x="124" y="156"/>
                  </a:lnTo>
                  <a:lnTo>
                    <a:pt x="124" y="160"/>
                  </a:lnTo>
                  <a:lnTo>
                    <a:pt x="124" y="164"/>
                  </a:lnTo>
                  <a:lnTo>
                    <a:pt x="120" y="164"/>
                  </a:lnTo>
                  <a:lnTo>
                    <a:pt x="116" y="164"/>
                  </a:lnTo>
                  <a:lnTo>
                    <a:pt x="112" y="168"/>
                  </a:lnTo>
                  <a:lnTo>
                    <a:pt x="112" y="172"/>
                  </a:lnTo>
                  <a:lnTo>
                    <a:pt x="108" y="168"/>
                  </a:lnTo>
                  <a:lnTo>
                    <a:pt x="108" y="172"/>
                  </a:lnTo>
                  <a:lnTo>
                    <a:pt x="104" y="172"/>
                  </a:lnTo>
                  <a:lnTo>
                    <a:pt x="104" y="176"/>
                  </a:lnTo>
                  <a:lnTo>
                    <a:pt x="104" y="184"/>
                  </a:lnTo>
                  <a:lnTo>
                    <a:pt x="104" y="188"/>
                  </a:lnTo>
                  <a:lnTo>
                    <a:pt x="108" y="192"/>
                  </a:lnTo>
                  <a:lnTo>
                    <a:pt x="104" y="196"/>
                  </a:lnTo>
                  <a:lnTo>
                    <a:pt x="104" y="200"/>
                  </a:lnTo>
                  <a:lnTo>
                    <a:pt x="100" y="204"/>
                  </a:lnTo>
                  <a:lnTo>
                    <a:pt x="100" y="208"/>
                  </a:lnTo>
                  <a:lnTo>
                    <a:pt x="104" y="216"/>
                  </a:lnTo>
                  <a:lnTo>
                    <a:pt x="100" y="216"/>
                  </a:lnTo>
                  <a:lnTo>
                    <a:pt x="96" y="216"/>
                  </a:lnTo>
                  <a:lnTo>
                    <a:pt x="96" y="220"/>
                  </a:lnTo>
                  <a:lnTo>
                    <a:pt x="96" y="224"/>
                  </a:lnTo>
                  <a:lnTo>
                    <a:pt x="92" y="228"/>
                  </a:lnTo>
                  <a:lnTo>
                    <a:pt x="88" y="228"/>
                  </a:lnTo>
                  <a:lnTo>
                    <a:pt x="88" y="232"/>
                  </a:lnTo>
                  <a:lnTo>
                    <a:pt x="84" y="236"/>
                  </a:lnTo>
                  <a:lnTo>
                    <a:pt x="80" y="236"/>
                  </a:lnTo>
                  <a:lnTo>
                    <a:pt x="76" y="232"/>
                  </a:lnTo>
                  <a:lnTo>
                    <a:pt x="76" y="228"/>
                  </a:lnTo>
                  <a:lnTo>
                    <a:pt x="72" y="228"/>
                  </a:lnTo>
                  <a:lnTo>
                    <a:pt x="72" y="220"/>
                  </a:lnTo>
                  <a:lnTo>
                    <a:pt x="68" y="216"/>
                  </a:lnTo>
                  <a:lnTo>
                    <a:pt x="68" y="208"/>
                  </a:lnTo>
                  <a:lnTo>
                    <a:pt x="64" y="200"/>
                  </a:lnTo>
                  <a:lnTo>
                    <a:pt x="60" y="196"/>
                  </a:lnTo>
                  <a:lnTo>
                    <a:pt x="60" y="188"/>
                  </a:lnTo>
                  <a:lnTo>
                    <a:pt x="56" y="180"/>
                  </a:lnTo>
                  <a:lnTo>
                    <a:pt x="52" y="176"/>
                  </a:lnTo>
                  <a:lnTo>
                    <a:pt x="52" y="172"/>
                  </a:lnTo>
                  <a:lnTo>
                    <a:pt x="48" y="168"/>
                  </a:lnTo>
                  <a:lnTo>
                    <a:pt x="48" y="164"/>
                  </a:lnTo>
                  <a:lnTo>
                    <a:pt x="44" y="152"/>
                  </a:lnTo>
                  <a:lnTo>
                    <a:pt x="44" y="140"/>
                  </a:lnTo>
                  <a:lnTo>
                    <a:pt x="40" y="132"/>
                  </a:lnTo>
                  <a:lnTo>
                    <a:pt x="44" y="132"/>
                  </a:lnTo>
                  <a:lnTo>
                    <a:pt x="44" y="128"/>
                  </a:lnTo>
                  <a:lnTo>
                    <a:pt x="44" y="124"/>
                  </a:lnTo>
                  <a:lnTo>
                    <a:pt x="40" y="124"/>
                  </a:lnTo>
                  <a:lnTo>
                    <a:pt x="40" y="120"/>
                  </a:lnTo>
                  <a:lnTo>
                    <a:pt x="40" y="116"/>
                  </a:lnTo>
                  <a:lnTo>
                    <a:pt x="36" y="116"/>
                  </a:lnTo>
                  <a:lnTo>
                    <a:pt x="36" y="120"/>
                  </a:lnTo>
                  <a:lnTo>
                    <a:pt x="36" y="124"/>
                  </a:lnTo>
                  <a:lnTo>
                    <a:pt x="32" y="124"/>
                  </a:lnTo>
                  <a:lnTo>
                    <a:pt x="32" y="128"/>
                  </a:lnTo>
                  <a:lnTo>
                    <a:pt x="28" y="128"/>
                  </a:lnTo>
                  <a:lnTo>
                    <a:pt x="24" y="128"/>
                  </a:lnTo>
                  <a:lnTo>
                    <a:pt x="20" y="128"/>
                  </a:lnTo>
                  <a:lnTo>
                    <a:pt x="20" y="124"/>
                  </a:lnTo>
                  <a:lnTo>
                    <a:pt x="16" y="120"/>
                  </a:lnTo>
                  <a:lnTo>
                    <a:pt x="8" y="116"/>
                  </a:lnTo>
                  <a:lnTo>
                    <a:pt x="8" y="112"/>
                  </a:lnTo>
                  <a:lnTo>
                    <a:pt x="12" y="112"/>
                  </a:lnTo>
                  <a:lnTo>
                    <a:pt x="16" y="112"/>
                  </a:lnTo>
                  <a:lnTo>
                    <a:pt x="20" y="112"/>
                  </a:lnTo>
                  <a:lnTo>
                    <a:pt x="20" y="108"/>
                  </a:lnTo>
                  <a:lnTo>
                    <a:pt x="16" y="108"/>
                  </a:lnTo>
                  <a:lnTo>
                    <a:pt x="12" y="108"/>
                  </a:lnTo>
                  <a:lnTo>
                    <a:pt x="8" y="108"/>
                  </a:lnTo>
                  <a:lnTo>
                    <a:pt x="4" y="104"/>
                  </a:lnTo>
                  <a:lnTo>
                    <a:pt x="0" y="100"/>
                  </a:lnTo>
                  <a:lnTo>
                    <a:pt x="4" y="100"/>
                  </a:lnTo>
                  <a:lnTo>
                    <a:pt x="8" y="100"/>
                  </a:lnTo>
                  <a:lnTo>
                    <a:pt x="8" y="96"/>
                  </a:lnTo>
                  <a:lnTo>
                    <a:pt x="12" y="96"/>
                  </a:lnTo>
                  <a:lnTo>
                    <a:pt x="16" y="96"/>
                  </a:lnTo>
                  <a:lnTo>
                    <a:pt x="20" y="96"/>
                  </a:lnTo>
                  <a:lnTo>
                    <a:pt x="24" y="96"/>
                  </a:lnTo>
                  <a:lnTo>
                    <a:pt x="28" y="96"/>
                  </a:lnTo>
                  <a:lnTo>
                    <a:pt x="24" y="92"/>
                  </a:lnTo>
                  <a:lnTo>
                    <a:pt x="28" y="92"/>
                  </a:lnTo>
                  <a:lnTo>
                    <a:pt x="24" y="88"/>
                  </a:lnTo>
                  <a:lnTo>
                    <a:pt x="24" y="84"/>
                  </a:lnTo>
                  <a:lnTo>
                    <a:pt x="20" y="84"/>
                  </a:lnTo>
                  <a:lnTo>
                    <a:pt x="16" y="84"/>
                  </a:lnTo>
                  <a:lnTo>
                    <a:pt x="20" y="80"/>
                  </a:lnTo>
                  <a:lnTo>
                    <a:pt x="20" y="76"/>
                  </a:lnTo>
                  <a:lnTo>
                    <a:pt x="16" y="76"/>
                  </a:lnTo>
                  <a:lnTo>
                    <a:pt x="12" y="76"/>
                  </a:lnTo>
                  <a:lnTo>
                    <a:pt x="12" y="72"/>
                  </a:lnTo>
                  <a:lnTo>
                    <a:pt x="16" y="68"/>
                  </a:lnTo>
                  <a:lnTo>
                    <a:pt x="20" y="68"/>
                  </a:lnTo>
                  <a:lnTo>
                    <a:pt x="20" y="64"/>
                  </a:lnTo>
                  <a:lnTo>
                    <a:pt x="24" y="64"/>
                  </a:lnTo>
                  <a:lnTo>
                    <a:pt x="24" y="68"/>
                  </a:lnTo>
                  <a:lnTo>
                    <a:pt x="28" y="64"/>
                  </a:lnTo>
                  <a:lnTo>
                    <a:pt x="32" y="64"/>
                  </a:lnTo>
                  <a:lnTo>
                    <a:pt x="36" y="60"/>
                  </a:lnTo>
                  <a:lnTo>
                    <a:pt x="36" y="56"/>
                  </a:lnTo>
                  <a:lnTo>
                    <a:pt x="44" y="56"/>
                  </a:lnTo>
                  <a:lnTo>
                    <a:pt x="44" y="52"/>
                  </a:lnTo>
                  <a:lnTo>
                    <a:pt x="48" y="48"/>
                  </a:lnTo>
                  <a:lnTo>
                    <a:pt x="52" y="48"/>
                  </a:lnTo>
                  <a:lnTo>
                    <a:pt x="52" y="44"/>
                  </a:lnTo>
                  <a:lnTo>
                    <a:pt x="56" y="40"/>
                  </a:lnTo>
                  <a:lnTo>
                    <a:pt x="56" y="36"/>
                  </a:lnTo>
                  <a:lnTo>
                    <a:pt x="56" y="32"/>
                  </a:lnTo>
                  <a:lnTo>
                    <a:pt x="60" y="32"/>
                  </a:lnTo>
                  <a:lnTo>
                    <a:pt x="60" y="28"/>
                  </a:lnTo>
                  <a:lnTo>
                    <a:pt x="64" y="28"/>
                  </a:lnTo>
                  <a:lnTo>
                    <a:pt x="60" y="24"/>
                  </a:lnTo>
                  <a:lnTo>
                    <a:pt x="56" y="24"/>
                  </a:lnTo>
                  <a:lnTo>
                    <a:pt x="56" y="20"/>
                  </a:lnTo>
                  <a:lnTo>
                    <a:pt x="52" y="20"/>
                  </a:lnTo>
                  <a:lnTo>
                    <a:pt x="52" y="16"/>
                  </a:lnTo>
                  <a:lnTo>
                    <a:pt x="52" y="12"/>
                  </a:lnTo>
                  <a:lnTo>
                    <a:pt x="52" y="8"/>
                  </a:lnTo>
                  <a:lnTo>
                    <a:pt x="56" y="4"/>
                  </a:lnTo>
                  <a:lnTo>
                    <a:pt x="60" y="8"/>
                  </a:lnTo>
                  <a:lnTo>
                    <a:pt x="64" y="8"/>
                  </a:lnTo>
                  <a:lnTo>
                    <a:pt x="68" y="8"/>
                  </a:lnTo>
                  <a:lnTo>
                    <a:pt x="72" y="8"/>
                  </a:lnTo>
                  <a:lnTo>
                    <a:pt x="76" y="8"/>
                  </a:lnTo>
                  <a:lnTo>
                    <a:pt x="76" y="4"/>
                  </a:lnTo>
                  <a:lnTo>
                    <a:pt x="80" y="4"/>
                  </a:lnTo>
                  <a:lnTo>
                    <a:pt x="84" y="0"/>
                  </a:lnTo>
                  <a:lnTo>
                    <a:pt x="88" y="4"/>
                  </a:lnTo>
                  <a:lnTo>
                    <a:pt x="88" y="8"/>
                  </a:lnTo>
                  <a:lnTo>
                    <a:pt x="92" y="8"/>
                  </a:lnTo>
                  <a:lnTo>
                    <a:pt x="92" y="12"/>
                  </a:lnTo>
                  <a:lnTo>
                    <a:pt x="92" y="16"/>
                  </a:lnTo>
                  <a:lnTo>
                    <a:pt x="96" y="20"/>
                  </a:lnTo>
                  <a:lnTo>
                    <a:pt x="100" y="20"/>
                  </a:lnTo>
                  <a:lnTo>
                    <a:pt x="100" y="24"/>
                  </a:lnTo>
                  <a:lnTo>
                    <a:pt x="96" y="24"/>
                  </a:lnTo>
                  <a:lnTo>
                    <a:pt x="96" y="28"/>
                  </a:lnTo>
                  <a:lnTo>
                    <a:pt x="92" y="24"/>
                  </a:lnTo>
                  <a:lnTo>
                    <a:pt x="92" y="28"/>
                  </a:lnTo>
                  <a:lnTo>
                    <a:pt x="92" y="32"/>
                  </a:lnTo>
                  <a:lnTo>
                    <a:pt x="92" y="36"/>
                  </a:lnTo>
                  <a:lnTo>
                    <a:pt x="96" y="36"/>
                  </a:lnTo>
                  <a:lnTo>
                    <a:pt x="100" y="40"/>
                  </a:lnTo>
                  <a:lnTo>
                    <a:pt x="108" y="40"/>
                  </a:lnTo>
                  <a:lnTo>
                    <a:pt x="104" y="40"/>
                  </a:lnTo>
                  <a:lnTo>
                    <a:pt x="108" y="44"/>
                  </a:lnTo>
                  <a:lnTo>
                    <a:pt x="112" y="44"/>
                  </a:lnTo>
                  <a:lnTo>
                    <a:pt x="108" y="48"/>
                  </a:lnTo>
                  <a:lnTo>
                    <a:pt x="108" y="52"/>
                  </a:lnTo>
                  <a:lnTo>
                    <a:pt x="104" y="56"/>
                  </a:lnTo>
                  <a:lnTo>
                    <a:pt x="108" y="60"/>
                  </a:lnTo>
                  <a:lnTo>
                    <a:pt x="112" y="60"/>
                  </a:lnTo>
                  <a:lnTo>
                    <a:pt x="116" y="60"/>
                  </a:lnTo>
                  <a:lnTo>
                    <a:pt x="116" y="64"/>
                  </a:lnTo>
                  <a:lnTo>
                    <a:pt x="120" y="64"/>
                  </a:lnTo>
                  <a:lnTo>
                    <a:pt x="124" y="68"/>
                  </a:lnTo>
                  <a:lnTo>
                    <a:pt x="128" y="68"/>
                  </a:lnTo>
                  <a:lnTo>
                    <a:pt x="132" y="68"/>
                  </a:lnTo>
                  <a:lnTo>
                    <a:pt x="136" y="68"/>
                  </a:lnTo>
                  <a:lnTo>
                    <a:pt x="140" y="68"/>
                  </a:lnTo>
                  <a:lnTo>
                    <a:pt x="144" y="68"/>
                  </a:lnTo>
                  <a:lnTo>
                    <a:pt x="144" y="72"/>
                  </a:lnTo>
                  <a:lnTo>
                    <a:pt x="148" y="72"/>
                  </a:lnTo>
                  <a:lnTo>
                    <a:pt x="148" y="76"/>
                  </a:lnTo>
                  <a:lnTo>
                    <a:pt x="152" y="72"/>
                  </a:lnTo>
                  <a:lnTo>
                    <a:pt x="152" y="76"/>
                  </a:lnTo>
                  <a:lnTo>
                    <a:pt x="156" y="76"/>
                  </a:lnTo>
                  <a:lnTo>
                    <a:pt x="160" y="76"/>
                  </a:lnTo>
                  <a:lnTo>
                    <a:pt x="164" y="76"/>
                  </a:lnTo>
                  <a:lnTo>
                    <a:pt x="168" y="80"/>
                  </a:lnTo>
                  <a:lnTo>
                    <a:pt x="168" y="76"/>
                  </a:lnTo>
                  <a:lnTo>
                    <a:pt x="168" y="80"/>
                  </a:lnTo>
                  <a:lnTo>
                    <a:pt x="172" y="76"/>
                  </a:lnTo>
                  <a:lnTo>
                    <a:pt x="176" y="76"/>
                  </a:lnTo>
                  <a:lnTo>
                    <a:pt x="172" y="72"/>
                  </a:lnTo>
                  <a:lnTo>
                    <a:pt x="172" y="68"/>
                  </a:lnTo>
                  <a:lnTo>
                    <a:pt x="176" y="64"/>
                  </a:lnTo>
                  <a:lnTo>
                    <a:pt x="180" y="64"/>
                  </a:lnTo>
                  <a:lnTo>
                    <a:pt x="180" y="68"/>
                  </a:lnTo>
                  <a:lnTo>
                    <a:pt x="180" y="72"/>
                  </a:lnTo>
                  <a:lnTo>
                    <a:pt x="184" y="76"/>
                  </a:lnTo>
                  <a:lnTo>
                    <a:pt x="188" y="76"/>
                  </a:lnTo>
                  <a:lnTo>
                    <a:pt x="192" y="76"/>
                  </a:lnTo>
                  <a:lnTo>
                    <a:pt x="196" y="76"/>
                  </a:lnTo>
                  <a:lnTo>
                    <a:pt x="200" y="76"/>
                  </a:lnTo>
                  <a:lnTo>
                    <a:pt x="204" y="76"/>
                  </a:lnTo>
                  <a:lnTo>
                    <a:pt x="208" y="76"/>
                  </a:lnTo>
                  <a:lnTo>
                    <a:pt x="208" y="72"/>
                  </a:lnTo>
                  <a:lnTo>
                    <a:pt x="204" y="72"/>
                  </a:lnTo>
                  <a:lnTo>
                    <a:pt x="204" y="68"/>
                  </a:lnTo>
                  <a:lnTo>
                    <a:pt x="208" y="68"/>
                  </a:lnTo>
                  <a:lnTo>
                    <a:pt x="212" y="68"/>
                  </a:lnTo>
                  <a:lnTo>
                    <a:pt x="212" y="64"/>
                  </a:lnTo>
                  <a:lnTo>
                    <a:pt x="216" y="60"/>
                  </a:lnTo>
                  <a:lnTo>
                    <a:pt x="220" y="60"/>
                  </a:lnTo>
                  <a:lnTo>
                    <a:pt x="224" y="56"/>
                  </a:lnTo>
                  <a:lnTo>
                    <a:pt x="228" y="56"/>
                  </a:lnTo>
                  <a:lnTo>
                    <a:pt x="232" y="56"/>
                  </a:lnTo>
                  <a:lnTo>
                    <a:pt x="236" y="56"/>
                  </a:lnTo>
                  <a:lnTo>
                    <a:pt x="240" y="52"/>
                  </a:lnTo>
                  <a:lnTo>
                    <a:pt x="244" y="52"/>
                  </a:lnTo>
                  <a:lnTo>
                    <a:pt x="244" y="56"/>
                  </a:lnTo>
                  <a:lnTo>
                    <a:pt x="244" y="60"/>
                  </a:lnTo>
                  <a:lnTo>
                    <a:pt x="248" y="60"/>
                  </a:lnTo>
                  <a:lnTo>
                    <a:pt x="252" y="64"/>
                  </a:lnTo>
                  <a:lnTo>
                    <a:pt x="252" y="68"/>
                  </a:lnTo>
                  <a:lnTo>
                    <a:pt x="252" y="72"/>
                  </a:lnTo>
                  <a:lnTo>
                    <a:pt x="248" y="72"/>
                  </a:lnTo>
                  <a:lnTo>
                    <a:pt x="244" y="72"/>
                  </a:lnTo>
                  <a:lnTo>
                    <a:pt x="240" y="72"/>
                  </a:lnTo>
                  <a:lnTo>
                    <a:pt x="236" y="76"/>
                  </a:lnTo>
                  <a:lnTo>
                    <a:pt x="232" y="80"/>
                  </a:lnTo>
                  <a:lnTo>
                    <a:pt x="232" y="84"/>
                  </a:lnTo>
                  <a:lnTo>
                    <a:pt x="228" y="88"/>
                  </a:lnTo>
                  <a:lnTo>
                    <a:pt x="232" y="88"/>
                  </a:lnTo>
                  <a:lnTo>
                    <a:pt x="232" y="92"/>
                  </a:lnTo>
                  <a:lnTo>
                    <a:pt x="224" y="100"/>
                  </a:lnTo>
                  <a:lnTo>
                    <a:pt x="220" y="100"/>
                  </a:lnTo>
                  <a:lnTo>
                    <a:pt x="220" y="104"/>
                  </a:lnTo>
                  <a:lnTo>
                    <a:pt x="220" y="108"/>
                  </a:lnTo>
                  <a:lnTo>
                    <a:pt x="216" y="108"/>
                  </a:lnTo>
                  <a:lnTo>
                    <a:pt x="216" y="112"/>
                  </a:lnTo>
                  <a:lnTo>
                    <a:pt x="216" y="116"/>
                  </a:lnTo>
                  <a:lnTo>
                    <a:pt x="212" y="116"/>
                  </a:lnTo>
                  <a:close/>
                </a:path>
              </a:pathLst>
            </a:custGeom>
            <a:solidFill>
              <a:srgbClr val="CCFFFF"/>
            </a:solidFill>
            <a:ln w="6350">
              <a:solidFill>
                <a:srgbClr val="CCFFFF"/>
              </a:solidFill>
              <a:prstDash val="solid"/>
              <a:round/>
              <a:headEnd/>
              <a:tailEnd/>
            </a:ln>
          </p:spPr>
          <p:txBody>
            <a:bodyPr/>
            <a:lstStyle/>
            <a:p>
              <a:endParaRPr lang="it-IT"/>
            </a:p>
          </p:txBody>
        </p:sp>
        <p:sp>
          <p:nvSpPr>
            <p:cNvPr id="23692" name="Freeform 137">
              <a:extLst>
                <a:ext uri="{FF2B5EF4-FFF2-40B4-BE49-F238E27FC236}">
                  <a16:creationId xmlns:a16="http://schemas.microsoft.com/office/drawing/2014/main" id="{299FA348-9066-4D90-4E59-3837D18B1BBE}"/>
                </a:ext>
              </a:extLst>
            </p:cNvPr>
            <p:cNvSpPr>
              <a:spLocks/>
            </p:cNvSpPr>
            <p:nvPr/>
          </p:nvSpPr>
          <p:spPr bwMode="auto">
            <a:xfrm>
              <a:off x="3800" y="1985"/>
              <a:ext cx="68" cy="92"/>
            </a:xfrm>
            <a:custGeom>
              <a:avLst/>
              <a:gdLst>
                <a:gd name="T0" fmla="*/ 0 w 36"/>
                <a:gd name="T1" fmla="*/ 2147483646 h 36"/>
                <a:gd name="T2" fmla="*/ 0 w 36"/>
                <a:gd name="T3" fmla="*/ 2147483646 h 36"/>
                <a:gd name="T4" fmla="*/ 0 w 36"/>
                <a:gd name="T5" fmla="*/ 2147483646 h 36"/>
                <a:gd name="T6" fmla="*/ 225346116 w 36"/>
                <a:gd name="T7" fmla="*/ 2147483646 h 36"/>
                <a:gd name="T8" fmla="*/ 225346116 w 36"/>
                <a:gd name="T9" fmla="*/ 2147483646 h 36"/>
                <a:gd name="T10" fmla="*/ 225346116 w 36"/>
                <a:gd name="T11" fmla="*/ 2147483646 h 36"/>
                <a:gd name="T12" fmla="*/ 225346116 w 36"/>
                <a:gd name="T13" fmla="*/ 2147483646 h 36"/>
                <a:gd name="T14" fmla="*/ 225346116 w 36"/>
                <a:gd name="T15" fmla="*/ 2147483646 h 36"/>
                <a:gd name="T16" fmla="*/ 650893042 w 36"/>
                <a:gd name="T17" fmla="*/ 2147483646 h 36"/>
                <a:gd name="T18" fmla="*/ 866857627 w 36"/>
                <a:gd name="T19" fmla="*/ 2147483646 h 36"/>
                <a:gd name="T20" fmla="*/ 1092468023 w 36"/>
                <a:gd name="T21" fmla="*/ 2147483646 h 36"/>
                <a:gd name="T22" fmla="*/ 1710504224 w 36"/>
                <a:gd name="T23" fmla="*/ 0 h 36"/>
                <a:gd name="T24" fmla="*/ 1944248291 w 36"/>
                <a:gd name="T25" fmla="*/ 2147483646 h 36"/>
                <a:gd name="T26" fmla="*/ 1944248291 w 36"/>
                <a:gd name="T27" fmla="*/ 2147483646 h 36"/>
                <a:gd name="T28" fmla="*/ 1944248291 w 36"/>
                <a:gd name="T29" fmla="*/ 2147483646 h 36"/>
                <a:gd name="T30" fmla="*/ 1710504224 w 36"/>
                <a:gd name="T31" fmla="*/ 2147483646 h 36"/>
                <a:gd name="T32" fmla="*/ 1092468023 w 36"/>
                <a:gd name="T33" fmla="*/ 2147483646 h 36"/>
                <a:gd name="T34" fmla="*/ 866857627 w 36"/>
                <a:gd name="T35" fmla="*/ 2147483646 h 36"/>
                <a:gd name="T36" fmla="*/ 1293009626 w 36"/>
                <a:gd name="T37" fmla="*/ 2147483646 h 36"/>
                <a:gd name="T38" fmla="*/ 1293009626 w 36"/>
                <a:gd name="T39" fmla="*/ 2147483646 h 36"/>
                <a:gd name="T40" fmla="*/ 1293009626 w 36"/>
                <a:gd name="T41" fmla="*/ 2147483646 h 36"/>
                <a:gd name="T42" fmla="*/ 1092468023 w 36"/>
                <a:gd name="T43" fmla="*/ 2147483646 h 36"/>
                <a:gd name="T44" fmla="*/ 866857627 w 36"/>
                <a:gd name="T45" fmla="*/ 2147483646 h 36"/>
                <a:gd name="T46" fmla="*/ 650893042 w 36"/>
                <a:gd name="T47" fmla="*/ 2147483646 h 36"/>
                <a:gd name="T48" fmla="*/ 425653775 w 36"/>
                <a:gd name="T49" fmla="*/ 2147483646 h 36"/>
                <a:gd name="T50" fmla="*/ 0 w 36"/>
                <a:gd name="T51" fmla="*/ 2147483646 h 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
                <a:gd name="T79" fmla="*/ 0 h 36"/>
                <a:gd name="T80" fmla="*/ 36 w 36"/>
                <a:gd name="T81" fmla="*/ 36 h 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 h="36">
                  <a:moveTo>
                    <a:pt x="0" y="32"/>
                  </a:moveTo>
                  <a:lnTo>
                    <a:pt x="0" y="28"/>
                  </a:lnTo>
                  <a:lnTo>
                    <a:pt x="0" y="24"/>
                  </a:lnTo>
                  <a:lnTo>
                    <a:pt x="4" y="20"/>
                  </a:lnTo>
                  <a:lnTo>
                    <a:pt x="4" y="16"/>
                  </a:lnTo>
                  <a:lnTo>
                    <a:pt x="4" y="12"/>
                  </a:lnTo>
                  <a:lnTo>
                    <a:pt x="4" y="8"/>
                  </a:lnTo>
                  <a:lnTo>
                    <a:pt x="4" y="4"/>
                  </a:lnTo>
                  <a:lnTo>
                    <a:pt x="12" y="8"/>
                  </a:lnTo>
                  <a:lnTo>
                    <a:pt x="16" y="8"/>
                  </a:lnTo>
                  <a:lnTo>
                    <a:pt x="20" y="4"/>
                  </a:lnTo>
                  <a:lnTo>
                    <a:pt x="32" y="0"/>
                  </a:lnTo>
                  <a:lnTo>
                    <a:pt x="36" y="4"/>
                  </a:lnTo>
                  <a:lnTo>
                    <a:pt x="36" y="8"/>
                  </a:lnTo>
                  <a:lnTo>
                    <a:pt x="36" y="12"/>
                  </a:lnTo>
                  <a:lnTo>
                    <a:pt x="32" y="12"/>
                  </a:lnTo>
                  <a:lnTo>
                    <a:pt x="20" y="16"/>
                  </a:lnTo>
                  <a:lnTo>
                    <a:pt x="16" y="16"/>
                  </a:lnTo>
                  <a:lnTo>
                    <a:pt x="24" y="20"/>
                  </a:lnTo>
                  <a:lnTo>
                    <a:pt x="24" y="24"/>
                  </a:lnTo>
                  <a:lnTo>
                    <a:pt x="24" y="28"/>
                  </a:lnTo>
                  <a:lnTo>
                    <a:pt x="20" y="28"/>
                  </a:lnTo>
                  <a:lnTo>
                    <a:pt x="16" y="28"/>
                  </a:lnTo>
                  <a:lnTo>
                    <a:pt x="12" y="32"/>
                  </a:lnTo>
                  <a:lnTo>
                    <a:pt x="8" y="36"/>
                  </a:lnTo>
                  <a:lnTo>
                    <a:pt x="0" y="32"/>
                  </a:lnTo>
                  <a:close/>
                </a:path>
              </a:pathLst>
            </a:custGeom>
            <a:solidFill>
              <a:srgbClr val="CCFFFF"/>
            </a:solidFill>
            <a:ln w="6350">
              <a:solidFill>
                <a:srgbClr val="CCFFFF"/>
              </a:solidFill>
              <a:prstDash val="solid"/>
              <a:round/>
              <a:headEnd/>
              <a:tailEnd/>
            </a:ln>
          </p:spPr>
          <p:txBody>
            <a:bodyPr/>
            <a:lstStyle/>
            <a:p>
              <a:endParaRPr lang="it-IT"/>
            </a:p>
          </p:txBody>
        </p:sp>
        <p:sp>
          <p:nvSpPr>
            <p:cNvPr id="23693" name="Freeform 138">
              <a:extLst>
                <a:ext uri="{FF2B5EF4-FFF2-40B4-BE49-F238E27FC236}">
                  <a16:creationId xmlns:a16="http://schemas.microsoft.com/office/drawing/2014/main" id="{AE1C076E-B0D9-6D9A-1A5D-6E3B86519AA1}"/>
                </a:ext>
              </a:extLst>
            </p:cNvPr>
            <p:cNvSpPr>
              <a:spLocks/>
            </p:cNvSpPr>
            <p:nvPr/>
          </p:nvSpPr>
          <p:spPr bwMode="auto">
            <a:xfrm>
              <a:off x="3377" y="1985"/>
              <a:ext cx="261" cy="297"/>
            </a:xfrm>
            <a:custGeom>
              <a:avLst/>
              <a:gdLst>
                <a:gd name="T0" fmla="*/ 2147483646 w 136"/>
                <a:gd name="T1" fmla="*/ 2147483646 h 116"/>
                <a:gd name="T2" fmla="*/ 2147483646 w 136"/>
                <a:gd name="T3" fmla="*/ 2147483646 h 116"/>
                <a:gd name="T4" fmla="*/ 2147483646 w 136"/>
                <a:gd name="T5" fmla="*/ 2147483646 h 116"/>
                <a:gd name="T6" fmla="*/ 2147483646 w 136"/>
                <a:gd name="T7" fmla="*/ 2147483646 h 116"/>
                <a:gd name="T8" fmla="*/ 2147483646 w 136"/>
                <a:gd name="T9" fmla="*/ 2147483646 h 116"/>
                <a:gd name="T10" fmla="*/ 2147483646 w 136"/>
                <a:gd name="T11" fmla="*/ 2147483646 h 116"/>
                <a:gd name="T12" fmla="*/ 2147483646 w 136"/>
                <a:gd name="T13" fmla="*/ 2147483646 h 116"/>
                <a:gd name="T14" fmla="*/ 2019188373 w 136"/>
                <a:gd name="T15" fmla="*/ 2147483646 h 116"/>
                <a:gd name="T16" fmla="*/ 1349129057 w 136"/>
                <a:gd name="T17" fmla="*/ 2147483646 h 116"/>
                <a:gd name="T18" fmla="*/ 664478436 w 136"/>
                <a:gd name="T19" fmla="*/ 2147483646 h 116"/>
                <a:gd name="T20" fmla="*/ 346241637 w 136"/>
                <a:gd name="T21" fmla="*/ 2147483646 h 116"/>
                <a:gd name="T22" fmla="*/ 346241637 w 136"/>
                <a:gd name="T23" fmla="*/ 2147483646 h 116"/>
                <a:gd name="T24" fmla="*/ 346241637 w 136"/>
                <a:gd name="T25" fmla="*/ 2147483646 h 116"/>
                <a:gd name="T26" fmla="*/ 346241637 w 136"/>
                <a:gd name="T27" fmla="*/ 2147483646 h 116"/>
                <a:gd name="T28" fmla="*/ 346241637 w 136"/>
                <a:gd name="T29" fmla="*/ 2147483646 h 116"/>
                <a:gd name="T30" fmla="*/ 0 w 136"/>
                <a:gd name="T31" fmla="*/ 2147483646 h 116"/>
                <a:gd name="T32" fmla="*/ 346241637 w 136"/>
                <a:gd name="T33" fmla="*/ 2147483646 h 116"/>
                <a:gd name="T34" fmla="*/ 1002859411 w 136"/>
                <a:gd name="T35" fmla="*/ 2147483646 h 116"/>
                <a:gd name="T36" fmla="*/ 1349129057 w 136"/>
                <a:gd name="T37" fmla="*/ 2147483646 h 116"/>
                <a:gd name="T38" fmla="*/ 2019188373 w 136"/>
                <a:gd name="T39" fmla="*/ 2147483646 h 116"/>
                <a:gd name="T40" fmla="*/ 2147483646 w 136"/>
                <a:gd name="T41" fmla="*/ 2147483646 h 116"/>
                <a:gd name="T42" fmla="*/ 2147483646 w 136"/>
                <a:gd name="T43" fmla="*/ 2147483646 h 116"/>
                <a:gd name="T44" fmla="*/ 2147483646 w 136"/>
                <a:gd name="T45" fmla="*/ 2147483646 h 116"/>
                <a:gd name="T46" fmla="*/ 2147483646 w 136"/>
                <a:gd name="T47" fmla="*/ 2147483646 h 116"/>
                <a:gd name="T48" fmla="*/ 2147483646 w 136"/>
                <a:gd name="T49" fmla="*/ 2147483646 h 116"/>
                <a:gd name="T50" fmla="*/ 2147483646 w 136"/>
                <a:gd name="T51" fmla="*/ 2147483646 h 116"/>
                <a:gd name="T52" fmla="*/ 2147483646 w 136"/>
                <a:gd name="T53" fmla="*/ 2147483646 h 116"/>
                <a:gd name="T54" fmla="*/ 2147483646 w 136"/>
                <a:gd name="T55" fmla="*/ 2147483646 h 116"/>
                <a:gd name="T56" fmla="*/ 2147483646 w 136"/>
                <a:gd name="T57" fmla="*/ 2147483646 h 116"/>
                <a:gd name="T58" fmla="*/ 2147483646 w 136"/>
                <a:gd name="T59" fmla="*/ 2147483646 h 116"/>
                <a:gd name="T60" fmla="*/ 2147483646 w 136"/>
                <a:gd name="T61" fmla="*/ 2147483646 h 116"/>
                <a:gd name="T62" fmla="*/ 2147483646 w 136"/>
                <a:gd name="T63" fmla="*/ 2147483646 h 116"/>
                <a:gd name="T64" fmla="*/ 2147483646 w 136"/>
                <a:gd name="T65" fmla="*/ 2147483646 h 116"/>
                <a:gd name="T66" fmla="*/ 2147483646 w 136"/>
                <a:gd name="T67" fmla="*/ 2147483646 h 116"/>
                <a:gd name="T68" fmla="*/ 2147483646 w 136"/>
                <a:gd name="T69" fmla="*/ 2147483646 h 116"/>
                <a:gd name="T70" fmla="*/ 2147483646 w 136"/>
                <a:gd name="T71" fmla="*/ 2147483646 h 116"/>
                <a:gd name="T72" fmla="*/ 2147483646 w 136"/>
                <a:gd name="T73" fmla="*/ 2147483646 h 116"/>
                <a:gd name="T74" fmla="*/ 2147483646 w 136"/>
                <a:gd name="T75" fmla="*/ 2147483646 h 116"/>
                <a:gd name="T76" fmla="*/ 2147483646 w 136"/>
                <a:gd name="T77" fmla="*/ 2147483646 h 116"/>
                <a:gd name="T78" fmla="*/ 2147483646 w 136"/>
                <a:gd name="T79" fmla="*/ 2147483646 h 116"/>
                <a:gd name="T80" fmla="*/ 2147483646 w 136"/>
                <a:gd name="T81" fmla="*/ 2147483646 h 116"/>
                <a:gd name="T82" fmla="*/ 2147483646 w 136"/>
                <a:gd name="T83" fmla="*/ 2147483646 h 116"/>
                <a:gd name="T84" fmla="*/ 2147483646 w 136"/>
                <a:gd name="T85" fmla="*/ 2147483646 h 1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6"/>
                <a:gd name="T130" fmla="*/ 0 h 116"/>
                <a:gd name="T131" fmla="*/ 136 w 136"/>
                <a:gd name="T132" fmla="*/ 116 h 11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6" h="116">
                  <a:moveTo>
                    <a:pt x="132" y="96"/>
                  </a:moveTo>
                  <a:lnTo>
                    <a:pt x="132" y="100"/>
                  </a:lnTo>
                  <a:lnTo>
                    <a:pt x="132" y="112"/>
                  </a:lnTo>
                  <a:lnTo>
                    <a:pt x="128" y="112"/>
                  </a:lnTo>
                  <a:lnTo>
                    <a:pt x="124" y="112"/>
                  </a:lnTo>
                  <a:lnTo>
                    <a:pt x="124" y="116"/>
                  </a:lnTo>
                  <a:lnTo>
                    <a:pt x="116" y="116"/>
                  </a:lnTo>
                  <a:lnTo>
                    <a:pt x="96" y="104"/>
                  </a:lnTo>
                  <a:lnTo>
                    <a:pt x="76" y="96"/>
                  </a:lnTo>
                  <a:lnTo>
                    <a:pt x="56" y="84"/>
                  </a:lnTo>
                  <a:lnTo>
                    <a:pt x="52" y="84"/>
                  </a:lnTo>
                  <a:lnTo>
                    <a:pt x="48" y="88"/>
                  </a:lnTo>
                  <a:lnTo>
                    <a:pt x="40" y="92"/>
                  </a:lnTo>
                  <a:lnTo>
                    <a:pt x="36" y="88"/>
                  </a:lnTo>
                  <a:lnTo>
                    <a:pt x="32" y="84"/>
                  </a:lnTo>
                  <a:lnTo>
                    <a:pt x="24" y="84"/>
                  </a:lnTo>
                  <a:lnTo>
                    <a:pt x="20" y="84"/>
                  </a:lnTo>
                  <a:lnTo>
                    <a:pt x="16" y="76"/>
                  </a:lnTo>
                  <a:lnTo>
                    <a:pt x="12" y="76"/>
                  </a:lnTo>
                  <a:lnTo>
                    <a:pt x="8" y="76"/>
                  </a:lnTo>
                  <a:lnTo>
                    <a:pt x="4" y="72"/>
                  </a:lnTo>
                  <a:lnTo>
                    <a:pt x="4" y="68"/>
                  </a:lnTo>
                  <a:lnTo>
                    <a:pt x="0" y="60"/>
                  </a:lnTo>
                  <a:lnTo>
                    <a:pt x="4" y="56"/>
                  </a:lnTo>
                  <a:lnTo>
                    <a:pt x="0" y="52"/>
                  </a:lnTo>
                  <a:lnTo>
                    <a:pt x="4" y="48"/>
                  </a:lnTo>
                  <a:lnTo>
                    <a:pt x="4" y="44"/>
                  </a:lnTo>
                  <a:lnTo>
                    <a:pt x="4" y="40"/>
                  </a:lnTo>
                  <a:lnTo>
                    <a:pt x="4" y="36"/>
                  </a:lnTo>
                  <a:lnTo>
                    <a:pt x="4" y="32"/>
                  </a:lnTo>
                  <a:lnTo>
                    <a:pt x="0" y="28"/>
                  </a:lnTo>
                  <a:lnTo>
                    <a:pt x="0" y="24"/>
                  </a:lnTo>
                  <a:lnTo>
                    <a:pt x="4" y="24"/>
                  </a:lnTo>
                  <a:lnTo>
                    <a:pt x="4" y="20"/>
                  </a:lnTo>
                  <a:lnTo>
                    <a:pt x="4" y="16"/>
                  </a:lnTo>
                  <a:lnTo>
                    <a:pt x="12" y="8"/>
                  </a:lnTo>
                  <a:lnTo>
                    <a:pt x="16" y="8"/>
                  </a:lnTo>
                  <a:lnTo>
                    <a:pt x="16" y="4"/>
                  </a:lnTo>
                  <a:lnTo>
                    <a:pt x="16" y="0"/>
                  </a:lnTo>
                  <a:lnTo>
                    <a:pt x="24" y="4"/>
                  </a:lnTo>
                  <a:lnTo>
                    <a:pt x="28" y="4"/>
                  </a:lnTo>
                  <a:lnTo>
                    <a:pt x="32" y="4"/>
                  </a:lnTo>
                  <a:lnTo>
                    <a:pt x="40" y="4"/>
                  </a:lnTo>
                  <a:lnTo>
                    <a:pt x="44" y="4"/>
                  </a:lnTo>
                  <a:lnTo>
                    <a:pt x="44" y="8"/>
                  </a:lnTo>
                  <a:lnTo>
                    <a:pt x="48" y="8"/>
                  </a:lnTo>
                  <a:lnTo>
                    <a:pt x="52" y="12"/>
                  </a:lnTo>
                  <a:lnTo>
                    <a:pt x="56" y="16"/>
                  </a:lnTo>
                  <a:lnTo>
                    <a:pt x="60" y="16"/>
                  </a:lnTo>
                  <a:lnTo>
                    <a:pt x="64" y="16"/>
                  </a:lnTo>
                  <a:lnTo>
                    <a:pt x="68" y="20"/>
                  </a:lnTo>
                  <a:lnTo>
                    <a:pt x="72" y="20"/>
                  </a:lnTo>
                  <a:lnTo>
                    <a:pt x="76" y="24"/>
                  </a:lnTo>
                  <a:lnTo>
                    <a:pt x="80" y="24"/>
                  </a:lnTo>
                  <a:lnTo>
                    <a:pt x="84" y="24"/>
                  </a:lnTo>
                  <a:lnTo>
                    <a:pt x="88" y="24"/>
                  </a:lnTo>
                  <a:lnTo>
                    <a:pt x="92" y="20"/>
                  </a:lnTo>
                  <a:lnTo>
                    <a:pt x="92" y="16"/>
                  </a:lnTo>
                  <a:lnTo>
                    <a:pt x="88" y="12"/>
                  </a:lnTo>
                  <a:lnTo>
                    <a:pt x="92" y="8"/>
                  </a:lnTo>
                  <a:lnTo>
                    <a:pt x="96" y="8"/>
                  </a:lnTo>
                  <a:lnTo>
                    <a:pt x="96" y="4"/>
                  </a:lnTo>
                  <a:lnTo>
                    <a:pt x="100" y="4"/>
                  </a:lnTo>
                  <a:lnTo>
                    <a:pt x="104" y="4"/>
                  </a:lnTo>
                  <a:lnTo>
                    <a:pt x="108" y="4"/>
                  </a:lnTo>
                  <a:lnTo>
                    <a:pt x="112" y="4"/>
                  </a:lnTo>
                  <a:lnTo>
                    <a:pt x="116" y="4"/>
                  </a:lnTo>
                  <a:lnTo>
                    <a:pt x="116" y="8"/>
                  </a:lnTo>
                  <a:lnTo>
                    <a:pt x="120" y="8"/>
                  </a:lnTo>
                  <a:lnTo>
                    <a:pt x="124" y="8"/>
                  </a:lnTo>
                  <a:lnTo>
                    <a:pt x="124" y="12"/>
                  </a:lnTo>
                  <a:lnTo>
                    <a:pt x="128" y="12"/>
                  </a:lnTo>
                  <a:lnTo>
                    <a:pt x="132" y="12"/>
                  </a:lnTo>
                  <a:lnTo>
                    <a:pt x="136" y="16"/>
                  </a:lnTo>
                  <a:lnTo>
                    <a:pt x="132" y="16"/>
                  </a:lnTo>
                  <a:lnTo>
                    <a:pt x="132" y="24"/>
                  </a:lnTo>
                  <a:lnTo>
                    <a:pt x="132" y="28"/>
                  </a:lnTo>
                  <a:lnTo>
                    <a:pt x="132" y="32"/>
                  </a:lnTo>
                  <a:lnTo>
                    <a:pt x="132" y="36"/>
                  </a:lnTo>
                  <a:lnTo>
                    <a:pt x="132" y="40"/>
                  </a:lnTo>
                  <a:lnTo>
                    <a:pt x="132" y="56"/>
                  </a:lnTo>
                  <a:lnTo>
                    <a:pt x="132" y="60"/>
                  </a:lnTo>
                  <a:lnTo>
                    <a:pt x="132" y="68"/>
                  </a:lnTo>
                  <a:lnTo>
                    <a:pt x="132" y="72"/>
                  </a:lnTo>
                  <a:lnTo>
                    <a:pt x="132" y="80"/>
                  </a:lnTo>
                  <a:lnTo>
                    <a:pt x="132" y="88"/>
                  </a:lnTo>
                  <a:lnTo>
                    <a:pt x="132" y="96"/>
                  </a:lnTo>
                  <a:close/>
                </a:path>
              </a:pathLst>
            </a:custGeom>
            <a:solidFill>
              <a:srgbClr val="CCFFFF"/>
            </a:solidFill>
            <a:ln w="6350">
              <a:solidFill>
                <a:srgbClr val="CCFFFF"/>
              </a:solidFill>
              <a:prstDash val="solid"/>
              <a:round/>
              <a:headEnd/>
              <a:tailEnd/>
            </a:ln>
          </p:spPr>
          <p:txBody>
            <a:bodyPr/>
            <a:lstStyle/>
            <a:p>
              <a:endParaRPr lang="it-IT"/>
            </a:p>
          </p:txBody>
        </p:sp>
        <p:sp>
          <p:nvSpPr>
            <p:cNvPr id="23694" name="Freeform 139">
              <a:extLst>
                <a:ext uri="{FF2B5EF4-FFF2-40B4-BE49-F238E27FC236}">
                  <a16:creationId xmlns:a16="http://schemas.microsoft.com/office/drawing/2014/main" id="{EFA58C6B-B291-6721-32E1-FE1205C0DB52}"/>
                </a:ext>
              </a:extLst>
            </p:cNvPr>
            <p:cNvSpPr>
              <a:spLocks/>
            </p:cNvSpPr>
            <p:nvPr/>
          </p:nvSpPr>
          <p:spPr bwMode="auto">
            <a:xfrm>
              <a:off x="3784" y="1985"/>
              <a:ext cx="23" cy="82"/>
            </a:xfrm>
            <a:custGeom>
              <a:avLst/>
              <a:gdLst>
                <a:gd name="T0" fmla="*/ 646051815 w 12"/>
                <a:gd name="T1" fmla="*/ 2147483646 h 32"/>
                <a:gd name="T2" fmla="*/ 337070512 w 12"/>
                <a:gd name="T3" fmla="*/ 2147483646 h 32"/>
                <a:gd name="T4" fmla="*/ 0 w 12"/>
                <a:gd name="T5" fmla="*/ 2147483646 h 32"/>
                <a:gd name="T6" fmla="*/ 337070512 w 12"/>
                <a:gd name="T7" fmla="*/ 2147483646 h 32"/>
                <a:gd name="T8" fmla="*/ 337070512 w 12"/>
                <a:gd name="T9" fmla="*/ 2147483646 h 32"/>
                <a:gd name="T10" fmla="*/ 646051815 w 12"/>
                <a:gd name="T11" fmla="*/ 2147483646 h 32"/>
                <a:gd name="T12" fmla="*/ 646051815 w 12"/>
                <a:gd name="T13" fmla="*/ 0 h 32"/>
                <a:gd name="T14" fmla="*/ 646051815 w 12"/>
                <a:gd name="T15" fmla="*/ 2147483646 h 32"/>
                <a:gd name="T16" fmla="*/ 973742563 w 12"/>
                <a:gd name="T17" fmla="*/ 0 h 32"/>
                <a:gd name="T18" fmla="*/ 973742563 w 12"/>
                <a:gd name="T19" fmla="*/ 2147483646 h 32"/>
                <a:gd name="T20" fmla="*/ 973742563 w 12"/>
                <a:gd name="T21" fmla="*/ 2147483646 h 32"/>
                <a:gd name="T22" fmla="*/ 973742563 w 12"/>
                <a:gd name="T23" fmla="*/ 2147483646 h 32"/>
                <a:gd name="T24" fmla="*/ 973742563 w 12"/>
                <a:gd name="T25" fmla="*/ 2147483646 h 32"/>
                <a:gd name="T26" fmla="*/ 973742563 w 12"/>
                <a:gd name="T27" fmla="*/ 2147483646 h 32"/>
                <a:gd name="T28" fmla="*/ 646051815 w 12"/>
                <a:gd name="T29" fmla="*/ 2147483646 h 32"/>
                <a:gd name="T30" fmla="*/ 646051815 w 12"/>
                <a:gd name="T31" fmla="*/ 2147483646 h 32"/>
                <a:gd name="T32" fmla="*/ 646051815 w 12"/>
                <a:gd name="T33" fmla="*/ 2147483646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32"/>
                <a:gd name="T53" fmla="*/ 12 w 12"/>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32">
                  <a:moveTo>
                    <a:pt x="8" y="32"/>
                  </a:moveTo>
                  <a:lnTo>
                    <a:pt x="4" y="24"/>
                  </a:lnTo>
                  <a:lnTo>
                    <a:pt x="0" y="16"/>
                  </a:lnTo>
                  <a:lnTo>
                    <a:pt x="4" y="12"/>
                  </a:lnTo>
                  <a:lnTo>
                    <a:pt x="4" y="8"/>
                  </a:lnTo>
                  <a:lnTo>
                    <a:pt x="8" y="4"/>
                  </a:lnTo>
                  <a:lnTo>
                    <a:pt x="8" y="0"/>
                  </a:lnTo>
                  <a:lnTo>
                    <a:pt x="8" y="4"/>
                  </a:lnTo>
                  <a:lnTo>
                    <a:pt x="12" y="0"/>
                  </a:lnTo>
                  <a:lnTo>
                    <a:pt x="12" y="4"/>
                  </a:lnTo>
                  <a:lnTo>
                    <a:pt x="12" y="8"/>
                  </a:lnTo>
                  <a:lnTo>
                    <a:pt x="12" y="12"/>
                  </a:lnTo>
                  <a:lnTo>
                    <a:pt x="12" y="16"/>
                  </a:lnTo>
                  <a:lnTo>
                    <a:pt x="12" y="20"/>
                  </a:lnTo>
                  <a:lnTo>
                    <a:pt x="8" y="24"/>
                  </a:lnTo>
                  <a:lnTo>
                    <a:pt x="8" y="28"/>
                  </a:lnTo>
                  <a:lnTo>
                    <a:pt x="8" y="32"/>
                  </a:lnTo>
                  <a:close/>
                </a:path>
              </a:pathLst>
            </a:custGeom>
            <a:solidFill>
              <a:srgbClr val="CCFFFF"/>
            </a:solidFill>
            <a:ln w="6350">
              <a:solidFill>
                <a:srgbClr val="CCFFFF"/>
              </a:solidFill>
              <a:prstDash val="solid"/>
              <a:round/>
              <a:headEnd/>
              <a:tailEnd/>
            </a:ln>
          </p:spPr>
          <p:txBody>
            <a:bodyPr/>
            <a:lstStyle/>
            <a:p>
              <a:endParaRPr lang="it-IT"/>
            </a:p>
          </p:txBody>
        </p:sp>
        <p:sp>
          <p:nvSpPr>
            <p:cNvPr id="23695" name="Freeform 140">
              <a:extLst>
                <a:ext uri="{FF2B5EF4-FFF2-40B4-BE49-F238E27FC236}">
                  <a16:creationId xmlns:a16="http://schemas.microsoft.com/office/drawing/2014/main" id="{6130787F-01AA-EC5E-49C4-09D80A56D135}"/>
                </a:ext>
              </a:extLst>
            </p:cNvPr>
            <p:cNvSpPr>
              <a:spLocks/>
            </p:cNvSpPr>
            <p:nvPr/>
          </p:nvSpPr>
          <p:spPr bwMode="auto">
            <a:xfrm>
              <a:off x="3791" y="2005"/>
              <a:ext cx="352" cy="380"/>
            </a:xfrm>
            <a:custGeom>
              <a:avLst/>
              <a:gdLst>
                <a:gd name="T0" fmla="*/ 2147483646 w 184"/>
                <a:gd name="T1" fmla="*/ 2147483646 h 148"/>
                <a:gd name="T2" fmla="*/ 2147483646 w 184"/>
                <a:gd name="T3" fmla="*/ 2147483646 h 148"/>
                <a:gd name="T4" fmla="*/ 2147483646 w 184"/>
                <a:gd name="T5" fmla="*/ 2147483646 h 148"/>
                <a:gd name="T6" fmla="*/ 2147483646 w 184"/>
                <a:gd name="T7" fmla="*/ 2147483646 h 148"/>
                <a:gd name="T8" fmla="*/ 2147483646 w 184"/>
                <a:gd name="T9" fmla="*/ 2147483646 h 148"/>
                <a:gd name="T10" fmla="*/ 2147483646 w 184"/>
                <a:gd name="T11" fmla="*/ 2147483646 h 148"/>
                <a:gd name="T12" fmla="*/ 2147483646 w 184"/>
                <a:gd name="T13" fmla="*/ 2147483646 h 148"/>
                <a:gd name="T14" fmla="*/ 2147483646 w 184"/>
                <a:gd name="T15" fmla="*/ 2147483646 h 148"/>
                <a:gd name="T16" fmla="*/ 2147483646 w 184"/>
                <a:gd name="T17" fmla="*/ 2147483646 h 148"/>
                <a:gd name="T18" fmla="*/ 1853847575 w 184"/>
                <a:gd name="T19" fmla="*/ 2147483646 h 148"/>
                <a:gd name="T20" fmla="*/ 1547898486 w 184"/>
                <a:gd name="T21" fmla="*/ 2147483646 h 148"/>
                <a:gd name="T22" fmla="*/ 1246177307 w 184"/>
                <a:gd name="T23" fmla="*/ 2147483646 h 148"/>
                <a:gd name="T24" fmla="*/ 607568420 w 184"/>
                <a:gd name="T25" fmla="*/ 2147483646 h 148"/>
                <a:gd name="T26" fmla="*/ 0 w 184"/>
                <a:gd name="T27" fmla="*/ 2147483646 h 148"/>
                <a:gd name="T28" fmla="*/ 317592583 w 184"/>
                <a:gd name="T29" fmla="*/ 2147483646 h 148"/>
                <a:gd name="T30" fmla="*/ 929356089 w 184"/>
                <a:gd name="T31" fmla="*/ 2147483646 h 148"/>
                <a:gd name="T32" fmla="*/ 1547898486 w 184"/>
                <a:gd name="T33" fmla="*/ 2147483646 h 148"/>
                <a:gd name="T34" fmla="*/ 2147483646 w 184"/>
                <a:gd name="T35" fmla="*/ 2147483646 h 148"/>
                <a:gd name="T36" fmla="*/ 2147483646 w 184"/>
                <a:gd name="T37" fmla="*/ 2147483646 h 148"/>
                <a:gd name="T38" fmla="*/ 1853847575 w 184"/>
                <a:gd name="T39" fmla="*/ 2147483646 h 148"/>
                <a:gd name="T40" fmla="*/ 2147483646 w 184"/>
                <a:gd name="T41" fmla="*/ 2147483646 h 148"/>
                <a:gd name="T42" fmla="*/ 2147483646 w 184"/>
                <a:gd name="T43" fmla="*/ 2147483646 h 148"/>
                <a:gd name="T44" fmla="*/ 2147483646 w 184"/>
                <a:gd name="T45" fmla="*/ 2147483646 h 148"/>
                <a:gd name="T46" fmla="*/ 2147483646 w 184"/>
                <a:gd name="T47" fmla="*/ 2147483646 h 148"/>
                <a:gd name="T48" fmla="*/ 2147483646 w 184"/>
                <a:gd name="T49" fmla="*/ 2147483646 h 148"/>
                <a:gd name="T50" fmla="*/ 2147483646 w 184"/>
                <a:gd name="T51" fmla="*/ 2147483646 h 148"/>
                <a:gd name="T52" fmla="*/ 2147483646 w 184"/>
                <a:gd name="T53" fmla="*/ 2147483646 h 148"/>
                <a:gd name="T54" fmla="*/ 2147483646 w 184"/>
                <a:gd name="T55" fmla="*/ 2147483646 h 148"/>
                <a:gd name="T56" fmla="*/ 2147483646 w 184"/>
                <a:gd name="T57" fmla="*/ 2147483646 h 148"/>
                <a:gd name="T58" fmla="*/ 2147483646 w 184"/>
                <a:gd name="T59" fmla="*/ 2147483646 h 148"/>
                <a:gd name="T60" fmla="*/ 2147483646 w 184"/>
                <a:gd name="T61" fmla="*/ 2147483646 h 148"/>
                <a:gd name="T62" fmla="*/ 2147483646 w 184"/>
                <a:gd name="T63" fmla="*/ 2147483646 h 148"/>
                <a:gd name="T64" fmla="*/ 2147483646 w 184"/>
                <a:gd name="T65" fmla="*/ 2147483646 h 148"/>
                <a:gd name="T66" fmla="*/ 2147483646 w 184"/>
                <a:gd name="T67" fmla="*/ 2147483646 h 148"/>
                <a:gd name="T68" fmla="*/ 2147483646 w 184"/>
                <a:gd name="T69" fmla="*/ 2147483646 h 148"/>
                <a:gd name="T70" fmla="*/ 2147483646 w 184"/>
                <a:gd name="T71" fmla="*/ 2147483646 h 148"/>
                <a:gd name="T72" fmla="*/ 2147483646 w 184"/>
                <a:gd name="T73" fmla="*/ 2147483646 h 148"/>
                <a:gd name="T74" fmla="*/ 2147483646 w 184"/>
                <a:gd name="T75" fmla="*/ 2147483646 h 148"/>
                <a:gd name="T76" fmla="*/ 2147483646 w 184"/>
                <a:gd name="T77" fmla="*/ 2147483646 h 148"/>
                <a:gd name="T78" fmla="*/ 2147483646 w 184"/>
                <a:gd name="T79" fmla="*/ 2147483646 h 148"/>
                <a:gd name="T80" fmla="*/ 2147483646 w 184"/>
                <a:gd name="T81" fmla="*/ 2147483646 h 148"/>
                <a:gd name="T82" fmla="*/ 2147483646 w 184"/>
                <a:gd name="T83" fmla="*/ 2147483646 h 148"/>
                <a:gd name="T84" fmla="*/ 2147483646 w 184"/>
                <a:gd name="T85" fmla="*/ 2147483646 h 148"/>
                <a:gd name="T86" fmla="*/ 2147483646 w 184"/>
                <a:gd name="T87" fmla="*/ 2147483646 h 148"/>
                <a:gd name="T88" fmla="*/ 2147483646 w 184"/>
                <a:gd name="T89" fmla="*/ 2147483646 h 148"/>
                <a:gd name="T90" fmla="*/ 2147483646 w 184"/>
                <a:gd name="T91" fmla="*/ 2147483646 h 148"/>
                <a:gd name="T92" fmla="*/ 2147483646 w 184"/>
                <a:gd name="T93" fmla="*/ 2147483646 h 148"/>
                <a:gd name="T94" fmla="*/ 2147483646 w 184"/>
                <a:gd name="T95" fmla="*/ 2147483646 h 148"/>
                <a:gd name="T96" fmla="*/ 2147483646 w 184"/>
                <a:gd name="T97" fmla="*/ 2147483646 h 148"/>
                <a:gd name="T98" fmla="*/ 2147483646 w 184"/>
                <a:gd name="T99" fmla="*/ 2147483646 h 148"/>
                <a:gd name="T100" fmla="*/ 2147483646 w 184"/>
                <a:gd name="T101" fmla="*/ 2147483646 h 14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4"/>
                <a:gd name="T154" fmla="*/ 0 h 148"/>
                <a:gd name="T155" fmla="*/ 184 w 184"/>
                <a:gd name="T156" fmla="*/ 148 h 14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4" h="148">
                  <a:moveTo>
                    <a:pt x="72" y="136"/>
                  </a:moveTo>
                  <a:lnTo>
                    <a:pt x="68" y="132"/>
                  </a:lnTo>
                  <a:lnTo>
                    <a:pt x="64" y="128"/>
                  </a:lnTo>
                  <a:lnTo>
                    <a:pt x="64" y="124"/>
                  </a:lnTo>
                  <a:lnTo>
                    <a:pt x="60" y="124"/>
                  </a:lnTo>
                  <a:lnTo>
                    <a:pt x="60" y="120"/>
                  </a:lnTo>
                  <a:lnTo>
                    <a:pt x="56" y="112"/>
                  </a:lnTo>
                  <a:lnTo>
                    <a:pt x="52" y="108"/>
                  </a:lnTo>
                  <a:lnTo>
                    <a:pt x="48" y="104"/>
                  </a:lnTo>
                  <a:lnTo>
                    <a:pt x="44" y="100"/>
                  </a:lnTo>
                  <a:lnTo>
                    <a:pt x="40" y="96"/>
                  </a:lnTo>
                  <a:lnTo>
                    <a:pt x="40" y="92"/>
                  </a:lnTo>
                  <a:lnTo>
                    <a:pt x="40" y="88"/>
                  </a:lnTo>
                  <a:lnTo>
                    <a:pt x="40" y="84"/>
                  </a:lnTo>
                  <a:lnTo>
                    <a:pt x="36" y="80"/>
                  </a:lnTo>
                  <a:lnTo>
                    <a:pt x="32" y="76"/>
                  </a:lnTo>
                  <a:lnTo>
                    <a:pt x="32" y="72"/>
                  </a:lnTo>
                  <a:lnTo>
                    <a:pt x="28" y="68"/>
                  </a:lnTo>
                  <a:lnTo>
                    <a:pt x="24" y="68"/>
                  </a:lnTo>
                  <a:lnTo>
                    <a:pt x="24" y="64"/>
                  </a:lnTo>
                  <a:lnTo>
                    <a:pt x="24" y="60"/>
                  </a:lnTo>
                  <a:lnTo>
                    <a:pt x="20" y="56"/>
                  </a:lnTo>
                  <a:lnTo>
                    <a:pt x="20" y="52"/>
                  </a:lnTo>
                  <a:lnTo>
                    <a:pt x="16" y="48"/>
                  </a:lnTo>
                  <a:lnTo>
                    <a:pt x="12" y="44"/>
                  </a:lnTo>
                  <a:lnTo>
                    <a:pt x="8" y="40"/>
                  </a:lnTo>
                  <a:lnTo>
                    <a:pt x="4" y="36"/>
                  </a:lnTo>
                  <a:lnTo>
                    <a:pt x="0" y="36"/>
                  </a:lnTo>
                  <a:lnTo>
                    <a:pt x="4" y="32"/>
                  </a:lnTo>
                  <a:lnTo>
                    <a:pt x="4" y="28"/>
                  </a:lnTo>
                  <a:lnTo>
                    <a:pt x="4" y="24"/>
                  </a:lnTo>
                  <a:lnTo>
                    <a:pt x="12" y="28"/>
                  </a:lnTo>
                  <a:lnTo>
                    <a:pt x="16" y="24"/>
                  </a:lnTo>
                  <a:lnTo>
                    <a:pt x="20" y="20"/>
                  </a:lnTo>
                  <a:lnTo>
                    <a:pt x="24" y="20"/>
                  </a:lnTo>
                  <a:lnTo>
                    <a:pt x="28" y="20"/>
                  </a:lnTo>
                  <a:lnTo>
                    <a:pt x="28" y="16"/>
                  </a:lnTo>
                  <a:lnTo>
                    <a:pt x="28" y="12"/>
                  </a:lnTo>
                  <a:lnTo>
                    <a:pt x="20" y="8"/>
                  </a:lnTo>
                  <a:lnTo>
                    <a:pt x="24" y="8"/>
                  </a:lnTo>
                  <a:lnTo>
                    <a:pt x="36" y="4"/>
                  </a:lnTo>
                  <a:lnTo>
                    <a:pt x="40" y="4"/>
                  </a:lnTo>
                  <a:lnTo>
                    <a:pt x="40" y="0"/>
                  </a:lnTo>
                  <a:lnTo>
                    <a:pt x="44" y="4"/>
                  </a:lnTo>
                  <a:lnTo>
                    <a:pt x="48" y="4"/>
                  </a:lnTo>
                  <a:lnTo>
                    <a:pt x="56" y="8"/>
                  </a:lnTo>
                  <a:lnTo>
                    <a:pt x="60" y="8"/>
                  </a:lnTo>
                  <a:lnTo>
                    <a:pt x="72" y="12"/>
                  </a:lnTo>
                  <a:lnTo>
                    <a:pt x="72" y="16"/>
                  </a:lnTo>
                  <a:lnTo>
                    <a:pt x="76" y="16"/>
                  </a:lnTo>
                  <a:lnTo>
                    <a:pt x="76" y="20"/>
                  </a:lnTo>
                  <a:lnTo>
                    <a:pt x="76" y="24"/>
                  </a:lnTo>
                  <a:lnTo>
                    <a:pt x="80" y="24"/>
                  </a:lnTo>
                  <a:lnTo>
                    <a:pt x="88" y="28"/>
                  </a:lnTo>
                  <a:lnTo>
                    <a:pt x="104" y="28"/>
                  </a:lnTo>
                  <a:lnTo>
                    <a:pt x="108" y="28"/>
                  </a:lnTo>
                  <a:lnTo>
                    <a:pt x="112" y="28"/>
                  </a:lnTo>
                  <a:lnTo>
                    <a:pt x="112" y="32"/>
                  </a:lnTo>
                  <a:lnTo>
                    <a:pt x="116" y="32"/>
                  </a:lnTo>
                  <a:lnTo>
                    <a:pt x="120" y="32"/>
                  </a:lnTo>
                  <a:lnTo>
                    <a:pt x="120" y="36"/>
                  </a:lnTo>
                  <a:lnTo>
                    <a:pt x="124" y="36"/>
                  </a:lnTo>
                  <a:lnTo>
                    <a:pt x="124" y="40"/>
                  </a:lnTo>
                  <a:lnTo>
                    <a:pt x="128" y="40"/>
                  </a:lnTo>
                  <a:lnTo>
                    <a:pt x="124" y="40"/>
                  </a:lnTo>
                  <a:lnTo>
                    <a:pt x="128" y="44"/>
                  </a:lnTo>
                  <a:lnTo>
                    <a:pt x="132" y="44"/>
                  </a:lnTo>
                  <a:lnTo>
                    <a:pt x="136" y="48"/>
                  </a:lnTo>
                  <a:lnTo>
                    <a:pt x="132" y="48"/>
                  </a:lnTo>
                  <a:lnTo>
                    <a:pt x="132" y="52"/>
                  </a:lnTo>
                  <a:lnTo>
                    <a:pt x="132" y="56"/>
                  </a:lnTo>
                  <a:lnTo>
                    <a:pt x="136" y="56"/>
                  </a:lnTo>
                  <a:lnTo>
                    <a:pt x="136" y="60"/>
                  </a:lnTo>
                  <a:lnTo>
                    <a:pt x="140" y="64"/>
                  </a:lnTo>
                  <a:lnTo>
                    <a:pt x="140" y="68"/>
                  </a:lnTo>
                  <a:lnTo>
                    <a:pt x="144" y="68"/>
                  </a:lnTo>
                  <a:lnTo>
                    <a:pt x="148" y="76"/>
                  </a:lnTo>
                  <a:lnTo>
                    <a:pt x="148" y="80"/>
                  </a:lnTo>
                  <a:lnTo>
                    <a:pt x="148" y="84"/>
                  </a:lnTo>
                  <a:lnTo>
                    <a:pt x="164" y="84"/>
                  </a:lnTo>
                  <a:lnTo>
                    <a:pt x="176" y="88"/>
                  </a:lnTo>
                  <a:lnTo>
                    <a:pt x="180" y="88"/>
                  </a:lnTo>
                  <a:lnTo>
                    <a:pt x="180" y="84"/>
                  </a:lnTo>
                  <a:lnTo>
                    <a:pt x="184" y="84"/>
                  </a:lnTo>
                  <a:lnTo>
                    <a:pt x="184" y="88"/>
                  </a:lnTo>
                  <a:lnTo>
                    <a:pt x="184" y="96"/>
                  </a:lnTo>
                  <a:lnTo>
                    <a:pt x="164" y="108"/>
                  </a:lnTo>
                  <a:lnTo>
                    <a:pt x="156" y="112"/>
                  </a:lnTo>
                  <a:lnTo>
                    <a:pt x="148" y="116"/>
                  </a:lnTo>
                  <a:lnTo>
                    <a:pt x="144" y="116"/>
                  </a:lnTo>
                  <a:lnTo>
                    <a:pt x="132" y="120"/>
                  </a:lnTo>
                  <a:lnTo>
                    <a:pt x="112" y="124"/>
                  </a:lnTo>
                  <a:lnTo>
                    <a:pt x="112" y="128"/>
                  </a:lnTo>
                  <a:lnTo>
                    <a:pt x="108" y="128"/>
                  </a:lnTo>
                  <a:lnTo>
                    <a:pt x="104" y="136"/>
                  </a:lnTo>
                  <a:lnTo>
                    <a:pt x="96" y="148"/>
                  </a:lnTo>
                  <a:lnTo>
                    <a:pt x="88" y="136"/>
                  </a:lnTo>
                  <a:lnTo>
                    <a:pt x="84" y="128"/>
                  </a:lnTo>
                  <a:lnTo>
                    <a:pt x="80" y="128"/>
                  </a:lnTo>
                  <a:lnTo>
                    <a:pt x="76" y="128"/>
                  </a:lnTo>
                  <a:lnTo>
                    <a:pt x="76" y="132"/>
                  </a:lnTo>
                  <a:lnTo>
                    <a:pt x="72" y="136"/>
                  </a:lnTo>
                  <a:close/>
                </a:path>
              </a:pathLst>
            </a:custGeom>
            <a:solidFill>
              <a:srgbClr val="CCFFFF"/>
            </a:solidFill>
            <a:ln w="6350">
              <a:solidFill>
                <a:srgbClr val="CCFFFF"/>
              </a:solidFill>
              <a:prstDash val="solid"/>
              <a:round/>
              <a:headEnd/>
              <a:tailEnd/>
            </a:ln>
          </p:spPr>
          <p:txBody>
            <a:bodyPr/>
            <a:lstStyle/>
            <a:p>
              <a:endParaRPr lang="it-IT"/>
            </a:p>
          </p:txBody>
        </p:sp>
        <p:sp>
          <p:nvSpPr>
            <p:cNvPr id="23696" name="Freeform 141">
              <a:extLst>
                <a:ext uri="{FF2B5EF4-FFF2-40B4-BE49-F238E27FC236}">
                  <a16:creationId xmlns:a16="http://schemas.microsoft.com/office/drawing/2014/main" id="{E1BC0BD4-5AB6-882A-DE21-1F3456EDD289}"/>
                </a:ext>
              </a:extLst>
            </p:cNvPr>
            <p:cNvSpPr>
              <a:spLocks/>
            </p:cNvSpPr>
            <p:nvPr/>
          </p:nvSpPr>
          <p:spPr bwMode="auto">
            <a:xfrm>
              <a:off x="3630" y="2025"/>
              <a:ext cx="200" cy="206"/>
            </a:xfrm>
            <a:custGeom>
              <a:avLst/>
              <a:gdLst>
                <a:gd name="T0" fmla="*/ 2147483646 w 104"/>
                <a:gd name="T1" fmla="*/ 2147483646 h 80"/>
                <a:gd name="T2" fmla="*/ 2147483646 w 104"/>
                <a:gd name="T3" fmla="*/ 2147483646 h 80"/>
                <a:gd name="T4" fmla="*/ 2147483646 w 104"/>
                <a:gd name="T5" fmla="*/ 2147483646 h 80"/>
                <a:gd name="T6" fmla="*/ 2147483646 w 104"/>
                <a:gd name="T7" fmla="*/ 2147483646 h 80"/>
                <a:gd name="T8" fmla="*/ 2147483646 w 104"/>
                <a:gd name="T9" fmla="*/ 2147483646 h 80"/>
                <a:gd name="T10" fmla="*/ 2147483646 w 104"/>
                <a:gd name="T11" fmla="*/ 2147483646 h 80"/>
                <a:gd name="T12" fmla="*/ 2147483646 w 104"/>
                <a:gd name="T13" fmla="*/ 2147483646 h 80"/>
                <a:gd name="T14" fmla="*/ 2147483646 w 104"/>
                <a:gd name="T15" fmla="*/ 2147483646 h 80"/>
                <a:gd name="T16" fmla="*/ 2147483646 w 104"/>
                <a:gd name="T17" fmla="*/ 2147483646 h 80"/>
                <a:gd name="T18" fmla="*/ 2147483646 w 104"/>
                <a:gd name="T19" fmla="*/ 2147483646 h 80"/>
                <a:gd name="T20" fmla="*/ 2147483646 w 104"/>
                <a:gd name="T21" fmla="*/ 2147483646 h 80"/>
                <a:gd name="T22" fmla="*/ 2147483646 w 104"/>
                <a:gd name="T23" fmla="*/ 2147483646 h 80"/>
                <a:gd name="T24" fmla="*/ 2147483646 w 104"/>
                <a:gd name="T25" fmla="*/ 2147483646 h 80"/>
                <a:gd name="T26" fmla="*/ 2147483646 w 104"/>
                <a:gd name="T27" fmla="*/ 2147483646 h 80"/>
                <a:gd name="T28" fmla="*/ 2147483646 w 104"/>
                <a:gd name="T29" fmla="*/ 2147483646 h 80"/>
                <a:gd name="T30" fmla="*/ 2147483646 w 104"/>
                <a:gd name="T31" fmla="*/ 2147483646 h 80"/>
                <a:gd name="T32" fmla="*/ 2147483646 w 104"/>
                <a:gd name="T33" fmla="*/ 2147483646 h 80"/>
                <a:gd name="T34" fmla="*/ 2147483646 w 104"/>
                <a:gd name="T35" fmla="*/ 2147483646 h 80"/>
                <a:gd name="T36" fmla="*/ 2147483646 w 104"/>
                <a:gd name="T37" fmla="*/ 2147483646 h 80"/>
                <a:gd name="T38" fmla="*/ 2147483646 w 104"/>
                <a:gd name="T39" fmla="*/ 2147483646 h 80"/>
                <a:gd name="T40" fmla="*/ 1759593990 w 104"/>
                <a:gd name="T41" fmla="*/ 2147483646 h 80"/>
                <a:gd name="T42" fmla="*/ 707670081 w 104"/>
                <a:gd name="T43" fmla="*/ 2147483646 h 80"/>
                <a:gd name="T44" fmla="*/ 0 w 104"/>
                <a:gd name="T45" fmla="*/ 2147483646 h 80"/>
                <a:gd name="T46" fmla="*/ 0 w 104"/>
                <a:gd name="T47" fmla="*/ 2147483646 h 80"/>
                <a:gd name="T48" fmla="*/ 0 w 104"/>
                <a:gd name="T49" fmla="*/ 2147483646 h 80"/>
                <a:gd name="T50" fmla="*/ 0 w 104"/>
                <a:gd name="T51" fmla="*/ 2147483646 h 80"/>
                <a:gd name="T52" fmla="*/ 0 w 104"/>
                <a:gd name="T53" fmla="*/ 2147483646 h 80"/>
                <a:gd name="T54" fmla="*/ 0 w 104"/>
                <a:gd name="T55" fmla="*/ 2147483646 h 80"/>
                <a:gd name="T56" fmla="*/ 0 w 104"/>
                <a:gd name="T57" fmla="*/ 0 h 80"/>
                <a:gd name="T58" fmla="*/ 707670081 w 104"/>
                <a:gd name="T59" fmla="*/ 0 h 80"/>
                <a:gd name="T60" fmla="*/ 1445818040 w 104"/>
                <a:gd name="T61" fmla="*/ 0 h 80"/>
                <a:gd name="T62" fmla="*/ 2127621338 w 104"/>
                <a:gd name="T63" fmla="*/ 0 h 80"/>
                <a:gd name="T64" fmla="*/ 2147483646 w 104"/>
                <a:gd name="T65" fmla="*/ 2147483646 h 80"/>
                <a:gd name="T66" fmla="*/ 2147483646 w 104"/>
                <a:gd name="T67" fmla="*/ 2147483646 h 80"/>
                <a:gd name="T68" fmla="*/ 2147483646 w 104"/>
                <a:gd name="T69" fmla="*/ 0 h 80"/>
                <a:gd name="T70" fmla="*/ 2147483646 w 104"/>
                <a:gd name="T71" fmla="*/ 0 h 80"/>
                <a:gd name="T72" fmla="*/ 2147483646 w 104"/>
                <a:gd name="T73" fmla="*/ 2147483646 h 80"/>
                <a:gd name="T74" fmla="*/ 2147483646 w 104"/>
                <a:gd name="T75" fmla="*/ 2147483646 h 80"/>
                <a:gd name="T76" fmla="*/ 2147483646 w 104"/>
                <a:gd name="T77" fmla="*/ 2147483646 h 80"/>
                <a:gd name="T78" fmla="*/ 2147483646 w 104"/>
                <a:gd name="T79" fmla="*/ 0 h 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4"/>
                <a:gd name="T121" fmla="*/ 0 h 80"/>
                <a:gd name="T122" fmla="*/ 104 w 104"/>
                <a:gd name="T123" fmla="*/ 80 h 8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4" h="80">
                  <a:moveTo>
                    <a:pt x="80" y="0"/>
                  </a:moveTo>
                  <a:lnTo>
                    <a:pt x="84" y="8"/>
                  </a:lnTo>
                  <a:lnTo>
                    <a:pt x="88" y="16"/>
                  </a:lnTo>
                  <a:lnTo>
                    <a:pt x="84" y="16"/>
                  </a:lnTo>
                  <a:lnTo>
                    <a:pt x="84" y="24"/>
                  </a:lnTo>
                  <a:lnTo>
                    <a:pt x="84" y="28"/>
                  </a:lnTo>
                  <a:lnTo>
                    <a:pt x="80" y="28"/>
                  </a:lnTo>
                  <a:lnTo>
                    <a:pt x="80" y="32"/>
                  </a:lnTo>
                  <a:lnTo>
                    <a:pt x="76" y="28"/>
                  </a:lnTo>
                  <a:lnTo>
                    <a:pt x="76" y="24"/>
                  </a:lnTo>
                  <a:lnTo>
                    <a:pt x="72" y="24"/>
                  </a:lnTo>
                  <a:lnTo>
                    <a:pt x="72" y="20"/>
                  </a:lnTo>
                  <a:lnTo>
                    <a:pt x="68" y="20"/>
                  </a:lnTo>
                  <a:lnTo>
                    <a:pt x="68" y="16"/>
                  </a:lnTo>
                  <a:lnTo>
                    <a:pt x="68" y="12"/>
                  </a:lnTo>
                  <a:lnTo>
                    <a:pt x="64" y="12"/>
                  </a:lnTo>
                  <a:lnTo>
                    <a:pt x="64" y="16"/>
                  </a:lnTo>
                  <a:lnTo>
                    <a:pt x="68" y="20"/>
                  </a:lnTo>
                  <a:lnTo>
                    <a:pt x="68" y="24"/>
                  </a:lnTo>
                  <a:lnTo>
                    <a:pt x="72" y="28"/>
                  </a:lnTo>
                  <a:lnTo>
                    <a:pt x="76" y="32"/>
                  </a:lnTo>
                  <a:lnTo>
                    <a:pt x="76" y="36"/>
                  </a:lnTo>
                  <a:lnTo>
                    <a:pt x="80" y="40"/>
                  </a:lnTo>
                  <a:lnTo>
                    <a:pt x="80" y="44"/>
                  </a:lnTo>
                  <a:lnTo>
                    <a:pt x="84" y="48"/>
                  </a:lnTo>
                  <a:lnTo>
                    <a:pt x="88" y="56"/>
                  </a:lnTo>
                  <a:lnTo>
                    <a:pt x="88" y="60"/>
                  </a:lnTo>
                  <a:lnTo>
                    <a:pt x="92" y="60"/>
                  </a:lnTo>
                  <a:lnTo>
                    <a:pt x="92" y="64"/>
                  </a:lnTo>
                  <a:lnTo>
                    <a:pt x="92" y="68"/>
                  </a:lnTo>
                  <a:lnTo>
                    <a:pt x="92" y="72"/>
                  </a:lnTo>
                  <a:lnTo>
                    <a:pt x="96" y="72"/>
                  </a:lnTo>
                  <a:lnTo>
                    <a:pt x="96" y="76"/>
                  </a:lnTo>
                  <a:lnTo>
                    <a:pt x="100" y="76"/>
                  </a:lnTo>
                  <a:lnTo>
                    <a:pt x="100" y="80"/>
                  </a:lnTo>
                  <a:lnTo>
                    <a:pt x="104" y="80"/>
                  </a:lnTo>
                  <a:lnTo>
                    <a:pt x="64" y="80"/>
                  </a:lnTo>
                  <a:lnTo>
                    <a:pt x="56" y="80"/>
                  </a:lnTo>
                  <a:lnTo>
                    <a:pt x="44" y="80"/>
                  </a:lnTo>
                  <a:lnTo>
                    <a:pt x="36" y="80"/>
                  </a:lnTo>
                  <a:lnTo>
                    <a:pt x="24" y="80"/>
                  </a:lnTo>
                  <a:lnTo>
                    <a:pt x="20" y="80"/>
                  </a:lnTo>
                  <a:lnTo>
                    <a:pt x="12" y="80"/>
                  </a:lnTo>
                  <a:lnTo>
                    <a:pt x="8" y="80"/>
                  </a:lnTo>
                  <a:lnTo>
                    <a:pt x="4" y="80"/>
                  </a:lnTo>
                  <a:lnTo>
                    <a:pt x="0" y="80"/>
                  </a:lnTo>
                  <a:lnTo>
                    <a:pt x="0" y="72"/>
                  </a:lnTo>
                  <a:lnTo>
                    <a:pt x="0" y="64"/>
                  </a:lnTo>
                  <a:lnTo>
                    <a:pt x="0" y="56"/>
                  </a:lnTo>
                  <a:lnTo>
                    <a:pt x="0" y="52"/>
                  </a:lnTo>
                  <a:lnTo>
                    <a:pt x="0" y="44"/>
                  </a:lnTo>
                  <a:lnTo>
                    <a:pt x="0" y="40"/>
                  </a:lnTo>
                  <a:lnTo>
                    <a:pt x="0" y="24"/>
                  </a:lnTo>
                  <a:lnTo>
                    <a:pt x="0" y="20"/>
                  </a:lnTo>
                  <a:lnTo>
                    <a:pt x="0" y="16"/>
                  </a:lnTo>
                  <a:lnTo>
                    <a:pt x="0" y="12"/>
                  </a:lnTo>
                  <a:lnTo>
                    <a:pt x="0" y="8"/>
                  </a:lnTo>
                  <a:lnTo>
                    <a:pt x="0" y="0"/>
                  </a:lnTo>
                  <a:lnTo>
                    <a:pt x="4" y="0"/>
                  </a:lnTo>
                  <a:lnTo>
                    <a:pt x="8" y="0"/>
                  </a:lnTo>
                  <a:lnTo>
                    <a:pt x="12" y="0"/>
                  </a:lnTo>
                  <a:lnTo>
                    <a:pt x="16" y="0"/>
                  </a:lnTo>
                  <a:lnTo>
                    <a:pt x="20" y="0"/>
                  </a:lnTo>
                  <a:lnTo>
                    <a:pt x="24" y="0"/>
                  </a:lnTo>
                  <a:lnTo>
                    <a:pt x="28" y="4"/>
                  </a:lnTo>
                  <a:lnTo>
                    <a:pt x="32" y="4"/>
                  </a:lnTo>
                  <a:lnTo>
                    <a:pt x="36" y="4"/>
                  </a:lnTo>
                  <a:lnTo>
                    <a:pt x="40" y="4"/>
                  </a:lnTo>
                  <a:lnTo>
                    <a:pt x="44" y="0"/>
                  </a:lnTo>
                  <a:lnTo>
                    <a:pt x="48" y="0"/>
                  </a:lnTo>
                  <a:lnTo>
                    <a:pt x="52" y="0"/>
                  </a:lnTo>
                  <a:lnTo>
                    <a:pt x="56" y="0"/>
                  </a:lnTo>
                  <a:lnTo>
                    <a:pt x="60" y="0"/>
                  </a:lnTo>
                  <a:lnTo>
                    <a:pt x="64" y="4"/>
                  </a:lnTo>
                  <a:lnTo>
                    <a:pt x="64" y="0"/>
                  </a:lnTo>
                  <a:lnTo>
                    <a:pt x="68" y="4"/>
                  </a:lnTo>
                  <a:lnTo>
                    <a:pt x="72" y="0"/>
                  </a:lnTo>
                  <a:lnTo>
                    <a:pt x="72" y="4"/>
                  </a:lnTo>
                  <a:lnTo>
                    <a:pt x="76" y="4"/>
                  </a:lnTo>
                  <a:lnTo>
                    <a:pt x="80" y="0"/>
                  </a:lnTo>
                  <a:close/>
                </a:path>
              </a:pathLst>
            </a:custGeom>
            <a:solidFill>
              <a:srgbClr val="CCFFFF"/>
            </a:solidFill>
            <a:ln w="6350">
              <a:solidFill>
                <a:srgbClr val="CCFFFF"/>
              </a:solidFill>
              <a:prstDash val="solid"/>
              <a:round/>
              <a:headEnd/>
              <a:tailEnd/>
            </a:ln>
          </p:spPr>
          <p:txBody>
            <a:bodyPr/>
            <a:lstStyle/>
            <a:p>
              <a:endParaRPr lang="it-IT"/>
            </a:p>
          </p:txBody>
        </p:sp>
        <p:sp>
          <p:nvSpPr>
            <p:cNvPr id="23697" name="Freeform 142">
              <a:extLst>
                <a:ext uri="{FF2B5EF4-FFF2-40B4-BE49-F238E27FC236}">
                  <a16:creationId xmlns:a16="http://schemas.microsoft.com/office/drawing/2014/main" id="{466F3A15-D715-9B25-CD04-FB5C967BCCB4}"/>
                </a:ext>
              </a:extLst>
            </p:cNvPr>
            <p:cNvSpPr>
              <a:spLocks/>
            </p:cNvSpPr>
            <p:nvPr/>
          </p:nvSpPr>
          <p:spPr bwMode="auto">
            <a:xfrm>
              <a:off x="4543" y="2045"/>
              <a:ext cx="138" cy="93"/>
            </a:xfrm>
            <a:custGeom>
              <a:avLst/>
              <a:gdLst>
                <a:gd name="T0" fmla="*/ 646051815 w 72"/>
                <a:gd name="T1" fmla="*/ 0 h 36"/>
                <a:gd name="T2" fmla="*/ 646051815 w 72"/>
                <a:gd name="T3" fmla="*/ 2147483646 h 36"/>
                <a:gd name="T4" fmla="*/ 973742563 w 72"/>
                <a:gd name="T5" fmla="*/ 2147483646 h 36"/>
                <a:gd name="T6" fmla="*/ 973742563 w 72"/>
                <a:gd name="T7" fmla="*/ 0 h 36"/>
                <a:gd name="T8" fmla="*/ 1619921286 w 72"/>
                <a:gd name="T9" fmla="*/ 0 h 36"/>
                <a:gd name="T10" fmla="*/ 1619921286 w 72"/>
                <a:gd name="T11" fmla="*/ 2147483646 h 36"/>
                <a:gd name="T12" fmla="*/ 1957264609 w 72"/>
                <a:gd name="T13" fmla="*/ 2147483646 h 36"/>
                <a:gd name="T14" fmla="*/ 2147483646 w 72"/>
                <a:gd name="T15" fmla="*/ 2147483646 h 36"/>
                <a:gd name="T16" fmla="*/ 2147483646 w 72"/>
                <a:gd name="T17" fmla="*/ 2147483646 h 36"/>
                <a:gd name="T18" fmla="*/ 2147483646 w 72"/>
                <a:gd name="T19" fmla="*/ 2147483646 h 36"/>
                <a:gd name="T20" fmla="*/ 2147483646 w 72"/>
                <a:gd name="T21" fmla="*/ 2147483646 h 36"/>
                <a:gd name="T22" fmla="*/ 2147483646 w 72"/>
                <a:gd name="T23" fmla="*/ 2147483646 h 36"/>
                <a:gd name="T24" fmla="*/ 2147483646 w 72"/>
                <a:gd name="T25" fmla="*/ 2147483646 h 36"/>
                <a:gd name="T26" fmla="*/ 2147483646 w 72"/>
                <a:gd name="T27" fmla="*/ 2147483646 h 36"/>
                <a:gd name="T28" fmla="*/ 2147483646 w 72"/>
                <a:gd name="T29" fmla="*/ 2147483646 h 36"/>
                <a:gd name="T30" fmla="*/ 2147483646 w 72"/>
                <a:gd name="T31" fmla="*/ 2147483646 h 36"/>
                <a:gd name="T32" fmla="*/ 2147483646 w 72"/>
                <a:gd name="T33" fmla="*/ 2147483646 h 36"/>
                <a:gd name="T34" fmla="*/ 2147483646 w 72"/>
                <a:gd name="T35" fmla="*/ 2147483646 h 36"/>
                <a:gd name="T36" fmla="*/ 2147483646 w 72"/>
                <a:gd name="T37" fmla="*/ 2147483646 h 36"/>
                <a:gd name="T38" fmla="*/ 2147483646 w 72"/>
                <a:gd name="T39" fmla="*/ 2147483646 h 36"/>
                <a:gd name="T40" fmla="*/ 2147483646 w 72"/>
                <a:gd name="T41" fmla="*/ 2147483646 h 36"/>
                <a:gd name="T42" fmla="*/ 2147483646 w 72"/>
                <a:gd name="T43" fmla="*/ 2147483646 h 36"/>
                <a:gd name="T44" fmla="*/ 2147483646 w 72"/>
                <a:gd name="T45" fmla="*/ 2147483646 h 36"/>
                <a:gd name="T46" fmla="*/ 2147483646 w 72"/>
                <a:gd name="T47" fmla="*/ 2147483646 h 36"/>
                <a:gd name="T48" fmla="*/ 2147483646 w 72"/>
                <a:gd name="T49" fmla="*/ 2147483646 h 36"/>
                <a:gd name="T50" fmla="*/ 2147483646 w 72"/>
                <a:gd name="T51" fmla="*/ 2147483646 h 36"/>
                <a:gd name="T52" fmla="*/ 2147483646 w 72"/>
                <a:gd name="T53" fmla="*/ 2147483646 h 36"/>
                <a:gd name="T54" fmla="*/ 2147483646 w 72"/>
                <a:gd name="T55" fmla="*/ 2147483646 h 36"/>
                <a:gd name="T56" fmla="*/ 2147483646 w 72"/>
                <a:gd name="T57" fmla="*/ 2147483646 h 36"/>
                <a:gd name="T58" fmla="*/ 2147483646 w 72"/>
                <a:gd name="T59" fmla="*/ 2147483646 h 36"/>
                <a:gd name="T60" fmla="*/ 2147483646 w 72"/>
                <a:gd name="T61" fmla="*/ 2147483646 h 36"/>
                <a:gd name="T62" fmla="*/ 2147483646 w 72"/>
                <a:gd name="T63" fmla="*/ 2147483646 h 36"/>
                <a:gd name="T64" fmla="*/ 2147483646 w 72"/>
                <a:gd name="T65" fmla="*/ 2147483646 h 36"/>
                <a:gd name="T66" fmla="*/ 2147483646 w 72"/>
                <a:gd name="T67" fmla="*/ 2147483646 h 36"/>
                <a:gd name="T68" fmla="*/ 2147483646 w 72"/>
                <a:gd name="T69" fmla="*/ 2147483646 h 36"/>
                <a:gd name="T70" fmla="*/ 2147483646 w 72"/>
                <a:gd name="T71" fmla="*/ 2147483646 h 36"/>
                <a:gd name="T72" fmla="*/ 2147483646 w 72"/>
                <a:gd name="T73" fmla="*/ 2147483646 h 36"/>
                <a:gd name="T74" fmla="*/ 2147483646 w 72"/>
                <a:gd name="T75" fmla="*/ 2147483646 h 36"/>
                <a:gd name="T76" fmla="*/ 2147483646 w 72"/>
                <a:gd name="T77" fmla="*/ 2147483646 h 36"/>
                <a:gd name="T78" fmla="*/ 1957264609 w 72"/>
                <a:gd name="T79" fmla="*/ 2147483646 h 36"/>
                <a:gd name="T80" fmla="*/ 1619921286 w 72"/>
                <a:gd name="T81" fmla="*/ 2147483646 h 36"/>
                <a:gd name="T82" fmla="*/ 1311109244 w 72"/>
                <a:gd name="T83" fmla="*/ 2147483646 h 36"/>
                <a:gd name="T84" fmla="*/ 973742563 w 72"/>
                <a:gd name="T85" fmla="*/ 2147483646 h 36"/>
                <a:gd name="T86" fmla="*/ 973742563 w 72"/>
                <a:gd name="T87" fmla="*/ 2147483646 h 36"/>
                <a:gd name="T88" fmla="*/ 646051815 w 72"/>
                <a:gd name="T89" fmla="*/ 2147483646 h 36"/>
                <a:gd name="T90" fmla="*/ 337070512 w 72"/>
                <a:gd name="T91" fmla="*/ 2147483646 h 36"/>
                <a:gd name="T92" fmla="*/ 0 w 72"/>
                <a:gd name="T93" fmla="*/ 2147483646 h 36"/>
                <a:gd name="T94" fmla="*/ 337070512 w 72"/>
                <a:gd name="T95" fmla="*/ 2147483646 h 36"/>
                <a:gd name="T96" fmla="*/ 337070512 w 72"/>
                <a:gd name="T97" fmla="*/ 2147483646 h 36"/>
                <a:gd name="T98" fmla="*/ 646051815 w 72"/>
                <a:gd name="T99" fmla="*/ 0 h 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2"/>
                <a:gd name="T151" fmla="*/ 0 h 36"/>
                <a:gd name="T152" fmla="*/ 72 w 72"/>
                <a:gd name="T153" fmla="*/ 36 h 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2" h="36">
                  <a:moveTo>
                    <a:pt x="8" y="0"/>
                  </a:moveTo>
                  <a:lnTo>
                    <a:pt x="8" y="4"/>
                  </a:lnTo>
                  <a:lnTo>
                    <a:pt x="12" y="4"/>
                  </a:lnTo>
                  <a:lnTo>
                    <a:pt x="12" y="0"/>
                  </a:lnTo>
                  <a:lnTo>
                    <a:pt x="20" y="0"/>
                  </a:lnTo>
                  <a:lnTo>
                    <a:pt x="20" y="4"/>
                  </a:lnTo>
                  <a:lnTo>
                    <a:pt x="24" y="4"/>
                  </a:lnTo>
                  <a:lnTo>
                    <a:pt x="28" y="8"/>
                  </a:lnTo>
                  <a:lnTo>
                    <a:pt x="32" y="12"/>
                  </a:lnTo>
                  <a:lnTo>
                    <a:pt x="32" y="8"/>
                  </a:lnTo>
                  <a:lnTo>
                    <a:pt x="36" y="8"/>
                  </a:lnTo>
                  <a:lnTo>
                    <a:pt x="36" y="12"/>
                  </a:lnTo>
                  <a:lnTo>
                    <a:pt x="44" y="16"/>
                  </a:lnTo>
                  <a:lnTo>
                    <a:pt x="48" y="16"/>
                  </a:lnTo>
                  <a:lnTo>
                    <a:pt x="52" y="20"/>
                  </a:lnTo>
                  <a:lnTo>
                    <a:pt x="56" y="20"/>
                  </a:lnTo>
                  <a:lnTo>
                    <a:pt x="60" y="20"/>
                  </a:lnTo>
                  <a:lnTo>
                    <a:pt x="64" y="20"/>
                  </a:lnTo>
                  <a:lnTo>
                    <a:pt x="68" y="20"/>
                  </a:lnTo>
                  <a:lnTo>
                    <a:pt x="72" y="20"/>
                  </a:lnTo>
                  <a:lnTo>
                    <a:pt x="68" y="24"/>
                  </a:lnTo>
                  <a:lnTo>
                    <a:pt x="68" y="28"/>
                  </a:lnTo>
                  <a:lnTo>
                    <a:pt x="72" y="32"/>
                  </a:lnTo>
                  <a:lnTo>
                    <a:pt x="68" y="32"/>
                  </a:lnTo>
                  <a:lnTo>
                    <a:pt x="64" y="36"/>
                  </a:lnTo>
                  <a:lnTo>
                    <a:pt x="64" y="32"/>
                  </a:lnTo>
                  <a:lnTo>
                    <a:pt x="64" y="36"/>
                  </a:lnTo>
                  <a:lnTo>
                    <a:pt x="60" y="32"/>
                  </a:lnTo>
                  <a:lnTo>
                    <a:pt x="56" y="32"/>
                  </a:lnTo>
                  <a:lnTo>
                    <a:pt x="52" y="32"/>
                  </a:lnTo>
                  <a:lnTo>
                    <a:pt x="48" y="32"/>
                  </a:lnTo>
                  <a:lnTo>
                    <a:pt x="48" y="28"/>
                  </a:lnTo>
                  <a:lnTo>
                    <a:pt x="44" y="32"/>
                  </a:lnTo>
                  <a:lnTo>
                    <a:pt x="44" y="28"/>
                  </a:lnTo>
                  <a:lnTo>
                    <a:pt x="40" y="28"/>
                  </a:lnTo>
                  <a:lnTo>
                    <a:pt x="40" y="24"/>
                  </a:lnTo>
                  <a:lnTo>
                    <a:pt x="36" y="24"/>
                  </a:lnTo>
                  <a:lnTo>
                    <a:pt x="32" y="24"/>
                  </a:lnTo>
                  <a:lnTo>
                    <a:pt x="28" y="24"/>
                  </a:lnTo>
                  <a:lnTo>
                    <a:pt x="24" y="24"/>
                  </a:lnTo>
                  <a:lnTo>
                    <a:pt x="20" y="24"/>
                  </a:lnTo>
                  <a:lnTo>
                    <a:pt x="16" y="20"/>
                  </a:lnTo>
                  <a:lnTo>
                    <a:pt x="12" y="20"/>
                  </a:lnTo>
                  <a:lnTo>
                    <a:pt x="12" y="16"/>
                  </a:lnTo>
                  <a:lnTo>
                    <a:pt x="8" y="16"/>
                  </a:lnTo>
                  <a:lnTo>
                    <a:pt x="4" y="16"/>
                  </a:lnTo>
                  <a:lnTo>
                    <a:pt x="0" y="12"/>
                  </a:lnTo>
                  <a:lnTo>
                    <a:pt x="4" y="8"/>
                  </a:lnTo>
                  <a:lnTo>
                    <a:pt x="4" y="4"/>
                  </a:lnTo>
                  <a:lnTo>
                    <a:pt x="8" y="0"/>
                  </a:lnTo>
                  <a:close/>
                </a:path>
              </a:pathLst>
            </a:custGeom>
            <a:solidFill>
              <a:srgbClr val="CCFFFF"/>
            </a:solidFill>
            <a:ln w="6350">
              <a:solidFill>
                <a:srgbClr val="CCFFFF"/>
              </a:solidFill>
              <a:prstDash val="solid"/>
              <a:round/>
              <a:headEnd/>
              <a:tailEnd/>
            </a:ln>
          </p:spPr>
          <p:txBody>
            <a:bodyPr/>
            <a:lstStyle/>
            <a:p>
              <a:endParaRPr lang="it-IT"/>
            </a:p>
          </p:txBody>
        </p:sp>
        <p:sp>
          <p:nvSpPr>
            <p:cNvPr id="23698" name="Freeform 143">
              <a:extLst>
                <a:ext uri="{FF2B5EF4-FFF2-40B4-BE49-F238E27FC236}">
                  <a16:creationId xmlns:a16="http://schemas.microsoft.com/office/drawing/2014/main" id="{E8DE838F-19FE-663B-F98A-ACED79C7B865}"/>
                </a:ext>
              </a:extLst>
            </p:cNvPr>
            <p:cNvSpPr>
              <a:spLocks/>
            </p:cNvSpPr>
            <p:nvPr/>
          </p:nvSpPr>
          <p:spPr bwMode="auto">
            <a:xfrm>
              <a:off x="2941" y="2118"/>
              <a:ext cx="198" cy="278"/>
            </a:xfrm>
            <a:custGeom>
              <a:avLst/>
              <a:gdLst>
                <a:gd name="T0" fmla="*/ 2147483646 w 104"/>
                <a:gd name="T1" fmla="*/ 2147483646 h 108"/>
                <a:gd name="T2" fmla="*/ 2147483646 w 104"/>
                <a:gd name="T3" fmla="*/ 2147483646 h 108"/>
                <a:gd name="T4" fmla="*/ 1882459667 w 104"/>
                <a:gd name="T5" fmla="*/ 2147483646 h 108"/>
                <a:gd name="T6" fmla="*/ 1644738634 w 104"/>
                <a:gd name="T7" fmla="*/ 2147483646 h 108"/>
                <a:gd name="T8" fmla="*/ 824390755 w 104"/>
                <a:gd name="T9" fmla="*/ 2147483646 h 108"/>
                <a:gd name="T10" fmla="*/ 283664264 w 104"/>
                <a:gd name="T11" fmla="*/ 2147483646 h 108"/>
                <a:gd name="T12" fmla="*/ 540053118 w 104"/>
                <a:gd name="T13" fmla="*/ 2147483646 h 108"/>
                <a:gd name="T14" fmla="*/ 540053118 w 104"/>
                <a:gd name="T15" fmla="*/ 2147483646 h 108"/>
                <a:gd name="T16" fmla="*/ 540053118 w 104"/>
                <a:gd name="T17" fmla="*/ 2147483646 h 108"/>
                <a:gd name="T18" fmla="*/ 283664264 w 104"/>
                <a:gd name="T19" fmla="*/ 2147483646 h 108"/>
                <a:gd name="T20" fmla="*/ 283664264 w 104"/>
                <a:gd name="T21" fmla="*/ 2147483646 h 108"/>
                <a:gd name="T22" fmla="*/ 0 w 104"/>
                <a:gd name="T23" fmla="*/ 2147483646 h 108"/>
                <a:gd name="T24" fmla="*/ 1342081856 w 104"/>
                <a:gd name="T25" fmla="*/ 2147483646 h 108"/>
                <a:gd name="T26" fmla="*/ 2147483646 w 104"/>
                <a:gd name="T27" fmla="*/ 2147483646 h 108"/>
                <a:gd name="T28" fmla="*/ 2147483646 w 104"/>
                <a:gd name="T29" fmla="*/ 2147483646 h 108"/>
                <a:gd name="T30" fmla="*/ 2147483646 w 104"/>
                <a:gd name="T31" fmla="*/ 2147483646 h 108"/>
                <a:gd name="T32" fmla="*/ 2147483646 w 104"/>
                <a:gd name="T33" fmla="*/ 2147483646 h 108"/>
                <a:gd name="T34" fmla="*/ 2147483646 w 104"/>
                <a:gd name="T35" fmla="*/ 2147483646 h 108"/>
                <a:gd name="T36" fmla="*/ 2147483646 w 104"/>
                <a:gd name="T37" fmla="*/ 2147483646 h 108"/>
                <a:gd name="T38" fmla="*/ 2147483646 w 104"/>
                <a:gd name="T39" fmla="*/ 0 h 108"/>
                <a:gd name="T40" fmla="*/ 2147483646 w 104"/>
                <a:gd name="T41" fmla="*/ 2147483646 h 108"/>
                <a:gd name="T42" fmla="*/ 2147483646 w 104"/>
                <a:gd name="T43" fmla="*/ 2147483646 h 108"/>
                <a:gd name="T44" fmla="*/ 2147483646 w 104"/>
                <a:gd name="T45" fmla="*/ 2147483646 h 108"/>
                <a:gd name="T46" fmla="*/ 2147483646 w 104"/>
                <a:gd name="T47" fmla="*/ 2147483646 h 108"/>
                <a:gd name="T48" fmla="*/ 2147483646 w 104"/>
                <a:gd name="T49" fmla="*/ 2147483646 h 108"/>
                <a:gd name="T50" fmla="*/ 2147483646 w 104"/>
                <a:gd name="T51" fmla="*/ 2147483646 h 108"/>
                <a:gd name="T52" fmla="*/ 2147483646 w 104"/>
                <a:gd name="T53" fmla="*/ 2147483646 h 108"/>
                <a:gd name="T54" fmla="*/ 2147483646 w 104"/>
                <a:gd name="T55" fmla="*/ 2147483646 h 108"/>
                <a:gd name="T56" fmla="*/ 2147483646 w 104"/>
                <a:gd name="T57" fmla="*/ 2147483646 h 108"/>
                <a:gd name="T58" fmla="*/ 2147483646 w 104"/>
                <a:gd name="T59" fmla="*/ 2147483646 h 108"/>
                <a:gd name="T60" fmla="*/ 2147483646 w 104"/>
                <a:gd name="T61" fmla="*/ 2147483646 h 108"/>
                <a:gd name="T62" fmla="*/ 2147483646 w 104"/>
                <a:gd name="T63" fmla="*/ 2147483646 h 108"/>
                <a:gd name="T64" fmla="*/ 2147483646 w 104"/>
                <a:gd name="T65" fmla="*/ 2147483646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08"/>
                <a:gd name="T101" fmla="*/ 104 w 104"/>
                <a:gd name="T102" fmla="*/ 108 h 1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08">
                  <a:moveTo>
                    <a:pt x="44" y="108"/>
                  </a:moveTo>
                  <a:lnTo>
                    <a:pt x="36" y="104"/>
                  </a:lnTo>
                  <a:lnTo>
                    <a:pt x="36" y="100"/>
                  </a:lnTo>
                  <a:lnTo>
                    <a:pt x="32" y="96"/>
                  </a:lnTo>
                  <a:lnTo>
                    <a:pt x="32" y="92"/>
                  </a:lnTo>
                  <a:lnTo>
                    <a:pt x="28" y="92"/>
                  </a:lnTo>
                  <a:lnTo>
                    <a:pt x="24" y="92"/>
                  </a:lnTo>
                  <a:lnTo>
                    <a:pt x="24" y="88"/>
                  </a:lnTo>
                  <a:lnTo>
                    <a:pt x="20" y="88"/>
                  </a:lnTo>
                  <a:lnTo>
                    <a:pt x="12" y="88"/>
                  </a:lnTo>
                  <a:lnTo>
                    <a:pt x="8" y="88"/>
                  </a:lnTo>
                  <a:lnTo>
                    <a:pt x="4" y="92"/>
                  </a:lnTo>
                  <a:lnTo>
                    <a:pt x="4" y="88"/>
                  </a:lnTo>
                  <a:lnTo>
                    <a:pt x="8" y="84"/>
                  </a:lnTo>
                  <a:lnTo>
                    <a:pt x="8" y="80"/>
                  </a:lnTo>
                  <a:lnTo>
                    <a:pt x="8" y="76"/>
                  </a:lnTo>
                  <a:lnTo>
                    <a:pt x="8" y="72"/>
                  </a:lnTo>
                  <a:lnTo>
                    <a:pt x="8" y="68"/>
                  </a:lnTo>
                  <a:lnTo>
                    <a:pt x="4" y="68"/>
                  </a:lnTo>
                  <a:lnTo>
                    <a:pt x="4" y="64"/>
                  </a:lnTo>
                  <a:lnTo>
                    <a:pt x="4" y="60"/>
                  </a:lnTo>
                  <a:lnTo>
                    <a:pt x="4" y="56"/>
                  </a:lnTo>
                  <a:lnTo>
                    <a:pt x="0" y="52"/>
                  </a:lnTo>
                  <a:lnTo>
                    <a:pt x="0" y="56"/>
                  </a:lnTo>
                  <a:lnTo>
                    <a:pt x="0" y="52"/>
                  </a:lnTo>
                  <a:lnTo>
                    <a:pt x="20" y="52"/>
                  </a:lnTo>
                  <a:lnTo>
                    <a:pt x="28" y="52"/>
                  </a:lnTo>
                  <a:lnTo>
                    <a:pt x="32" y="52"/>
                  </a:lnTo>
                  <a:lnTo>
                    <a:pt x="32" y="48"/>
                  </a:lnTo>
                  <a:lnTo>
                    <a:pt x="32" y="40"/>
                  </a:lnTo>
                  <a:lnTo>
                    <a:pt x="32" y="36"/>
                  </a:lnTo>
                  <a:lnTo>
                    <a:pt x="36" y="36"/>
                  </a:lnTo>
                  <a:lnTo>
                    <a:pt x="40" y="32"/>
                  </a:lnTo>
                  <a:lnTo>
                    <a:pt x="44" y="32"/>
                  </a:lnTo>
                  <a:lnTo>
                    <a:pt x="44" y="20"/>
                  </a:lnTo>
                  <a:lnTo>
                    <a:pt x="44" y="12"/>
                  </a:lnTo>
                  <a:lnTo>
                    <a:pt x="68" y="12"/>
                  </a:lnTo>
                  <a:lnTo>
                    <a:pt x="72" y="12"/>
                  </a:lnTo>
                  <a:lnTo>
                    <a:pt x="72" y="8"/>
                  </a:lnTo>
                  <a:lnTo>
                    <a:pt x="72" y="0"/>
                  </a:lnTo>
                  <a:lnTo>
                    <a:pt x="84" y="4"/>
                  </a:lnTo>
                  <a:lnTo>
                    <a:pt x="100" y="16"/>
                  </a:lnTo>
                  <a:lnTo>
                    <a:pt x="104" y="20"/>
                  </a:lnTo>
                  <a:lnTo>
                    <a:pt x="100" y="20"/>
                  </a:lnTo>
                  <a:lnTo>
                    <a:pt x="88" y="20"/>
                  </a:lnTo>
                  <a:lnTo>
                    <a:pt x="88" y="24"/>
                  </a:lnTo>
                  <a:lnTo>
                    <a:pt x="92" y="52"/>
                  </a:lnTo>
                  <a:lnTo>
                    <a:pt x="92" y="60"/>
                  </a:lnTo>
                  <a:lnTo>
                    <a:pt x="96" y="64"/>
                  </a:lnTo>
                  <a:lnTo>
                    <a:pt x="96" y="76"/>
                  </a:lnTo>
                  <a:lnTo>
                    <a:pt x="96" y="84"/>
                  </a:lnTo>
                  <a:lnTo>
                    <a:pt x="96" y="92"/>
                  </a:lnTo>
                  <a:lnTo>
                    <a:pt x="100" y="96"/>
                  </a:lnTo>
                  <a:lnTo>
                    <a:pt x="100" y="100"/>
                  </a:lnTo>
                  <a:lnTo>
                    <a:pt x="72" y="100"/>
                  </a:lnTo>
                  <a:lnTo>
                    <a:pt x="64" y="100"/>
                  </a:lnTo>
                  <a:lnTo>
                    <a:pt x="60" y="104"/>
                  </a:lnTo>
                  <a:lnTo>
                    <a:pt x="60" y="100"/>
                  </a:lnTo>
                  <a:lnTo>
                    <a:pt x="56" y="100"/>
                  </a:lnTo>
                  <a:lnTo>
                    <a:pt x="52" y="100"/>
                  </a:lnTo>
                  <a:lnTo>
                    <a:pt x="56" y="104"/>
                  </a:lnTo>
                  <a:lnTo>
                    <a:pt x="52" y="104"/>
                  </a:lnTo>
                  <a:lnTo>
                    <a:pt x="48" y="100"/>
                  </a:lnTo>
                  <a:lnTo>
                    <a:pt x="44" y="100"/>
                  </a:lnTo>
                  <a:lnTo>
                    <a:pt x="44" y="104"/>
                  </a:lnTo>
                  <a:lnTo>
                    <a:pt x="44" y="108"/>
                  </a:lnTo>
                  <a:close/>
                </a:path>
              </a:pathLst>
            </a:custGeom>
            <a:solidFill>
              <a:srgbClr val="CCFFFF"/>
            </a:solidFill>
            <a:ln w="6350">
              <a:solidFill>
                <a:srgbClr val="CCFFFF"/>
              </a:solidFill>
              <a:prstDash val="solid"/>
              <a:round/>
              <a:headEnd/>
              <a:tailEnd/>
            </a:ln>
          </p:spPr>
          <p:txBody>
            <a:bodyPr/>
            <a:lstStyle/>
            <a:p>
              <a:endParaRPr lang="it-IT"/>
            </a:p>
          </p:txBody>
        </p:sp>
        <p:sp>
          <p:nvSpPr>
            <p:cNvPr id="23699" name="Freeform 144">
              <a:extLst>
                <a:ext uri="{FF2B5EF4-FFF2-40B4-BE49-F238E27FC236}">
                  <a16:creationId xmlns:a16="http://schemas.microsoft.com/office/drawing/2014/main" id="{A39AAAD3-7036-CCE5-D546-10AB32BA5604}"/>
                </a:ext>
              </a:extLst>
            </p:cNvPr>
            <p:cNvSpPr>
              <a:spLocks/>
            </p:cNvSpPr>
            <p:nvPr/>
          </p:nvSpPr>
          <p:spPr bwMode="auto">
            <a:xfrm>
              <a:off x="3577" y="2231"/>
              <a:ext cx="283" cy="410"/>
            </a:xfrm>
            <a:custGeom>
              <a:avLst/>
              <a:gdLst>
                <a:gd name="T0" fmla="*/ 2147483646 w 148"/>
                <a:gd name="T1" fmla="*/ 2147483646 h 160"/>
                <a:gd name="T2" fmla="*/ 2147483646 w 148"/>
                <a:gd name="T3" fmla="*/ 2147483646 h 160"/>
                <a:gd name="T4" fmla="*/ 2147483646 w 148"/>
                <a:gd name="T5" fmla="*/ 2147483646 h 160"/>
                <a:gd name="T6" fmla="*/ 2147483646 w 148"/>
                <a:gd name="T7" fmla="*/ 2147483646 h 160"/>
                <a:gd name="T8" fmla="*/ 2147483646 w 148"/>
                <a:gd name="T9" fmla="*/ 2147483646 h 160"/>
                <a:gd name="T10" fmla="*/ 2147483646 w 148"/>
                <a:gd name="T11" fmla="*/ 2147483646 h 160"/>
                <a:gd name="T12" fmla="*/ 2147483646 w 148"/>
                <a:gd name="T13" fmla="*/ 2147483646 h 160"/>
                <a:gd name="T14" fmla="*/ 2147483646 w 148"/>
                <a:gd name="T15" fmla="*/ 2147483646 h 160"/>
                <a:gd name="T16" fmla="*/ 2147483646 w 148"/>
                <a:gd name="T17" fmla="*/ 2147483646 h 160"/>
                <a:gd name="T18" fmla="*/ 2147483646 w 148"/>
                <a:gd name="T19" fmla="*/ 2147483646 h 160"/>
                <a:gd name="T20" fmla="*/ 2147483646 w 148"/>
                <a:gd name="T21" fmla="*/ 2147483646 h 160"/>
                <a:gd name="T22" fmla="*/ 2147483646 w 148"/>
                <a:gd name="T23" fmla="*/ 2147483646 h 160"/>
                <a:gd name="T24" fmla="*/ 2147483646 w 148"/>
                <a:gd name="T25" fmla="*/ 2147483646 h 160"/>
                <a:gd name="T26" fmla="*/ 1833427074 w 148"/>
                <a:gd name="T27" fmla="*/ 2147483646 h 160"/>
                <a:gd name="T28" fmla="*/ 1529031045 w 148"/>
                <a:gd name="T29" fmla="*/ 2147483646 h 160"/>
                <a:gd name="T30" fmla="*/ 1233767465 w 148"/>
                <a:gd name="T31" fmla="*/ 2147483646 h 160"/>
                <a:gd name="T32" fmla="*/ 1233767465 w 148"/>
                <a:gd name="T33" fmla="*/ 2147483646 h 160"/>
                <a:gd name="T34" fmla="*/ 919493543 w 148"/>
                <a:gd name="T35" fmla="*/ 2147483646 h 160"/>
                <a:gd name="T36" fmla="*/ 599658907 w 148"/>
                <a:gd name="T37" fmla="*/ 2147483646 h 160"/>
                <a:gd name="T38" fmla="*/ 0 w 148"/>
                <a:gd name="T39" fmla="*/ 2147483646 h 160"/>
                <a:gd name="T40" fmla="*/ 313602538 w 148"/>
                <a:gd name="T41" fmla="*/ 2147483646 h 160"/>
                <a:gd name="T42" fmla="*/ 599658907 w 148"/>
                <a:gd name="T43" fmla="*/ 2147483646 h 160"/>
                <a:gd name="T44" fmla="*/ 599658907 w 148"/>
                <a:gd name="T45" fmla="*/ 2147483646 h 160"/>
                <a:gd name="T46" fmla="*/ 1233767465 w 148"/>
                <a:gd name="T47" fmla="*/ 2147483646 h 160"/>
                <a:gd name="T48" fmla="*/ 1529031045 w 148"/>
                <a:gd name="T49" fmla="*/ 2147483646 h 160"/>
                <a:gd name="T50" fmla="*/ 1529031045 w 148"/>
                <a:gd name="T51" fmla="*/ 2147483646 h 160"/>
                <a:gd name="T52" fmla="*/ 1529031045 w 148"/>
                <a:gd name="T53" fmla="*/ 2147483646 h 160"/>
                <a:gd name="T54" fmla="*/ 1529031045 w 148"/>
                <a:gd name="T55" fmla="*/ 2147483646 h 160"/>
                <a:gd name="T56" fmla="*/ 1529031045 w 148"/>
                <a:gd name="T57" fmla="*/ 2147483646 h 160"/>
                <a:gd name="T58" fmla="*/ 2147483646 w 148"/>
                <a:gd name="T59" fmla="*/ 2147483646 h 160"/>
                <a:gd name="T60" fmla="*/ 2147483646 w 148"/>
                <a:gd name="T61" fmla="*/ 0 h 160"/>
                <a:gd name="T62" fmla="*/ 2147483646 w 148"/>
                <a:gd name="T63" fmla="*/ 0 h 160"/>
                <a:gd name="T64" fmla="*/ 2147483646 w 148"/>
                <a:gd name="T65" fmla="*/ 0 h 160"/>
                <a:gd name="T66" fmla="*/ 2147483646 w 148"/>
                <a:gd name="T67" fmla="*/ 0 h 160"/>
                <a:gd name="T68" fmla="*/ 2147483646 w 148"/>
                <a:gd name="T69" fmla="*/ 0 h 160"/>
                <a:gd name="T70" fmla="*/ 2147483646 w 148"/>
                <a:gd name="T71" fmla="*/ 0 h 160"/>
                <a:gd name="T72" fmla="*/ 2147483646 w 148"/>
                <a:gd name="T73" fmla="*/ 2147483646 h 160"/>
                <a:gd name="T74" fmla="*/ 2147483646 w 148"/>
                <a:gd name="T75" fmla="*/ 2147483646 h 160"/>
                <a:gd name="T76" fmla="*/ 2147483646 w 148"/>
                <a:gd name="T77" fmla="*/ 2147483646 h 160"/>
                <a:gd name="T78" fmla="*/ 2147483646 w 148"/>
                <a:gd name="T79" fmla="*/ 2147483646 h 160"/>
                <a:gd name="T80" fmla="*/ 2147483646 w 148"/>
                <a:gd name="T81" fmla="*/ 2147483646 h 160"/>
                <a:gd name="T82" fmla="*/ 2147483646 w 148"/>
                <a:gd name="T83" fmla="*/ 2147483646 h 160"/>
                <a:gd name="T84" fmla="*/ 2147483646 w 148"/>
                <a:gd name="T85" fmla="*/ 2147483646 h 160"/>
                <a:gd name="T86" fmla="*/ 2147483646 w 148"/>
                <a:gd name="T87" fmla="*/ 2147483646 h 160"/>
                <a:gd name="T88" fmla="*/ 2147483646 w 148"/>
                <a:gd name="T89" fmla="*/ 2147483646 h 160"/>
                <a:gd name="T90" fmla="*/ 2147483646 w 148"/>
                <a:gd name="T91" fmla="*/ 2147483646 h 160"/>
                <a:gd name="T92" fmla="*/ 2147483646 w 148"/>
                <a:gd name="T93" fmla="*/ 2147483646 h 160"/>
                <a:gd name="T94" fmla="*/ 2147483646 w 148"/>
                <a:gd name="T95" fmla="*/ 2147483646 h 160"/>
                <a:gd name="T96" fmla="*/ 2147483646 w 148"/>
                <a:gd name="T97" fmla="*/ 2147483646 h 160"/>
                <a:gd name="T98" fmla="*/ 2147483646 w 148"/>
                <a:gd name="T99" fmla="*/ 2147483646 h 160"/>
                <a:gd name="T100" fmla="*/ 2147483646 w 148"/>
                <a:gd name="T101" fmla="*/ 2147483646 h 160"/>
                <a:gd name="T102" fmla="*/ 2147483646 w 148"/>
                <a:gd name="T103" fmla="*/ 2147483646 h 160"/>
                <a:gd name="T104" fmla="*/ 2147483646 w 148"/>
                <a:gd name="T105" fmla="*/ 2147483646 h 160"/>
                <a:gd name="T106" fmla="*/ 2147483646 w 148"/>
                <a:gd name="T107" fmla="*/ 2147483646 h 160"/>
                <a:gd name="T108" fmla="*/ 2147483646 w 148"/>
                <a:gd name="T109" fmla="*/ 2147483646 h 160"/>
                <a:gd name="T110" fmla="*/ 2147483646 w 148"/>
                <a:gd name="T111" fmla="*/ 2147483646 h 160"/>
                <a:gd name="T112" fmla="*/ 2147483646 w 148"/>
                <a:gd name="T113" fmla="*/ 2147483646 h 160"/>
                <a:gd name="T114" fmla="*/ 2147483646 w 148"/>
                <a:gd name="T115" fmla="*/ 2147483646 h 160"/>
                <a:gd name="T116" fmla="*/ 2147483646 w 148"/>
                <a:gd name="T117" fmla="*/ 2147483646 h 160"/>
                <a:gd name="T118" fmla="*/ 2147483646 w 148"/>
                <a:gd name="T119" fmla="*/ 2147483646 h 16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8"/>
                <a:gd name="T181" fmla="*/ 0 h 160"/>
                <a:gd name="T182" fmla="*/ 148 w 148"/>
                <a:gd name="T183" fmla="*/ 160 h 16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8" h="160">
                  <a:moveTo>
                    <a:pt x="108" y="156"/>
                  </a:moveTo>
                  <a:lnTo>
                    <a:pt x="104" y="156"/>
                  </a:lnTo>
                  <a:lnTo>
                    <a:pt x="104" y="160"/>
                  </a:lnTo>
                  <a:lnTo>
                    <a:pt x="100" y="160"/>
                  </a:lnTo>
                  <a:lnTo>
                    <a:pt x="100" y="156"/>
                  </a:lnTo>
                  <a:lnTo>
                    <a:pt x="96" y="156"/>
                  </a:lnTo>
                  <a:lnTo>
                    <a:pt x="92" y="160"/>
                  </a:lnTo>
                  <a:lnTo>
                    <a:pt x="88" y="160"/>
                  </a:lnTo>
                  <a:lnTo>
                    <a:pt x="84" y="160"/>
                  </a:lnTo>
                  <a:lnTo>
                    <a:pt x="80" y="160"/>
                  </a:lnTo>
                  <a:lnTo>
                    <a:pt x="72" y="156"/>
                  </a:lnTo>
                  <a:lnTo>
                    <a:pt x="68" y="152"/>
                  </a:lnTo>
                  <a:lnTo>
                    <a:pt x="64" y="152"/>
                  </a:lnTo>
                  <a:lnTo>
                    <a:pt x="60" y="152"/>
                  </a:lnTo>
                  <a:lnTo>
                    <a:pt x="56" y="152"/>
                  </a:lnTo>
                  <a:lnTo>
                    <a:pt x="52" y="152"/>
                  </a:lnTo>
                  <a:lnTo>
                    <a:pt x="52" y="148"/>
                  </a:lnTo>
                  <a:lnTo>
                    <a:pt x="48" y="148"/>
                  </a:lnTo>
                  <a:lnTo>
                    <a:pt x="48" y="144"/>
                  </a:lnTo>
                  <a:lnTo>
                    <a:pt x="48" y="140"/>
                  </a:lnTo>
                  <a:lnTo>
                    <a:pt x="44" y="140"/>
                  </a:lnTo>
                  <a:lnTo>
                    <a:pt x="40" y="136"/>
                  </a:lnTo>
                  <a:lnTo>
                    <a:pt x="40" y="132"/>
                  </a:lnTo>
                  <a:lnTo>
                    <a:pt x="36" y="128"/>
                  </a:lnTo>
                  <a:lnTo>
                    <a:pt x="32" y="128"/>
                  </a:lnTo>
                  <a:lnTo>
                    <a:pt x="32" y="124"/>
                  </a:lnTo>
                  <a:lnTo>
                    <a:pt x="28" y="120"/>
                  </a:lnTo>
                  <a:lnTo>
                    <a:pt x="24" y="120"/>
                  </a:lnTo>
                  <a:lnTo>
                    <a:pt x="24" y="116"/>
                  </a:lnTo>
                  <a:lnTo>
                    <a:pt x="20" y="116"/>
                  </a:lnTo>
                  <a:lnTo>
                    <a:pt x="16" y="116"/>
                  </a:lnTo>
                  <a:lnTo>
                    <a:pt x="16" y="112"/>
                  </a:lnTo>
                  <a:lnTo>
                    <a:pt x="16" y="108"/>
                  </a:lnTo>
                  <a:lnTo>
                    <a:pt x="16" y="104"/>
                  </a:lnTo>
                  <a:lnTo>
                    <a:pt x="12" y="96"/>
                  </a:lnTo>
                  <a:lnTo>
                    <a:pt x="12" y="92"/>
                  </a:lnTo>
                  <a:lnTo>
                    <a:pt x="8" y="88"/>
                  </a:lnTo>
                  <a:lnTo>
                    <a:pt x="8" y="80"/>
                  </a:lnTo>
                  <a:lnTo>
                    <a:pt x="4" y="80"/>
                  </a:lnTo>
                  <a:lnTo>
                    <a:pt x="0" y="80"/>
                  </a:lnTo>
                  <a:lnTo>
                    <a:pt x="4" y="76"/>
                  </a:lnTo>
                  <a:lnTo>
                    <a:pt x="4" y="72"/>
                  </a:lnTo>
                  <a:lnTo>
                    <a:pt x="4" y="68"/>
                  </a:lnTo>
                  <a:lnTo>
                    <a:pt x="8" y="68"/>
                  </a:lnTo>
                  <a:lnTo>
                    <a:pt x="8" y="64"/>
                  </a:lnTo>
                  <a:lnTo>
                    <a:pt x="8" y="60"/>
                  </a:lnTo>
                  <a:lnTo>
                    <a:pt x="12" y="56"/>
                  </a:lnTo>
                  <a:lnTo>
                    <a:pt x="16" y="56"/>
                  </a:lnTo>
                  <a:lnTo>
                    <a:pt x="20" y="56"/>
                  </a:lnTo>
                  <a:lnTo>
                    <a:pt x="20" y="52"/>
                  </a:lnTo>
                  <a:lnTo>
                    <a:pt x="20" y="48"/>
                  </a:lnTo>
                  <a:lnTo>
                    <a:pt x="20" y="44"/>
                  </a:lnTo>
                  <a:lnTo>
                    <a:pt x="20" y="40"/>
                  </a:lnTo>
                  <a:lnTo>
                    <a:pt x="20" y="32"/>
                  </a:lnTo>
                  <a:lnTo>
                    <a:pt x="20" y="28"/>
                  </a:lnTo>
                  <a:lnTo>
                    <a:pt x="20" y="24"/>
                  </a:lnTo>
                  <a:lnTo>
                    <a:pt x="20" y="20"/>
                  </a:lnTo>
                  <a:lnTo>
                    <a:pt x="20" y="16"/>
                  </a:lnTo>
                  <a:lnTo>
                    <a:pt x="24" y="16"/>
                  </a:lnTo>
                  <a:lnTo>
                    <a:pt x="28" y="16"/>
                  </a:lnTo>
                  <a:lnTo>
                    <a:pt x="28" y="4"/>
                  </a:lnTo>
                  <a:lnTo>
                    <a:pt x="28" y="0"/>
                  </a:lnTo>
                  <a:lnTo>
                    <a:pt x="32" y="0"/>
                  </a:lnTo>
                  <a:lnTo>
                    <a:pt x="36" y="0"/>
                  </a:lnTo>
                  <a:lnTo>
                    <a:pt x="40" y="0"/>
                  </a:lnTo>
                  <a:lnTo>
                    <a:pt x="48" y="0"/>
                  </a:lnTo>
                  <a:lnTo>
                    <a:pt x="52" y="0"/>
                  </a:lnTo>
                  <a:lnTo>
                    <a:pt x="64" y="0"/>
                  </a:lnTo>
                  <a:lnTo>
                    <a:pt x="72" y="0"/>
                  </a:lnTo>
                  <a:lnTo>
                    <a:pt x="84" y="0"/>
                  </a:lnTo>
                  <a:lnTo>
                    <a:pt x="92" y="0"/>
                  </a:lnTo>
                  <a:lnTo>
                    <a:pt x="132" y="0"/>
                  </a:lnTo>
                  <a:lnTo>
                    <a:pt x="132" y="4"/>
                  </a:lnTo>
                  <a:lnTo>
                    <a:pt x="132" y="8"/>
                  </a:lnTo>
                  <a:lnTo>
                    <a:pt x="136" y="20"/>
                  </a:lnTo>
                  <a:lnTo>
                    <a:pt x="136" y="28"/>
                  </a:lnTo>
                  <a:lnTo>
                    <a:pt x="140" y="28"/>
                  </a:lnTo>
                  <a:lnTo>
                    <a:pt x="140" y="32"/>
                  </a:lnTo>
                  <a:lnTo>
                    <a:pt x="144" y="32"/>
                  </a:lnTo>
                  <a:lnTo>
                    <a:pt x="148" y="32"/>
                  </a:lnTo>
                  <a:lnTo>
                    <a:pt x="148" y="36"/>
                  </a:lnTo>
                  <a:lnTo>
                    <a:pt x="144" y="36"/>
                  </a:lnTo>
                  <a:lnTo>
                    <a:pt x="144" y="40"/>
                  </a:lnTo>
                  <a:lnTo>
                    <a:pt x="140" y="40"/>
                  </a:lnTo>
                  <a:lnTo>
                    <a:pt x="136" y="44"/>
                  </a:lnTo>
                  <a:lnTo>
                    <a:pt x="132" y="44"/>
                  </a:lnTo>
                  <a:lnTo>
                    <a:pt x="132" y="48"/>
                  </a:lnTo>
                  <a:lnTo>
                    <a:pt x="132" y="52"/>
                  </a:lnTo>
                  <a:lnTo>
                    <a:pt x="128" y="60"/>
                  </a:lnTo>
                  <a:lnTo>
                    <a:pt x="128" y="64"/>
                  </a:lnTo>
                  <a:lnTo>
                    <a:pt x="128" y="68"/>
                  </a:lnTo>
                  <a:lnTo>
                    <a:pt x="128" y="72"/>
                  </a:lnTo>
                  <a:lnTo>
                    <a:pt x="128" y="76"/>
                  </a:lnTo>
                  <a:lnTo>
                    <a:pt x="124" y="80"/>
                  </a:lnTo>
                  <a:lnTo>
                    <a:pt x="120" y="80"/>
                  </a:lnTo>
                  <a:lnTo>
                    <a:pt x="120" y="84"/>
                  </a:lnTo>
                  <a:lnTo>
                    <a:pt x="116" y="88"/>
                  </a:lnTo>
                  <a:lnTo>
                    <a:pt x="116" y="92"/>
                  </a:lnTo>
                  <a:lnTo>
                    <a:pt x="116" y="96"/>
                  </a:lnTo>
                  <a:lnTo>
                    <a:pt x="112" y="96"/>
                  </a:lnTo>
                  <a:lnTo>
                    <a:pt x="108" y="104"/>
                  </a:lnTo>
                  <a:lnTo>
                    <a:pt x="108" y="112"/>
                  </a:lnTo>
                  <a:lnTo>
                    <a:pt x="108" y="116"/>
                  </a:lnTo>
                  <a:lnTo>
                    <a:pt x="104" y="120"/>
                  </a:lnTo>
                  <a:lnTo>
                    <a:pt x="100" y="116"/>
                  </a:lnTo>
                  <a:lnTo>
                    <a:pt x="100" y="120"/>
                  </a:lnTo>
                  <a:lnTo>
                    <a:pt x="100" y="124"/>
                  </a:lnTo>
                  <a:lnTo>
                    <a:pt x="104" y="124"/>
                  </a:lnTo>
                  <a:lnTo>
                    <a:pt x="108" y="128"/>
                  </a:lnTo>
                  <a:lnTo>
                    <a:pt x="112" y="132"/>
                  </a:lnTo>
                  <a:lnTo>
                    <a:pt x="116" y="140"/>
                  </a:lnTo>
                  <a:lnTo>
                    <a:pt x="116" y="144"/>
                  </a:lnTo>
                  <a:lnTo>
                    <a:pt x="120" y="144"/>
                  </a:lnTo>
                  <a:lnTo>
                    <a:pt x="124" y="144"/>
                  </a:lnTo>
                  <a:lnTo>
                    <a:pt x="124" y="148"/>
                  </a:lnTo>
                  <a:lnTo>
                    <a:pt x="124" y="152"/>
                  </a:lnTo>
                  <a:lnTo>
                    <a:pt x="120" y="152"/>
                  </a:lnTo>
                  <a:lnTo>
                    <a:pt x="116" y="152"/>
                  </a:lnTo>
                  <a:lnTo>
                    <a:pt x="112" y="152"/>
                  </a:lnTo>
                  <a:lnTo>
                    <a:pt x="108" y="152"/>
                  </a:lnTo>
                  <a:lnTo>
                    <a:pt x="108" y="156"/>
                  </a:lnTo>
                  <a:close/>
                </a:path>
              </a:pathLst>
            </a:custGeom>
            <a:solidFill>
              <a:srgbClr val="CCFFFF"/>
            </a:solidFill>
            <a:ln w="6350">
              <a:solidFill>
                <a:srgbClr val="CCFFFF"/>
              </a:solidFill>
              <a:prstDash val="solid"/>
              <a:round/>
              <a:headEnd/>
              <a:tailEnd/>
            </a:ln>
          </p:spPr>
          <p:txBody>
            <a:bodyPr/>
            <a:lstStyle/>
            <a:p>
              <a:endParaRPr lang="it-IT"/>
            </a:p>
          </p:txBody>
        </p:sp>
        <p:sp>
          <p:nvSpPr>
            <p:cNvPr id="23700" name="Freeform 145">
              <a:extLst>
                <a:ext uri="{FF2B5EF4-FFF2-40B4-BE49-F238E27FC236}">
                  <a16:creationId xmlns:a16="http://schemas.microsoft.com/office/drawing/2014/main" id="{9344570E-4EE1-64E5-F97B-37F20D7E71BC}"/>
                </a:ext>
              </a:extLst>
            </p:cNvPr>
            <p:cNvSpPr>
              <a:spLocks/>
            </p:cNvSpPr>
            <p:nvPr/>
          </p:nvSpPr>
          <p:spPr bwMode="auto">
            <a:xfrm>
              <a:off x="3930" y="2302"/>
              <a:ext cx="168" cy="134"/>
            </a:xfrm>
            <a:custGeom>
              <a:avLst/>
              <a:gdLst>
                <a:gd name="T0" fmla="*/ 2147483646 w 88"/>
                <a:gd name="T1" fmla="*/ 2147483646 h 52"/>
                <a:gd name="T2" fmla="*/ 2147483646 w 88"/>
                <a:gd name="T3" fmla="*/ 2147483646 h 52"/>
                <a:gd name="T4" fmla="*/ 2147483646 w 88"/>
                <a:gd name="T5" fmla="*/ 2147483646 h 52"/>
                <a:gd name="T6" fmla="*/ 2147483646 w 88"/>
                <a:gd name="T7" fmla="*/ 2147483646 h 52"/>
                <a:gd name="T8" fmla="*/ 2147483646 w 88"/>
                <a:gd name="T9" fmla="*/ 2147483646 h 52"/>
                <a:gd name="T10" fmla="*/ 2147483646 w 88"/>
                <a:gd name="T11" fmla="*/ 2147483646 h 52"/>
                <a:gd name="T12" fmla="*/ 2147483646 w 88"/>
                <a:gd name="T13" fmla="*/ 2147483646 h 52"/>
                <a:gd name="T14" fmla="*/ 2147483646 w 88"/>
                <a:gd name="T15" fmla="*/ 2147483646 h 52"/>
                <a:gd name="T16" fmla="*/ 2147483646 w 88"/>
                <a:gd name="T17" fmla="*/ 2147483646 h 52"/>
                <a:gd name="T18" fmla="*/ 2147483646 w 88"/>
                <a:gd name="T19" fmla="*/ 2147483646 h 52"/>
                <a:gd name="T20" fmla="*/ 2147483646 w 88"/>
                <a:gd name="T21" fmla="*/ 2147483646 h 52"/>
                <a:gd name="T22" fmla="*/ 2147483646 w 88"/>
                <a:gd name="T23" fmla="*/ 2147483646 h 52"/>
                <a:gd name="T24" fmla="*/ 2147483646 w 88"/>
                <a:gd name="T25" fmla="*/ 2147483646 h 52"/>
                <a:gd name="T26" fmla="*/ 2147483646 w 88"/>
                <a:gd name="T27" fmla="*/ 2147483646 h 52"/>
                <a:gd name="T28" fmla="*/ 2147483646 w 88"/>
                <a:gd name="T29" fmla="*/ 2147483646 h 52"/>
                <a:gd name="T30" fmla="*/ 2147483646 w 88"/>
                <a:gd name="T31" fmla="*/ 2147483646 h 52"/>
                <a:gd name="T32" fmla="*/ 2147483646 w 88"/>
                <a:gd name="T33" fmla="*/ 2147483646 h 52"/>
                <a:gd name="T34" fmla="*/ 2022609311 w 88"/>
                <a:gd name="T35" fmla="*/ 2147483646 h 52"/>
                <a:gd name="T36" fmla="*/ 1763766963 w 88"/>
                <a:gd name="T37" fmla="*/ 2147483646 h 52"/>
                <a:gd name="T38" fmla="*/ 1455695052 w 88"/>
                <a:gd name="T39" fmla="*/ 2147483646 h 52"/>
                <a:gd name="T40" fmla="*/ 1455695052 w 88"/>
                <a:gd name="T41" fmla="*/ 2147483646 h 52"/>
                <a:gd name="T42" fmla="*/ 1185518198 w 88"/>
                <a:gd name="T43" fmla="*/ 2147483646 h 52"/>
                <a:gd name="T44" fmla="*/ 877094621 w 88"/>
                <a:gd name="T45" fmla="*/ 2147483646 h 52"/>
                <a:gd name="T46" fmla="*/ 575525227 w 88"/>
                <a:gd name="T47" fmla="*/ 2147483646 h 52"/>
                <a:gd name="T48" fmla="*/ 301465595 w 88"/>
                <a:gd name="T49" fmla="*/ 2147483646 h 52"/>
                <a:gd name="T50" fmla="*/ 301465595 w 88"/>
                <a:gd name="T51" fmla="*/ 2147483646 h 52"/>
                <a:gd name="T52" fmla="*/ 301465595 w 88"/>
                <a:gd name="T53" fmla="*/ 2147483646 h 52"/>
                <a:gd name="T54" fmla="*/ 301465595 w 88"/>
                <a:gd name="T55" fmla="*/ 2147483646 h 52"/>
                <a:gd name="T56" fmla="*/ 0 w 88"/>
                <a:gd name="T57" fmla="*/ 2147483646 h 52"/>
                <a:gd name="T58" fmla="*/ 0 w 88"/>
                <a:gd name="T59" fmla="*/ 2147483646 h 52"/>
                <a:gd name="T60" fmla="*/ 0 w 88"/>
                <a:gd name="T61" fmla="*/ 2147483646 h 52"/>
                <a:gd name="T62" fmla="*/ 0 w 88"/>
                <a:gd name="T63" fmla="*/ 2147483646 h 52"/>
                <a:gd name="T64" fmla="*/ 301465595 w 88"/>
                <a:gd name="T65" fmla="*/ 2147483646 h 52"/>
                <a:gd name="T66" fmla="*/ 301465595 w 88"/>
                <a:gd name="T67" fmla="*/ 2147483646 h 52"/>
                <a:gd name="T68" fmla="*/ 575525227 w 88"/>
                <a:gd name="T69" fmla="*/ 2147483646 h 52"/>
                <a:gd name="T70" fmla="*/ 877094621 w 88"/>
                <a:gd name="T71" fmla="*/ 2147483646 h 52"/>
                <a:gd name="T72" fmla="*/ 1185518198 w 88"/>
                <a:gd name="T73" fmla="*/ 2147483646 h 52"/>
                <a:gd name="T74" fmla="*/ 1763766963 w 88"/>
                <a:gd name="T75" fmla="*/ 2147483646 h 52"/>
                <a:gd name="T76" fmla="*/ 2147483646 w 88"/>
                <a:gd name="T77" fmla="*/ 2147483646 h 52"/>
                <a:gd name="T78" fmla="*/ 2147483646 w 88"/>
                <a:gd name="T79" fmla="*/ 2147483646 h 52"/>
                <a:gd name="T80" fmla="*/ 2147483646 w 88"/>
                <a:gd name="T81" fmla="*/ 2147483646 h 52"/>
                <a:gd name="T82" fmla="*/ 2147483646 w 88"/>
                <a:gd name="T83" fmla="*/ 2147483646 h 52"/>
                <a:gd name="T84" fmla="*/ 2147483646 w 88"/>
                <a:gd name="T85" fmla="*/ 2147483646 h 52"/>
                <a:gd name="T86" fmla="*/ 2147483646 w 88"/>
                <a:gd name="T87" fmla="*/ 0 h 52"/>
                <a:gd name="T88" fmla="*/ 2147483646 w 88"/>
                <a:gd name="T89" fmla="*/ 0 h 52"/>
                <a:gd name="T90" fmla="*/ 2147483646 w 88"/>
                <a:gd name="T91" fmla="*/ 2147483646 h 52"/>
                <a:gd name="T92" fmla="*/ 2147483646 w 88"/>
                <a:gd name="T93" fmla="*/ 2147483646 h 52"/>
                <a:gd name="T94" fmla="*/ 2147483646 w 88"/>
                <a:gd name="T95" fmla="*/ 2147483646 h 52"/>
                <a:gd name="T96" fmla="*/ 2147483646 w 88"/>
                <a:gd name="T97" fmla="*/ 2147483646 h 52"/>
                <a:gd name="T98" fmla="*/ 2147483646 w 88"/>
                <a:gd name="T99" fmla="*/ 2147483646 h 52"/>
                <a:gd name="T100" fmla="*/ 2147483646 w 88"/>
                <a:gd name="T101" fmla="*/ 2147483646 h 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8"/>
                <a:gd name="T154" fmla="*/ 0 h 52"/>
                <a:gd name="T155" fmla="*/ 88 w 88"/>
                <a:gd name="T156" fmla="*/ 52 h 5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8" h="52">
                  <a:moveTo>
                    <a:pt x="88" y="20"/>
                  </a:moveTo>
                  <a:lnTo>
                    <a:pt x="84" y="20"/>
                  </a:lnTo>
                  <a:lnTo>
                    <a:pt x="80" y="20"/>
                  </a:lnTo>
                  <a:lnTo>
                    <a:pt x="80" y="24"/>
                  </a:lnTo>
                  <a:lnTo>
                    <a:pt x="80" y="28"/>
                  </a:lnTo>
                  <a:lnTo>
                    <a:pt x="76" y="28"/>
                  </a:lnTo>
                  <a:lnTo>
                    <a:pt x="72" y="32"/>
                  </a:lnTo>
                  <a:lnTo>
                    <a:pt x="64" y="32"/>
                  </a:lnTo>
                  <a:lnTo>
                    <a:pt x="60" y="36"/>
                  </a:lnTo>
                  <a:lnTo>
                    <a:pt x="56" y="36"/>
                  </a:lnTo>
                  <a:lnTo>
                    <a:pt x="52" y="36"/>
                  </a:lnTo>
                  <a:lnTo>
                    <a:pt x="52" y="40"/>
                  </a:lnTo>
                  <a:lnTo>
                    <a:pt x="48" y="40"/>
                  </a:lnTo>
                  <a:lnTo>
                    <a:pt x="44" y="40"/>
                  </a:lnTo>
                  <a:lnTo>
                    <a:pt x="40" y="44"/>
                  </a:lnTo>
                  <a:lnTo>
                    <a:pt x="36" y="44"/>
                  </a:lnTo>
                  <a:lnTo>
                    <a:pt x="32" y="48"/>
                  </a:lnTo>
                  <a:lnTo>
                    <a:pt x="28" y="48"/>
                  </a:lnTo>
                  <a:lnTo>
                    <a:pt x="24" y="48"/>
                  </a:lnTo>
                  <a:lnTo>
                    <a:pt x="20" y="48"/>
                  </a:lnTo>
                  <a:lnTo>
                    <a:pt x="20" y="52"/>
                  </a:lnTo>
                  <a:lnTo>
                    <a:pt x="16" y="52"/>
                  </a:lnTo>
                  <a:lnTo>
                    <a:pt x="12" y="52"/>
                  </a:lnTo>
                  <a:lnTo>
                    <a:pt x="8" y="52"/>
                  </a:lnTo>
                  <a:lnTo>
                    <a:pt x="4" y="52"/>
                  </a:lnTo>
                  <a:lnTo>
                    <a:pt x="4" y="48"/>
                  </a:lnTo>
                  <a:lnTo>
                    <a:pt x="4" y="44"/>
                  </a:lnTo>
                  <a:lnTo>
                    <a:pt x="4" y="40"/>
                  </a:lnTo>
                  <a:lnTo>
                    <a:pt x="0" y="36"/>
                  </a:lnTo>
                  <a:lnTo>
                    <a:pt x="0" y="28"/>
                  </a:lnTo>
                  <a:lnTo>
                    <a:pt x="0" y="24"/>
                  </a:lnTo>
                  <a:lnTo>
                    <a:pt x="0" y="20"/>
                  </a:lnTo>
                  <a:lnTo>
                    <a:pt x="4" y="16"/>
                  </a:lnTo>
                  <a:lnTo>
                    <a:pt x="4" y="12"/>
                  </a:lnTo>
                  <a:lnTo>
                    <a:pt x="8" y="12"/>
                  </a:lnTo>
                  <a:lnTo>
                    <a:pt x="12" y="12"/>
                  </a:lnTo>
                  <a:lnTo>
                    <a:pt x="16" y="20"/>
                  </a:lnTo>
                  <a:lnTo>
                    <a:pt x="24" y="32"/>
                  </a:lnTo>
                  <a:lnTo>
                    <a:pt x="32" y="20"/>
                  </a:lnTo>
                  <a:lnTo>
                    <a:pt x="36" y="12"/>
                  </a:lnTo>
                  <a:lnTo>
                    <a:pt x="40" y="12"/>
                  </a:lnTo>
                  <a:lnTo>
                    <a:pt x="40" y="8"/>
                  </a:lnTo>
                  <a:lnTo>
                    <a:pt x="60" y="4"/>
                  </a:lnTo>
                  <a:lnTo>
                    <a:pt x="72" y="0"/>
                  </a:lnTo>
                  <a:lnTo>
                    <a:pt x="76" y="0"/>
                  </a:lnTo>
                  <a:lnTo>
                    <a:pt x="76" y="4"/>
                  </a:lnTo>
                  <a:lnTo>
                    <a:pt x="80" y="8"/>
                  </a:lnTo>
                  <a:lnTo>
                    <a:pt x="84" y="12"/>
                  </a:lnTo>
                  <a:lnTo>
                    <a:pt x="84" y="16"/>
                  </a:lnTo>
                  <a:lnTo>
                    <a:pt x="88" y="16"/>
                  </a:lnTo>
                  <a:lnTo>
                    <a:pt x="88" y="20"/>
                  </a:lnTo>
                  <a:close/>
                </a:path>
              </a:pathLst>
            </a:custGeom>
            <a:solidFill>
              <a:srgbClr val="CCFFFF"/>
            </a:solidFill>
            <a:ln w="6350">
              <a:solidFill>
                <a:srgbClr val="CCFFFF"/>
              </a:solidFill>
              <a:prstDash val="solid"/>
              <a:round/>
              <a:headEnd/>
              <a:tailEnd/>
            </a:ln>
          </p:spPr>
          <p:txBody>
            <a:bodyPr/>
            <a:lstStyle/>
            <a:p>
              <a:endParaRPr lang="it-IT"/>
            </a:p>
          </p:txBody>
        </p:sp>
        <p:sp>
          <p:nvSpPr>
            <p:cNvPr id="23701" name="Freeform 146">
              <a:extLst>
                <a:ext uri="{FF2B5EF4-FFF2-40B4-BE49-F238E27FC236}">
                  <a16:creationId xmlns:a16="http://schemas.microsoft.com/office/drawing/2014/main" id="{722C9F37-E557-6B61-AC6A-9B671DA89852}"/>
                </a:ext>
              </a:extLst>
            </p:cNvPr>
            <p:cNvSpPr>
              <a:spLocks/>
            </p:cNvSpPr>
            <p:nvPr/>
          </p:nvSpPr>
          <p:spPr bwMode="auto">
            <a:xfrm>
              <a:off x="3822" y="2324"/>
              <a:ext cx="108" cy="122"/>
            </a:xfrm>
            <a:custGeom>
              <a:avLst/>
              <a:gdLst>
                <a:gd name="T0" fmla="*/ 2147483646 w 56"/>
                <a:gd name="T1" fmla="*/ 2147483646 h 48"/>
                <a:gd name="T2" fmla="*/ 2147483646 w 56"/>
                <a:gd name="T3" fmla="*/ 2147483646 h 48"/>
                <a:gd name="T4" fmla="*/ 2147483646 w 56"/>
                <a:gd name="T5" fmla="*/ 2147483646 h 48"/>
                <a:gd name="T6" fmla="*/ 2147483646 w 56"/>
                <a:gd name="T7" fmla="*/ 2147483646 h 48"/>
                <a:gd name="T8" fmla="*/ 2147483646 w 56"/>
                <a:gd name="T9" fmla="*/ 2147483646 h 48"/>
                <a:gd name="T10" fmla="*/ 2147483646 w 56"/>
                <a:gd name="T11" fmla="*/ 2147483646 h 48"/>
                <a:gd name="T12" fmla="*/ 2147483646 w 56"/>
                <a:gd name="T13" fmla="*/ 2147483646 h 48"/>
                <a:gd name="T14" fmla="*/ 2147483646 w 56"/>
                <a:gd name="T15" fmla="*/ 2147483646 h 48"/>
                <a:gd name="T16" fmla="*/ 2147483646 w 56"/>
                <a:gd name="T17" fmla="*/ 2147483646 h 48"/>
                <a:gd name="T18" fmla="*/ 2147483646 w 56"/>
                <a:gd name="T19" fmla="*/ 2147483646 h 48"/>
                <a:gd name="T20" fmla="*/ 1962265089 w 56"/>
                <a:gd name="T21" fmla="*/ 2147483646 h 48"/>
                <a:gd name="T22" fmla="*/ 1570251765 w 56"/>
                <a:gd name="T23" fmla="*/ 2147483646 h 48"/>
                <a:gd name="T24" fmla="*/ 1148071995 w 56"/>
                <a:gd name="T25" fmla="*/ 2147483646 h 48"/>
                <a:gd name="T26" fmla="*/ 755634343 w 56"/>
                <a:gd name="T27" fmla="*/ 2147483646 h 48"/>
                <a:gd name="T28" fmla="*/ 755634343 w 56"/>
                <a:gd name="T29" fmla="*/ 2147483646 h 48"/>
                <a:gd name="T30" fmla="*/ 391810400 w 56"/>
                <a:gd name="T31" fmla="*/ 2147483646 h 48"/>
                <a:gd name="T32" fmla="*/ 391810400 w 56"/>
                <a:gd name="T33" fmla="*/ 2147483646 h 48"/>
                <a:gd name="T34" fmla="*/ 0 w 56"/>
                <a:gd name="T35" fmla="*/ 2147483646 h 48"/>
                <a:gd name="T36" fmla="*/ 0 w 56"/>
                <a:gd name="T37" fmla="*/ 2147483646 h 48"/>
                <a:gd name="T38" fmla="*/ 0 w 56"/>
                <a:gd name="T39" fmla="*/ 2147483646 h 48"/>
                <a:gd name="T40" fmla="*/ 391810400 w 56"/>
                <a:gd name="T41" fmla="*/ 2147483646 h 48"/>
                <a:gd name="T42" fmla="*/ 391810400 w 56"/>
                <a:gd name="T43" fmla="*/ 2147483646 h 48"/>
                <a:gd name="T44" fmla="*/ 391810400 w 56"/>
                <a:gd name="T45" fmla="*/ 2147483646 h 48"/>
                <a:gd name="T46" fmla="*/ 755634343 w 56"/>
                <a:gd name="T47" fmla="*/ 2147483646 h 48"/>
                <a:gd name="T48" fmla="*/ 1148071995 w 56"/>
                <a:gd name="T49" fmla="*/ 2147483646 h 48"/>
                <a:gd name="T50" fmla="*/ 1570251765 w 56"/>
                <a:gd name="T51" fmla="*/ 2147483646 h 48"/>
                <a:gd name="T52" fmla="*/ 1570251765 w 56"/>
                <a:gd name="T53" fmla="*/ 0 h 48"/>
                <a:gd name="T54" fmla="*/ 1962265089 w 56"/>
                <a:gd name="T55" fmla="*/ 0 h 48"/>
                <a:gd name="T56" fmla="*/ 2147483646 w 56"/>
                <a:gd name="T57" fmla="*/ 2147483646 h 48"/>
                <a:gd name="T58" fmla="*/ 2147483646 w 56"/>
                <a:gd name="T59" fmla="*/ 2147483646 h 48"/>
                <a:gd name="T60" fmla="*/ 2147483646 w 56"/>
                <a:gd name="T61" fmla="*/ 2147483646 h 48"/>
                <a:gd name="T62" fmla="*/ 2147483646 w 56"/>
                <a:gd name="T63" fmla="*/ 2147483646 h 48"/>
                <a:gd name="T64" fmla="*/ 2147483646 w 56"/>
                <a:gd name="T65" fmla="*/ 2147483646 h 48"/>
                <a:gd name="T66" fmla="*/ 2147483646 w 56"/>
                <a:gd name="T67" fmla="*/ 2147483646 h 48"/>
                <a:gd name="T68" fmla="*/ 2147483646 w 56"/>
                <a:gd name="T69" fmla="*/ 2147483646 h 48"/>
                <a:gd name="T70" fmla="*/ 2147483646 w 56"/>
                <a:gd name="T71" fmla="*/ 2147483646 h 48"/>
                <a:gd name="T72" fmla="*/ 2147483646 w 56"/>
                <a:gd name="T73" fmla="*/ 2147483646 h 48"/>
                <a:gd name="T74" fmla="*/ 2147483646 w 56"/>
                <a:gd name="T75" fmla="*/ 2147483646 h 48"/>
                <a:gd name="T76" fmla="*/ 2147483646 w 56"/>
                <a:gd name="T77" fmla="*/ 2147483646 h 48"/>
                <a:gd name="T78" fmla="*/ 2147483646 w 56"/>
                <a:gd name="T79" fmla="*/ 2147483646 h 48"/>
                <a:gd name="T80" fmla="*/ 2147483646 w 56"/>
                <a:gd name="T81" fmla="*/ 2147483646 h 48"/>
                <a:gd name="T82" fmla="*/ 2147483646 w 56"/>
                <a:gd name="T83" fmla="*/ 2147483646 h 48"/>
                <a:gd name="T84" fmla="*/ 2147483646 w 56"/>
                <a:gd name="T85" fmla="*/ 2147483646 h 48"/>
                <a:gd name="T86" fmla="*/ 2147483646 w 56"/>
                <a:gd name="T87" fmla="*/ 2147483646 h 4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6"/>
                <a:gd name="T133" fmla="*/ 0 h 48"/>
                <a:gd name="T134" fmla="*/ 56 w 56"/>
                <a:gd name="T135" fmla="*/ 48 h 4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6" h="48">
                  <a:moveTo>
                    <a:pt x="52" y="48"/>
                  </a:moveTo>
                  <a:lnTo>
                    <a:pt x="48" y="48"/>
                  </a:lnTo>
                  <a:lnTo>
                    <a:pt x="48" y="44"/>
                  </a:lnTo>
                  <a:lnTo>
                    <a:pt x="44" y="40"/>
                  </a:lnTo>
                  <a:lnTo>
                    <a:pt x="40" y="36"/>
                  </a:lnTo>
                  <a:lnTo>
                    <a:pt x="36" y="32"/>
                  </a:lnTo>
                  <a:lnTo>
                    <a:pt x="32" y="32"/>
                  </a:lnTo>
                  <a:lnTo>
                    <a:pt x="32" y="28"/>
                  </a:lnTo>
                  <a:lnTo>
                    <a:pt x="28" y="28"/>
                  </a:lnTo>
                  <a:lnTo>
                    <a:pt x="24" y="28"/>
                  </a:lnTo>
                  <a:lnTo>
                    <a:pt x="20" y="28"/>
                  </a:lnTo>
                  <a:lnTo>
                    <a:pt x="16" y="28"/>
                  </a:lnTo>
                  <a:lnTo>
                    <a:pt x="12" y="28"/>
                  </a:lnTo>
                  <a:lnTo>
                    <a:pt x="8" y="32"/>
                  </a:lnTo>
                  <a:lnTo>
                    <a:pt x="8" y="28"/>
                  </a:lnTo>
                  <a:lnTo>
                    <a:pt x="4" y="28"/>
                  </a:lnTo>
                  <a:lnTo>
                    <a:pt x="4" y="32"/>
                  </a:lnTo>
                  <a:lnTo>
                    <a:pt x="0" y="32"/>
                  </a:lnTo>
                  <a:lnTo>
                    <a:pt x="0" y="28"/>
                  </a:lnTo>
                  <a:lnTo>
                    <a:pt x="0" y="24"/>
                  </a:lnTo>
                  <a:lnTo>
                    <a:pt x="4" y="16"/>
                  </a:lnTo>
                  <a:lnTo>
                    <a:pt x="4" y="12"/>
                  </a:lnTo>
                  <a:lnTo>
                    <a:pt x="4" y="8"/>
                  </a:lnTo>
                  <a:lnTo>
                    <a:pt x="8" y="8"/>
                  </a:lnTo>
                  <a:lnTo>
                    <a:pt x="12" y="4"/>
                  </a:lnTo>
                  <a:lnTo>
                    <a:pt x="16" y="4"/>
                  </a:lnTo>
                  <a:lnTo>
                    <a:pt x="16" y="0"/>
                  </a:lnTo>
                  <a:lnTo>
                    <a:pt x="20" y="0"/>
                  </a:lnTo>
                  <a:lnTo>
                    <a:pt x="24" y="8"/>
                  </a:lnTo>
                  <a:lnTo>
                    <a:pt x="24" y="12"/>
                  </a:lnTo>
                  <a:lnTo>
                    <a:pt x="28" y="20"/>
                  </a:lnTo>
                  <a:lnTo>
                    <a:pt x="28" y="24"/>
                  </a:lnTo>
                  <a:lnTo>
                    <a:pt x="28" y="20"/>
                  </a:lnTo>
                  <a:lnTo>
                    <a:pt x="32" y="20"/>
                  </a:lnTo>
                  <a:lnTo>
                    <a:pt x="32" y="24"/>
                  </a:lnTo>
                  <a:lnTo>
                    <a:pt x="36" y="24"/>
                  </a:lnTo>
                  <a:lnTo>
                    <a:pt x="44" y="32"/>
                  </a:lnTo>
                  <a:lnTo>
                    <a:pt x="44" y="36"/>
                  </a:lnTo>
                  <a:lnTo>
                    <a:pt x="48" y="36"/>
                  </a:lnTo>
                  <a:lnTo>
                    <a:pt x="52" y="36"/>
                  </a:lnTo>
                  <a:lnTo>
                    <a:pt x="52" y="40"/>
                  </a:lnTo>
                  <a:lnTo>
                    <a:pt x="56" y="44"/>
                  </a:lnTo>
                  <a:lnTo>
                    <a:pt x="56" y="48"/>
                  </a:lnTo>
                  <a:lnTo>
                    <a:pt x="52" y="48"/>
                  </a:lnTo>
                  <a:close/>
                </a:path>
              </a:pathLst>
            </a:custGeom>
            <a:solidFill>
              <a:srgbClr val="CCFFFF"/>
            </a:solidFill>
            <a:ln w="6350">
              <a:solidFill>
                <a:srgbClr val="CCFFFF"/>
              </a:solidFill>
              <a:prstDash val="solid"/>
              <a:round/>
              <a:headEnd/>
              <a:tailEnd/>
            </a:ln>
          </p:spPr>
          <p:txBody>
            <a:bodyPr/>
            <a:lstStyle/>
            <a:p>
              <a:endParaRPr lang="it-IT"/>
            </a:p>
          </p:txBody>
        </p:sp>
        <p:sp>
          <p:nvSpPr>
            <p:cNvPr id="23702" name="Freeform 147">
              <a:extLst>
                <a:ext uri="{FF2B5EF4-FFF2-40B4-BE49-F238E27FC236}">
                  <a16:creationId xmlns:a16="http://schemas.microsoft.com/office/drawing/2014/main" id="{9CEC802D-1A7F-13E3-3A63-A6EE1C7E6E19}"/>
                </a:ext>
              </a:extLst>
            </p:cNvPr>
            <p:cNvSpPr>
              <a:spLocks/>
            </p:cNvSpPr>
            <p:nvPr/>
          </p:nvSpPr>
          <p:spPr bwMode="auto">
            <a:xfrm>
              <a:off x="2932" y="2344"/>
              <a:ext cx="100" cy="102"/>
            </a:xfrm>
            <a:custGeom>
              <a:avLst/>
              <a:gdLst>
                <a:gd name="T0" fmla="*/ 2147483646 w 52"/>
                <a:gd name="T1" fmla="*/ 2147483646 h 40"/>
                <a:gd name="T2" fmla="*/ 2127621338 w 52"/>
                <a:gd name="T3" fmla="*/ 2147483646 h 40"/>
                <a:gd name="T4" fmla="*/ 1759593990 w 52"/>
                <a:gd name="T5" fmla="*/ 2147483646 h 40"/>
                <a:gd name="T6" fmla="*/ 1445818040 w 52"/>
                <a:gd name="T7" fmla="*/ 2147483646 h 40"/>
                <a:gd name="T8" fmla="*/ 1065877804 w 52"/>
                <a:gd name="T9" fmla="*/ 2147483646 h 40"/>
                <a:gd name="T10" fmla="*/ 707670081 w 52"/>
                <a:gd name="T11" fmla="*/ 2147483646 h 40"/>
                <a:gd name="T12" fmla="*/ 367988442 w 52"/>
                <a:gd name="T13" fmla="*/ 2147483646 h 40"/>
                <a:gd name="T14" fmla="*/ 367988442 w 52"/>
                <a:gd name="T15" fmla="*/ 2147483646 h 40"/>
                <a:gd name="T16" fmla="*/ 367988442 w 52"/>
                <a:gd name="T17" fmla="*/ 2147483646 h 40"/>
                <a:gd name="T18" fmla="*/ 1065877804 w 52"/>
                <a:gd name="T19" fmla="*/ 2147483646 h 40"/>
                <a:gd name="T20" fmla="*/ 1445818040 w 52"/>
                <a:gd name="T21" fmla="*/ 2147483646 h 40"/>
                <a:gd name="T22" fmla="*/ 1445818040 w 52"/>
                <a:gd name="T23" fmla="*/ 2147483646 h 40"/>
                <a:gd name="T24" fmla="*/ 1759593990 w 52"/>
                <a:gd name="T25" fmla="*/ 2147483646 h 40"/>
                <a:gd name="T26" fmla="*/ 1759593990 w 52"/>
                <a:gd name="T27" fmla="*/ 2147483646 h 40"/>
                <a:gd name="T28" fmla="*/ 2127621338 w 52"/>
                <a:gd name="T29" fmla="*/ 2147483646 h 40"/>
                <a:gd name="T30" fmla="*/ 2147483646 w 52"/>
                <a:gd name="T31" fmla="*/ 2147483646 h 40"/>
                <a:gd name="T32" fmla="*/ 2147483646 w 52"/>
                <a:gd name="T33" fmla="*/ 2147483646 h 40"/>
                <a:gd name="T34" fmla="*/ 2127621338 w 52"/>
                <a:gd name="T35" fmla="*/ 2147483646 h 40"/>
                <a:gd name="T36" fmla="*/ 1759593990 w 52"/>
                <a:gd name="T37" fmla="*/ 2147483646 h 40"/>
                <a:gd name="T38" fmla="*/ 1445818040 w 52"/>
                <a:gd name="T39" fmla="*/ 2147483646 h 40"/>
                <a:gd name="T40" fmla="*/ 707670081 w 52"/>
                <a:gd name="T41" fmla="*/ 2147483646 h 40"/>
                <a:gd name="T42" fmla="*/ 707670081 w 52"/>
                <a:gd name="T43" fmla="*/ 2147483646 h 40"/>
                <a:gd name="T44" fmla="*/ 367988442 w 52"/>
                <a:gd name="T45" fmla="*/ 2147483646 h 40"/>
                <a:gd name="T46" fmla="*/ 367988442 w 52"/>
                <a:gd name="T47" fmla="*/ 2147483646 h 40"/>
                <a:gd name="T48" fmla="*/ 0 w 52"/>
                <a:gd name="T49" fmla="*/ 2147483646 h 40"/>
                <a:gd name="T50" fmla="*/ 0 w 52"/>
                <a:gd name="T51" fmla="*/ 2147483646 h 40"/>
                <a:gd name="T52" fmla="*/ 367988442 w 52"/>
                <a:gd name="T53" fmla="*/ 2147483646 h 40"/>
                <a:gd name="T54" fmla="*/ 707670081 w 52"/>
                <a:gd name="T55" fmla="*/ 2147483646 h 40"/>
                <a:gd name="T56" fmla="*/ 707670081 w 52"/>
                <a:gd name="T57" fmla="*/ 2147483646 h 40"/>
                <a:gd name="T58" fmla="*/ 1065877804 w 52"/>
                <a:gd name="T59" fmla="*/ 0 h 40"/>
                <a:gd name="T60" fmla="*/ 1445818040 w 52"/>
                <a:gd name="T61" fmla="*/ 0 h 40"/>
                <a:gd name="T62" fmla="*/ 2127621338 w 52"/>
                <a:gd name="T63" fmla="*/ 0 h 40"/>
                <a:gd name="T64" fmla="*/ 2147483646 w 52"/>
                <a:gd name="T65" fmla="*/ 0 h 40"/>
                <a:gd name="T66" fmla="*/ 2147483646 w 52"/>
                <a:gd name="T67" fmla="*/ 2147483646 h 40"/>
                <a:gd name="T68" fmla="*/ 2147483646 w 52"/>
                <a:gd name="T69" fmla="*/ 2147483646 h 40"/>
                <a:gd name="T70" fmla="*/ 2147483646 w 52"/>
                <a:gd name="T71" fmla="*/ 2147483646 h 40"/>
                <a:gd name="T72" fmla="*/ 2147483646 w 52"/>
                <a:gd name="T73" fmla="*/ 2147483646 h 40"/>
                <a:gd name="T74" fmla="*/ 2147483646 w 52"/>
                <a:gd name="T75" fmla="*/ 2147483646 h 40"/>
                <a:gd name="T76" fmla="*/ 2147483646 w 52"/>
                <a:gd name="T77" fmla="*/ 2147483646 h 40"/>
                <a:gd name="T78" fmla="*/ 2147483646 w 52"/>
                <a:gd name="T79" fmla="*/ 2147483646 h 40"/>
                <a:gd name="T80" fmla="*/ 2147483646 w 52"/>
                <a:gd name="T81" fmla="*/ 2147483646 h 40"/>
                <a:gd name="T82" fmla="*/ 2147483646 w 52"/>
                <a:gd name="T83" fmla="*/ 2147483646 h 40"/>
                <a:gd name="T84" fmla="*/ 2147483646 w 52"/>
                <a:gd name="T85" fmla="*/ 2147483646 h 40"/>
                <a:gd name="T86" fmla="*/ 2147483646 w 52"/>
                <a:gd name="T87" fmla="*/ 2147483646 h 40"/>
                <a:gd name="T88" fmla="*/ 2147483646 w 52"/>
                <a:gd name="T89" fmla="*/ 2147483646 h 40"/>
                <a:gd name="T90" fmla="*/ 2147483646 w 52"/>
                <a:gd name="T91" fmla="*/ 2147483646 h 40"/>
                <a:gd name="T92" fmla="*/ 2147483646 w 52"/>
                <a:gd name="T93" fmla="*/ 2147483646 h 40"/>
                <a:gd name="T94" fmla="*/ 2147483646 w 52"/>
                <a:gd name="T95" fmla="*/ 2147483646 h 40"/>
                <a:gd name="T96" fmla="*/ 2147483646 w 52"/>
                <a:gd name="T97" fmla="*/ 2147483646 h 40"/>
                <a:gd name="T98" fmla="*/ 2147483646 w 52"/>
                <a:gd name="T99" fmla="*/ 2147483646 h 40"/>
                <a:gd name="T100" fmla="*/ 2147483646 w 52"/>
                <a:gd name="T101" fmla="*/ 2147483646 h 40"/>
                <a:gd name="T102" fmla="*/ 2147483646 w 52"/>
                <a:gd name="T103" fmla="*/ 2147483646 h 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2"/>
                <a:gd name="T157" fmla="*/ 0 h 40"/>
                <a:gd name="T158" fmla="*/ 52 w 52"/>
                <a:gd name="T159" fmla="*/ 40 h 4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2" h="40">
                  <a:moveTo>
                    <a:pt x="32" y="36"/>
                  </a:moveTo>
                  <a:lnTo>
                    <a:pt x="24" y="36"/>
                  </a:lnTo>
                  <a:lnTo>
                    <a:pt x="20" y="36"/>
                  </a:lnTo>
                  <a:lnTo>
                    <a:pt x="16" y="40"/>
                  </a:lnTo>
                  <a:lnTo>
                    <a:pt x="12" y="40"/>
                  </a:lnTo>
                  <a:lnTo>
                    <a:pt x="8" y="40"/>
                  </a:lnTo>
                  <a:lnTo>
                    <a:pt x="4" y="40"/>
                  </a:lnTo>
                  <a:lnTo>
                    <a:pt x="4" y="36"/>
                  </a:lnTo>
                  <a:lnTo>
                    <a:pt x="4" y="32"/>
                  </a:lnTo>
                  <a:lnTo>
                    <a:pt x="12" y="32"/>
                  </a:lnTo>
                  <a:lnTo>
                    <a:pt x="16" y="32"/>
                  </a:lnTo>
                  <a:lnTo>
                    <a:pt x="16" y="28"/>
                  </a:lnTo>
                  <a:lnTo>
                    <a:pt x="20" y="28"/>
                  </a:lnTo>
                  <a:lnTo>
                    <a:pt x="20" y="32"/>
                  </a:lnTo>
                  <a:lnTo>
                    <a:pt x="24" y="32"/>
                  </a:lnTo>
                  <a:lnTo>
                    <a:pt x="28" y="32"/>
                  </a:lnTo>
                  <a:lnTo>
                    <a:pt x="28" y="28"/>
                  </a:lnTo>
                  <a:lnTo>
                    <a:pt x="24" y="28"/>
                  </a:lnTo>
                  <a:lnTo>
                    <a:pt x="20" y="28"/>
                  </a:lnTo>
                  <a:lnTo>
                    <a:pt x="16" y="28"/>
                  </a:lnTo>
                  <a:lnTo>
                    <a:pt x="8" y="28"/>
                  </a:lnTo>
                  <a:lnTo>
                    <a:pt x="8" y="24"/>
                  </a:lnTo>
                  <a:lnTo>
                    <a:pt x="4" y="24"/>
                  </a:lnTo>
                  <a:lnTo>
                    <a:pt x="4" y="20"/>
                  </a:lnTo>
                  <a:lnTo>
                    <a:pt x="0" y="20"/>
                  </a:lnTo>
                  <a:lnTo>
                    <a:pt x="0" y="16"/>
                  </a:lnTo>
                  <a:lnTo>
                    <a:pt x="4" y="12"/>
                  </a:lnTo>
                  <a:lnTo>
                    <a:pt x="8" y="8"/>
                  </a:lnTo>
                  <a:lnTo>
                    <a:pt x="8" y="4"/>
                  </a:lnTo>
                  <a:lnTo>
                    <a:pt x="12" y="0"/>
                  </a:lnTo>
                  <a:lnTo>
                    <a:pt x="16" y="0"/>
                  </a:lnTo>
                  <a:lnTo>
                    <a:pt x="24" y="0"/>
                  </a:lnTo>
                  <a:lnTo>
                    <a:pt x="28" y="0"/>
                  </a:lnTo>
                  <a:lnTo>
                    <a:pt x="28" y="4"/>
                  </a:lnTo>
                  <a:lnTo>
                    <a:pt x="32" y="4"/>
                  </a:lnTo>
                  <a:lnTo>
                    <a:pt x="36" y="4"/>
                  </a:lnTo>
                  <a:lnTo>
                    <a:pt x="36" y="8"/>
                  </a:lnTo>
                  <a:lnTo>
                    <a:pt x="40" y="12"/>
                  </a:lnTo>
                  <a:lnTo>
                    <a:pt x="40" y="16"/>
                  </a:lnTo>
                  <a:lnTo>
                    <a:pt x="48" y="20"/>
                  </a:lnTo>
                  <a:lnTo>
                    <a:pt x="44" y="20"/>
                  </a:lnTo>
                  <a:lnTo>
                    <a:pt x="48" y="24"/>
                  </a:lnTo>
                  <a:lnTo>
                    <a:pt x="48" y="28"/>
                  </a:lnTo>
                  <a:lnTo>
                    <a:pt x="48" y="32"/>
                  </a:lnTo>
                  <a:lnTo>
                    <a:pt x="52" y="32"/>
                  </a:lnTo>
                  <a:lnTo>
                    <a:pt x="52" y="36"/>
                  </a:lnTo>
                  <a:lnTo>
                    <a:pt x="52" y="40"/>
                  </a:lnTo>
                  <a:lnTo>
                    <a:pt x="48" y="40"/>
                  </a:lnTo>
                  <a:lnTo>
                    <a:pt x="44" y="40"/>
                  </a:lnTo>
                  <a:lnTo>
                    <a:pt x="40" y="40"/>
                  </a:lnTo>
                  <a:lnTo>
                    <a:pt x="36" y="36"/>
                  </a:lnTo>
                  <a:lnTo>
                    <a:pt x="32" y="36"/>
                  </a:lnTo>
                  <a:close/>
                </a:path>
              </a:pathLst>
            </a:custGeom>
            <a:solidFill>
              <a:srgbClr val="CCFFFF"/>
            </a:solidFill>
            <a:ln w="6350">
              <a:solidFill>
                <a:srgbClr val="CCFFFF"/>
              </a:solidFill>
              <a:prstDash val="solid"/>
              <a:round/>
              <a:headEnd/>
              <a:tailEnd/>
            </a:ln>
          </p:spPr>
          <p:txBody>
            <a:bodyPr/>
            <a:lstStyle/>
            <a:p>
              <a:endParaRPr lang="it-IT"/>
            </a:p>
          </p:txBody>
        </p:sp>
        <p:sp>
          <p:nvSpPr>
            <p:cNvPr id="23703" name="Freeform 148">
              <a:extLst>
                <a:ext uri="{FF2B5EF4-FFF2-40B4-BE49-F238E27FC236}">
                  <a16:creationId xmlns:a16="http://schemas.microsoft.com/office/drawing/2014/main" id="{6E314D2F-9D4C-9677-C978-0D6B400991A8}"/>
                </a:ext>
              </a:extLst>
            </p:cNvPr>
            <p:cNvSpPr>
              <a:spLocks/>
            </p:cNvSpPr>
            <p:nvPr/>
          </p:nvSpPr>
          <p:spPr bwMode="auto">
            <a:xfrm>
              <a:off x="3768" y="2396"/>
              <a:ext cx="245" cy="245"/>
            </a:xfrm>
            <a:custGeom>
              <a:avLst/>
              <a:gdLst>
                <a:gd name="T0" fmla="*/ 2147483646 w 128"/>
                <a:gd name="T1" fmla="*/ 2147483646 h 96"/>
                <a:gd name="T2" fmla="*/ 2147483646 w 128"/>
                <a:gd name="T3" fmla="*/ 2147483646 h 96"/>
                <a:gd name="T4" fmla="*/ 2147483646 w 128"/>
                <a:gd name="T5" fmla="*/ 2147483646 h 96"/>
                <a:gd name="T6" fmla="*/ 2147483646 w 128"/>
                <a:gd name="T7" fmla="*/ 2147483646 h 96"/>
                <a:gd name="T8" fmla="*/ 2147483646 w 128"/>
                <a:gd name="T9" fmla="*/ 2147483646 h 96"/>
                <a:gd name="T10" fmla="*/ 2147483646 w 128"/>
                <a:gd name="T11" fmla="*/ 2147483646 h 96"/>
                <a:gd name="T12" fmla="*/ 2147483646 w 128"/>
                <a:gd name="T13" fmla="*/ 2147483646 h 96"/>
                <a:gd name="T14" fmla="*/ 2147483646 w 128"/>
                <a:gd name="T15" fmla="*/ 2147483646 h 96"/>
                <a:gd name="T16" fmla="*/ 2147483646 w 128"/>
                <a:gd name="T17" fmla="*/ 2147483646 h 96"/>
                <a:gd name="T18" fmla="*/ 2147483646 w 128"/>
                <a:gd name="T19" fmla="*/ 2147483646 h 96"/>
                <a:gd name="T20" fmla="*/ 2147483646 w 128"/>
                <a:gd name="T21" fmla="*/ 2147483646 h 96"/>
                <a:gd name="T22" fmla="*/ 2147483646 w 128"/>
                <a:gd name="T23" fmla="*/ 2147483646 h 96"/>
                <a:gd name="T24" fmla="*/ 2147483646 w 128"/>
                <a:gd name="T25" fmla="*/ 2147483646 h 96"/>
                <a:gd name="T26" fmla="*/ 2147483646 w 128"/>
                <a:gd name="T27" fmla="*/ 2147483646 h 96"/>
                <a:gd name="T28" fmla="*/ 1881974875 w 128"/>
                <a:gd name="T29" fmla="*/ 2147483646 h 96"/>
                <a:gd name="T30" fmla="*/ 1881974875 w 128"/>
                <a:gd name="T31" fmla="*/ 2147483646 h 96"/>
                <a:gd name="T32" fmla="*/ 1262479543 w 128"/>
                <a:gd name="T33" fmla="*/ 2147483646 h 96"/>
                <a:gd name="T34" fmla="*/ 941421804 w 128"/>
                <a:gd name="T35" fmla="*/ 2147483646 h 96"/>
                <a:gd name="T36" fmla="*/ 326888570 w 128"/>
                <a:gd name="T37" fmla="*/ 2147483646 h 96"/>
                <a:gd name="T38" fmla="*/ 0 w 128"/>
                <a:gd name="T39" fmla="*/ 2147483646 h 96"/>
                <a:gd name="T40" fmla="*/ 326888570 w 128"/>
                <a:gd name="T41" fmla="*/ 2147483646 h 96"/>
                <a:gd name="T42" fmla="*/ 625685154 w 128"/>
                <a:gd name="T43" fmla="*/ 2147483646 h 96"/>
                <a:gd name="T44" fmla="*/ 941421804 w 128"/>
                <a:gd name="T45" fmla="*/ 2147483646 h 96"/>
                <a:gd name="T46" fmla="*/ 1262479543 w 128"/>
                <a:gd name="T47" fmla="*/ 2147483646 h 96"/>
                <a:gd name="T48" fmla="*/ 1567442713 w 128"/>
                <a:gd name="T49" fmla="*/ 2147483646 h 96"/>
                <a:gd name="T50" fmla="*/ 1881974875 w 128"/>
                <a:gd name="T51" fmla="*/ 2147483646 h 96"/>
                <a:gd name="T52" fmla="*/ 2147483646 w 128"/>
                <a:gd name="T53" fmla="*/ 2147483646 h 96"/>
                <a:gd name="T54" fmla="*/ 2147483646 w 128"/>
                <a:gd name="T55" fmla="*/ 2147483646 h 96"/>
                <a:gd name="T56" fmla="*/ 2147483646 w 128"/>
                <a:gd name="T57" fmla="*/ 0 h 96"/>
                <a:gd name="T58" fmla="*/ 2147483646 w 128"/>
                <a:gd name="T59" fmla="*/ 0 h 96"/>
                <a:gd name="T60" fmla="*/ 2147483646 w 128"/>
                <a:gd name="T61" fmla="*/ 0 h 96"/>
                <a:gd name="T62" fmla="*/ 2147483646 w 128"/>
                <a:gd name="T63" fmla="*/ 0 h 96"/>
                <a:gd name="T64" fmla="*/ 2147483646 w 128"/>
                <a:gd name="T65" fmla="*/ 2147483646 h 96"/>
                <a:gd name="T66" fmla="*/ 2147483646 w 128"/>
                <a:gd name="T67" fmla="*/ 2147483646 h 96"/>
                <a:gd name="T68" fmla="*/ 2147483646 w 128"/>
                <a:gd name="T69" fmla="*/ 2147483646 h 96"/>
                <a:gd name="T70" fmla="*/ 2147483646 w 128"/>
                <a:gd name="T71" fmla="*/ 2147483646 h 96"/>
                <a:gd name="T72" fmla="*/ 2147483646 w 128"/>
                <a:gd name="T73" fmla="*/ 2147483646 h 96"/>
                <a:gd name="T74" fmla="*/ 2147483646 w 128"/>
                <a:gd name="T75" fmla="*/ 2147483646 h 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8"/>
                <a:gd name="T115" fmla="*/ 0 h 96"/>
                <a:gd name="T116" fmla="*/ 128 w 128"/>
                <a:gd name="T117" fmla="*/ 96 h 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8" h="96">
                  <a:moveTo>
                    <a:pt x="84" y="32"/>
                  </a:moveTo>
                  <a:lnTo>
                    <a:pt x="84" y="36"/>
                  </a:lnTo>
                  <a:lnTo>
                    <a:pt x="84" y="40"/>
                  </a:lnTo>
                  <a:lnTo>
                    <a:pt x="88" y="44"/>
                  </a:lnTo>
                  <a:lnTo>
                    <a:pt x="92" y="48"/>
                  </a:lnTo>
                  <a:lnTo>
                    <a:pt x="96" y="48"/>
                  </a:lnTo>
                  <a:lnTo>
                    <a:pt x="112" y="56"/>
                  </a:lnTo>
                  <a:lnTo>
                    <a:pt x="120" y="56"/>
                  </a:lnTo>
                  <a:lnTo>
                    <a:pt x="124" y="56"/>
                  </a:lnTo>
                  <a:lnTo>
                    <a:pt x="128" y="56"/>
                  </a:lnTo>
                  <a:lnTo>
                    <a:pt x="112" y="76"/>
                  </a:lnTo>
                  <a:lnTo>
                    <a:pt x="104" y="80"/>
                  </a:lnTo>
                  <a:lnTo>
                    <a:pt x="100" y="84"/>
                  </a:lnTo>
                  <a:lnTo>
                    <a:pt x="92" y="84"/>
                  </a:lnTo>
                  <a:lnTo>
                    <a:pt x="88" y="84"/>
                  </a:lnTo>
                  <a:lnTo>
                    <a:pt x="88" y="88"/>
                  </a:lnTo>
                  <a:lnTo>
                    <a:pt x="84" y="88"/>
                  </a:lnTo>
                  <a:lnTo>
                    <a:pt x="80" y="92"/>
                  </a:lnTo>
                  <a:lnTo>
                    <a:pt x="76" y="92"/>
                  </a:lnTo>
                  <a:lnTo>
                    <a:pt x="72" y="92"/>
                  </a:lnTo>
                  <a:lnTo>
                    <a:pt x="68" y="92"/>
                  </a:lnTo>
                  <a:lnTo>
                    <a:pt x="64" y="92"/>
                  </a:lnTo>
                  <a:lnTo>
                    <a:pt x="60" y="92"/>
                  </a:lnTo>
                  <a:lnTo>
                    <a:pt x="56" y="96"/>
                  </a:lnTo>
                  <a:lnTo>
                    <a:pt x="52" y="96"/>
                  </a:lnTo>
                  <a:lnTo>
                    <a:pt x="48" y="96"/>
                  </a:lnTo>
                  <a:lnTo>
                    <a:pt x="44" y="96"/>
                  </a:lnTo>
                  <a:lnTo>
                    <a:pt x="32" y="88"/>
                  </a:lnTo>
                  <a:lnTo>
                    <a:pt x="28" y="88"/>
                  </a:lnTo>
                  <a:lnTo>
                    <a:pt x="24" y="88"/>
                  </a:lnTo>
                  <a:lnTo>
                    <a:pt x="24" y="84"/>
                  </a:lnTo>
                  <a:lnTo>
                    <a:pt x="24" y="80"/>
                  </a:lnTo>
                  <a:lnTo>
                    <a:pt x="20" y="80"/>
                  </a:lnTo>
                  <a:lnTo>
                    <a:pt x="16" y="80"/>
                  </a:lnTo>
                  <a:lnTo>
                    <a:pt x="16" y="76"/>
                  </a:lnTo>
                  <a:lnTo>
                    <a:pt x="12" y="68"/>
                  </a:lnTo>
                  <a:lnTo>
                    <a:pt x="8" y="64"/>
                  </a:lnTo>
                  <a:lnTo>
                    <a:pt x="4" y="60"/>
                  </a:lnTo>
                  <a:lnTo>
                    <a:pt x="0" y="60"/>
                  </a:lnTo>
                  <a:lnTo>
                    <a:pt x="0" y="56"/>
                  </a:lnTo>
                  <a:lnTo>
                    <a:pt x="0" y="52"/>
                  </a:lnTo>
                  <a:lnTo>
                    <a:pt x="4" y="56"/>
                  </a:lnTo>
                  <a:lnTo>
                    <a:pt x="8" y="52"/>
                  </a:lnTo>
                  <a:lnTo>
                    <a:pt x="8" y="48"/>
                  </a:lnTo>
                  <a:lnTo>
                    <a:pt x="8" y="40"/>
                  </a:lnTo>
                  <a:lnTo>
                    <a:pt x="12" y="32"/>
                  </a:lnTo>
                  <a:lnTo>
                    <a:pt x="16" y="32"/>
                  </a:lnTo>
                  <a:lnTo>
                    <a:pt x="16" y="28"/>
                  </a:lnTo>
                  <a:lnTo>
                    <a:pt x="16" y="24"/>
                  </a:lnTo>
                  <a:lnTo>
                    <a:pt x="20" y="20"/>
                  </a:lnTo>
                  <a:lnTo>
                    <a:pt x="20" y="16"/>
                  </a:lnTo>
                  <a:lnTo>
                    <a:pt x="24" y="16"/>
                  </a:lnTo>
                  <a:lnTo>
                    <a:pt x="28" y="12"/>
                  </a:lnTo>
                  <a:lnTo>
                    <a:pt x="28" y="8"/>
                  </a:lnTo>
                  <a:lnTo>
                    <a:pt x="28" y="4"/>
                  </a:lnTo>
                  <a:lnTo>
                    <a:pt x="32" y="4"/>
                  </a:lnTo>
                  <a:lnTo>
                    <a:pt x="32" y="0"/>
                  </a:lnTo>
                  <a:lnTo>
                    <a:pt x="36" y="0"/>
                  </a:lnTo>
                  <a:lnTo>
                    <a:pt x="36" y="4"/>
                  </a:lnTo>
                  <a:lnTo>
                    <a:pt x="40" y="0"/>
                  </a:lnTo>
                  <a:lnTo>
                    <a:pt x="44" y="0"/>
                  </a:lnTo>
                  <a:lnTo>
                    <a:pt x="48" y="0"/>
                  </a:lnTo>
                  <a:lnTo>
                    <a:pt x="52" y="0"/>
                  </a:lnTo>
                  <a:lnTo>
                    <a:pt x="56" y="0"/>
                  </a:lnTo>
                  <a:lnTo>
                    <a:pt x="60" y="0"/>
                  </a:lnTo>
                  <a:lnTo>
                    <a:pt x="60" y="4"/>
                  </a:lnTo>
                  <a:lnTo>
                    <a:pt x="64" y="4"/>
                  </a:lnTo>
                  <a:lnTo>
                    <a:pt x="68" y="8"/>
                  </a:lnTo>
                  <a:lnTo>
                    <a:pt x="72" y="12"/>
                  </a:lnTo>
                  <a:lnTo>
                    <a:pt x="76" y="16"/>
                  </a:lnTo>
                  <a:lnTo>
                    <a:pt x="76" y="20"/>
                  </a:lnTo>
                  <a:lnTo>
                    <a:pt x="80" y="20"/>
                  </a:lnTo>
                  <a:lnTo>
                    <a:pt x="76" y="24"/>
                  </a:lnTo>
                  <a:lnTo>
                    <a:pt x="76" y="28"/>
                  </a:lnTo>
                  <a:lnTo>
                    <a:pt x="76" y="32"/>
                  </a:lnTo>
                  <a:lnTo>
                    <a:pt x="80" y="32"/>
                  </a:lnTo>
                  <a:lnTo>
                    <a:pt x="84" y="32"/>
                  </a:lnTo>
                  <a:close/>
                </a:path>
              </a:pathLst>
            </a:custGeom>
            <a:solidFill>
              <a:srgbClr val="CCFFFF"/>
            </a:solidFill>
            <a:ln w="6350">
              <a:solidFill>
                <a:srgbClr val="CCFFFF"/>
              </a:solidFill>
              <a:prstDash val="solid"/>
              <a:round/>
              <a:headEnd/>
              <a:tailEnd/>
            </a:ln>
          </p:spPr>
          <p:txBody>
            <a:bodyPr/>
            <a:lstStyle/>
            <a:p>
              <a:endParaRPr lang="it-IT"/>
            </a:p>
          </p:txBody>
        </p:sp>
        <p:sp>
          <p:nvSpPr>
            <p:cNvPr id="23704" name="Freeform 149">
              <a:extLst>
                <a:ext uri="{FF2B5EF4-FFF2-40B4-BE49-F238E27FC236}">
                  <a16:creationId xmlns:a16="http://schemas.microsoft.com/office/drawing/2014/main" id="{9C078A1B-C04E-0A56-4370-158B317B5218}"/>
                </a:ext>
              </a:extLst>
            </p:cNvPr>
            <p:cNvSpPr>
              <a:spLocks/>
            </p:cNvSpPr>
            <p:nvPr/>
          </p:nvSpPr>
          <p:spPr bwMode="auto">
            <a:xfrm>
              <a:off x="2941" y="2415"/>
              <a:ext cx="45" cy="10"/>
            </a:xfrm>
            <a:custGeom>
              <a:avLst/>
              <a:gdLst>
                <a:gd name="T0" fmla="*/ 184255179 w 24"/>
                <a:gd name="T1" fmla="*/ 0 h 4"/>
                <a:gd name="T2" fmla="*/ 541296724 w 24"/>
                <a:gd name="T3" fmla="*/ 0 h 4"/>
                <a:gd name="T4" fmla="*/ 702078317 w 24"/>
                <a:gd name="T5" fmla="*/ 0 h 4"/>
                <a:gd name="T6" fmla="*/ 888648606 w 24"/>
                <a:gd name="T7" fmla="*/ 0 h 4"/>
                <a:gd name="T8" fmla="*/ 1055705499 w 24"/>
                <a:gd name="T9" fmla="*/ 0 h 4"/>
                <a:gd name="T10" fmla="*/ 1055705499 w 24"/>
                <a:gd name="T11" fmla="*/ 2147483646 h 4"/>
                <a:gd name="T12" fmla="*/ 888648606 w 24"/>
                <a:gd name="T13" fmla="*/ 2147483646 h 4"/>
                <a:gd name="T14" fmla="*/ 702078317 w 24"/>
                <a:gd name="T15" fmla="*/ 2147483646 h 4"/>
                <a:gd name="T16" fmla="*/ 702078317 w 24"/>
                <a:gd name="T17" fmla="*/ 0 h 4"/>
                <a:gd name="T18" fmla="*/ 541296724 w 24"/>
                <a:gd name="T19" fmla="*/ 0 h 4"/>
                <a:gd name="T20" fmla="*/ 541296724 w 24"/>
                <a:gd name="T21" fmla="*/ 2147483646 h 4"/>
                <a:gd name="T22" fmla="*/ 353686110 w 24"/>
                <a:gd name="T23" fmla="*/ 2147483646 h 4"/>
                <a:gd name="T24" fmla="*/ 0 w 24"/>
                <a:gd name="T25" fmla="*/ 2147483646 h 4"/>
                <a:gd name="T26" fmla="*/ 0 w 24"/>
                <a:gd name="T27" fmla="*/ 0 h 4"/>
                <a:gd name="T28" fmla="*/ 184255179 w 24"/>
                <a:gd name="T29" fmla="*/ 0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
                <a:gd name="T46" fmla="*/ 0 h 4"/>
                <a:gd name="T47" fmla="*/ 24 w 24"/>
                <a:gd name="T48" fmla="*/ 4 h 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 h="4">
                  <a:moveTo>
                    <a:pt x="4" y="0"/>
                  </a:moveTo>
                  <a:lnTo>
                    <a:pt x="12" y="0"/>
                  </a:lnTo>
                  <a:lnTo>
                    <a:pt x="16" y="0"/>
                  </a:lnTo>
                  <a:lnTo>
                    <a:pt x="20" y="0"/>
                  </a:lnTo>
                  <a:lnTo>
                    <a:pt x="24" y="0"/>
                  </a:lnTo>
                  <a:lnTo>
                    <a:pt x="24" y="4"/>
                  </a:lnTo>
                  <a:lnTo>
                    <a:pt x="20" y="4"/>
                  </a:lnTo>
                  <a:lnTo>
                    <a:pt x="16" y="4"/>
                  </a:lnTo>
                  <a:lnTo>
                    <a:pt x="16" y="0"/>
                  </a:lnTo>
                  <a:lnTo>
                    <a:pt x="12" y="0"/>
                  </a:lnTo>
                  <a:lnTo>
                    <a:pt x="12" y="4"/>
                  </a:lnTo>
                  <a:lnTo>
                    <a:pt x="8" y="4"/>
                  </a:lnTo>
                  <a:lnTo>
                    <a:pt x="0" y="4"/>
                  </a:lnTo>
                  <a:lnTo>
                    <a:pt x="0" y="0"/>
                  </a:lnTo>
                  <a:lnTo>
                    <a:pt x="4" y="0"/>
                  </a:lnTo>
                  <a:close/>
                </a:path>
              </a:pathLst>
            </a:custGeom>
            <a:solidFill>
              <a:srgbClr val="CCFFFF"/>
            </a:solidFill>
            <a:ln w="6350">
              <a:solidFill>
                <a:srgbClr val="CCFFFF"/>
              </a:solidFill>
              <a:prstDash val="solid"/>
              <a:round/>
              <a:headEnd/>
              <a:tailEnd/>
            </a:ln>
          </p:spPr>
          <p:txBody>
            <a:bodyPr/>
            <a:lstStyle/>
            <a:p>
              <a:endParaRPr lang="it-IT"/>
            </a:p>
          </p:txBody>
        </p:sp>
        <p:sp>
          <p:nvSpPr>
            <p:cNvPr id="23705" name="Freeform 150">
              <a:extLst>
                <a:ext uri="{FF2B5EF4-FFF2-40B4-BE49-F238E27FC236}">
                  <a16:creationId xmlns:a16="http://schemas.microsoft.com/office/drawing/2014/main" id="{AF8107CF-4EC6-79E4-D9C7-70E39B27F851}"/>
                </a:ext>
              </a:extLst>
            </p:cNvPr>
            <p:cNvSpPr>
              <a:spLocks/>
            </p:cNvSpPr>
            <p:nvPr/>
          </p:nvSpPr>
          <p:spPr bwMode="auto">
            <a:xfrm>
              <a:off x="3914" y="2436"/>
              <a:ext cx="23" cy="40"/>
            </a:xfrm>
            <a:custGeom>
              <a:avLst/>
              <a:gdLst>
                <a:gd name="T0" fmla="*/ 646051815 w 12"/>
                <a:gd name="T1" fmla="*/ 2147483646 h 16"/>
                <a:gd name="T2" fmla="*/ 337070512 w 12"/>
                <a:gd name="T3" fmla="*/ 2147483646 h 16"/>
                <a:gd name="T4" fmla="*/ 0 w 12"/>
                <a:gd name="T5" fmla="*/ 2147483646 h 16"/>
                <a:gd name="T6" fmla="*/ 0 w 12"/>
                <a:gd name="T7" fmla="*/ 2147483646 h 16"/>
                <a:gd name="T8" fmla="*/ 0 w 12"/>
                <a:gd name="T9" fmla="*/ 2147483646 h 16"/>
                <a:gd name="T10" fmla="*/ 337070512 w 12"/>
                <a:gd name="T11" fmla="*/ 2147483646 h 16"/>
                <a:gd name="T12" fmla="*/ 646051815 w 12"/>
                <a:gd name="T13" fmla="*/ 2147483646 h 16"/>
                <a:gd name="T14" fmla="*/ 646051815 w 12"/>
                <a:gd name="T15" fmla="*/ 0 h 16"/>
                <a:gd name="T16" fmla="*/ 973742563 w 12"/>
                <a:gd name="T17" fmla="*/ 2147483646 h 16"/>
                <a:gd name="T18" fmla="*/ 973742563 w 12"/>
                <a:gd name="T19" fmla="*/ 2147483646 h 16"/>
                <a:gd name="T20" fmla="*/ 646051815 w 12"/>
                <a:gd name="T21" fmla="*/ 2147483646 h 16"/>
                <a:gd name="T22" fmla="*/ 337070512 w 12"/>
                <a:gd name="T23" fmla="*/ 2147483646 h 16"/>
                <a:gd name="T24" fmla="*/ 646051815 w 12"/>
                <a:gd name="T25" fmla="*/ 2147483646 h 16"/>
                <a:gd name="T26" fmla="*/ 973742563 w 12"/>
                <a:gd name="T27" fmla="*/ 2147483646 h 16"/>
                <a:gd name="T28" fmla="*/ 646051815 w 12"/>
                <a:gd name="T29" fmla="*/ 2147483646 h 16"/>
                <a:gd name="T30" fmla="*/ 646051815 w 12"/>
                <a:gd name="T31" fmla="*/ 2147483646 h 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16"/>
                <a:gd name="T50" fmla="*/ 12 w 12"/>
                <a:gd name="T51" fmla="*/ 16 h 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16">
                  <a:moveTo>
                    <a:pt x="8" y="16"/>
                  </a:moveTo>
                  <a:lnTo>
                    <a:pt x="4" y="16"/>
                  </a:lnTo>
                  <a:lnTo>
                    <a:pt x="0" y="16"/>
                  </a:lnTo>
                  <a:lnTo>
                    <a:pt x="0" y="12"/>
                  </a:lnTo>
                  <a:lnTo>
                    <a:pt x="0" y="8"/>
                  </a:lnTo>
                  <a:lnTo>
                    <a:pt x="4" y="4"/>
                  </a:lnTo>
                  <a:lnTo>
                    <a:pt x="8" y="4"/>
                  </a:lnTo>
                  <a:lnTo>
                    <a:pt x="8" y="0"/>
                  </a:lnTo>
                  <a:lnTo>
                    <a:pt x="12" y="4"/>
                  </a:lnTo>
                  <a:lnTo>
                    <a:pt x="12" y="8"/>
                  </a:lnTo>
                  <a:lnTo>
                    <a:pt x="8" y="8"/>
                  </a:lnTo>
                  <a:lnTo>
                    <a:pt x="4" y="12"/>
                  </a:lnTo>
                  <a:lnTo>
                    <a:pt x="8" y="12"/>
                  </a:lnTo>
                  <a:lnTo>
                    <a:pt x="12" y="12"/>
                  </a:lnTo>
                  <a:lnTo>
                    <a:pt x="8" y="12"/>
                  </a:lnTo>
                  <a:lnTo>
                    <a:pt x="8" y="16"/>
                  </a:lnTo>
                  <a:close/>
                </a:path>
              </a:pathLst>
            </a:custGeom>
            <a:solidFill>
              <a:srgbClr val="CCFFFF"/>
            </a:solidFill>
            <a:ln w="6350">
              <a:solidFill>
                <a:srgbClr val="CCFFFF"/>
              </a:solidFill>
              <a:prstDash val="solid"/>
              <a:round/>
              <a:headEnd/>
              <a:tailEnd/>
            </a:ln>
          </p:spPr>
          <p:txBody>
            <a:bodyPr/>
            <a:lstStyle/>
            <a:p>
              <a:endParaRPr lang="it-IT"/>
            </a:p>
          </p:txBody>
        </p:sp>
        <p:sp>
          <p:nvSpPr>
            <p:cNvPr id="23706" name="Freeform 151">
              <a:extLst>
                <a:ext uri="{FF2B5EF4-FFF2-40B4-BE49-F238E27FC236}">
                  <a16:creationId xmlns:a16="http://schemas.microsoft.com/office/drawing/2014/main" id="{2A743519-7F23-72CA-E38F-5CBD40860672}"/>
                </a:ext>
              </a:extLst>
            </p:cNvPr>
            <p:cNvSpPr>
              <a:spLocks/>
            </p:cNvSpPr>
            <p:nvPr/>
          </p:nvSpPr>
          <p:spPr bwMode="auto">
            <a:xfrm>
              <a:off x="2948" y="2436"/>
              <a:ext cx="45" cy="40"/>
            </a:xfrm>
            <a:custGeom>
              <a:avLst/>
              <a:gdLst>
                <a:gd name="T0" fmla="*/ 0 w 24"/>
                <a:gd name="T1" fmla="*/ 2147483646 h 16"/>
                <a:gd name="T2" fmla="*/ 184255179 w 24"/>
                <a:gd name="T3" fmla="*/ 2147483646 h 16"/>
                <a:gd name="T4" fmla="*/ 353686110 w 24"/>
                <a:gd name="T5" fmla="*/ 2147483646 h 16"/>
                <a:gd name="T6" fmla="*/ 541296724 w 24"/>
                <a:gd name="T7" fmla="*/ 0 h 16"/>
                <a:gd name="T8" fmla="*/ 702078317 w 24"/>
                <a:gd name="T9" fmla="*/ 0 h 16"/>
                <a:gd name="T10" fmla="*/ 1055705499 w 24"/>
                <a:gd name="T11" fmla="*/ 0 h 16"/>
                <a:gd name="T12" fmla="*/ 1055705499 w 24"/>
                <a:gd name="T13" fmla="*/ 2147483646 h 16"/>
                <a:gd name="T14" fmla="*/ 1055705499 w 24"/>
                <a:gd name="T15" fmla="*/ 2147483646 h 16"/>
                <a:gd name="T16" fmla="*/ 888648606 w 24"/>
                <a:gd name="T17" fmla="*/ 2147483646 h 16"/>
                <a:gd name="T18" fmla="*/ 702078317 w 24"/>
                <a:gd name="T19" fmla="*/ 2147483646 h 16"/>
                <a:gd name="T20" fmla="*/ 541296724 w 24"/>
                <a:gd name="T21" fmla="*/ 2147483646 h 16"/>
                <a:gd name="T22" fmla="*/ 541296724 w 24"/>
                <a:gd name="T23" fmla="*/ 2147483646 h 16"/>
                <a:gd name="T24" fmla="*/ 541296724 w 24"/>
                <a:gd name="T25" fmla="*/ 2147483646 h 16"/>
                <a:gd name="T26" fmla="*/ 353686110 w 24"/>
                <a:gd name="T27" fmla="*/ 2147483646 h 16"/>
                <a:gd name="T28" fmla="*/ 541296724 w 24"/>
                <a:gd name="T29" fmla="*/ 2147483646 h 16"/>
                <a:gd name="T30" fmla="*/ 353686110 w 24"/>
                <a:gd name="T31" fmla="*/ 2147483646 h 16"/>
                <a:gd name="T32" fmla="*/ 184255179 w 24"/>
                <a:gd name="T33" fmla="*/ 2147483646 h 16"/>
                <a:gd name="T34" fmla="*/ 0 w 24"/>
                <a:gd name="T35" fmla="*/ 2147483646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16"/>
                <a:gd name="T56" fmla="*/ 24 w 24"/>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16">
                  <a:moveTo>
                    <a:pt x="0" y="4"/>
                  </a:moveTo>
                  <a:lnTo>
                    <a:pt x="4" y="4"/>
                  </a:lnTo>
                  <a:lnTo>
                    <a:pt x="8" y="4"/>
                  </a:lnTo>
                  <a:lnTo>
                    <a:pt x="12" y="0"/>
                  </a:lnTo>
                  <a:lnTo>
                    <a:pt x="16" y="0"/>
                  </a:lnTo>
                  <a:lnTo>
                    <a:pt x="24" y="0"/>
                  </a:lnTo>
                  <a:lnTo>
                    <a:pt x="24" y="4"/>
                  </a:lnTo>
                  <a:lnTo>
                    <a:pt x="24" y="8"/>
                  </a:lnTo>
                  <a:lnTo>
                    <a:pt x="20" y="8"/>
                  </a:lnTo>
                  <a:lnTo>
                    <a:pt x="16" y="12"/>
                  </a:lnTo>
                  <a:lnTo>
                    <a:pt x="12" y="12"/>
                  </a:lnTo>
                  <a:lnTo>
                    <a:pt x="12" y="16"/>
                  </a:lnTo>
                  <a:lnTo>
                    <a:pt x="12" y="12"/>
                  </a:lnTo>
                  <a:lnTo>
                    <a:pt x="8" y="12"/>
                  </a:lnTo>
                  <a:lnTo>
                    <a:pt x="12" y="8"/>
                  </a:lnTo>
                  <a:lnTo>
                    <a:pt x="8" y="8"/>
                  </a:lnTo>
                  <a:lnTo>
                    <a:pt x="4" y="8"/>
                  </a:lnTo>
                  <a:lnTo>
                    <a:pt x="0" y="4"/>
                  </a:lnTo>
                  <a:close/>
                </a:path>
              </a:pathLst>
            </a:custGeom>
            <a:solidFill>
              <a:srgbClr val="CCFFFF"/>
            </a:solidFill>
            <a:ln w="6350">
              <a:solidFill>
                <a:srgbClr val="CCFFFF"/>
              </a:solidFill>
              <a:prstDash val="solid"/>
              <a:round/>
              <a:headEnd/>
              <a:tailEnd/>
            </a:ln>
          </p:spPr>
          <p:txBody>
            <a:bodyPr/>
            <a:lstStyle/>
            <a:p>
              <a:endParaRPr lang="it-IT"/>
            </a:p>
          </p:txBody>
        </p:sp>
        <p:sp>
          <p:nvSpPr>
            <p:cNvPr id="23707" name="Freeform 152">
              <a:extLst>
                <a:ext uri="{FF2B5EF4-FFF2-40B4-BE49-F238E27FC236}">
                  <a16:creationId xmlns:a16="http://schemas.microsoft.com/office/drawing/2014/main" id="{90E67544-92F4-4997-9DA7-50B0098DEA6F}"/>
                </a:ext>
              </a:extLst>
            </p:cNvPr>
            <p:cNvSpPr>
              <a:spLocks/>
            </p:cNvSpPr>
            <p:nvPr/>
          </p:nvSpPr>
          <p:spPr bwMode="auto">
            <a:xfrm>
              <a:off x="2971" y="2436"/>
              <a:ext cx="122" cy="122"/>
            </a:xfrm>
            <a:custGeom>
              <a:avLst/>
              <a:gdLst>
                <a:gd name="T0" fmla="*/ 2147483646 w 64"/>
                <a:gd name="T1" fmla="*/ 2147483646 h 48"/>
                <a:gd name="T2" fmla="*/ 2147483646 w 64"/>
                <a:gd name="T3" fmla="*/ 2147483646 h 48"/>
                <a:gd name="T4" fmla="*/ 2147483646 w 64"/>
                <a:gd name="T5" fmla="*/ 2147483646 h 48"/>
                <a:gd name="T6" fmla="*/ 2147483646 w 64"/>
                <a:gd name="T7" fmla="*/ 2147483646 h 48"/>
                <a:gd name="T8" fmla="*/ 2147483646 w 64"/>
                <a:gd name="T9" fmla="*/ 2147483646 h 48"/>
                <a:gd name="T10" fmla="*/ 2147483646 w 64"/>
                <a:gd name="T11" fmla="*/ 2147483646 h 48"/>
                <a:gd name="T12" fmla="*/ 2147483646 w 64"/>
                <a:gd name="T13" fmla="*/ 2147483646 h 48"/>
                <a:gd name="T14" fmla="*/ 2147483646 w 64"/>
                <a:gd name="T15" fmla="*/ 2147483646 h 48"/>
                <a:gd name="T16" fmla="*/ 2147483646 w 64"/>
                <a:gd name="T17" fmla="*/ 2147483646 h 48"/>
                <a:gd name="T18" fmla="*/ 2147483646 w 64"/>
                <a:gd name="T19" fmla="*/ 2147483646 h 48"/>
                <a:gd name="T20" fmla="*/ 2147483646 w 64"/>
                <a:gd name="T21" fmla="*/ 2147483646 h 48"/>
                <a:gd name="T22" fmla="*/ 2147483646 w 64"/>
                <a:gd name="T23" fmla="*/ 2147483646 h 48"/>
                <a:gd name="T24" fmla="*/ 2147483646 w 64"/>
                <a:gd name="T25" fmla="*/ 2147483646 h 48"/>
                <a:gd name="T26" fmla="*/ 2147483646 w 64"/>
                <a:gd name="T27" fmla="*/ 2147483646 h 48"/>
                <a:gd name="T28" fmla="*/ 2147483646 w 64"/>
                <a:gd name="T29" fmla="*/ 2147483646 h 48"/>
                <a:gd name="T30" fmla="*/ 2147483646 w 64"/>
                <a:gd name="T31" fmla="*/ 2147483646 h 48"/>
                <a:gd name="T32" fmla="*/ 2147483646 w 64"/>
                <a:gd name="T33" fmla="*/ 2147483646 h 48"/>
                <a:gd name="T34" fmla="*/ 2147483646 w 64"/>
                <a:gd name="T35" fmla="*/ 2147483646 h 48"/>
                <a:gd name="T36" fmla="*/ 2147483646 w 64"/>
                <a:gd name="T37" fmla="*/ 2147483646 h 48"/>
                <a:gd name="T38" fmla="*/ 2147483646 w 64"/>
                <a:gd name="T39" fmla="*/ 2147483646 h 48"/>
                <a:gd name="T40" fmla="*/ 2147483646 w 64"/>
                <a:gd name="T41" fmla="*/ 2147483646 h 48"/>
                <a:gd name="T42" fmla="*/ 2147483646 w 64"/>
                <a:gd name="T43" fmla="*/ 2147483646 h 48"/>
                <a:gd name="T44" fmla="*/ 2147483646 w 64"/>
                <a:gd name="T45" fmla="*/ 2147483646 h 48"/>
                <a:gd name="T46" fmla="*/ 1948869070 w 64"/>
                <a:gd name="T47" fmla="*/ 2147483646 h 48"/>
                <a:gd name="T48" fmla="*/ 1696447218 w 64"/>
                <a:gd name="T49" fmla="*/ 2147483646 h 48"/>
                <a:gd name="T50" fmla="*/ 1384145279 w 64"/>
                <a:gd name="T51" fmla="*/ 2147483646 h 48"/>
                <a:gd name="T52" fmla="*/ 1128757054 w 64"/>
                <a:gd name="T53" fmla="*/ 2147483646 h 48"/>
                <a:gd name="T54" fmla="*/ 1128757054 w 64"/>
                <a:gd name="T55" fmla="*/ 2147483646 h 48"/>
                <a:gd name="T56" fmla="*/ 847807985 w 64"/>
                <a:gd name="T57" fmla="*/ 2147483646 h 48"/>
                <a:gd name="T58" fmla="*/ 847807985 w 64"/>
                <a:gd name="T59" fmla="*/ 2147483646 h 48"/>
                <a:gd name="T60" fmla="*/ 555567986 w 64"/>
                <a:gd name="T61" fmla="*/ 2147483646 h 48"/>
                <a:gd name="T62" fmla="*/ 291445501 w 64"/>
                <a:gd name="T63" fmla="*/ 2147483646 h 48"/>
                <a:gd name="T64" fmla="*/ 291445501 w 64"/>
                <a:gd name="T65" fmla="*/ 2147483646 h 48"/>
                <a:gd name="T66" fmla="*/ 0 w 64"/>
                <a:gd name="T67" fmla="*/ 2147483646 h 48"/>
                <a:gd name="T68" fmla="*/ 0 w 64"/>
                <a:gd name="T69" fmla="*/ 2147483646 h 48"/>
                <a:gd name="T70" fmla="*/ 291445501 w 64"/>
                <a:gd name="T71" fmla="*/ 2147483646 h 48"/>
                <a:gd name="T72" fmla="*/ 555567986 w 64"/>
                <a:gd name="T73" fmla="*/ 2147483646 h 48"/>
                <a:gd name="T74" fmla="*/ 847807985 w 64"/>
                <a:gd name="T75" fmla="*/ 2147483646 h 48"/>
                <a:gd name="T76" fmla="*/ 847807985 w 64"/>
                <a:gd name="T77" fmla="*/ 2147483646 h 48"/>
                <a:gd name="T78" fmla="*/ 847807985 w 64"/>
                <a:gd name="T79" fmla="*/ 0 h 48"/>
                <a:gd name="T80" fmla="*/ 1128757054 w 64"/>
                <a:gd name="T81" fmla="*/ 0 h 48"/>
                <a:gd name="T82" fmla="*/ 1384145279 w 64"/>
                <a:gd name="T83" fmla="*/ 2147483646 h 48"/>
                <a:gd name="T84" fmla="*/ 1696447218 w 64"/>
                <a:gd name="T85" fmla="*/ 2147483646 h 48"/>
                <a:gd name="T86" fmla="*/ 1948869070 w 64"/>
                <a:gd name="T87" fmla="*/ 2147483646 h 48"/>
                <a:gd name="T88" fmla="*/ 2147483646 w 64"/>
                <a:gd name="T89" fmla="*/ 2147483646 h 48"/>
                <a:gd name="T90" fmla="*/ 2147483646 w 64"/>
                <a:gd name="T91" fmla="*/ 2147483646 h 48"/>
                <a:gd name="T92" fmla="*/ 2147483646 w 64"/>
                <a:gd name="T93" fmla="*/ 2147483646 h 48"/>
                <a:gd name="T94" fmla="*/ 2147483646 w 64"/>
                <a:gd name="T95" fmla="*/ 2147483646 h 48"/>
                <a:gd name="T96" fmla="*/ 2147483646 w 64"/>
                <a:gd name="T97" fmla="*/ 2147483646 h 48"/>
                <a:gd name="T98" fmla="*/ 2147483646 w 64"/>
                <a:gd name="T99" fmla="*/ 2147483646 h 48"/>
                <a:gd name="T100" fmla="*/ 2147483646 w 64"/>
                <a:gd name="T101" fmla="*/ 2147483646 h 48"/>
                <a:gd name="T102" fmla="*/ 2147483646 w 64"/>
                <a:gd name="T103" fmla="*/ 2147483646 h 48"/>
                <a:gd name="T104" fmla="*/ 2147483646 w 64"/>
                <a:gd name="T105" fmla="*/ 2147483646 h 48"/>
                <a:gd name="T106" fmla="*/ 2147483646 w 64"/>
                <a:gd name="T107" fmla="*/ 2147483646 h 48"/>
                <a:gd name="T108" fmla="*/ 2147483646 w 64"/>
                <a:gd name="T109" fmla="*/ 2147483646 h 48"/>
                <a:gd name="T110" fmla="*/ 2147483646 w 64"/>
                <a:gd name="T111" fmla="*/ 2147483646 h 48"/>
                <a:gd name="T112" fmla="*/ 2147483646 w 64"/>
                <a:gd name="T113" fmla="*/ 2147483646 h 4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48"/>
                <a:gd name="T173" fmla="*/ 64 w 64"/>
                <a:gd name="T174" fmla="*/ 48 h 4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48">
                  <a:moveTo>
                    <a:pt x="60" y="24"/>
                  </a:moveTo>
                  <a:lnTo>
                    <a:pt x="60" y="28"/>
                  </a:lnTo>
                  <a:lnTo>
                    <a:pt x="64" y="28"/>
                  </a:lnTo>
                  <a:lnTo>
                    <a:pt x="64" y="32"/>
                  </a:lnTo>
                  <a:lnTo>
                    <a:pt x="60" y="32"/>
                  </a:lnTo>
                  <a:lnTo>
                    <a:pt x="64" y="36"/>
                  </a:lnTo>
                  <a:lnTo>
                    <a:pt x="64" y="40"/>
                  </a:lnTo>
                  <a:lnTo>
                    <a:pt x="60" y="36"/>
                  </a:lnTo>
                  <a:lnTo>
                    <a:pt x="60" y="40"/>
                  </a:lnTo>
                  <a:lnTo>
                    <a:pt x="60" y="44"/>
                  </a:lnTo>
                  <a:lnTo>
                    <a:pt x="56" y="44"/>
                  </a:lnTo>
                  <a:lnTo>
                    <a:pt x="52" y="48"/>
                  </a:lnTo>
                  <a:lnTo>
                    <a:pt x="48" y="48"/>
                  </a:lnTo>
                  <a:lnTo>
                    <a:pt x="48" y="44"/>
                  </a:lnTo>
                  <a:lnTo>
                    <a:pt x="48" y="40"/>
                  </a:lnTo>
                  <a:lnTo>
                    <a:pt x="48" y="36"/>
                  </a:lnTo>
                  <a:lnTo>
                    <a:pt x="44" y="36"/>
                  </a:lnTo>
                  <a:lnTo>
                    <a:pt x="40" y="40"/>
                  </a:lnTo>
                  <a:lnTo>
                    <a:pt x="40" y="36"/>
                  </a:lnTo>
                  <a:lnTo>
                    <a:pt x="40" y="32"/>
                  </a:lnTo>
                  <a:lnTo>
                    <a:pt x="36" y="28"/>
                  </a:lnTo>
                  <a:lnTo>
                    <a:pt x="36" y="24"/>
                  </a:lnTo>
                  <a:lnTo>
                    <a:pt x="32" y="24"/>
                  </a:lnTo>
                  <a:lnTo>
                    <a:pt x="28" y="24"/>
                  </a:lnTo>
                  <a:lnTo>
                    <a:pt x="24" y="24"/>
                  </a:lnTo>
                  <a:lnTo>
                    <a:pt x="20" y="28"/>
                  </a:lnTo>
                  <a:lnTo>
                    <a:pt x="16" y="32"/>
                  </a:lnTo>
                  <a:lnTo>
                    <a:pt x="16" y="28"/>
                  </a:lnTo>
                  <a:lnTo>
                    <a:pt x="12" y="28"/>
                  </a:lnTo>
                  <a:lnTo>
                    <a:pt x="12" y="24"/>
                  </a:lnTo>
                  <a:lnTo>
                    <a:pt x="8" y="24"/>
                  </a:lnTo>
                  <a:lnTo>
                    <a:pt x="4" y="20"/>
                  </a:lnTo>
                  <a:lnTo>
                    <a:pt x="4" y="16"/>
                  </a:lnTo>
                  <a:lnTo>
                    <a:pt x="0" y="16"/>
                  </a:lnTo>
                  <a:lnTo>
                    <a:pt x="0" y="12"/>
                  </a:lnTo>
                  <a:lnTo>
                    <a:pt x="4" y="12"/>
                  </a:lnTo>
                  <a:lnTo>
                    <a:pt x="8" y="8"/>
                  </a:lnTo>
                  <a:lnTo>
                    <a:pt x="12" y="8"/>
                  </a:lnTo>
                  <a:lnTo>
                    <a:pt x="12" y="4"/>
                  </a:lnTo>
                  <a:lnTo>
                    <a:pt x="12" y="0"/>
                  </a:lnTo>
                  <a:lnTo>
                    <a:pt x="16" y="0"/>
                  </a:lnTo>
                  <a:lnTo>
                    <a:pt x="20" y="4"/>
                  </a:lnTo>
                  <a:lnTo>
                    <a:pt x="24" y="4"/>
                  </a:lnTo>
                  <a:lnTo>
                    <a:pt x="28" y="4"/>
                  </a:lnTo>
                  <a:lnTo>
                    <a:pt x="32" y="4"/>
                  </a:lnTo>
                  <a:lnTo>
                    <a:pt x="36" y="8"/>
                  </a:lnTo>
                  <a:lnTo>
                    <a:pt x="40" y="8"/>
                  </a:lnTo>
                  <a:lnTo>
                    <a:pt x="40" y="4"/>
                  </a:lnTo>
                  <a:lnTo>
                    <a:pt x="44" y="4"/>
                  </a:lnTo>
                  <a:lnTo>
                    <a:pt x="44" y="8"/>
                  </a:lnTo>
                  <a:lnTo>
                    <a:pt x="48" y="4"/>
                  </a:lnTo>
                  <a:lnTo>
                    <a:pt x="52" y="4"/>
                  </a:lnTo>
                  <a:lnTo>
                    <a:pt x="56" y="8"/>
                  </a:lnTo>
                  <a:lnTo>
                    <a:pt x="56" y="12"/>
                  </a:lnTo>
                  <a:lnTo>
                    <a:pt x="60" y="16"/>
                  </a:lnTo>
                  <a:lnTo>
                    <a:pt x="60" y="20"/>
                  </a:lnTo>
                  <a:lnTo>
                    <a:pt x="60" y="24"/>
                  </a:lnTo>
                  <a:close/>
                </a:path>
              </a:pathLst>
            </a:custGeom>
            <a:solidFill>
              <a:srgbClr val="CCFFFF"/>
            </a:solidFill>
            <a:ln w="6350">
              <a:solidFill>
                <a:srgbClr val="CCFFFF"/>
              </a:solidFill>
              <a:prstDash val="solid"/>
              <a:round/>
              <a:headEnd/>
              <a:tailEnd/>
            </a:ln>
          </p:spPr>
          <p:txBody>
            <a:bodyPr/>
            <a:lstStyle/>
            <a:p>
              <a:endParaRPr lang="it-IT"/>
            </a:p>
          </p:txBody>
        </p:sp>
        <p:sp>
          <p:nvSpPr>
            <p:cNvPr id="23708" name="Freeform 153">
              <a:extLst>
                <a:ext uri="{FF2B5EF4-FFF2-40B4-BE49-F238E27FC236}">
                  <a16:creationId xmlns:a16="http://schemas.microsoft.com/office/drawing/2014/main" id="{4F895CCF-06B6-CE75-D0BF-822DD86AEC63}"/>
                </a:ext>
              </a:extLst>
            </p:cNvPr>
            <p:cNvSpPr>
              <a:spLocks/>
            </p:cNvSpPr>
            <p:nvPr/>
          </p:nvSpPr>
          <p:spPr bwMode="auto">
            <a:xfrm>
              <a:off x="2003" y="2446"/>
              <a:ext cx="231" cy="257"/>
            </a:xfrm>
            <a:custGeom>
              <a:avLst/>
              <a:gdLst>
                <a:gd name="T0" fmla="*/ 2147483646 w 120"/>
                <a:gd name="T1" fmla="*/ 2147483646 h 100"/>
                <a:gd name="T2" fmla="*/ 2147483646 w 120"/>
                <a:gd name="T3" fmla="*/ 2147483646 h 100"/>
                <a:gd name="T4" fmla="*/ 2147483646 w 120"/>
                <a:gd name="T5" fmla="*/ 2147483646 h 100"/>
                <a:gd name="T6" fmla="*/ 2147483646 w 120"/>
                <a:gd name="T7" fmla="*/ 2147483646 h 100"/>
                <a:gd name="T8" fmla="*/ 2147483646 w 120"/>
                <a:gd name="T9" fmla="*/ 2147483646 h 100"/>
                <a:gd name="T10" fmla="*/ 2147483646 w 120"/>
                <a:gd name="T11" fmla="*/ 2147483646 h 100"/>
                <a:gd name="T12" fmla="*/ 2147483646 w 120"/>
                <a:gd name="T13" fmla="*/ 2147483646 h 100"/>
                <a:gd name="T14" fmla="*/ 2147483646 w 120"/>
                <a:gd name="T15" fmla="*/ 2147483646 h 100"/>
                <a:gd name="T16" fmla="*/ 2147483646 w 120"/>
                <a:gd name="T17" fmla="*/ 2147483646 h 100"/>
                <a:gd name="T18" fmla="*/ 2147483646 w 120"/>
                <a:gd name="T19" fmla="*/ 2147483646 h 100"/>
                <a:gd name="T20" fmla="*/ 2147483646 w 120"/>
                <a:gd name="T21" fmla="*/ 2147483646 h 100"/>
                <a:gd name="T22" fmla="*/ 2147483646 w 120"/>
                <a:gd name="T23" fmla="*/ 2147483646 h 100"/>
                <a:gd name="T24" fmla="*/ 2147483646 w 120"/>
                <a:gd name="T25" fmla="*/ 2147483646 h 100"/>
                <a:gd name="T26" fmla="*/ 2147483646 w 120"/>
                <a:gd name="T27" fmla="*/ 2147483646 h 100"/>
                <a:gd name="T28" fmla="*/ 2147483646 w 120"/>
                <a:gd name="T29" fmla="*/ 2147483646 h 100"/>
                <a:gd name="T30" fmla="*/ 2147483646 w 120"/>
                <a:gd name="T31" fmla="*/ 2147483646 h 100"/>
                <a:gd name="T32" fmla="*/ 1099444448 w 120"/>
                <a:gd name="T33" fmla="*/ 2147483646 h 100"/>
                <a:gd name="T34" fmla="*/ 723573389 w 120"/>
                <a:gd name="T35" fmla="*/ 2147483646 h 100"/>
                <a:gd name="T36" fmla="*/ 375882280 w 120"/>
                <a:gd name="T37" fmla="*/ 2147483646 h 100"/>
                <a:gd name="T38" fmla="*/ 1099444448 w 120"/>
                <a:gd name="T39" fmla="*/ 2147483646 h 100"/>
                <a:gd name="T40" fmla="*/ 1856212922 w 120"/>
                <a:gd name="T41" fmla="*/ 2147483646 h 100"/>
                <a:gd name="T42" fmla="*/ 1099444448 w 120"/>
                <a:gd name="T43" fmla="*/ 2147483646 h 100"/>
                <a:gd name="T44" fmla="*/ 1494310404 w 120"/>
                <a:gd name="T45" fmla="*/ 2147483646 h 100"/>
                <a:gd name="T46" fmla="*/ 1099444448 w 120"/>
                <a:gd name="T47" fmla="*/ 2147483646 h 100"/>
                <a:gd name="T48" fmla="*/ 1856212922 w 120"/>
                <a:gd name="T49" fmla="*/ 2147483646 h 100"/>
                <a:gd name="T50" fmla="*/ 1856212922 w 120"/>
                <a:gd name="T51" fmla="*/ 2147483646 h 100"/>
                <a:gd name="T52" fmla="*/ 1856212922 w 120"/>
                <a:gd name="T53" fmla="*/ 2147483646 h 100"/>
                <a:gd name="T54" fmla="*/ 2147483646 w 120"/>
                <a:gd name="T55" fmla="*/ 2147483646 h 100"/>
                <a:gd name="T56" fmla="*/ 2147483646 w 120"/>
                <a:gd name="T57" fmla="*/ 0 h 100"/>
                <a:gd name="T58" fmla="*/ 2147483646 w 120"/>
                <a:gd name="T59" fmla="*/ 2147483646 h 100"/>
                <a:gd name="T60" fmla="*/ 2147483646 w 120"/>
                <a:gd name="T61" fmla="*/ 2147483646 h 100"/>
                <a:gd name="T62" fmla="*/ 2147483646 w 120"/>
                <a:gd name="T63" fmla="*/ 2147483646 h 100"/>
                <a:gd name="T64" fmla="*/ 2147483646 w 120"/>
                <a:gd name="T65" fmla="*/ 2147483646 h 100"/>
                <a:gd name="T66" fmla="*/ 2147483646 w 120"/>
                <a:gd name="T67" fmla="*/ 2147483646 h 100"/>
                <a:gd name="T68" fmla="*/ 2147483646 w 120"/>
                <a:gd name="T69" fmla="*/ 2147483646 h 100"/>
                <a:gd name="T70" fmla="*/ 2147483646 w 120"/>
                <a:gd name="T71" fmla="*/ 2147483646 h 100"/>
                <a:gd name="T72" fmla="*/ 2147483646 w 120"/>
                <a:gd name="T73" fmla="*/ 2147483646 h 100"/>
                <a:gd name="T74" fmla="*/ 2147483646 w 120"/>
                <a:gd name="T75" fmla="*/ 2147483646 h 100"/>
                <a:gd name="T76" fmla="*/ 2147483646 w 120"/>
                <a:gd name="T77" fmla="*/ 2147483646 h 100"/>
                <a:gd name="T78" fmla="*/ 2147483646 w 120"/>
                <a:gd name="T79" fmla="*/ 2147483646 h 100"/>
                <a:gd name="T80" fmla="*/ 2147483646 w 120"/>
                <a:gd name="T81" fmla="*/ 2147483646 h 100"/>
                <a:gd name="T82" fmla="*/ 2147483646 w 120"/>
                <a:gd name="T83" fmla="*/ 2147483646 h 100"/>
                <a:gd name="T84" fmla="*/ 2147483646 w 120"/>
                <a:gd name="T85" fmla="*/ 2147483646 h 100"/>
                <a:gd name="T86" fmla="*/ 2147483646 w 120"/>
                <a:gd name="T87" fmla="*/ 2147483646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0"/>
                <a:gd name="T133" fmla="*/ 0 h 100"/>
                <a:gd name="T134" fmla="*/ 120 w 120"/>
                <a:gd name="T135" fmla="*/ 100 h 1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0" h="100">
                  <a:moveTo>
                    <a:pt x="112" y="64"/>
                  </a:moveTo>
                  <a:lnTo>
                    <a:pt x="108" y="68"/>
                  </a:lnTo>
                  <a:lnTo>
                    <a:pt x="104" y="68"/>
                  </a:lnTo>
                  <a:lnTo>
                    <a:pt x="100" y="72"/>
                  </a:lnTo>
                  <a:lnTo>
                    <a:pt x="96" y="72"/>
                  </a:lnTo>
                  <a:lnTo>
                    <a:pt x="92" y="76"/>
                  </a:lnTo>
                  <a:lnTo>
                    <a:pt x="88" y="72"/>
                  </a:lnTo>
                  <a:lnTo>
                    <a:pt x="84" y="72"/>
                  </a:lnTo>
                  <a:lnTo>
                    <a:pt x="80" y="72"/>
                  </a:lnTo>
                  <a:lnTo>
                    <a:pt x="76" y="72"/>
                  </a:lnTo>
                  <a:lnTo>
                    <a:pt x="80" y="72"/>
                  </a:lnTo>
                  <a:lnTo>
                    <a:pt x="80" y="76"/>
                  </a:lnTo>
                  <a:lnTo>
                    <a:pt x="80" y="84"/>
                  </a:lnTo>
                  <a:lnTo>
                    <a:pt x="84" y="84"/>
                  </a:lnTo>
                  <a:lnTo>
                    <a:pt x="88" y="84"/>
                  </a:lnTo>
                  <a:lnTo>
                    <a:pt x="88" y="88"/>
                  </a:lnTo>
                  <a:lnTo>
                    <a:pt x="84" y="88"/>
                  </a:lnTo>
                  <a:lnTo>
                    <a:pt x="84" y="92"/>
                  </a:lnTo>
                  <a:lnTo>
                    <a:pt x="80" y="92"/>
                  </a:lnTo>
                  <a:lnTo>
                    <a:pt x="76" y="96"/>
                  </a:lnTo>
                  <a:lnTo>
                    <a:pt x="72" y="100"/>
                  </a:lnTo>
                  <a:lnTo>
                    <a:pt x="68" y="100"/>
                  </a:lnTo>
                  <a:lnTo>
                    <a:pt x="68" y="96"/>
                  </a:lnTo>
                  <a:lnTo>
                    <a:pt x="64" y="100"/>
                  </a:lnTo>
                  <a:lnTo>
                    <a:pt x="60" y="100"/>
                  </a:lnTo>
                  <a:lnTo>
                    <a:pt x="60" y="96"/>
                  </a:lnTo>
                  <a:lnTo>
                    <a:pt x="56" y="96"/>
                  </a:lnTo>
                  <a:lnTo>
                    <a:pt x="56" y="92"/>
                  </a:lnTo>
                  <a:lnTo>
                    <a:pt x="56" y="88"/>
                  </a:lnTo>
                  <a:lnTo>
                    <a:pt x="52" y="84"/>
                  </a:lnTo>
                  <a:lnTo>
                    <a:pt x="48" y="80"/>
                  </a:lnTo>
                  <a:lnTo>
                    <a:pt x="52" y="80"/>
                  </a:lnTo>
                  <a:lnTo>
                    <a:pt x="56" y="76"/>
                  </a:lnTo>
                  <a:lnTo>
                    <a:pt x="52" y="76"/>
                  </a:lnTo>
                  <a:lnTo>
                    <a:pt x="52" y="72"/>
                  </a:lnTo>
                  <a:lnTo>
                    <a:pt x="48" y="68"/>
                  </a:lnTo>
                  <a:lnTo>
                    <a:pt x="48" y="64"/>
                  </a:lnTo>
                  <a:lnTo>
                    <a:pt x="48" y="60"/>
                  </a:lnTo>
                  <a:lnTo>
                    <a:pt x="52" y="60"/>
                  </a:lnTo>
                  <a:lnTo>
                    <a:pt x="52" y="56"/>
                  </a:lnTo>
                  <a:lnTo>
                    <a:pt x="52" y="52"/>
                  </a:lnTo>
                  <a:lnTo>
                    <a:pt x="48" y="52"/>
                  </a:lnTo>
                  <a:lnTo>
                    <a:pt x="40" y="52"/>
                  </a:lnTo>
                  <a:lnTo>
                    <a:pt x="36" y="56"/>
                  </a:lnTo>
                  <a:lnTo>
                    <a:pt x="36" y="52"/>
                  </a:lnTo>
                  <a:lnTo>
                    <a:pt x="32" y="48"/>
                  </a:lnTo>
                  <a:lnTo>
                    <a:pt x="28" y="44"/>
                  </a:lnTo>
                  <a:lnTo>
                    <a:pt x="24" y="44"/>
                  </a:lnTo>
                  <a:lnTo>
                    <a:pt x="20" y="44"/>
                  </a:lnTo>
                  <a:lnTo>
                    <a:pt x="16" y="44"/>
                  </a:lnTo>
                  <a:lnTo>
                    <a:pt x="12" y="44"/>
                  </a:lnTo>
                  <a:lnTo>
                    <a:pt x="8" y="40"/>
                  </a:lnTo>
                  <a:lnTo>
                    <a:pt x="12" y="36"/>
                  </a:lnTo>
                  <a:lnTo>
                    <a:pt x="8" y="28"/>
                  </a:lnTo>
                  <a:lnTo>
                    <a:pt x="4" y="28"/>
                  </a:lnTo>
                  <a:lnTo>
                    <a:pt x="0" y="28"/>
                  </a:lnTo>
                  <a:lnTo>
                    <a:pt x="4" y="20"/>
                  </a:lnTo>
                  <a:lnTo>
                    <a:pt x="4" y="16"/>
                  </a:lnTo>
                  <a:lnTo>
                    <a:pt x="8" y="8"/>
                  </a:lnTo>
                  <a:lnTo>
                    <a:pt x="12" y="8"/>
                  </a:lnTo>
                  <a:lnTo>
                    <a:pt x="12" y="4"/>
                  </a:lnTo>
                  <a:lnTo>
                    <a:pt x="16" y="4"/>
                  </a:lnTo>
                  <a:lnTo>
                    <a:pt x="20" y="4"/>
                  </a:lnTo>
                  <a:lnTo>
                    <a:pt x="16" y="4"/>
                  </a:lnTo>
                  <a:lnTo>
                    <a:pt x="12" y="4"/>
                  </a:lnTo>
                  <a:lnTo>
                    <a:pt x="12" y="8"/>
                  </a:lnTo>
                  <a:lnTo>
                    <a:pt x="16" y="8"/>
                  </a:lnTo>
                  <a:lnTo>
                    <a:pt x="16" y="12"/>
                  </a:lnTo>
                  <a:lnTo>
                    <a:pt x="16" y="16"/>
                  </a:lnTo>
                  <a:lnTo>
                    <a:pt x="12" y="16"/>
                  </a:lnTo>
                  <a:lnTo>
                    <a:pt x="12" y="20"/>
                  </a:lnTo>
                  <a:lnTo>
                    <a:pt x="12" y="24"/>
                  </a:lnTo>
                  <a:lnTo>
                    <a:pt x="16" y="24"/>
                  </a:lnTo>
                  <a:lnTo>
                    <a:pt x="16" y="28"/>
                  </a:lnTo>
                  <a:lnTo>
                    <a:pt x="20" y="28"/>
                  </a:lnTo>
                  <a:lnTo>
                    <a:pt x="20" y="24"/>
                  </a:lnTo>
                  <a:lnTo>
                    <a:pt x="20" y="20"/>
                  </a:lnTo>
                  <a:lnTo>
                    <a:pt x="20" y="16"/>
                  </a:lnTo>
                  <a:lnTo>
                    <a:pt x="16" y="16"/>
                  </a:lnTo>
                  <a:lnTo>
                    <a:pt x="16" y="12"/>
                  </a:lnTo>
                  <a:lnTo>
                    <a:pt x="20" y="8"/>
                  </a:lnTo>
                  <a:lnTo>
                    <a:pt x="24" y="8"/>
                  </a:lnTo>
                  <a:lnTo>
                    <a:pt x="28" y="8"/>
                  </a:lnTo>
                  <a:lnTo>
                    <a:pt x="32" y="8"/>
                  </a:lnTo>
                  <a:lnTo>
                    <a:pt x="32" y="4"/>
                  </a:lnTo>
                  <a:lnTo>
                    <a:pt x="28" y="4"/>
                  </a:lnTo>
                  <a:lnTo>
                    <a:pt x="28" y="0"/>
                  </a:lnTo>
                  <a:lnTo>
                    <a:pt x="32" y="0"/>
                  </a:lnTo>
                  <a:lnTo>
                    <a:pt x="32" y="4"/>
                  </a:lnTo>
                  <a:lnTo>
                    <a:pt x="32" y="8"/>
                  </a:lnTo>
                  <a:lnTo>
                    <a:pt x="36" y="8"/>
                  </a:lnTo>
                  <a:lnTo>
                    <a:pt x="40" y="8"/>
                  </a:lnTo>
                  <a:lnTo>
                    <a:pt x="44" y="8"/>
                  </a:lnTo>
                  <a:lnTo>
                    <a:pt x="44" y="12"/>
                  </a:lnTo>
                  <a:lnTo>
                    <a:pt x="48" y="16"/>
                  </a:lnTo>
                  <a:lnTo>
                    <a:pt x="52" y="16"/>
                  </a:lnTo>
                  <a:lnTo>
                    <a:pt x="56" y="16"/>
                  </a:lnTo>
                  <a:lnTo>
                    <a:pt x="56" y="12"/>
                  </a:lnTo>
                  <a:lnTo>
                    <a:pt x="60" y="12"/>
                  </a:lnTo>
                  <a:lnTo>
                    <a:pt x="64" y="16"/>
                  </a:lnTo>
                  <a:lnTo>
                    <a:pt x="68" y="16"/>
                  </a:lnTo>
                  <a:lnTo>
                    <a:pt x="72" y="20"/>
                  </a:lnTo>
                  <a:lnTo>
                    <a:pt x="76" y="20"/>
                  </a:lnTo>
                  <a:lnTo>
                    <a:pt x="76" y="16"/>
                  </a:lnTo>
                  <a:lnTo>
                    <a:pt x="80" y="16"/>
                  </a:lnTo>
                  <a:lnTo>
                    <a:pt x="84" y="12"/>
                  </a:lnTo>
                  <a:lnTo>
                    <a:pt x="88" y="12"/>
                  </a:lnTo>
                  <a:lnTo>
                    <a:pt x="92" y="12"/>
                  </a:lnTo>
                  <a:lnTo>
                    <a:pt x="96" y="12"/>
                  </a:lnTo>
                  <a:lnTo>
                    <a:pt x="96" y="16"/>
                  </a:lnTo>
                  <a:lnTo>
                    <a:pt x="92" y="16"/>
                  </a:lnTo>
                  <a:lnTo>
                    <a:pt x="96" y="20"/>
                  </a:lnTo>
                  <a:lnTo>
                    <a:pt x="100" y="20"/>
                  </a:lnTo>
                  <a:lnTo>
                    <a:pt x="104" y="20"/>
                  </a:lnTo>
                  <a:lnTo>
                    <a:pt x="104" y="24"/>
                  </a:lnTo>
                  <a:lnTo>
                    <a:pt x="108" y="24"/>
                  </a:lnTo>
                  <a:lnTo>
                    <a:pt x="108" y="28"/>
                  </a:lnTo>
                  <a:lnTo>
                    <a:pt x="104" y="32"/>
                  </a:lnTo>
                  <a:lnTo>
                    <a:pt x="100" y="32"/>
                  </a:lnTo>
                  <a:lnTo>
                    <a:pt x="104" y="32"/>
                  </a:lnTo>
                  <a:lnTo>
                    <a:pt x="108" y="32"/>
                  </a:lnTo>
                  <a:lnTo>
                    <a:pt x="112" y="32"/>
                  </a:lnTo>
                  <a:lnTo>
                    <a:pt x="116" y="32"/>
                  </a:lnTo>
                  <a:lnTo>
                    <a:pt x="120" y="36"/>
                  </a:lnTo>
                  <a:lnTo>
                    <a:pt x="112" y="40"/>
                  </a:lnTo>
                  <a:lnTo>
                    <a:pt x="112" y="44"/>
                  </a:lnTo>
                  <a:lnTo>
                    <a:pt x="116" y="44"/>
                  </a:lnTo>
                  <a:lnTo>
                    <a:pt x="112" y="48"/>
                  </a:lnTo>
                  <a:lnTo>
                    <a:pt x="108" y="48"/>
                  </a:lnTo>
                  <a:lnTo>
                    <a:pt x="108" y="52"/>
                  </a:lnTo>
                  <a:lnTo>
                    <a:pt x="104" y="56"/>
                  </a:lnTo>
                  <a:lnTo>
                    <a:pt x="108" y="56"/>
                  </a:lnTo>
                  <a:lnTo>
                    <a:pt x="108" y="60"/>
                  </a:lnTo>
                  <a:lnTo>
                    <a:pt x="112" y="64"/>
                  </a:lnTo>
                  <a:close/>
                </a:path>
              </a:pathLst>
            </a:custGeom>
            <a:solidFill>
              <a:srgbClr val="CCFFFF"/>
            </a:solidFill>
            <a:ln w="6350">
              <a:solidFill>
                <a:srgbClr val="CCFFFF"/>
              </a:solidFill>
              <a:prstDash val="solid"/>
              <a:round/>
              <a:headEnd/>
              <a:tailEnd/>
            </a:ln>
          </p:spPr>
          <p:txBody>
            <a:bodyPr/>
            <a:lstStyle/>
            <a:p>
              <a:endParaRPr lang="it-IT"/>
            </a:p>
          </p:txBody>
        </p:sp>
        <p:sp>
          <p:nvSpPr>
            <p:cNvPr id="23709" name="Freeform 154">
              <a:extLst>
                <a:ext uri="{FF2B5EF4-FFF2-40B4-BE49-F238E27FC236}">
                  <a16:creationId xmlns:a16="http://schemas.microsoft.com/office/drawing/2014/main" id="{EC477890-8998-3162-FB37-A0E7EAF44CCF}"/>
                </a:ext>
              </a:extLst>
            </p:cNvPr>
            <p:cNvSpPr>
              <a:spLocks/>
            </p:cNvSpPr>
            <p:nvPr/>
          </p:nvSpPr>
          <p:spPr bwMode="auto">
            <a:xfrm>
              <a:off x="3900" y="2456"/>
              <a:ext cx="168" cy="299"/>
            </a:xfrm>
            <a:custGeom>
              <a:avLst/>
              <a:gdLst>
                <a:gd name="T0" fmla="*/ 0 w 88"/>
                <a:gd name="T1" fmla="*/ 2147483646 h 116"/>
                <a:gd name="T2" fmla="*/ 0 w 88"/>
                <a:gd name="T3" fmla="*/ 2147483646 h 116"/>
                <a:gd name="T4" fmla="*/ 0 w 88"/>
                <a:gd name="T5" fmla="*/ 2147483646 h 116"/>
                <a:gd name="T6" fmla="*/ 0 w 88"/>
                <a:gd name="T7" fmla="*/ 2147483646 h 116"/>
                <a:gd name="T8" fmla="*/ 301465595 w 88"/>
                <a:gd name="T9" fmla="*/ 2147483646 h 116"/>
                <a:gd name="T10" fmla="*/ 877094621 w 88"/>
                <a:gd name="T11" fmla="*/ 2147483646 h 116"/>
                <a:gd name="T12" fmla="*/ 1455695052 w 88"/>
                <a:gd name="T13" fmla="*/ 2147483646 h 116"/>
                <a:gd name="T14" fmla="*/ 1763766963 w 88"/>
                <a:gd name="T15" fmla="*/ 2147483646 h 116"/>
                <a:gd name="T16" fmla="*/ 2147483646 w 88"/>
                <a:gd name="T17" fmla="*/ 2147483646 h 116"/>
                <a:gd name="T18" fmla="*/ 2147483646 w 88"/>
                <a:gd name="T19" fmla="*/ 2147483646 h 116"/>
                <a:gd name="T20" fmla="*/ 2147483646 w 88"/>
                <a:gd name="T21" fmla="*/ 2147483646 h 116"/>
                <a:gd name="T22" fmla="*/ 2022609311 w 88"/>
                <a:gd name="T23" fmla="*/ 2147483646 h 116"/>
                <a:gd name="T24" fmla="*/ 1455695052 w 88"/>
                <a:gd name="T25" fmla="*/ 2147483646 h 116"/>
                <a:gd name="T26" fmla="*/ 1185518198 w 88"/>
                <a:gd name="T27" fmla="*/ 2147483646 h 116"/>
                <a:gd name="T28" fmla="*/ 1185518198 w 88"/>
                <a:gd name="T29" fmla="*/ 2147483646 h 116"/>
                <a:gd name="T30" fmla="*/ 1763766963 w 88"/>
                <a:gd name="T31" fmla="*/ 2147483646 h 116"/>
                <a:gd name="T32" fmla="*/ 2147483646 w 88"/>
                <a:gd name="T33" fmla="*/ 2147483646 h 116"/>
                <a:gd name="T34" fmla="*/ 2147483646 w 88"/>
                <a:gd name="T35" fmla="*/ 2147483646 h 116"/>
                <a:gd name="T36" fmla="*/ 2147483646 w 88"/>
                <a:gd name="T37" fmla="*/ 2147483646 h 116"/>
                <a:gd name="T38" fmla="*/ 2147483646 w 88"/>
                <a:gd name="T39" fmla="*/ 2147483646 h 116"/>
                <a:gd name="T40" fmla="*/ 2147483646 w 88"/>
                <a:gd name="T41" fmla="*/ 2147483646 h 116"/>
                <a:gd name="T42" fmla="*/ 2147483646 w 88"/>
                <a:gd name="T43" fmla="*/ 2147483646 h 116"/>
                <a:gd name="T44" fmla="*/ 2147483646 w 88"/>
                <a:gd name="T45" fmla="*/ 2147483646 h 116"/>
                <a:gd name="T46" fmla="*/ 2147483646 w 88"/>
                <a:gd name="T47" fmla="*/ 0 h 116"/>
                <a:gd name="T48" fmla="*/ 2147483646 w 88"/>
                <a:gd name="T49" fmla="*/ 2147483646 h 116"/>
                <a:gd name="T50" fmla="*/ 2147483646 w 88"/>
                <a:gd name="T51" fmla="*/ 2147483646 h 116"/>
                <a:gd name="T52" fmla="*/ 2147483646 w 88"/>
                <a:gd name="T53" fmla="*/ 2147483646 h 116"/>
                <a:gd name="T54" fmla="*/ 2147483646 w 88"/>
                <a:gd name="T55" fmla="*/ 2147483646 h 116"/>
                <a:gd name="T56" fmla="*/ 2147483646 w 88"/>
                <a:gd name="T57" fmla="*/ 2147483646 h 116"/>
                <a:gd name="T58" fmla="*/ 2147483646 w 88"/>
                <a:gd name="T59" fmla="*/ 2147483646 h 116"/>
                <a:gd name="T60" fmla="*/ 2147483646 w 88"/>
                <a:gd name="T61" fmla="*/ 2147483646 h 116"/>
                <a:gd name="T62" fmla="*/ 2147483646 w 88"/>
                <a:gd name="T63" fmla="*/ 2147483646 h 116"/>
                <a:gd name="T64" fmla="*/ 2147483646 w 88"/>
                <a:gd name="T65" fmla="*/ 2147483646 h 116"/>
                <a:gd name="T66" fmla="*/ 2022609311 w 88"/>
                <a:gd name="T67" fmla="*/ 2147483646 h 116"/>
                <a:gd name="T68" fmla="*/ 1185518198 w 88"/>
                <a:gd name="T69" fmla="*/ 2147483646 h 116"/>
                <a:gd name="T70" fmla="*/ 575525227 w 88"/>
                <a:gd name="T71" fmla="*/ 2147483646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8"/>
                <a:gd name="T109" fmla="*/ 0 h 116"/>
                <a:gd name="T110" fmla="*/ 88 w 88"/>
                <a:gd name="T111" fmla="*/ 116 h 11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8" h="116">
                  <a:moveTo>
                    <a:pt x="4" y="116"/>
                  </a:moveTo>
                  <a:lnTo>
                    <a:pt x="0" y="112"/>
                  </a:lnTo>
                  <a:lnTo>
                    <a:pt x="0" y="108"/>
                  </a:lnTo>
                  <a:lnTo>
                    <a:pt x="0" y="100"/>
                  </a:lnTo>
                  <a:lnTo>
                    <a:pt x="0" y="96"/>
                  </a:lnTo>
                  <a:lnTo>
                    <a:pt x="0" y="92"/>
                  </a:lnTo>
                  <a:lnTo>
                    <a:pt x="0" y="88"/>
                  </a:lnTo>
                  <a:lnTo>
                    <a:pt x="0" y="84"/>
                  </a:lnTo>
                  <a:lnTo>
                    <a:pt x="0" y="80"/>
                  </a:lnTo>
                  <a:lnTo>
                    <a:pt x="4" y="68"/>
                  </a:lnTo>
                  <a:lnTo>
                    <a:pt x="8" y="68"/>
                  </a:lnTo>
                  <a:lnTo>
                    <a:pt x="12" y="68"/>
                  </a:lnTo>
                  <a:lnTo>
                    <a:pt x="16" y="64"/>
                  </a:lnTo>
                  <a:lnTo>
                    <a:pt x="20" y="64"/>
                  </a:lnTo>
                  <a:lnTo>
                    <a:pt x="20" y="60"/>
                  </a:lnTo>
                  <a:lnTo>
                    <a:pt x="24" y="60"/>
                  </a:lnTo>
                  <a:lnTo>
                    <a:pt x="32" y="60"/>
                  </a:lnTo>
                  <a:lnTo>
                    <a:pt x="36" y="56"/>
                  </a:lnTo>
                  <a:lnTo>
                    <a:pt x="44" y="52"/>
                  </a:lnTo>
                  <a:lnTo>
                    <a:pt x="60" y="32"/>
                  </a:lnTo>
                  <a:lnTo>
                    <a:pt x="56" y="32"/>
                  </a:lnTo>
                  <a:lnTo>
                    <a:pt x="52" y="32"/>
                  </a:lnTo>
                  <a:lnTo>
                    <a:pt x="44" y="32"/>
                  </a:lnTo>
                  <a:lnTo>
                    <a:pt x="28" y="24"/>
                  </a:lnTo>
                  <a:lnTo>
                    <a:pt x="24" y="24"/>
                  </a:lnTo>
                  <a:lnTo>
                    <a:pt x="20" y="20"/>
                  </a:lnTo>
                  <a:lnTo>
                    <a:pt x="16" y="16"/>
                  </a:lnTo>
                  <a:lnTo>
                    <a:pt x="16" y="12"/>
                  </a:lnTo>
                  <a:lnTo>
                    <a:pt x="16" y="8"/>
                  </a:lnTo>
                  <a:lnTo>
                    <a:pt x="16" y="4"/>
                  </a:lnTo>
                  <a:lnTo>
                    <a:pt x="20" y="4"/>
                  </a:lnTo>
                  <a:lnTo>
                    <a:pt x="24" y="8"/>
                  </a:lnTo>
                  <a:lnTo>
                    <a:pt x="28" y="12"/>
                  </a:lnTo>
                  <a:lnTo>
                    <a:pt x="32" y="12"/>
                  </a:lnTo>
                  <a:lnTo>
                    <a:pt x="36" y="12"/>
                  </a:lnTo>
                  <a:lnTo>
                    <a:pt x="40" y="8"/>
                  </a:lnTo>
                  <a:lnTo>
                    <a:pt x="44" y="8"/>
                  </a:lnTo>
                  <a:lnTo>
                    <a:pt x="48" y="8"/>
                  </a:lnTo>
                  <a:lnTo>
                    <a:pt x="52" y="8"/>
                  </a:lnTo>
                  <a:lnTo>
                    <a:pt x="56" y="4"/>
                  </a:lnTo>
                  <a:lnTo>
                    <a:pt x="60" y="8"/>
                  </a:lnTo>
                  <a:lnTo>
                    <a:pt x="60" y="4"/>
                  </a:lnTo>
                  <a:lnTo>
                    <a:pt x="64" y="4"/>
                  </a:lnTo>
                  <a:lnTo>
                    <a:pt x="68" y="4"/>
                  </a:lnTo>
                  <a:lnTo>
                    <a:pt x="72" y="4"/>
                  </a:lnTo>
                  <a:lnTo>
                    <a:pt x="76" y="4"/>
                  </a:lnTo>
                  <a:lnTo>
                    <a:pt x="80" y="0"/>
                  </a:lnTo>
                  <a:lnTo>
                    <a:pt x="84" y="0"/>
                  </a:lnTo>
                  <a:lnTo>
                    <a:pt x="88" y="0"/>
                  </a:lnTo>
                  <a:lnTo>
                    <a:pt x="88" y="4"/>
                  </a:lnTo>
                  <a:lnTo>
                    <a:pt x="88" y="8"/>
                  </a:lnTo>
                  <a:lnTo>
                    <a:pt x="88" y="12"/>
                  </a:lnTo>
                  <a:lnTo>
                    <a:pt x="84" y="12"/>
                  </a:lnTo>
                  <a:lnTo>
                    <a:pt x="84" y="16"/>
                  </a:lnTo>
                  <a:lnTo>
                    <a:pt x="84" y="20"/>
                  </a:lnTo>
                  <a:lnTo>
                    <a:pt x="80" y="28"/>
                  </a:lnTo>
                  <a:lnTo>
                    <a:pt x="76" y="32"/>
                  </a:lnTo>
                  <a:lnTo>
                    <a:pt x="76" y="36"/>
                  </a:lnTo>
                  <a:lnTo>
                    <a:pt x="72" y="40"/>
                  </a:lnTo>
                  <a:lnTo>
                    <a:pt x="68" y="48"/>
                  </a:lnTo>
                  <a:lnTo>
                    <a:pt x="68" y="52"/>
                  </a:lnTo>
                  <a:lnTo>
                    <a:pt x="64" y="56"/>
                  </a:lnTo>
                  <a:lnTo>
                    <a:pt x="60" y="60"/>
                  </a:lnTo>
                  <a:lnTo>
                    <a:pt x="56" y="68"/>
                  </a:lnTo>
                  <a:lnTo>
                    <a:pt x="44" y="80"/>
                  </a:lnTo>
                  <a:lnTo>
                    <a:pt x="40" y="84"/>
                  </a:lnTo>
                  <a:lnTo>
                    <a:pt x="32" y="88"/>
                  </a:lnTo>
                  <a:lnTo>
                    <a:pt x="28" y="92"/>
                  </a:lnTo>
                  <a:lnTo>
                    <a:pt x="24" y="96"/>
                  </a:lnTo>
                  <a:lnTo>
                    <a:pt x="16" y="100"/>
                  </a:lnTo>
                  <a:lnTo>
                    <a:pt x="12" y="108"/>
                  </a:lnTo>
                  <a:lnTo>
                    <a:pt x="8" y="112"/>
                  </a:lnTo>
                  <a:lnTo>
                    <a:pt x="4" y="116"/>
                  </a:lnTo>
                  <a:close/>
                </a:path>
              </a:pathLst>
            </a:custGeom>
            <a:solidFill>
              <a:srgbClr val="CCFFFF"/>
            </a:solidFill>
            <a:ln w="6350">
              <a:solidFill>
                <a:srgbClr val="CCFFFF"/>
              </a:solidFill>
              <a:prstDash val="solid"/>
              <a:round/>
              <a:headEnd/>
              <a:tailEnd/>
            </a:ln>
          </p:spPr>
          <p:txBody>
            <a:bodyPr/>
            <a:lstStyle/>
            <a:p>
              <a:endParaRPr lang="it-IT"/>
            </a:p>
          </p:txBody>
        </p:sp>
        <p:sp>
          <p:nvSpPr>
            <p:cNvPr id="23710" name="Freeform 155">
              <a:extLst>
                <a:ext uri="{FF2B5EF4-FFF2-40B4-BE49-F238E27FC236}">
                  <a16:creationId xmlns:a16="http://schemas.microsoft.com/office/drawing/2014/main" id="{B5DAE7A7-138C-9AA1-6E0D-07426878F1AE}"/>
                </a:ext>
              </a:extLst>
            </p:cNvPr>
            <p:cNvSpPr>
              <a:spLocks/>
            </p:cNvSpPr>
            <p:nvPr/>
          </p:nvSpPr>
          <p:spPr bwMode="auto">
            <a:xfrm>
              <a:off x="2196" y="2476"/>
              <a:ext cx="16" cy="22"/>
            </a:xfrm>
            <a:custGeom>
              <a:avLst/>
              <a:gdLst>
                <a:gd name="T0" fmla="*/ 2147483646 w 8"/>
                <a:gd name="T1" fmla="*/ 0 h 8"/>
                <a:gd name="T2" fmla="*/ 1073741824 w 8"/>
                <a:gd name="T3" fmla="*/ 0 h 8"/>
                <a:gd name="T4" fmla="*/ 1073741824 w 8"/>
                <a:gd name="T5" fmla="*/ 2147483646 h 8"/>
                <a:gd name="T6" fmla="*/ 2147483646 w 8"/>
                <a:gd name="T7" fmla="*/ 2147483646 h 8"/>
                <a:gd name="T8" fmla="*/ 1073741824 w 8"/>
                <a:gd name="T9" fmla="*/ 2147483646 h 8"/>
                <a:gd name="T10" fmla="*/ 2147483646 w 8"/>
                <a:gd name="T11" fmla="*/ 2147483646 h 8"/>
                <a:gd name="T12" fmla="*/ 2147483646 w 8"/>
                <a:gd name="T13" fmla="*/ 2147483646 h 8"/>
                <a:gd name="T14" fmla="*/ 1073741824 w 8"/>
                <a:gd name="T15" fmla="*/ 2147483646 h 8"/>
                <a:gd name="T16" fmla="*/ 0 w 8"/>
                <a:gd name="T17" fmla="*/ 2147483646 h 8"/>
                <a:gd name="T18" fmla="*/ 0 w 8"/>
                <a:gd name="T19" fmla="*/ 2147483646 h 8"/>
                <a:gd name="T20" fmla="*/ 1073741824 w 8"/>
                <a:gd name="T21" fmla="*/ 2147483646 h 8"/>
                <a:gd name="T22" fmla="*/ 0 w 8"/>
                <a:gd name="T23" fmla="*/ 2147483646 h 8"/>
                <a:gd name="T24" fmla="*/ 1073741824 w 8"/>
                <a:gd name="T25" fmla="*/ 2147483646 h 8"/>
                <a:gd name="T26" fmla="*/ 0 w 8"/>
                <a:gd name="T27" fmla="*/ 2147483646 h 8"/>
                <a:gd name="T28" fmla="*/ 0 w 8"/>
                <a:gd name="T29" fmla="*/ 0 h 8"/>
                <a:gd name="T30" fmla="*/ 1073741824 w 8"/>
                <a:gd name="T31" fmla="*/ 0 h 8"/>
                <a:gd name="T32" fmla="*/ 2147483646 w 8"/>
                <a:gd name="T33" fmla="*/ 0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8"/>
                <a:gd name="T53" fmla="*/ 8 w 8"/>
                <a:gd name="T54" fmla="*/ 8 h 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8">
                  <a:moveTo>
                    <a:pt x="8" y="0"/>
                  </a:moveTo>
                  <a:lnTo>
                    <a:pt x="4" y="0"/>
                  </a:lnTo>
                  <a:lnTo>
                    <a:pt x="4" y="4"/>
                  </a:lnTo>
                  <a:lnTo>
                    <a:pt x="8" y="4"/>
                  </a:lnTo>
                  <a:lnTo>
                    <a:pt x="4" y="4"/>
                  </a:lnTo>
                  <a:lnTo>
                    <a:pt x="8" y="4"/>
                  </a:lnTo>
                  <a:lnTo>
                    <a:pt x="8" y="8"/>
                  </a:lnTo>
                  <a:lnTo>
                    <a:pt x="4" y="8"/>
                  </a:lnTo>
                  <a:lnTo>
                    <a:pt x="0" y="8"/>
                  </a:lnTo>
                  <a:lnTo>
                    <a:pt x="0" y="4"/>
                  </a:lnTo>
                  <a:lnTo>
                    <a:pt x="4" y="4"/>
                  </a:lnTo>
                  <a:lnTo>
                    <a:pt x="0" y="4"/>
                  </a:lnTo>
                  <a:lnTo>
                    <a:pt x="4" y="4"/>
                  </a:lnTo>
                  <a:lnTo>
                    <a:pt x="0" y="4"/>
                  </a:lnTo>
                  <a:lnTo>
                    <a:pt x="0" y="0"/>
                  </a:lnTo>
                  <a:lnTo>
                    <a:pt x="4" y="0"/>
                  </a:lnTo>
                  <a:lnTo>
                    <a:pt x="8" y="0"/>
                  </a:lnTo>
                  <a:close/>
                </a:path>
              </a:pathLst>
            </a:custGeom>
            <a:solidFill>
              <a:srgbClr val="CCFFFF"/>
            </a:solidFill>
            <a:ln w="6350">
              <a:solidFill>
                <a:srgbClr val="CCFFFF"/>
              </a:solidFill>
              <a:prstDash val="solid"/>
              <a:round/>
              <a:headEnd/>
              <a:tailEnd/>
            </a:ln>
          </p:spPr>
          <p:txBody>
            <a:bodyPr/>
            <a:lstStyle/>
            <a:p>
              <a:endParaRPr lang="it-IT"/>
            </a:p>
          </p:txBody>
        </p:sp>
        <p:sp>
          <p:nvSpPr>
            <p:cNvPr id="23711" name="Freeform 156">
              <a:extLst>
                <a:ext uri="{FF2B5EF4-FFF2-40B4-BE49-F238E27FC236}">
                  <a16:creationId xmlns:a16="http://schemas.microsoft.com/office/drawing/2014/main" id="{022C332F-F094-4EAE-8B86-736E27C93D98}"/>
                </a:ext>
              </a:extLst>
            </p:cNvPr>
            <p:cNvSpPr>
              <a:spLocks/>
            </p:cNvSpPr>
            <p:nvPr/>
          </p:nvSpPr>
          <p:spPr bwMode="auto">
            <a:xfrm>
              <a:off x="5103" y="2610"/>
              <a:ext cx="23" cy="21"/>
            </a:xfrm>
            <a:custGeom>
              <a:avLst/>
              <a:gdLst>
                <a:gd name="T0" fmla="*/ 0 w 12"/>
                <a:gd name="T1" fmla="*/ 2147483646 h 8"/>
                <a:gd name="T2" fmla="*/ 337070512 w 12"/>
                <a:gd name="T3" fmla="*/ 2147483646 h 8"/>
                <a:gd name="T4" fmla="*/ 646051815 w 12"/>
                <a:gd name="T5" fmla="*/ 0 h 8"/>
                <a:gd name="T6" fmla="*/ 973742563 w 12"/>
                <a:gd name="T7" fmla="*/ 2147483646 h 8"/>
                <a:gd name="T8" fmla="*/ 646051815 w 12"/>
                <a:gd name="T9" fmla="*/ 2147483646 h 8"/>
                <a:gd name="T10" fmla="*/ 973742563 w 12"/>
                <a:gd name="T11" fmla="*/ 2147483646 h 8"/>
                <a:gd name="T12" fmla="*/ 646051815 w 12"/>
                <a:gd name="T13" fmla="*/ 2147483646 h 8"/>
                <a:gd name="T14" fmla="*/ 337070512 w 12"/>
                <a:gd name="T15" fmla="*/ 2147483646 h 8"/>
                <a:gd name="T16" fmla="*/ 337070512 w 12"/>
                <a:gd name="T17" fmla="*/ 2147483646 h 8"/>
                <a:gd name="T18" fmla="*/ 0 w 12"/>
                <a:gd name="T19" fmla="*/ 2147483646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8"/>
                <a:gd name="T32" fmla="*/ 12 w 12"/>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8">
                  <a:moveTo>
                    <a:pt x="0" y="4"/>
                  </a:moveTo>
                  <a:lnTo>
                    <a:pt x="4" y="4"/>
                  </a:lnTo>
                  <a:lnTo>
                    <a:pt x="8" y="0"/>
                  </a:lnTo>
                  <a:lnTo>
                    <a:pt x="12" y="4"/>
                  </a:lnTo>
                  <a:lnTo>
                    <a:pt x="8" y="4"/>
                  </a:lnTo>
                  <a:lnTo>
                    <a:pt x="12" y="4"/>
                  </a:lnTo>
                  <a:lnTo>
                    <a:pt x="8" y="8"/>
                  </a:lnTo>
                  <a:lnTo>
                    <a:pt x="4" y="8"/>
                  </a:lnTo>
                  <a:lnTo>
                    <a:pt x="4" y="4"/>
                  </a:lnTo>
                  <a:lnTo>
                    <a:pt x="0" y="4"/>
                  </a:lnTo>
                  <a:close/>
                </a:path>
              </a:pathLst>
            </a:custGeom>
            <a:solidFill>
              <a:srgbClr val="CCFFFF"/>
            </a:solidFill>
            <a:ln w="6350">
              <a:solidFill>
                <a:srgbClr val="CCFFFF"/>
              </a:solidFill>
              <a:prstDash val="solid"/>
              <a:round/>
              <a:headEnd/>
              <a:tailEnd/>
            </a:ln>
          </p:spPr>
          <p:txBody>
            <a:bodyPr/>
            <a:lstStyle/>
            <a:p>
              <a:endParaRPr lang="it-IT"/>
            </a:p>
          </p:txBody>
        </p:sp>
        <p:sp>
          <p:nvSpPr>
            <p:cNvPr id="23712" name="Freeform 157">
              <a:extLst>
                <a:ext uri="{FF2B5EF4-FFF2-40B4-BE49-F238E27FC236}">
                  <a16:creationId xmlns:a16="http://schemas.microsoft.com/office/drawing/2014/main" id="{CD3A7C3F-2488-7CE9-E683-51D2109BCD51}"/>
                </a:ext>
              </a:extLst>
            </p:cNvPr>
            <p:cNvSpPr>
              <a:spLocks/>
            </p:cNvSpPr>
            <p:nvPr/>
          </p:nvSpPr>
          <p:spPr bwMode="auto">
            <a:xfrm>
              <a:off x="3768" y="2620"/>
              <a:ext cx="139" cy="207"/>
            </a:xfrm>
            <a:custGeom>
              <a:avLst/>
              <a:gdLst>
                <a:gd name="T0" fmla="*/ 2147483646 w 72"/>
                <a:gd name="T1" fmla="*/ 2147483646 h 80"/>
                <a:gd name="T2" fmla="*/ 2147483646 w 72"/>
                <a:gd name="T3" fmla="*/ 2147483646 h 80"/>
                <a:gd name="T4" fmla="*/ 2147483646 w 72"/>
                <a:gd name="T5" fmla="*/ 2147483646 h 80"/>
                <a:gd name="T6" fmla="*/ 2147483646 w 72"/>
                <a:gd name="T7" fmla="*/ 2147483646 h 80"/>
                <a:gd name="T8" fmla="*/ 2147483646 w 72"/>
                <a:gd name="T9" fmla="*/ 2147483646 h 80"/>
                <a:gd name="T10" fmla="*/ 2147483646 w 72"/>
                <a:gd name="T11" fmla="*/ 2147483646 h 80"/>
                <a:gd name="T12" fmla="*/ 2147483646 w 72"/>
                <a:gd name="T13" fmla="*/ 2147483646 h 80"/>
                <a:gd name="T14" fmla="*/ 2147483646 w 72"/>
                <a:gd name="T15" fmla="*/ 2147483646 h 80"/>
                <a:gd name="T16" fmla="*/ 2147483646 w 72"/>
                <a:gd name="T17" fmla="*/ 2147483646 h 80"/>
                <a:gd name="T18" fmla="*/ 2147483646 w 72"/>
                <a:gd name="T19" fmla="*/ 2147483646 h 80"/>
                <a:gd name="T20" fmla="*/ 2147483646 w 72"/>
                <a:gd name="T21" fmla="*/ 2147483646 h 80"/>
                <a:gd name="T22" fmla="*/ 2147483646 w 72"/>
                <a:gd name="T23" fmla="*/ 2147483646 h 80"/>
                <a:gd name="T24" fmla="*/ 2147483646 w 72"/>
                <a:gd name="T25" fmla="*/ 2147483646 h 80"/>
                <a:gd name="T26" fmla="*/ 2147483646 w 72"/>
                <a:gd name="T27" fmla="*/ 2147483646 h 80"/>
                <a:gd name="T28" fmla="*/ 774719135 w 72"/>
                <a:gd name="T29" fmla="*/ 2147483646 h 80"/>
                <a:gd name="T30" fmla="*/ 0 w 72"/>
                <a:gd name="T31" fmla="*/ 2147483646 h 80"/>
                <a:gd name="T32" fmla="*/ 401293365 w 72"/>
                <a:gd name="T33" fmla="*/ 2147483646 h 80"/>
                <a:gd name="T34" fmla="*/ 774719135 w 72"/>
                <a:gd name="T35" fmla="*/ 2147483646 h 80"/>
                <a:gd name="T36" fmla="*/ 1180324624 w 72"/>
                <a:gd name="T37" fmla="*/ 2147483646 h 80"/>
                <a:gd name="T38" fmla="*/ 1180324624 w 72"/>
                <a:gd name="T39" fmla="*/ 2147483646 h 80"/>
                <a:gd name="T40" fmla="*/ 1607340020 w 72"/>
                <a:gd name="T41" fmla="*/ 2147483646 h 80"/>
                <a:gd name="T42" fmla="*/ 1607340020 w 72"/>
                <a:gd name="T43" fmla="*/ 2147483646 h 80"/>
                <a:gd name="T44" fmla="*/ 1607340020 w 72"/>
                <a:gd name="T45" fmla="*/ 2147483646 h 80"/>
                <a:gd name="T46" fmla="*/ 1180324624 w 72"/>
                <a:gd name="T47" fmla="*/ 2147483646 h 80"/>
                <a:gd name="T48" fmla="*/ 1180324624 w 72"/>
                <a:gd name="T49" fmla="*/ 2147483646 h 80"/>
                <a:gd name="T50" fmla="*/ 774719135 w 72"/>
                <a:gd name="T51" fmla="*/ 2147483646 h 80"/>
                <a:gd name="T52" fmla="*/ 774719135 w 72"/>
                <a:gd name="T53" fmla="*/ 2147483646 h 80"/>
                <a:gd name="T54" fmla="*/ 774719135 w 72"/>
                <a:gd name="T55" fmla="*/ 0 h 80"/>
                <a:gd name="T56" fmla="*/ 1180324624 w 72"/>
                <a:gd name="T57" fmla="*/ 0 h 80"/>
                <a:gd name="T58" fmla="*/ 1607340020 w 72"/>
                <a:gd name="T59" fmla="*/ 0 h 80"/>
                <a:gd name="T60" fmla="*/ 2012943697 w 72"/>
                <a:gd name="T61" fmla="*/ 0 h 80"/>
                <a:gd name="T62" fmla="*/ 2147483646 w 72"/>
                <a:gd name="T63" fmla="*/ 0 h 80"/>
                <a:gd name="T64" fmla="*/ 2147483646 w 72"/>
                <a:gd name="T65" fmla="*/ 0 h 80"/>
                <a:gd name="T66" fmla="*/ 2147483646 w 72"/>
                <a:gd name="T67" fmla="*/ 0 h 80"/>
                <a:gd name="T68" fmla="*/ 2147483646 w 72"/>
                <a:gd name="T69" fmla="*/ 2147483646 h 80"/>
                <a:gd name="T70" fmla="*/ 2147483646 w 72"/>
                <a:gd name="T71" fmla="*/ 2147483646 h 80"/>
                <a:gd name="T72" fmla="*/ 2147483646 w 72"/>
                <a:gd name="T73" fmla="*/ 2147483646 h 80"/>
                <a:gd name="T74" fmla="*/ 2147483646 w 72"/>
                <a:gd name="T75" fmla="*/ 2147483646 h 80"/>
                <a:gd name="T76" fmla="*/ 2147483646 w 72"/>
                <a:gd name="T77" fmla="*/ 2147483646 h 80"/>
                <a:gd name="T78" fmla="*/ 2147483646 w 72"/>
                <a:gd name="T79" fmla="*/ 2147483646 h 80"/>
                <a:gd name="T80" fmla="*/ 2147483646 w 72"/>
                <a:gd name="T81" fmla="*/ 2147483646 h 80"/>
                <a:gd name="T82" fmla="*/ 2147483646 w 72"/>
                <a:gd name="T83" fmla="*/ 2147483646 h 80"/>
                <a:gd name="T84" fmla="*/ 2147483646 w 72"/>
                <a:gd name="T85" fmla="*/ 2147483646 h 80"/>
                <a:gd name="T86" fmla="*/ 2147483646 w 72"/>
                <a:gd name="T87" fmla="*/ 2147483646 h 80"/>
                <a:gd name="T88" fmla="*/ 2147483646 w 72"/>
                <a:gd name="T89" fmla="*/ 2147483646 h 80"/>
                <a:gd name="T90" fmla="*/ 2147483646 w 72"/>
                <a:gd name="T91" fmla="*/ 2147483646 h 80"/>
                <a:gd name="T92" fmla="*/ 2147483646 w 72"/>
                <a:gd name="T93" fmla="*/ 2147483646 h 80"/>
                <a:gd name="T94" fmla="*/ 2147483646 w 72"/>
                <a:gd name="T95" fmla="*/ 2147483646 h 80"/>
                <a:gd name="T96" fmla="*/ 2147483646 w 72"/>
                <a:gd name="T97" fmla="*/ 2147483646 h 80"/>
                <a:gd name="T98" fmla="*/ 2147483646 w 72"/>
                <a:gd name="T99" fmla="*/ 2147483646 h 80"/>
                <a:gd name="T100" fmla="*/ 2147483646 w 72"/>
                <a:gd name="T101" fmla="*/ 2147483646 h 8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2"/>
                <a:gd name="T154" fmla="*/ 0 h 80"/>
                <a:gd name="T155" fmla="*/ 72 w 72"/>
                <a:gd name="T156" fmla="*/ 80 h 8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2" h="80">
                  <a:moveTo>
                    <a:pt x="72" y="52"/>
                  </a:moveTo>
                  <a:lnTo>
                    <a:pt x="72" y="56"/>
                  </a:lnTo>
                  <a:lnTo>
                    <a:pt x="68" y="56"/>
                  </a:lnTo>
                  <a:lnTo>
                    <a:pt x="68" y="60"/>
                  </a:lnTo>
                  <a:lnTo>
                    <a:pt x="64" y="60"/>
                  </a:lnTo>
                  <a:lnTo>
                    <a:pt x="60" y="64"/>
                  </a:lnTo>
                  <a:lnTo>
                    <a:pt x="60" y="68"/>
                  </a:lnTo>
                  <a:lnTo>
                    <a:pt x="56" y="72"/>
                  </a:lnTo>
                  <a:lnTo>
                    <a:pt x="56" y="76"/>
                  </a:lnTo>
                  <a:lnTo>
                    <a:pt x="52" y="80"/>
                  </a:lnTo>
                  <a:lnTo>
                    <a:pt x="48" y="76"/>
                  </a:lnTo>
                  <a:lnTo>
                    <a:pt x="40" y="68"/>
                  </a:lnTo>
                  <a:lnTo>
                    <a:pt x="40" y="64"/>
                  </a:lnTo>
                  <a:lnTo>
                    <a:pt x="24" y="56"/>
                  </a:lnTo>
                  <a:lnTo>
                    <a:pt x="8" y="48"/>
                  </a:lnTo>
                  <a:lnTo>
                    <a:pt x="0" y="48"/>
                  </a:lnTo>
                  <a:lnTo>
                    <a:pt x="4" y="36"/>
                  </a:lnTo>
                  <a:lnTo>
                    <a:pt x="8" y="32"/>
                  </a:lnTo>
                  <a:lnTo>
                    <a:pt x="12" y="32"/>
                  </a:lnTo>
                  <a:lnTo>
                    <a:pt x="12" y="28"/>
                  </a:lnTo>
                  <a:lnTo>
                    <a:pt x="16" y="24"/>
                  </a:lnTo>
                  <a:lnTo>
                    <a:pt x="16" y="20"/>
                  </a:lnTo>
                  <a:lnTo>
                    <a:pt x="16" y="16"/>
                  </a:lnTo>
                  <a:lnTo>
                    <a:pt x="12" y="12"/>
                  </a:lnTo>
                  <a:lnTo>
                    <a:pt x="12" y="8"/>
                  </a:lnTo>
                  <a:lnTo>
                    <a:pt x="8" y="8"/>
                  </a:lnTo>
                  <a:lnTo>
                    <a:pt x="8" y="4"/>
                  </a:lnTo>
                  <a:lnTo>
                    <a:pt x="8" y="0"/>
                  </a:lnTo>
                  <a:lnTo>
                    <a:pt x="12" y="0"/>
                  </a:lnTo>
                  <a:lnTo>
                    <a:pt x="16" y="0"/>
                  </a:lnTo>
                  <a:lnTo>
                    <a:pt x="20" y="0"/>
                  </a:lnTo>
                  <a:lnTo>
                    <a:pt x="24" y="0"/>
                  </a:lnTo>
                  <a:lnTo>
                    <a:pt x="28" y="0"/>
                  </a:lnTo>
                  <a:lnTo>
                    <a:pt x="32" y="0"/>
                  </a:lnTo>
                  <a:lnTo>
                    <a:pt x="44" y="8"/>
                  </a:lnTo>
                  <a:lnTo>
                    <a:pt x="48" y="8"/>
                  </a:lnTo>
                  <a:lnTo>
                    <a:pt x="52" y="8"/>
                  </a:lnTo>
                  <a:lnTo>
                    <a:pt x="56" y="8"/>
                  </a:lnTo>
                  <a:lnTo>
                    <a:pt x="60" y="4"/>
                  </a:lnTo>
                  <a:lnTo>
                    <a:pt x="64" y="4"/>
                  </a:lnTo>
                  <a:lnTo>
                    <a:pt x="68" y="4"/>
                  </a:lnTo>
                  <a:lnTo>
                    <a:pt x="72" y="4"/>
                  </a:lnTo>
                  <a:lnTo>
                    <a:pt x="68" y="16"/>
                  </a:lnTo>
                  <a:lnTo>
                    <a:pt x="68" y="20"/>
                  </a:lnTo>
                  <a:lnTo>
                    <a:pt x="68" y="24"/>
                  </a:lnTo>
                  <a:lnTo>
                    <a:pt x="68" y="28"/>
                  </a:lnTo>
                  <a:lnTo>
                    <a:pt x="68" y="32"/>
                  </a:lnTo>
                  <a:lnTo>
                    <a:pt x="68" y="36"/>
                  </a:lnTo>
                  <a:lnTo>
                    <a:pt x="68" y="44"/>
                  </a:lnTo>
                  <a:lnTo>
                    <a:pt x="68" y="48"/>
                  </a:lnTo>
                  <a:lnTo>
                    <a:pt x="72" y="52"/>
                  </a:lnTo>
                  <a:close/>
                </a:path>
              </a:pathLst>
            </a:custGeom>
            <a:solidFill>
              <a:srgbClr val="CCFFFF"/>
            </a:solidFill>
            <a:ln w="6350">
              <a:solidFill>
                <a:srgbClr val="CCFFFF"/>
              </a:solidFill>
              <a:prstDash val="solid"/>
              <a:round/>
              <a:headEnd/>
              <a:tailEnd/>
            </a:ln>
          </p:spPr>
          <p:txBody>
            <a:bodyPr/>
            <a:lstStyle/>
            <a:p>
              <a:endParaRPr lang="it-IT"/>
            </a:p>
          </p:txBody>
        </p:sp>
        <p:sp>
          <p:nvSpPr>
            <p:cNvPr id="23713" name="Freeform 158">
              <a:extLst>
                <a:ext uri="{FF2B5EF4-FFF2-40B4-BE49-F238E27FC236}">
                  <a16:creationId xmlns:a16="http://schemas.microsoft.com/office/drawing/2014/main" id="{B03533A5-08A1-141F-4FFA-822182202A37}"/>
                </a:ext>
              </a:extLst>
            </p:cNvPr>
            <p:cNvSpPr>
              <a:spLocks/>
            </p:cNvSpPr>
            <p:nvPr/>
          </p:nvSpPr>
          <p:spPr bwMode="auto">
            <a:xfrm>
              <a:off x="3707" y="2631"/>
              <a:ext cx="93" cy="124"/>
            </a:xfrm>
            <a:custGeom>
              <a:avLst/>
              <a:gdLst>
                <a:gd name="T0" fmla="*/ 0 w 48"/>
                <a:gd name="T1" fmla="*/ 2147483646 h 48"/>
                <a:gd name="T2" fmla="*/ 0 w 48"/>
                <a:gd name="T3" fmla="*/ 2147483646 h 48"/>
                <a:gd name="T4" fmla="*/ 0 w 48"/>
                <a:gd name="T5" fmla="*/ 2147483646 h 48"/>
                <a:gd name="T6" fmla="*/ 0 w 48"/>
                <a:gd name="T7" fmla="*/ 2147483646 h 48"/>
                <a:gd name="T8" fmla="*/ 0 w 48"/>
                <a:gd name="T9" fmla="*/ 2147483646 h 48"/>
                <a:gd name="T10" fmla="*/ 469581163 w 48"/>
                <a:gd name="T11" fmla="*/ 2147483646 h 48"/>
                <a:gd name="T12" fmla="*/ 909813503 w 48"/>
                <a:gd name="T13" fmla="*/ 2147483646 h 48"/>
                <a:gd name="T14" fmla="*/ 1762763662 w 48"/>
                <a:gd name="T15" fmla="*/ 2147483646 h 48"/>
                <a:gd name="T16" fmla="*/ 1762763662 w 48"/>
                <a:gd name="T17" fmla="*/ 2147483646 h 48"/>
                <a:gd name="T18" fmla="*/ 1321944780 w 48"/>
                <a:gd name="T19" fmla="*/ 2147483646 h 48"/>
                <a:gd name="T20" fmla="*/ 1321944780 w 48"/>
                <a:gd name="T21" fmla="*/ 2147483646 h 48"/>
                <a:gd name="T22" fmla="*/ 1321944780 w 48"/>
                <a:gd name="T23" fmla="*/ 2147483646 h 48"/>
                <a:gd name="T24" fmla="*/ 1321944780 w 48"/>
                <a:gd name="T25" fmla="*/ 2147483646 h 48"/>
                <a:gd name="T26" fmla="*/ 1762763662 w 48"/>
                <a:gd name="T27" fmla="*/ 2147483646 h 48"/>
                <a:gd name="T28" fmla="*/ 2147483646 w 48"/>
                <a:gd name="T29" fmla="*/ 2147483646 h 48"/>
                <a:gd name="T30" fmla="*/ 2147483646 w 48"/>
                <a:gd name="T31" fmla="*/ 2147483646 h 48"/>
                <a:gd name="T32" fmla="*/ 2147483646 w 48"/>
                <a:gd name="T33" fmla="*/ 0 h 48"/>
                <a:gd name="T34" fmla="*/ 2147483646 w 48"/>
                <a:gd name="T35" fmla="*/ 0 h 48"/>
                <a:gd name="T36" fmla="*/ 2147483646 w 48"/>
                <a:gd name="T37" fmla="*/ 2147483646 h 48"/>
                <a:gd name="T38" fmla="*/ 2147483646 w 48"/>
                <a:gd name="T39" fmla="*/ 2147483646 h 48"/>
                <a:gd name="T40" fmla="*/ 2147483646 w 48"/>
                <a:gd name="T41" fmla="*/ 0 h 48"/>
                <a:gd name="T42" fmla="*/ 2147483646 w 48"/>
                <a:gd name="T43" fmla="*/ 0 h 48"/>
                <a:gd name="T44" fmla="*/ 2147483646 w 48"/>
                <a:gd name="T45" fmla="*/ 2147483646 h 48"/>
                <a:gd name="T46" fmla="*/ 2147483646 w 48"/>
                <a:gd name="T47" fmla="*/ 2147483646 h 48"/>
                <a:gd name="T48" fmla="*/ 2147483646 w 48"/>
                <a:gd name="T49" fmla="*/ 2147483646 h 48"/>
                <a:gd name="T50" fmla="*/ 2147483646 w 48"/>
                <a:gd name="T51" fmla="*/ 2147483646 h 48"/>
                <a:gd name="T52" fmla="*/ 2147483646 w 48"/>
                <a:gd name="T53" fmla="*/ 2147483646 h 48"/>
                <a:gd name="T54" fmla="*/ 2147483646 w 48"/>
                <a:gd name="T55" fmla="*/ 2147483646 h 48"/>
                <a:gd name="T56" fmla="*/ 2147483646 w 48"/>
                <a:gd name="T57" fmla="*/ 2147483646 h 48"/>
                <a:gd name="T58" fmla="*/ 2147483646 w 48"/>
                <a:gd name="T59" fmla="*/ 2147483646 h 48"/>
                <a:gd name="T60" fmla="*/ 2147483646 w 48"/>
                <a:gd name="T61" fmla="*/ 2147483646 h 48"/>
                <a:gd name="T62" fmla="*/ 2147483646 w 48"/>
                <a:gd name="T63" fmla="*/ 2147483646 h 48"/>
                <a:gd name="T64" fmla="*/ 2147483646 w 48"/>
                <a:gd name="T65" fmla="*/ 2147483646 h 48"/>
                <a:gd name="T66" fmla="*/ 1762763662 w 48"/>
                <a:gd name="T67" fmla="*/ 2147483646 h 48"/>
                <a:gd name="T68" fmla="*/ 909813503 w 48"/>
                <a:gd name="T69" fmla="*/ 2147483646 h 48"/>
                <a:gd name="T70" fmla="*/ 469581163 w 48"/>
                <a:gd name="T71" fmla="*/ 2147483646 h 48"/>
                <a:gd name="T72" fmla="*/ 0 w 48"/>
                <a:gd name="T73" fmla="*/ 2147483646 h 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
                <a:gd name="T112" fmla="*/ 0 h 48"/>
                <a:gd name="T113" fmla="*/ 48 w 48"/>
                <a:gd name="T114" fmla="*/ 48 h 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 h="48">
                  <a:moveTo>
                    <a:pt x="0" y="48"/>
                  </a:moveTo>
                  <a:lnTo>
                    <a:pt x="0" y="44"/>
                  </a:lnTo>
                  <a:lnTo>
                    <a:pt x="0" y="40"/>
                  </a:lnTo>
                  <a:lnTo>
                    <a:pt x="0" y="36"/>
                  </a:lnTo>
                  <a:lnTo>
                    <a:pt x="0" y="32"/>
                  </a:lnTo>
                  <a:lnTo>
                    <a:pt x="4" y="28"/>
                  </a:lnTo>
                  <a:lnTo>
                    <a:pt x="8" y="24"/>
                  </a:lnTo>
                  <a:lnTo>
                    <a:pt x="16" y="20"/>
                  </a:lnTo>
                  <a:lnTo>
                    <a:pt x="16" y="16"/>
                  </a:lnTo>
                  <a:lnTo>
                    <a:pt x="12" y="16"/>
                  </a:lnTo>
                  <a:lnTo>
                    <a:pt x="12" y="12"/>
                  </a:lnTo>
                  <a:lnTo>
                    <a:pt x="12" y="8"/>
                  </a:lnTo>
                  <a:lnTo>
                    <a:pt x="12" y="4"/>
                  </a:lnTo>
                  <a:lnTo>
                    <a:pt x="16" y="4"/>
                  </a:lnTo>
                  <a:lnTo>
                    <a:pt x="20" y="4"/>
                  </a:lnTo>
                  <a:lnTo>
                    <a:pt x="24" y="4"/>
                  </a:lnTo>
                  <a:lnTo>
                    <a:pt x="28" y="0"/>
                  </a:lnTo>
                  <a:lnTo>
                    <a:pt x="32" y="0"/>
                  </a:lnTo>
                  <a:lnTo>
                    <a:pt x="32" y="4"/>
                  </a:lnTo>
                  <a:lnTo>
                    <a:pt x="36" y="4"/>
                  </a:lnTo>
                  <a:lnTo>
                    <a:pt x="36" y="0"/>
                  </a:lnTo>
                  <a:lnTo>
                    <a:pt x="40" y="0"/>
                  </a:lnTo>
                  <a:lnTo>
                    <a:pt x="40" y="4"/>
                  </a:lnTo>
                  <a:lnTo>
                    <a:pt x="44" y="4"/>
                  </a:lnTo>
                  <a:lnTo>
                    <a:pt x="44" y="8"/>
                  </a:lnTo>
                  <a:lnTo>
                    <a:pt x="48" y="12"/>
                  </a:lnTo>
                  <a:lnTo>
                    <a:pt x="48" y="16"/>
                  </a:lnTo>
                  <a:lnTo>
                    <a:pt x="48" y="20"/>
                  </a:lnTo>
                  <a:lnTo>
                    <a:pt x="44" y="24"/>
                  </a:lnTo>
                  <a:lnTo>
                    <a:pt x="44" y="28"/>
                  </a:lnTo>
                  <a:lnTo>
                    <a:pt x="40" y="28"/>
                  </a:lnTo>
                  <a:lnTo>
                    <a:pt x="36" y="32"/>
                  </a:lnTo>
                  <a:lnTo>
                    <a:pt x="32" y="44"/>
                  </a:lnTo>
                  <a:lnTo>
                    <a:pt x="16" y="44"/>
                  </a:lnTo>
                  <a:lnTo>
                    <a:pt x="8" y="44"/>
                  </a:lnTo>
                  <a:lnTo>
                    <a:pt x="4" y="48"/>
                  </a:lnTo>
                  <a:lnTo>
                    <a:pt x="0" y="48"/>
                  </a:lnTo>
                  <a:close/>
                </a:path>
              </a:pathLst>
            </a:custGeom>
            <a:solidFill>
              <a:srgbClr val="CCFFFF"/>
            </a:solidFill>
            <a:ln w="6350">
              <a:solidFill>
                <a:srgbClr val="CCFFFF"/>
              </a:solidFill>
              <a:prstDash val="solid"/>
              <a:round/>
              <a:headEnd/>
              <a:tailEnd/>
            </a:ln>
          </p:spPr>
          <p:txBody>
            <a:bodyPr/>
            <a:lstStyle/>
            <a:p>
              <a:endParaRPr lang="it-IT"/>
            </a:p>
          </p:txBody>
        </p:sp>
        <p:sp>
          <p:nvSpPr>
            <p:cNvPr id="23714" name="Freeform 159">
              <a:extLst>
                <a:ext uri="{FF2B5EF4-FFF2-40B4-BE49-F238E27FC236}">
                  <a16:creationId xmlns:a16="http://schemas.microsoft.com/office/drawing/2014/main" id="{4B0967E2-D797-2A5D-FD79-A63C49E6CC73}"/>
                </a:ext>
              </a:extLst>
            </p:cNvPr>
            <p:cNvSpPr>
              <a:spLocks noEditPoints="1"/>
            </p:cNvSpPr>
            <p:nvPr/>
          </p:nvSpPr>
          <p:spPr bwMode="auto">
            <a:xfrm>
              <a:off x="4797" y="2590"/>
              <a:ext cx="751" cy="360"/>
            </a:xfrm>
            <a:custGeom>
              <a:avLst/>
              <a:gdLst>
                <a:gd name="T0" fmla="*/ 2147483646 w 392"/>
                <a:gd name="T1" fmla="*/ 2147483646 h 140"/>
                <a:gd name="T2" fmla="*/ 2147483646 w 392"/>
                <a:gd name="T3" fmla="*/ 2147483646 h 140"/>
                <a:gd name="T4" fmla="*/ 2147483646 w 392"/>
                <a:gd name="T5" fmla="*/ 2147483646 h 140"/>
                <a:gd name="T6" fmla="*/ 2147483646 w 392"/>
                <a:gd name="T7" fmla="*/ 2147483646 h 140"/>
                <a:gd name="T8" fmla="*/ 2147483646 w 392"/>
                <a:gd name="T9" fmla="*/ 2147483646 h 140"/>
                <a:gd name="T10" fmla="*/ 2147483646 w 392"/>
                <a:gd name="T11" fmla="*/ 2147483646 h 140"/>
                <a:gd name="T12" fmla="*/ 2147483646 w 392"/>
                <a:gd name="T13" fmla="*/ 2147483646 h 140"/>
                <a:gd name="T14" fmla="*/ 2147483646 w 392"/>
                <a:gd name="T15" fmla="*/ 2147483646 h 140"/>
                <a:gd name="T16" fmla="*/ 2147483646 w 392"/>
                <a:gd name="T17" fmla="*/ 2147483646 h 140"/>
                <a:gd name="T18" fmla="*/ 2147483646 w 392"/>
                <a:gd name="T19" fmla="*/ 2147483646 h 140"/>
                <a:gd name="T20" fmla="*/ 2147483646 w 392"/>
                <a:gd name="T21" fmla="*/ 2147483646 h 140"/>
                <a:gd name="T22" fmla="*/ 2147483646 w 392"/>
                <a:gd name="T23" fmla="*/ 2147483646 h 140"/>
                <a:gd name="T24" fmla="*/ 2147483646 w 392"/>
                <a:gd name="T25" fmla="*/ 2147483646 h 140"/>
                <a:gd name="T26" fmla="*/ 2147483646 w 392"/>
                <a:gd name="T27" fmla="*/ 2147483646 h 140"/>
                <a:gd name="T28" fmla="*/ 2147483646 w 392"/>
                <a:gd name="T29" fmla="*/ 2147483646 h 140"/>
                <a:gd name="T30" fmla="*/ 2147483646 w 392"/>
                <a:gd name="T31" fmla="*/ 2147483646 h 140"/>
                <a:gd name="T32" fmla="*/ 2147483646 w 392"/>
                <a:gd name="T33" fmla="*/ 2147483646 h 140"/>
                <a:gd name="T34" fmla="*/ 2147483646 w 392"/>
                <a:gd name="T35" fmla="*/ 2147483646 h 140"/>
                <a:gd name="T36" fmla="*/ 2147483646 w 392"/>
                <a:gd name="T37" fmla="*/ 2147483646 h 140"/>
                <a:gd name="T38" fmla="*/ 2147483646 w 392"/>
                <a:gd name="T39" fmla="*/ 2147483646 h 140"/>
                <a:gd name="T40" fmla="*/ 2147483646 w 392"/>
                <a:gd name="T41" fmla="*/ 2147483646 h 140"/>
                <a:gd name="T42" fmla="*/ 1600306532 w 392"/>
                <a:gd name="T43" fmla="*/ 2147483646 h 140"/>
                <a:gd name="T44" fmla="*/ 0 w 392"/>
                <a:gd name="T45" fmla="*/ 2147483646 h 140"/>
                <a:gd name="T46" fmla="*/ 1937972775 w 392"/>
                <a:gd name="T47" fmla="*/ 2147483646 h 140"/>
                <a:gd name="T48" fmla="*/ 2147483646 w 392"/>
                <a:gd name="T49" fmla="*/ 2147483646 h 140"/>
                <a:gd name="T50" fmla="*/ 2147483646 w 392"/>
                <a:gd name="T51" fmla="*/ 2147483646 h 140"/>
                <a:gd name="T52" fmla="*/ 2147483646 w 392"/>
                <a:gd name="T53" fmla="*/ 2147483646 h 140"/>
                <a:gd name="T54" fmla="*/ 2147483646 w 392"/>
                <a:gd name="T55" fmla="*/ 2147483646 h 140"/>
                <a:gd name="T56" fmla="*/ 2147483646 w 392"/>
                <a:gd name="T57" fmla="*/ 2147483646 h 140"/>
                <a:gd name="T58" fmla="*/ 2147483646 w 392"/>
                <a:gd name="T59" fmla="*/ 2147483646 h 140"/>
                <a:gd name="T60" fmla="*/ 2147483646 w 392"/>
                <a:gd name="T61" fmla="*/ 2147483646 h 140"/>
                <a:gd name="T62" fmla="*/ 2147483646 w 392"/>
                <a:gd name="T63" fmla="*/ 2147483646 h 140"/>
                <a:gd name="T64" fmla="*/ 2147483646 w 392"/>
                <a:gd name="T65" fmla="*/ 2147483646 h 140"/>
                <a:gd name="T66" fmla="*/ 2147483646 w 392"/>
                <a:gd name="T67" fmla="*/ 2147483646 h 140"/>
                <a:gd name="T68" fmla="*/ 2147483646 w 392"/>
                <a:gd name="T69" fmla="*/ 2147483646 h 140"/>
                <a:gd name="T70" fmla="*/ 2147483646 w 392"/>
                <a:gd name="T71" fmla="*/ 2147483646 h 140"/>
                <a:gd name="T72" fmla="*/ 2147483646 w 392"/>
                <a:gd name="T73" fmla="*/ 2147483646 h 140"/>
                <a:gd name="T74" fmla="*/ 2147483646 w 392"/>
                <a:gd name="T75" fmla="*/ 2147483646 h 140"/>
                <a:gd name="T76" fmla="*/ 2147483646 w 392"/>
                <a:gd name="T77" fmla="*/ 2147483646 h 140"/>
                <a:gd name="T78" fmla="*/ 2147483646 w 392"/>
                <a:gd name="T79" fmla="*/ 2147483646 h 140"/>
                <a:gd name="T80" fmla="*/ 2147483646 w 392"/>
                <a:gd name="T81" fmla="*/ 2147483646 h 140"/>
                <a:gd name="T82" fmla="*/ 2147483646 w 392"/>
                <a:gd name="T83" fmla="*/ 2147483646 h 140"/>
                <a:gd name="T84" fmla="*/ 2147483646 w 392"/>
                <a:gd name="T85" fmla="*/ 2147483646 h 140"/>
                <a:gd name="T86" fmla="*/ 2147483646 w 392"/>
                <a:gd name="T87" fmla="*/ 2147483646 h 140"/>
                <a:gd name="T88" fmla="*/ 2147483646 w 392"/>
                <a:gd name="T89" fmla="*/ 2147483646 h 140"/>
                <a:gd name="T90" fmla="*/ 2147483646 w 392"/>
                <a:gd name="T91" fmla="*/ 2147483646 h 140"/>
                <a:gd name="T92" fmla="*/ 2147483646 w 392"/>
                <a:gd name="T93" fmla="*/ 2147483646 h 140"/>
                <a:gd name="T94" fmla="*/ 2147483646 w 392"/>
                <a:gd name="T95" fmla="*/ 2147483646 h 140"/>
                <a:gd name="T96" fmla="*/ 2147483646 w 392"/>
                <a:gd name="T97" fmla="*/ 2147483646 h 140"/>
                <a:gd name="T98" fmla="*/ 2147483646 w 392"/>
                <a:gd name="T99" fmla="*/ 2147483646 h 140"/>
                <a:gd name="T100" fmla="*/ 2147483646 w 392"/>
                <a:gd name="T101" fmla="*/ 2147483646 h 140"/>
                <a:gd name="T102" fmla="*/ 2147483646 w 392"/>
                <a:gd name="T103" fmla="*/ 2147483646 h 140"/>
                <a:gd name="T104" fmla="*/ 2147483646 w 392"/>
                <a:gd name="T105" fmla="*/ 2147483646 h 140"/>
                <a:gd name="T106" fmla="*/ 2147483646 w 392"/>
                <a:gd name="T107" fmla="*/ 2147483646 h 140"/>
                <a:gd name="T108" fmla="*/ 2147483646 w 392"/>
                <a:gd name="T109" fmla="*/ 2147483646 h 140"/>
                <a:gd name="T110" fmla="*/ 2147483646 w 392"/>
                <a:gd name="T111" fmla="*/ 2147483646 h 1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92"/>
                <a:gd name="T169" fmla="*/ 0 h 140"/>
                <a:gd name="T170" fmla="*/ 392 w 392"/>
                <a:gd name="T171" fmla="*/ 140 h 14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92" h="140">
                  <a:moveTo>
                    <a:pt x="392" y="72"/>
                  </a:moveTo>
                  <a:lnTo>
                    <a:pt x="392" y="104"/>
                  </a:lnTo>
                  <a:lnTo>
                    <a:pt x="392" y="108"/>
                  </a:lnTo>
                  <a:lnTo>
                    <a:pt x="392" y="112"/>
                  </a:lnTo>
                  <a:lnTo>
                    <a:pt x="392" y="116"/>
                  </a:lnTo>
                  <a:lnTo>
                    <a:pt x="392" y="128"/>
                  </a:lnTo>
                  <a:lnTo>
                    <a:pt x="388" y="124"/>
                  </a:lnTo>
                  <a:lnTo>
                    <a:pt x="384" y="120"/>
                  </a:lnTo>
                  <a:lnTo>
                    <a:pt x="380" y="120"/>
                  </a:lnTo>
                  <a:lnTo>
                    <a:pt x="376" y="120"/>
                  </a:lnTo>
                  <a:lnTo>
                    <a:pt x="376" y="116"/>
                  </a:lnTo>
                  <a:lnTo>
                    <a:pt x="372" y="112"/>
                  </a:lnTo>
                  <a:lnTo>
                    <a:pt x="376" y="112"/>
                  </a:lnTo>
                  <a:lnTo>
                    <a:pt x="376" y="108"/>
                  </a:lnTo>
                  <a:lnTo>
                    <a:pt x="372" y="108"/>
                  </a:lnTo>
                  <a:lnTo>
                    <a:pt x="372" y="104"/>
                  </a:lnTo>
                  <a:lnTo>
                    <a:pt x="368" y="96"/>
                  </a:lnTo>
                  <a:lnTo>
                    <a:pt x="364" y="96"/>
                  </a:lnTo>
                  <a:lnTo>
                    <a:pt x="364" y="92"/>
                  </a:lnTo>
                  <a:lnTo>
                    <a:pt x="360" y="92"/>
                  </a:lnTo>
                  <a:lnTo>
                    <a:pt x="352" y="92"/>
                  </a:lnTo>
                  <a:lnTo>
                    <a:pt x="348" y="88"/>
                  </a:lnTo>
                  <a:lnTo>
                    <a:pt x="344" y="88"/>
                  </a:lnTo>
                  <a:lnTo>
                    <a:pt x="340" y="88"/>
                  </a:lnTo>
                  <a:lnTo>
                    <a:pt x="340" y="84"/>
                  </a:lnTo>
                  <a:lnTo>
                    <a:pt x="336" y="84"/>
                  </a:lnTo>
                  <a:lnTo>
                    <a:pt x="332" y="84"/>
                  </a:lnTo>
                  <a:lnTo>
                    <a:pt x="332" y="80"/>
                  </a:lnTo>
                  <a:lnTo>
                    <a:pt x="332" y="76"/>
                  </a:lnTo>
                  <a:lnTo>
                    <a:pt x="328" y="80"/>
                  </a:lnTo>
                  <a:lnTo>
                    <a:pt x="328" y="84"/>
                  </a:lnTo>
                  <a:lnTo>
                    <a:pt x="324" y="88"/>
                  </a:lnTo>
                  <a:lnTo>
                    <a:pt x="324" y="84"/>
                  </a:lnTo>
                  <a:lnTo>
                    <a:pt x="324" y="80"/>
                  </a:lnTo>
                  <a:lnTo>
                    <a:pt x="320" y="76"/>
                  </a:lnTo>
                  <a:lnTo>
                    <a:pt x="316" y="76"/>
                  </a:lnTo>
                  <a:lnTo>
                    <a:pt x="316" y="72"/>
                  </a:lnTo>
                  <a:lnTo>
                    <a:pt x="320" y="76"/>
                  </a:lnTo>
                  <a:lnTo>
                    <a:pt x="324" y="76"/>
                  </a:lnTo>
                  <a:lnTo>
                    <a:pt x="324" y="72"/>
                  </a:lnTo>
                  <a:lnTo>
                    <a:pt x="328" y="72"/>
                  </a:lnTo>
                  <a:lnTo>
                    <a:pt x="332" y="72"/>
                  </a:lnTo>
                  <a:lnTo>
                    <a:pt x="332" y="68"/>
                  </a:lnTo>
                  <a:lnTo>
                    <a:pt x="328" y="72"/>
                  </a:lnTo>
                  <a:lnTo>
                    <a:pt x="324" y="72"/>
                  </a:lnTo>
                  <a:lnTo>
                    <a:pt x="320" y="72"/>
                  </a:lnTo>
                  <a:lnTo>
                    <a:pt x="316" y="72"/>
                  </a:lnTo>
                  <a:lnTo>
                    <a:pt x="316" y="68"/>
                  </a:lnTo>
                  <a:lnTo>
                    <a:pt x="316" y="64"/>
                  </a:lnTo>
                  <a:lnTo>
                    <a:pt x="312" y="64"/>
                  </a:lnTo>
                  <a:lnTo>
                    <a:pt x="308" y="64"/>
                  </a:lnTo>
                  <a:lnTo>
                    <a:pt x="308" y="60"/>
                  </a:lnTo>
                  <a:lnTo>
                    <a:pt x="312" y="60"/>
                  </a:lnTo>
                  <a:lnTo>
                    <a:pt x="316" y="56"/>
                  </a:lnTo>
                  <a:lnTo>
                    <a:pt x="320" y="56"/>
                  </a:lnTo>
                  <a:lnTo>
                    <a:pt x="328" y="56"/>
                  </a:lnTo>
                  <a:lnTo>
                    <a:pt x="332" y="60"/>
                  </a:lnTo>
                  <a:lnTo>
                    <a:pt x="336" y="64"/>
                  </a:lnTo>
                  <a:lnTo>
                    <a:pt x="332" y="64"/>
                  </a:lnTo>
                  <a:lnTo>
                    <a:pt x="332" y="68"/>
                  </a:lnTo>
                  <a:lnTo>
                    <a:pt x="336" y="72"/>
                  </a:lnTo>
                  <a:lnTo>
                    <a:pt x="336" y="76"/>
                  </a:lnTo>
                  <a:lnTo>
                    <a:pt x="340" y="72"/>
                  </a:lnTo>
                  <a:lnTo>
                    <a:pt x="340" y="76"/>
                  </a:lnTo>
                  <a:lnTo>
                    <a:pt x="340" y="80"/>
                  </a:lnTo>
                  <a:lnTo>
                    <a:pt x="344" y="80"/>
                  </a:lnTo>
                  <a:lnTo>
                    <a:pt x="348" y="80"/>
                  </a:lnTo>
                  <a:lnTo>
                    <a:pt x="348" y="76"/>
                  </a:lnTo>
                  <a:lnTo>
                    <a:pt x="352" y="72"/>
                  </a:lnTo>
                  <a:lnTo>
                    <a:pt x="356" y="72"/>
                  </a:lnTo>
                  <a:lnTo>
                    <a:pt x="360" y="68"/>
                  </a:lnTo>
                  <a:lnTo>
                    <a:pt x="364" y="64"/>
                  </a:lnTo>
                  <a:lnTo>
                    <a:pt x="368" y="64"/>
                  </a:lnTo>
                  <a:lnTo>
                    <a:pt x="372" y="68"/>
                  </a:lnTo>
                  <a:lnTo>
                    <a:pt x="380" y="72"/>
                  </a:lnTo>
                  <a:lnTo>
                    <a:pt x="388" y="72"/>
                  </a:lnTo>
                  <a:lnTo>
                    <a:pt x="392" y="72"/>
                  </a:lnTo>
                  <a:close/>
                  <a:moveTo>
                    <a:pt x="304" y="84"/>
                  </a:moveTo>
                  <a:lnTo>
                    <a:pt x="300" y="80"/>
                  </a:lnTo>
                  <a:lnTo>
                    <a:pt x="296" y="80"/>
                  </a:lnTo>
                  <a:lnTo>
                    <a:pt x="292" y="80"/>
                  </a:lnTo>
                  <a:lnTo>
                    <a:pt x="288" y="76"/>
                  </a:lnTo>
                  <a:lnTo>
                    <a:pt x="288" y="80"/>
                  </a:lnTo>
                  <a:lnTo>
                    <a:pt x="284" y="80"/>
                  </a:lnTo>
                  <a:lnTo>
                    <a:pt x="284" y="76"/>
                  </a:lnTo>
                  <a:lnTo>
                    <a:pt x="280" y="76"/>
                  </a:lnTo>
                  <a:lnTo>
                    <a:pt x="284" y="76"/>
                  </a:lnTo>
                  <a:lnTo>
                    <a:pt x="288" y="76"/>
                  </a:lnTo>
                  <a:lnTo>
                    <a:pt x="292" y="76"/>
                  </a:lnTo>
                  <a:lnTo>
                    <a:pt x="296" y="76"/>
                  </a:lnTo>
                  <a:lnTo>
                    <a:pt x="300" y="76"/>
                  </a:lnTo>
                  <a:lnTo>
                    <a:pt x="304" y="80"/>
                  </a:lnTo>
                  <a:lnTo>
                    <a:pt x="304" y="84"/>
                  </a:lnTo>
                  <a:close/>
                  <a:moveTo>
                    <a:pt x="268" y="84"/>
                  </a:moveTo>
                  <a:lnTo>
                    <a:pt x="264" y="80"/>
                  </a:lnTo>
                  <a:lnTo>
                    <a:pt x="268" y="76"/>
                  </a:lnTo>
                  <a:lnTo>
                    <a:pt x="272" y="76"/>
                  </a:lnTo>
                  <a:lnTo>
                    <a:pt x="272" y="80"/>
                  </a:lnTo>
                  <a:lnTo>
                    <a:pt x="276" y="80"/>
                  </a:lnTo>
                  <a:lnTo>
                    <a:pt x="272" y="80"/>
                  </a:lnTo>
                  <a:lnTo>
                    <a:pt x="272" y="84"/>
                  </a:lnTo>
                  <a:lnTo>
                    <a:pt x="268" y="84"/>
                  </a:lnTo>
                  <a:close/>
                  <a:moveTo>
                    <a:pt x="368" y="124"/>
                  </a:moveTo>
                  <a:lnTo>
                    <a:pt x="364" y="124"/>
                  </a:lnTo>
                  <a:lnTo>
                    <a:pt x="368" y="120"/>
                  </a:lnTo>
                  <a:lnTo>
                    <a:pt x="368" y="116"/>
                  </a:lnTo>
                  <a:lnTo>
                    <a:pt x="372" y="116"/>
                  </a:lnTo>
                  <a:lnTo>
                    <a:pt x="376" y="116"/>
                  </a:lnTo>
                  <a:lnTo>
                    <a:pt x="372" y="120"/>
                  </a:lnTo>
                  <a:lnTo>
                    <a:pt x="372" y="124"/>
                  </a:lnTo>
                  <a:lnTo>
                    <a:pt x="368" y="124"/>
                  </a:lnTo>
                  <a:close/>
                  <a:moveTo>
                    <a:pt x="236" y="124"/>
                  </a:moveTo>
                  <a:lnTo>
                    <a:pt x="232" y="124"/>
                  </a:lnTo>
                  <a:lnTo>
                    <a:pt x="232" y="128"/>
                  </a:lnTo>
                  <a:lnTo>
                    <a:pt x="228" y="128"/>
                  </a:lnTo>
                  <a:lnTo>
                    <a:pt x="224" y="128"/>
                  </a:lnTo>
                  <a:lnTo>
                    <a:pt x="220" y="128"/>
                  </a:lnTo>
                  <a:lnTo>
                    <a:pt x="216" y="128"/>
                  </a:lnTo>
                  <a:lnTo>
                    <a:pt x="212" y="128"/>
                  </a:lnTo>
                  <a:lnTo>
                    <a:pt x="212" y="124"/>
                  </a:lnTo>
                  <a:lnTo>
                    <a:pt x="216" y="124"/>
                  </a:lnTo>
                  <a:lnTo>
                    <a:pt x="220" y="124"/>
                  </a:lnTo>
                  <a:lnTo>
                    <a:pt x="224" y="124"/>
                  </a:lnTo>
                  <a:lnTo>
                    <a:pt x="228" y="124"/>
                  </a:lnTo>
                  <a:lnTo>
                    <a:pt x="232" y="124"/>
                  </a:lnTo>
                  <a:lnTo>
                    <a:pt x="236" y="124"/>
                  </a:lnTo>
                  <a:lnTo>
                    <a:pt x="236" y="120"/>
                  </a:lnTo>
                  <a:lnTo>
                    <a:pt x="236" y="124"/>
                  </a:lnTo>
                  <a:close/>
                  <a:moveTo>
                    <a:pt x="196" y="124"/>
                  </a:moveTo>
                  <a:lnTo>
                    <a:pt x="192" y="124"/>
                  </a:lnTo>
                  <a:lnTo>
                    <a:pt x="192" y="120"/>
                  </a:lnTo>
                  <a:lnTo>
                    <a:pt x="196" y="120"/>
                  </a:lnTo>
                  <a:lnTo>
                    <a:pt x="200" y="120"/>
                  </a:lnTo>
                  <a:lnTo>
                    <a:pt x="200" y="124"/>
                  </a:lnTo>
                  <a:lnTo>
                    <a:pt x="204" y="124"/>
                  </a:lnTo>
                  <a:lnTo>
                    <a:pt x="204" y="128"/>
                  </a:lnTo>
                  <a:lnTo>
                    <a:pt x="204" y="124"/>
                  </a:lnTo>
                  <a:lnTo>
                    <a:pt x="200" y="124"/>
                  </a:lnTo>
                  <a:lnTo>
                    <a:pt x="200" y="128"/>
                  </a:lnTo>
                  <a:lnTo>
                    <a:pt x="196" y="128"/>
                  </a:lnTo>
                  <a:lnTo>
                    <a:pt x="196" y="124"/>
                  </a:lnTo>
                  <a:lnTo>
                    <a:pt x="196" y="128"/>
                  </a:lnTo>
                  <a:lnTo>
                    <a:pt x="192" y="128"/>
                  </a:lnTo>
                  <a:lnTo>
                    <a:pt x="188" y="128"/>
                  </a:lnTo>
                  <a:lnTo>
                    <a:pt x="184" y="128"/>
                  </a:lnTo>
                  <a:lnTo>
                    <a:pt x="184" y="124"/>
                  </a:lnTo>
                  <a:lnTo>
                    <a:pt x="188" y="124"/>
                  </a:lnTo>
                  <a:lnTo>
                    <a:pt x="192" y="124"/>
                  </a:lnTo>
                  <a:lnTo>
                    <a:pt x="196" y="124"/>
                  </a:lnTo>
                  <a:close/>
                  <a:moveTo>
                    <a:pt x="172" y="124"/>
                  </a:moveTo>
                  <a:lnTo>
                    <a:pt x="168" y="124"/>
                  </a:lnTo>
                  <a:lnTo>
                    <a:pt x="164" y="124"/>
                  </a:lnTo>
                  <a:lnTo>
                    <a:pt x="164" y="120"/>
                  </a:lnTo>
                  <a:lnTo>
                    <a:pt x="168" y="120"/>
                  </a:lnTo>
                  <a:lnTo>
                    <a:pt x="172" y="120"/>
                  </a:lnTo>
                  <a:lnTo>
                    <a:pt x="172" y="124"/>
                  </a:lnTo>
                  <a:close/>
                  <a:moveTo>
                    <a:pt x="72" y="48"/>
                  </a:moveTo>
                  <a:lnTo>
                    <a:pt x="72" y="52"/>
                  </a:lnTo>
                  <a:lnTo>
                    <a:pt x="68" y="56"/>
                  </a:lnTo>
                  <a:lnTo>
                    <a:pt x="72" y="60"/>
                  </a:lnTo>
                  <a:lnTo>
                    <a:pt x="76" y="60"/>
                  </a:lnTo>
                  <a:lnTo>
                    <a:pt x="76" y="64"/>
                  </a:lnTo>
                  <a:lnTo>
                    <a:pt x="76" y="68"/>
                  </a:lnTo>
                  <a:lnTo>
                    <a:pt x="80" y="68"/>
                  </a:lnTo>
                  <a:lnTo>
                    <a:pt x="80" y="72"/>
                  </a:lnTo>
                  <a:lnTo>
                    <a:pt x="84" y="72"/>
                  </a:lnTo>
                  <a:lnTo>
                    <a:pt x="88" y="72"/>
                  </a:lnTo>
                  <a:lnTo>
                    <a:pt x="88" y="76"/>
                  </a:lnTo>
                  <a:lnTo>
                    <a:pt x="92" y="76"/>
                  </a:lnTo>
                  <a:lnTo>
                    <a:pt x="88" y="84"/>
                  </a:lnTo>
                  <a:lnTo>
                    <a:pt x="88" y="88"/>
                  </a:lnTo>
                  <a:lnTo>
                    <a:pt x="92" y="92"/>
                  </a:lnTo>
                  <a:lnTo>
                    <a:pt x="88" y="92"/>
                  </a:lnTo>
                  <a:lnTo>
                    <a:pt x="92" y="96"/>
                  </a:lnTo>
                  <a:lnTo>
                    <a:pt x="88" y="100"/>
                  </a:lnTo>
                  <a:lnTo>
                    <a:pt x="84" y="96"/>
                  </a:lnTo>
                  <a:lnTo>
                    <a:pt x="84" y="100"/>
                  </a:lnTo>
                  <a:lnTo>
                    <a:pt x="80" y="100"/>
                  </a:lnTo>
                  <a:lnTo>
                    <a:pt x="80" y="104"/>
                  </a:lnTo>
                  <a:lnTo>
                    <a:pt x="80" y="100"/>
                  </a:lnTo>
                  <a:lnTo>
                    <a:pt x="72" y="96"/>
                  </a:lnTo>
                  <a:lnTo>
                    <a:pt x="72" y="92"/>
                  </a:lnTo>
                  <a:lnTo>
                    <a:pt x="68" y="88"/>
                  </a:lnTo>
                  <a:lnTo>
                    <a:pt x="60" y="84"/>
                  </a:lnTo>
                  <a:lnTo>
                    <a:pt x="60" y="80"/>
                  </a:lnTo>
                  <a:lnTo>
                    <a:pt x="56" y="80"/>
                  </a:lnTo>
                  <a:lnTo>
                    <a:pt x="52" y="76"/>
                  </a:lnTo>
                  <a:lnTo>
                    <a:pt x="48" y="68"/>
                  </a:lnTo>
                  <a:lnTo>
                    <a:pt x="44" y="64"/>
                  </a:lnTo>
                  <a:lnTo>
                    <a:pt x="44" y="60"/>
                  </a:lnTo>
                  <a:lnTo>
                    <a:pt x="40" y="56"/>
                  </a:lnTo>
                  <a:lnTo>
                    <a:pt x="36" y="52"/>
                  </a:lnTo>
                  <a:lnTo>
                    <a:pt x="36" y="48"/>
                  </a:lnTo>
                  <a:lnTo>
                    <a:pt x="32" y="48"/>
                  </a:lnTo>
                  <a:lnTo>
                    <a:pt x="32" y="44"/>
                  </a:lnTo>
                  <a:lnTo>
                    <a:pt x="28" y="36"/>
                  </a:lnTo>
                  <a:lnTo>
                    <a:pt x="24" y="32"/>
                  </a:lnTo>
                  <a:lnTo>
                    <a:pt x="20" y="32"/>
                  </a:lnTo>
                  <a:lnTo>
                    <a:pt x="20" y="28"/>
                  </a:lnTo>
                  <a:lnTo>
                    <a:pt x="16" y="24"/>
                  </a:lnTo>
                  <a:lnTo>
                    <a:pt x="12" y="20"/>
                  </a:lnTo>
                  <a:lnTo>
                    <a:pt x="12" y="16"/>
                  </a:lnTo>
                  <a:lnTo>
                    <a:pt x="8" y="20"/>
                  </a:lnTo>
                  <a:lnTo>
                    <a:pt x="8" y="16"/>
                  </a:lnTo>
                  <a:lnTo>
                    <a:pt x="4" y="12"/>
                  </a:lnTo>
                  <a:lnTo>
                    <a:pt x="0" y="12"/>
                  </a:lnTo>
                  <a:lnTo>
                    <a:pt x="0" y="8"/>
                  </a:lnTo>
                  <a:lnTo>
                    <a:pt x="0" y="4"/>
                  </a:lnTo>
                  <a:lnTo>
                    <a:pt x="0" y="0"/>
                  </a:lnTo>
                  <a:lnTo>
                    <a:pt x="4" y="4"/>
                  </a:lnTo>
                  <a:lnTo>
                    <a:pt x="8" y="4"/>
                  </a:lnTo>
                  <a:lnTo>
                    <a:pt x="12" y="8"/>
                  </a:lnTo>
                  <a:lnTo>
                    <a:pt x="16" y="4"/>
                  </a:lnTo>
                  <a:lnTo>
                    <a:pt x="20" y="8"/>
                  </a:lnTo>
                  <a:lnTo>
                    <a:pt x="24" y="12"/>
                  </a:lnTo>
                  <a:lnTo>
                    <a:pt x="24" y="16"/>
                  </a:lnTo>
                  <a:lnTo>
                    <a:pt x="28" y="20"/>
                  </a:lnTo>
                  <a:lnTo>
                    <a:pt x="32" y="20"/>
                  </a:lnTo>
                  <a:lnTo>
                    <a:pt x="36" y="24"/>
                  </a:lnTo>
                  <a:lnTo>
                    <a:pt x="40" y="24"/>
                  </a:lnTo>
                  <a:lnTo>
                    <a:pt x="40" y="28"/>
                  </a:lnTo>
                  <a:lnTo>
                    <a:pt x="44" y="32"/>
                  </a:lnTo>
                  <a:lnTo>
                    <a:pt x="48" y="32"/>
                  </a:lnTo>
                  <a:lnTo>
                    <a:pt x="52" y="36"/>
                  </a:lnTo>
                  <a:lnTo>
                    <a:pt x="56" y="36"/>
                  </a:lnTo>
                  <a:lnTo>
                    <a:pt x="56" y="40"/>
                  </a:lnTo>
                  <a:lnTo>
                    <a:pt x="60" y="40"/>
                  </a:lnTo>
                  <a:lnTo>
                    <a:pt x="60" y="44"/>
                  </a:lnTo>
                  <a:lnTo>
                    <a:pt x="64" y="44"/>
                  </a:lnTo>
                  <a:lnTo>
                    <a:pt x="68" y="44"/>
                  </a:lnTo>
                  <a:lnTo>
                    <a:pt x="68" y="48"/>
                  </a:lnTo>
                  <a:lnTo>
                    <a:pt x="72" y="48"/>
                  </a:lnTo>
                  <a:close/>
                  <a:moveTo>
                    <a:pt x="280" y="48"/>
                  </a:moveTo>
                  <a:lnTo>
                    <a:pt x="276" y="44"/>
                  </a:lnTo>
                  <a:lnTo>
                    <a:pt x="276" y="40"/>
                  </a:lnTo>
                  <a:lnTo>
                    <a:pt x="276" y="36"/>
                  </a:lnTo>
                  <a:lnTo>
                    <a:pt x="280" y="32"/>
                  </a:lnTo>
                  <a:lnTo>
                    <a:pt x="280" y="36"/>
                  </a:lnTo>
                  <a:lnTo>
                    <a:pt x="280" y="40"/>
                  </a:lnTo>
                  <a:lnTo>
                    <a:pt x="280" y="44"/>
                  </a:lnTo>
                  <a:lnTo>
                    <a:pt x="280" y="40"/>
                  </a:lnTo>
                  <a:lnTo>
                    <a:pt x="284" y="40"/>
                  </a:lnTo>
                  <a:lnTo>
                    <a:pt x="288" y="36"/>
                  </a:lnTo>
                  <a:lnTo>
                    <a:pt x="288" y="40"/>
                  </a:lnTo>
                  <a:lnTo>
                    <a:pt x="284" y="40"/>
                  </a:lnTo>
                  <a:lnTo>
                    <a:pt x="284" y="44"/>
                  </a:lnTo>
                  <a:lnTo>
                    <a:pt x="288" y="48"/>
                  </a:lnTo>
                  <a:lnTo>
                    <a:pt x="284" y="48"/>
                  </a:lnTo>
                  <a:lnTo>
                    <a:pt x="280" y="48"/>
                  </a:lnTo>
                  <a:lnTo>
                    <a:pt x="280" y="52"/>
                  </a:lnTo>
                  <a:lnTo>
                    <a:pt x="284" y="56"/>
                  </a:lnTo>
                  <a:lnTo>
                    <a:pt x="284" y="60"/>
                  </a:lnTo>
                  <a:lnTo>
                    <a:pt x="284" y="56"/>
                  </a:lnTo>
                  <a:lnTo>
                    <a:pt x="280" y="56"/>
                  </a:lnTo>
                  <a:lnTo>
                    <a:pt x="280" y="52"/>
                  </a:lnTo>
                  <a:lnTo>
                    <a:pt x="280" y="48"/>
                  </a:lnTo>
                  <a:close/>
                  <a:moveTo>
                    <a:pt x="96" y="76"/>
                  </a:moveTo>
                  <a:lnTo>
                    <a:pt x="92" y="76"/>
                  </a:lnTo>
                  <a:lnTo>
                    <a:pt x="92" y="72"/>
                  </a:lnTo>
                  <a:lnTo>
                    <a:pt x="88" y="68"/>
                  </a:lnTo>
                  <a:lnTo>
                    <a:pt x="84" y="68"/>
                  </a:lnTo>
                  <a:lnTo>
                    <a:pt x="84" y="64"/>
                  </a:lnTo>
                  <a:lnTo>
                    <a:pt x="88" y="64"/>
                  </a:lnTo>
                  <a:lnTo>
                    <a:pt x="88" y="68"/>
                  </a:lnTo>
                  <a:lnTo>
                    <a:pt x="88" y="64"/>
                  </a:lnTo>
                  <a:lnTo>
                    <a:pt x="92" y="64"/>
                  </a:lnTo>
                  <a:lnTo>
                    <a:pt x="92" y="68"/>
                  </a:lnTo>
                  <a:lnTo>
                    <a:pt x="96" y="72"/>
                  </a:lnTo>
                  <a:lnTo>
                    <a:pt x="96" y="76"/>
                  </a:lnTo>
                  <a:close/>
                  <a:moveTo>
                    <a:pt x="84" y="108"/>
                  </a:moveTo>
                  <a:lnTo>
                    <a:pt x="88" y="108"/>
                  </a:lnTo>
                  <a:lnTo>
                    <a:pt x="88" y="104"/>
                  </a:lnTo>
                  <a:lnTo>
                    <a:pt x="92" y="104"/>
                  </a:lnTo>
                  <a:lnTo>
                    <a:pt x="92" y="100"/>
                  </a:lnTo>
                  <a:lnTo>
                    <a:pt x="92" y="104"/>
                  </a:lnTo>
                  <a:lnTo>
                    <a:pt x="96" y="104"/>
                  </a:lnTo>
                  <a:lnTo>
                    <a:pt x="100" y="104"/>
                  </a:lnTo>
                  <a:lnTo>
                    <a:pt x="100" y="100"/>
                  </a:lnTo>
                  <a:lnTo>
                    <a:pt x="100" y="104"/>
                  </a:lnTo>
                  <a:lnTo>
                    <a:pt x="104" y="104"/>
                  </a:lnTo>
                  <a:lnTo>
                    <a:pt x="108" y="104"/>
                  </a:lnTo>
                  <a:lnTo>
                    <a:pt x="112" y="104"/>
                  </a:lnTo>
                  <a:lnTo>
                    <a:pt x="112" y="108"/>
                  </a:lnTo>
                  <a:lnTo>
                    <a:pt x="116" y="108"/>
                  </a:lnTo>
                  <a:lnTo>
                    <a:pt x="120" y="112"/>
                  </a:lnTo>
                  <a:lnTo>
                    <a:pt x="128" y="112"/>
                  </a:lnTo>
                  <a:lnTo>
                    <a:pt x="128" y="108"/>
                  </a:lnTo>
                  <a:lnTo>
                    <a:pt x="132" y="108"/>
                  </a:lnTo>
                  <a:lnTo>
                    <a:pt x="136" y="108"/>
                  </a:lnTo>
                  <a:lnTo>
                    <a:pt x="140" y="108"/>
                  </a:lnTo>
                  <a:lnTo>
                    <a:pt x="144" y="108"/>
                  </a:lnTo>
                  <a:lnTo>
                    <a:pt x="144" y="112"/>
                  </a:lnTo>
                  <a:lnTo>
                    <a:pt x="148" y="112"/>
                  </a:lnTo>
                  <a:lnTo>
                    <a:pt x="148" y="116"/>
                  </a:lnTo>
                  <a:lnTo>
                    <a:pt x="152" y="116"/>
                  </a:lnTo>
                  <a:lnTo>
                    <a:pt x="156" y="116"/>
                  </a:lnTo>
                  <a:lnTo>
                    <a:pt x="156" y="120"/>
                  </a:lnTo>
                  <a:lnTo>
                    <a:pt x="160" y="116"/>
                  </a:lnTo>
                  <a:lnTo>
                    <a:pt x="164" y="120"/>
                  </a:lnTo>
                  <a:lnTo>
                    <a:pt x="160" y="120"/>
                  </a:lnTo>
                  <a:lnTo>
                    <a:pt x="160" y="124"/>
                  </a:lnTo>
                  <a:lnTo>
                    <a:pt x="164" y="124"/>
                  </a:lnTo>
                  <a:lnTo>
                    <a:pt x="160" y="124"/>
                  </a:lnTo>
                  <a:lnTo>
                    <a:pt x="156" y="124"/>
                  </a:lnTo>
                  <a:lnTo>
                    <a:pt x="152" y="120"/>
                  </a:lnTo>
                  <a:lnTo>
                    <a:pt x="148" y="124"/>
                  </a:lnTo>
                  <a:lnTo>
                    <a:pt x="144" y="124"/>
                  </a:lnTo>
                  <a:lnTo>
                    <a:pt x="140" y="124"/>
                  </a:lnTo>
                  <a:lnTo>
                    <a:pt x="132" y="120"/>
                  </a:lnTo>
                  <a:lnTo>
                    <a:pt x="128" y="120"/>
                  </a:lnTo>
                  <a:lnTo>
                    <a:pt x="124" y="116"/>
                  </a:lnTo>
                  <a:lnTo>
                    <a:pt x="116" y="116"/>
                  </a:lnTo>
                  <a:lnTo>
                    <a:pt x="112" y="116"/>
                  </a:lnTo>
                  <a:lnTo>
                    <a:pt x="108" y="116"/>
                  </a:lnTo>
                  <a:lnTo>
                    <a:pt x="104" y="116"/>
                  </a:lnTo>
                  <a:lnTo>
                    <a:pt x="96" y="116"/>
                  </a:lnTo>
                  <a:lnTo>
                    <a:pt x="96" y="112"/>
                  </a:lnTo>
                  <a:lnTo>
                    <a:pt x="92" y="112"/>
                  </a:lnTo>
                  <a:lnTo>
                    <a:pt x="92" y="108"/>
                  </a:lnTo>
                  <a:lnTo>
                    <a:pt x="88" y="108"/>
                  </a:lnTo>
                  <a:lnTo>
                    <a:pt x="84" y="108"/>
                  </a:lnTo>
                  <a:close/>
                  <a:moveTo>
                    <a:pt x="244" y="140"/>
                  </a:moveTo>
                  <a:lnTo>
                    <a:pt x="244" y="136"/>
                  </a:lnTo>
                  <a:lnTo>
                    <a:pt x="244" y="132"/>
                  </a:lnTo>
                  <a:lnTo>
                    <a:pt x="248" y="132"/>
                  </a:lnTo>
                  <a:lnTo>
                    <a:pt x="252" y="128"/>
                  </a:lnTo>
                  <a:lnTo>
                    <a:pt x="256" y="128"/>
                  </a:lnTo>
                  <a:lnTo>
                    <a:pt x="256" y="124"/>
                  </a:lnTo>
                  <a:lnTo>
                    <a:pt x="260" y="124"/>
                  </a:lnTo>
                  <a:lnTo>
                    <a:pt x="264" y="124"/>
                  </a:lnTo>
                  <a:lnTo>
                    <a:pt x="268" y="124"/>
                  </a:lnTo>
                  <a:lnTo>
                    <a:pt x="272" y="124"/>
                  </a:lnTo>
                  <a:lnTo>
                    <a:pt x="276" y="124"/>
                  </a:lnTo>
                  <a:lnTo>
                    <a:pt x="272" y="124"/>
                  </a:lnTo>
                  <a:lnTo>
                    <a:pt x="264" y="128"/>
                  </a:lnTo>
                  <a:lnTo>
                    <a:pt x="260" y="128"/>
                  </a:lnTo>
                  <a:lnTo>
                    <a:pt x="256" y="132"/>
                  </a:lnTo>
                  <a:lnTo>
                    <a:pt x="252" y="136"/>
                  </a:lnTo>
                  <a:lnTo>
                    <a:pt x="248" y="136"/>
                  </a:lnTo>
                  <a:lnTo>
                    <a:pt x="248" y="140"/>
                  </a:lnTo>
                  <a:lnTo>
                    <a:pt x="244" y="140"/>
                  </a:lnTo>
                  <a:close/>
                  <a:moveTo>
                    <a:pt x="216" y="140"/>
                  </a:moveTo>
                  <a:lnTo>
                    <a:pt x="212" y="136"/>
                  </a:lnTo>
                  <a:lnTo>
                    <a:pt x="208" y="136"/>
                  </a:lnTo>
                  <a:lnTo>
                    <a:pt x="204" y="136"/>
                  </a:lnTo>
                  <a:lnTo>
                    <a:pt x="204" y="132"/>
                  </a:lnTo>
                  <a:lnTo>
                    <a:pt x="208" y="132"/>
                  </a:lnTo>
                  <a:lnTo>
                    <a:pt x="212" y="132"/>
                  </a:lnTo>
                  <a:lnTo>
                    <a:pt x="216" y="136"/>
                  </a:lnTo>
                  <a:lnTo>
                    <a:pt x="216" y="140"/>
                  </a:lnTo>
                  <a:close/>
                  <a:moveTo>
                    <a:pt x="192" y="16"/>
                  </a:moveTo>
                  <a:lnTo>
                    <a:pt x="192" y="20"/>
                  </a:lnTo>
                  <a:lnTo>
                    <a:pt x="188" y="20"/>
                  </a:lnTo>
                  <a:lnTo>
                    <a:pt x="188" y="24"/>
                  </a:lnTo>
                  <a:lnTo>
                    <a:pt x="192" y="28"/>
                  </a:lnTo>
                  <a:lnTo>
                    <a:pt x="192" y="32"/>
                  </a:lnTo>
                  <a:lnTo>
                    <a:pt x="192" y="36"/>
                  </a:lnTo>
                  <a:lnTo>
                    <a:pt x="196" y="36"/>
                  </a:lnTo>
                  <a:lnTo>
                    <a:pt x="200" y="40"/>
                  </a:lnTo>
                  <a:lnTo>
                    <a:pt x="200" y="44"/>
                  </a:lnTo>
                  <a:lnTo>
                    <a:pt x="196" y="44"/>
                  </a:lnTo>
                  <a:lnTo>
                    <a:pt x="192" y="44"/>
                  </a:lnTo>
                  <a:lnTo>
                    <a:pt x="188" y="48"/>
                  </a:lnTo>
                  <a:lnTo>
                    <a:pt x="188" y="52"/>
                  </a:lnTo>
                  <a:lnTo>
                    <a:pt x="192" y="56"/>
                  </a:lnTo>
                  <a:lnTo>
                    <a:pt x="188" y="60"/>
                  </a:lnTo>
                  <a:lnTo>
                    <a:pt x="188" y="56"/>
                  </a:lnTo>
                  <a:lnTo>
                    <a:pt x="184" y="60"/>
                  </a:lnTo>
                  <a:lnTo>
                    <a:pt x="180" y="64"/>
                  </a:lnTo>
                  <a:lnTo>
                    <a:pt x="180" y="68"/>
                  </a:lnTo>
                  <a:lnTo>
                    <a:pt x="180" y="72"/>
                  </a:lnTo>
                  <a:lnTo>
                    <a:pt x="180" y="76"/>
                  </a:lnTo>
                  <a:lnTo>
                    <a:pt x="176" y="76"/>
                  </a:lnTo>
                  <a:lnTo>
                    <a:pt x="176" y="80"/>
                  </a:lnTo>
                  <a:lnTo>
                    <a:pt x="176" y="84"/>
                  </a:lnTo>
                  <a:lnTo>
                    <a:pt x="168" y="84"/>
                  </a:lnTo>
                  <a:lnTo>
                    <a:pt x="168" y="88"/>
                  </a:lnTo>
                  <a:lnTo>
                    <a:pt x="164" y="88"/>
                  </a:lnTo>
                  <a:lnTo>
                    <a:pt x="164" y="84"/>
                  </a:lnTo>
                  <a:lnTo>
                    <a:pt x="164" y="80"/>
                  </a:lnTo>
                  <a:lnTo>
                    <a:pt x="160" y="80"/>
                  </a:lnTo>
                  <a:lnTo>
                    <a:pt x="156" y="80"/>
                  </a:lnTo>
                  <a:lnTo>
                    <a:pt x="152" y="76"/>
                  </a:lnTo>
                  <a:lnTo>
                    <a:pt x="148" y="80"/>
                  </a:lnTo>
                  <a:lnTo>
                    <a:pt x="144" y="80"/>
                  </a:lnTo>
                  <a:lnTo>
                    <a:pt x="140" y="80"/>
                  </a:lnTo>
                  <a:lnTo>
                    <a:pt x="140" y="76"/>
                  </a:lnTo>
                  <a:lnTo>
                    <a:pt x="140" y="72"/>
                  </a:lnTo>
                  <a:lnTo>
                    <a:pt x="140" y="76"/>
                  </a:lnTo>
                  <a:lnTo>
                    <a:pt x="132" y="76"/>
                  </a:lnTo>
                  <a:lnTo>
                    <a:pt x="128" y="76"/>
                  </a:lnTo>
                  <a:lnTo>
                    <a:pt x="128" y="72"/>
                  </a:lnTo>
                  <a:lnTo>
                    <a:pt x="124" y="64"/>
                  </a:lnTo>
                  <a:lnTo>
                    <a:pt x="124" y="60"/>
                  </a:lnTo>
                  <a:lnTo>
                    <a:pt x="120" y="56"/>
                  </a:lnTo>
                  <a:lnTo>
                    <a:pt x="120" y="52"/>
                  </a:lnTo>
                  <a:lnTo>
                    <a:pt x="120" y="48"/>
                  </a:lnTo>
                  <a:lnTo>
                    <a:pt x="116" y="48"/>
                  </a:lnTo>
                  <a:lnTo>
                    <a:pt x="116" y="44"/>
                  </a:lnTo>
                  <a:lnTo>
                    <a:pt x="116" y="40"/>
                  </a:lnTo>
                  <a:lnTo>
                    <a:pt x="120" y="36"/>
                  </a:lnTo>
                  <a:lnTo>
                    <a:pt x="120" y="32"/>
                  </a:lnTo>
                  <a:lnTo>
                    <a:pt x="124" y="36"/>
                  </a:lnTo>
                  <a:lnTo>
                    <a:pt x="124" y="40"/>
                  </a:lnTo>
                  <a:lnTo>
                    <a:pt x="128" y="44"/>
                  </a:lnTo>
                  <a:lnTo>
                    <a:pt x="132" y="44"/>
                  </a:lnTo>
                  <a:lnTo>
                    <a:pt x="136" y="40"/>
                  </a:lnTo>
                  <a:lnTo>
                    <a:pt x="136" y="44"/>
                  </a:lnTo>
                  <a:lnTo>
                    <a:pt x="140" y="44"/>
                  </a:lnTo>
                  <a:lnTo>
                    <a:pt x="144" y="40"/>
                  </a:lnTo>
                  <a:lnTo>
                    <a:pt x="148" y="36"/>
                  </a:lnTo>
                  <a:lnTo>
                    <a:pt x="152" y="36"/>
                  </a:lnTo>
                  <a:lnTo>
                    <a:pt x="152" y="40"/>
                  </a:lnTo>
                  <a:lnTo>
                    <a:pt x="156" y="40"/>
                  </a:lnTo>
                  <a:lnTo>
                    <a:pt x="160" y="40"/>
                  </a:lnTo>
                  <a:lnTo>
                    <a:pt x="160" y="36"/>
                  </a:lnTo>
                  <a:lnTo>
                    <a:pt x="164" y="36"/>
                  </a:lnTo>
                  <a:lnTo>
                    <a:pt x="168" y="36"/>
                  </a:lnTo>
                  <a:lnTo>
                    <a:pt x="172" y="28"/>
                  </a:lnTo>
                  <a:lnTo>
                    <a:pt x="168" y="28"/>
                  </a:lnTo>
                  <a:lnTo>
                    <a:pt x="172" y="24"/>
                  </a:lnTo>
                  <a:lnTo>
                    <a:pt x="172" y="20"/>
                  </a:lnTo>
                  <a:lnTo>
                    <a:pt x="176" y="16"/>
                  </a:lnTo>
                  <a:lnTo>
                    <a:pt x="176" y="12"/>
                  </a:lnTo>
                  <a:lnTo>
                    <a:pt x="180" y="12"/>
                  </a:lnTo>
                  <a:lnTo>
                    <a:pt x="184" y="12"/>
                  </a:lnTo>
                  <a:lnTo>
                    <a:pt x="188" y="12"/>
                  </a:lnTo>
                  <a:lnTo>
                    <a:pt x="192" y="16"/>
                  </a:lnTo>
                  <a:close/>
                  <a:moveTo>
                    <a:pt x="208" y="48"/>
                  </a:moveTo>
                  <a:lnTo>
                    <a:pt x="212" y="44"/>
                  </a:lnTo>
                  <a:lnTo>
                    <a:pt x="216" y="44"/>
                  </a:lnTo>
                  <a:lnTo>
                    <a:pt x="216" y="40"/>
                  </a:lnTo>
                  <a:lnTo>
                    <a:pt x="220" y="40"/>
                  </a:lnTo>
                  <a:lnTo>
                    <a:pt x="224" y="40"/>
                  </a:lnTo>
                  <a:lnTo>
                    <a:pt x="228" y="44"/>
                  </a:lnTo>
                  <a:lnTo>
                    <a:pt x="232" y="44"/>
                  </a:lnTo>
                  <a:lnTo>
                    <a:pt x="236" y="44"/>
                  </a:lnTo>
                  <a:lnTo>
                    <a:pt x="240" y="44"/>
                  </a:lnTo>
                  <a:lnTo>
                    <a:pt x="244" y="44"/>
                  </a:lnTo>
                  <a:lnTo>
                    <a:pt x="248" y="44"/>
                  </a:lnTo>
                  <a:lnTo>
                    <a:pt x="252" y="40"/>
                  </a:lnTo>
                  <a:lnTo>
                    <a:pt x="252" y="36"/>
                  </a:lnTo>
                  <a:lnTo>
                    <a:pt x="256" y="36"/>
                  </a:lnTo>
                  <a:lnTo>
                    <a:pt x="256" y="40"/>
                  </a:lnTo>
                  <a:lnTo>
                    <a:pt x="252" y="44"/>
                  </a:lnTo>
                  <a:lnTo>
                    <a:pt x="248" y="48"/>
                  </a:lnTo>
                  <a:lnTo>
                    <a:pt x="244" y="48"/>
                  </a:lnTo>
                  <a:lnTo>
                    <a:pt x="240" y="48"/>
                  </a:lnTo>
                  <a:lnTo>
                    <a:pt x="232" y="48"/>
                  </a:lnTo>
                  <a:lnTo>
                    <a:pt x="228" y="48"/>
                  </a:lnTo>
                  <a:lnTo>
                    <a:pt x="224" y="48"/>
                  </a:lnTo>
                  <a:lnTo>
                    <a:pt x="220" y="48"/>
                  </a:lnTo>
                  <a:lnTo>
                    <a:pt x="216" y="48"/>
                  </a:lnTo>
                  <a:lnTo>
                    <a:pt x="212" y="48"/>
                  </a:lnTo>
                  <a:lnTo>
                    <a:pt x="212" y="52"/>
                  </a:lnTo>
                  <a:lnTo>
                    <a:pt x="212" y="56"/>
                  </a:lnTo>
                  <a:lnTo>
                    <a:pt x="212" y="60"/>
                  </a:lnTo>
                  <a:lnTo>
                    <a:pt x="216" y="60"/>
                  </a:lnTo>
                  <a:lnTo>
                    <a:pt x="216" y="64"/>
                  </a:lnTo>
                  <a:lnTo>
                    <a:pt x="220" y="64"/>
                  </a:lnTo>
                  <a:lnTo>
                    <a:pt x="224" y="64"/>
                  </a:lnTo>
                  <a:lnTo>
                    <a:pt x="224" y="60"/>
                  </a:lnTo>
                  <a:lnTo>
                    <a:pt x="228" y="60"/>
                  </a:lnTo>
                  <a:lnTo>
                    <a:pt x="232" y="60"/>
                  </a:lnTo>
                  <a:lnTo>
                    <a:pt x="232" y="56"/>
                  </a:lnTo>
                  <a:lnTo>
                    <a:pt x="236" y="56"/>
                  </a:lnTo>
                  <a:lnTo>
                    <a:pt x="240" y="56"/>
                  </a:lnTo>
                  <a:lnTo>
                    <a:pt x="240" y="60"/>
                  </a:lnTo>
                  <a:lnTo>
                    <a:pt x="236" y="60"/>
                  </a:lnTo>
                  <a:lnTo>
                    <a:pt x="232" y="64"/>
                  </a:lnTo>
                  <a:lnTo>
                    <a:pt x="228" y="64"/>
                  </a:lnTo>
                  <a:lnTo>
                    <a:pt x="228" y="68"/>
                  </a:lnTo>
                  <a:lnTo>
                    <a:pt x="224" y="68"/>
                  </a:lnTo>
                  <a:lnTo>
                    <a:pt x="228" y="72"/>
                  </a:lnTo>
                  <a:lnTo>
                    <a:pt x="232" y="76"/>
                  </a:lnTo>
                  <a:lnTo>
                    <a:pt x="232" y="80"/>
                  </a:lnTo>
                  <a:lnTo>
                    <a:pt x="232" y="84"/>
                  </a:lnTo>
                  <a:lnTo>
                    <a:pt x="236" y="88"/>
                  </a:lnTo>
                  <a:lnTo>
                    <a:pt x="232" y="88"/>
                  </a:lnTo>
                  <a:lnTo>
                    <a:pt x="228" y="88"/>
                  </a:lnTo>
                  <a:lnTo>
                    <a:pt x="228" y="92"/>
                  </a:lnTo>
                  <a:lnTo>
                    <a:pt x="224" y="92"/>
                  </a:lnTo>
                  <a:lnTo>
                    <a:pt x="224" y="88"/>
                  </a:lnTo>
                  <a:lnTo>
                    <a:pt x="220" y="84"/>
                  </a:lnTo>
                  <a:lnTo>
                    <a:pt x="220" y="80"/>
                  </a:lnTo>
                  <a:lnTo>
                    <a:pt x="220" y="76"/>
                  </a:lnTo>
                  <a:lnTo>
                    <a:pt x="216" y="72"/>
                  </a:lnTo>
                  <a:lnTo>
                    <a:pt x="216" y="76"/>
                  </a:lnTo>
                  <a:lnTo>
                    <a:pt x="212" y="76"/>
                  </a:lnTo>
                  <a:lnTo>
                    <a:pt x="216" y="76"/>
                  </a:lnTo>
                  <a:lnTo>
                    <a:pt x="216" y="80"/>
                  </a:lnTo>
                  <a:lnTo>
                    <a:pt x="216" y="84"/>
                  </a:lnTo>
                  <a:lnTo>
                    <a:pt x="212" y="88"/>
                  </a:lnTo>
                  <a:lnTo>
                    <a:pt x="216" y="92"/>
                  </a:lnTo>
                  <a:lnTo>
                    <a:pt x="212" y="96"/>
                  </a:lnTo>
                  <a:lnTo>
                    <a:pt x="216" y="96"/>
                  </a:lnTo>
                  <a:lnTo>
                    <a:pt x="212" y="100"/>
                  </a:lnTo>
                  <a:lnTo>
                    <a:pt x="208" y="100"/>
                  </a:lnTo>
                  <a:lnTo>
                    <a:pt x="208" y="96"/>
                  </a:lnTo>
                  <a:lnTo>
                    <a:pt x="208" y="92"/>
                  </a:lnTo>
                  <a:lnTo>
                    <a:pt x="208" y="84"/>
                  </a:lnTo>
                  <a:lnTo>
                    <a:pt x="208" y="80"/>
                  </a:lnTo>
                  <a:lnTo>
                    <a:pt x="204" y="80"/>
                  </a:lnTo>
                  <a:lnTo>
                    <a:pt x="200" y="76"/>
                  </a:lnTo>
                  <a:lnTo>
                    <a:pt x="200" y="72"/>
                  </a:lnTo>
                  <a:lnTo>
                    <a:pt x="204" y="72"/>
                  </a:lnTo>
                  <a:lnTo>
                    <a:pt x="204" y="68"/>
                  </a:lnTo>
                  <a:lnTo>
                    <a:pt x="208" y="68"/>
                  </a:lnTo>
                  <a:lnTo>
                    <a:pt x="204" y="64"/>
                  </a:lnTo>
                  <a:lnTo>
                    <a:pt x="204" y="60"/>
                  </a:lnTo>
                  <a:lnTo>
                    <a:pt x="208" y="56"/>
                  </a:lnTo>
                  <a:lnTo>
                    <a:pt x="208" y="48"/>
                  </a:lnTo>
                  <a:close/>
                </a:path>
              </a:pathLst>
            </a:custGeom>
            <a:solidFill>
              <a:srgbClr val="CCFFFF"/>
            </a:solidFill>
            <a:ln w="6350">
              <a:solidFill>
                <a:srgbClr val="CCFFFF"/>
              </a:solidFill>
              <a:prstDash val="solid"/>
              <a:round/>
              <a:headEnd/>
              <a:tailEnd/>
            </a:ln>
          </p:spPr>
          <p:txBody>
            <a:bodyPr/>
            <a:lstStyle/>
            <a:p>
              <a:endParaRPr lang="it-IT"/>
            </a:p>
          </p:txBody>
        </p:sp>
        <p:sp>
          <p:nvSpPr>
            <p:cNvPr id="23715" name="Freeform 160">
              <a:extLst>
                <a:ext uri="{FF2B5EF4-FFF2-40B4-BE49-F238E27FC236}">
                  <a16:creationId xmlns:a16="http://schemas.microsoft.com/office/drawing/2014/main" id="{3A9EA362-09B4-B600-FFEB-AFE889EA39B3}"/>
                </a:ext>
              </a:extLst>
            </p:cNvPr>
            <p:cNvSpPr>
              <a:spLocks noEditPoints="1"/>
            </p:cNvSpPr>
            <p:nvPr/>
          </p:nvSpPr>
          <p:spPr bwMode="auto">
            <a:xfrm>
              <a:off x="2019" y="864"/>
              <a:ext cx="990" cy="533"/>
            </a:xfrm>
            <a:custGeom>
              <a:avLst/>
              <a:gdLst>
                <a:gd name="T0" fmla="*/ 2147483646 w 516"/>
                <a:gd name="T1" fmla="*/ 2147483646 h 208"/>
                <a:gd name="T2" fmla="*/ 2147483646 w 516"/>
                <a:gd name="T3" fmla="*/ 2147483646 h 208"/>
                <a:gd name="T4" fmla="*/ 2147483646 w 516"/>
                <a:gd name="T5" fmla="*/ 2147483646 h 208"/>
                <a:gd name="T6" fmla="*/ 2147483646 w 516"/>
                <a:gd name="T7" fmla="*/ 2147483646 h 208"/>
                <a:gd name="T8" fmla="*/ 2147483646 w 516"/>
                <a:gd name="T9" fmla="*/ 2147483646 h 208"/>
                <a:gd name="T10" fmla="*/ 2147483646 w 516"/>
                <a:gd name="T11" fmla="*/ 2147483646 h 208"/>
                <a:gd name="T12" fmla="*/ 2147483646 w 516"/>
                <a:gd name="T13" fmla="*/ 2147483646 h 208"/>
                <a:gd name="T14" fmla="*/ 2147483646 w 516"/>
                <a:gd name="T15" fmla="*/ 2147483646 h 208"/>
                <a:gd name="T16" fmla="*/ 2147483646 w 516"/>
                <a:gd name="T17" fmla="*/ 2147483646 h 208"/>
                <a:gd name="T18" fmla="*/ 2147483646 w 516"/>
                <a:gd name="T19" fmla="*/ 2147483646 h 208"/>
                <a:gd name="T20" fmla="*/ 2147483646 w 516"/>
                <a:gd name="T21" fmla="*/ 2147483646 h 208"/>
                <a:gd name="T22" fmla="*/ 2147483646 w 516"/>
                <a:gd name="T23" fmla="*/ 2147483646 h 208"/>
                <a:gd name="T24" fmla="*/ 2147483646 w 516"/>
                <a:gd name="T25" fmla="*/ 2147483646 h 208"/>
                <a:gd name="T26" fmla="*/ 2147483646 w 516"/>
                <a:gd name="T27" fmla="*/ 2147483646 h 208"/>
                <a:gd name="T28" fmla="*/ 2147483646 w 516"/>
                <a:gd name="T29" fmla="*/ 2147483646 h 208"/>
                <a:gd name="T30" fmla="*/ 2147483646 w 516"/>
                <a:gd name="T31" fmla="*/ 2147483646 h 208"/>
                <a:gd name="T32" fmla="*/ 2147483646 w 516"/>
                <a:gd name="T33" fmla="*/ 2147483646 h 208"/>
                <a:gd name="T34" fmla="*/ 2147483646 w 516"/>
                <a:gd name="T35" fmla="*/ 2147483646 h 208"/>
                <a:gd name="T36" fmla="*/ 2147483646 w 516"/>
                <a:gd name="T37" fmla="*/ 2147483646 h 208"/>
                <a:gd name="T38" fmla="*/ 2147483646 w 516"/>
                <a:gd name="T39" fmla="*/ 2147483646 h 208"/>
                <a:gd name="T40" fmla="*/ 2147483646 w 516"/>
                <a:gd name="T41" fmla="*/ 2147483646 h 208"/>
                <a:gd name="T42" fmla="*/ 2147483646 w 516"/>
                <a:gd name="T43" fmla="*/ 2147483646 h 208"/>
                <a:gd name="T44" fmla="*/ 2147483646 w 516"/>
                <a:gd name="T45" fmla="*/ 2147483646 h 208"/>
                <a:gd name="T46" fmla="*/ 2147483646 w 516"/>
                <a:gd name="T47" fmla="*/ 2147483646 h 208"/>
                <a:gd name="T48" fmla="*/ 2147483646 w 516"/>
                <a:gd name="T49" fmla="*/ 2147483646 h 208"/>
                <a:gd name="T50" fmla="*/ 2147483646 w 516"/>
                <a:gd name="T51" fmla="*/ 2147483646 h 208"/>
                <a:gd name="T52" fmla="*/ 2147483646 w 516"/>
                <a:gd name="T53" fmla="*/ 2147483646 h 208"/>
                <a:gd name="T54" fmla="*/ 2147483646 w 516"/>
                <a:gd name="T55" fmla="*/ 2147483646 h 208"/>
                <a:gd name="T56" fmla="*/ 0 w 516"/>
                <a:gd name="T57" fmla="*/ 2147483646 h 208"/>
                <a:gd name="T58" fmla="*/ 2147483646 w 516"/>
                <a:gd name="T59" fmla="*/ 2147483646 h 208"/>
                <a:gd name="T60" fmla="*/ 2147483646 w 516"/>
                <a:gd name="T61" fmla="*/ 2147483646 h 208"/>
                <a:gd name="T62" fmla="*/ 2147483646 w 516"/>
                <a:gd name="T63" fmla="*/ 2147483646 h 208"/>
                <a:gd name="T64" fmla="*/ 2147483646 w 516"/>
                <a:gd name="T65" fmla="*/ 2147483646 h 208"/>
                <a:gd name="T66" fmla="*/ 2147483646 w 516"/>
                <a:gd name="T67" fmla="*/ 2147483646 h 208"/>
                <a:gd name="T68" fmla="*/ 2147483646 w 516"/>
                <a:gd name="T69" fmla="*/ 2147483646 h 208"/>
                <a:gd name="T70" fmla="*/ 2147483646 w 516"/>
                <a:gd name="T71" fmla="*/ 2147483646 h 208"/>
                <a:gd name="T72" fmla="*/ 2147483646 w 516"/>
                <a:gd name="T73" fmla="*/ 2147483646 h 208"/>
                <a:gd name="T74" fmla="*/ 2147483646 w 516"/>
                <a:gd name="T75" fmla="*/ 2147483646 h 208"/>
                <a:gd name="T76" fmla="*/ 2147483646 w 516"/>
                <a:gd name="T77" fmla="*/ 2147483646 h 208"/>
                <a:gd name="T78" fmla="*/ 2147483646 w 516"/>
                <a:gd name="T79" fmla="*/ 2147483646 h 208"/>
                <a:gd name="T80" fmla="*/ 2147483646 w 516"/>
                <a:gd name="T81" fmla="*/ 2147483646 h 208"/>
                <a:gd name="T82" fmla="*/ 2147483646 w 516"/>
                <a:gd name="T83" fmla="*/ 2147483646 h 208"/>
                <a:gd name="T84" fmla="*/ 2147483646 w 516"/>
                <a:gd name="T85" fmla="*/ 2147483646 h 208"/>
                <a:gd name="T86" fmla="*/ 2147483646 w 516"/>
                <a:gd name="T87" fmla="*/ 2147483646 h 208"/>
                <a:gd name="T88" fmla="*/ 2147483646 w 516"/>
                <a:gd name="T89" fmla="*/ 2147483646 h 208"/>
                <a:gd name="T90" fmla="*/ 2147483646 w 516"/>
                <a:gd name="T91" fmla="*/ 2147483646 h 208"/>
                <a:gd name="T92" fmla="*/ 2147483646 w 516"/>
                <a:gd name="T93" fmla="*/ 2147483646 h 208"/>
                <a:gd name="T94" fmla="*/ 2147483646 w 516"/>
                <a:gd name="T95" fmla="*/ 2147483646 h 208"/>
                <a:gd name="T96" fmla="*/ 2147483646 w 516"/>
                <a:gd name="T97" fmla="*/ 2147483646 h 208"/>
                <a:gd name="T98" fmla="*/ 2147483646 w 516"/>
                <a:gd name="T99" fmla="*/ 2147483646 h 208"/>
                <a:gd name="T100" fmla="*/ 2147483646 w 516"/>
                <a:gd name="T101" fmla="*/ 2147483646 h 208"/>
                <a:gd name="T102" fmla="*/ 2147483646 w 516"/>
                <a:gd name="T103" fmla="*/ 2147483646 h 208"/>
                <a:gd name="T104" fmla="*/ 2147483646 w 516"/>
                <a:gd name="T105" fmla="*/ 2147483646 h 208"/>
                <a:gd name="T106" fmla="*/ 2147483646 w 516"/>
                <a:gd name="T107" fmla="*/ 2147483646 h 208"/>
                <a:gd name="T108" fmla="*/ 2147483646 w 516"/>
                <a:gd name="T109" fmla="*/ 2147483646 h 208"/>
                <a:gd name="T110" fmla="*/ 2147483646 w 516"/>
                <a:gd name="T111" fmla="*/ 2147483646 h 208"/>
                <a:gd name="T112" fmla="*/ 2147483646 w 516"/>
                <a:gd name="T113" fmla="*/ 2147483646 h 208"/>
                <a:gd name="T114" fmla="*/ 2147483646 w 516"/>
                <a:gd name="T115" fmla="*/ 2147483646 h 208"/>
                <a:gd name="T116" fmla="*/ 2147483646 w 516"/>
                <a:gd name="T117" fmla="*/ 2147483646 h 208"/>
                <a:gd name="T118" fmla="*/ 2147483646 w 516"/>
                <a:gd name="T119" fmla="*/ 2147483646 h 2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16"/>
                <a:gd name="T181" fmla="*/ 0 h 208"/>
                <a:gd name="T182" fmla="*/ 516 w 516"/>
                <a:gd name="T183" fmla="*/ 208 h 20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16" h="208">
                  <a:moveTo>
                    <a:pt x="396" y="104"/>
                  </a:moveTo>
                  <a:lnTo>
                    <a:pt x="404" y="104"/>
                  </a:lnTo>
                  <a:lnTo>
                    <a:pt x="404" y="108"/>
                  </a:lnTo>
                  <a:lnTo>
                    <a:pt x="400" y="108"/>
                  </a:lnTo>
                  <a:lnTo>
                    <a:pt x="392" y="108"/>
                  </a:lnTo>
                  <a:lnTo>
                    <a:pt x="388" y="108"/>
                  </a:lnTo>
                  <a:lnTo>
                    <a:pt x="384" y="108"/>
                  </a:lnTo>
                  <a:lnTo>
                    <a:pt x="384" y="112"/>
                  </a:lnTo>
                  <a:lnTo>
                    <a:pt x="380" y="116"/>
                  </a:lnTo>
                  <a:lnTo>
                    <a:pt x="384" y="116"/>
                  </a:lnTo>
                  <a:lnTo>
                    <a:pt x="388" y="116"/>
                  </a:lnTo>
                  <a:lnTo>
                    <a:pt x="396" y="116"/>
                  </a:lnTo>
                  <a:lnTo>
                    <a:pt x="400" y="116"/>
                  </a:lnTo>
                  <a:lnTo>
                    <a:pt x="408" y="116"/>
                  </a:lnTo>
                  <a:lnTo>
                    <a:pt x="412" y="116"/>
                  </a:lnTo>
                  <a:lnTo>
                    <a:pt x="416" y="116"/>
                  </a:lnTo>
                  <a:lnTo>
                    <a:pt x="420" y="116"/>
                  </a:lnTo>
                  <a:lnTo>
                    <a:pt x="424" y="116"/>
                  </a:lnTo>
                  <a:lnTo>
                    <a:pt x="428" y="116"/>
                  </a:lnTo>
                  <a:lnTo>
                    <a:pt x="432" y="116"/>
                  </a:lnTo>
                  <a:lnTo>
                    <a:pt x="436" y="116"/>
                  </a:lnTo>
                  <a:lnTo>
                    <a:pt x="428" y="120"/>
                  </a:lnTo>
                  <a:lnTo>
                    <a:pt x="424" y="120"/>
                  </a:lnTo>
                  <a:lnTo>
                    <a:pt x="416" y="124"/>
                  </a:lnTo>
                  <a:lnTo>
                    <a:pt x="412" y="124"/>
                  </a:lnTo>
                  <a:lnTo>
                    <a:pt x="408" y="128"/>
                  </a:lnTo>
                  <a:lnTo>
                    <a:pt x="404" y="128"/>
                  </a:lnTo>
                  <a:lnTo>
                    <a:pt x="400" y="128"/>
                  </a:lnTo>
                  <a:lnTo>
                    <a:pt x="396" y="132"/>
                  </a:lnTo>
                  <a:lnTo>
                    <a:pt x="392" y="132"/>
                  </a:lnTo>
                  <a:lnTo>
                    <a:pt x="384" y="132"/>
                  </a:lnTo>
                  <a:lnTo>
                    <a:pt x="380" y="132"/>
                  </a:lnTo>
                  <a:lnTo>
                    <a:pt x="376" y="132"/>
                  </a:lnTo>
                  <a:lnTo>
                    <a:pt x="372" y="132"/>
                  </a:lnTo>
                  <a:lnTo>
                    <a:pt x="368" y="132"/>
                  </a:lnTo>
                  <a:lnTo>
                    <a:pt x="364" y="136"/>
                  </a:lnTo>
                  <a:lnTo>
                    <a:pt x="360" y="136"/>
                  </a:lnTo>
                  <a:lnTo>
                    <a:pt x="356" y="136"/>
                  </a:lnTo>
                  <a:lnTo>
                    <a:pt x="352" y="132"/>
                  </a:lnTo>
                  <a:lnTo>
                    <a:pt x="348" y="132"/>
                  </a:lnTo>
                  <a:lnTo>
                    <a:pt x="348" y="136"/>
                  </a:lnTo>
                  <a:lnTo>
                    <a:pt x="344" y="136"/>
                  </a:lnTo>
                  <a:lnTo>
                    <a:pt x="340" y="140"/>
                  </a:lnTo>
                  <a:lnTo>
                    <a:pt x="336" y="144"/>
                  </a:lnTo>
                  <a:lnTo>
                    <a:pt x="332" y="148"/>
                  </a:lnTo>
                  <a:lnTo>
                    <a:pt x="328" y="148"/>
                  </a:lnTo>
                  <a:lnTo>
                    <a:pt x="324" y="152"/>
                  </a:lnTo>
                  <a:lnTo>
                    <a:pt x="320" y="152"/>
                  </a:lnTo>
                  <a:lnTo>
                    <a:pt x="316" y="148"/>
                  </a:lnTo>
                  <a:lnTo>
                    <a:pt x="316" y="152"/>
                  </a:lnTo>
                  <a:lnTo>
                    <a:pt x="316" y="156"/>
                  </a:lnTo>
                  <a:lnTo>
                    <a:pt x="312" y="156"/>
                  </a:lnTo>
                  <a:lnTo>
                    <a:pt x="308" y="156"/>
                  </a:lnTo>
                  <a:lnTo>
                    <a:pt x="300" y="156"/>
                  </a:lnTo>
                  <a:lnTo>
                    <a:pt x="304" y="148"/>
                  </a:lnTo>
                  <a:lnTo>
                    <a:pt x="304" y="152"/>
                  </a:lnTo>
                  <a:lnTo>
                    <a:pt x="300" y="148"/>
                  </a:lnTo>
                  <a:lnTo>
                    <a:pt x="296" y="148"/>
                  </a:lnTo>
                  <a:lnTo>
                    <a:pt x="300" y="152"/>
                  </a:lnTo>
                  <a:lnTo>
                    <a:pt x="296" y="156"/>
                  </a:lnTo>
                  <a:lnTo>
                    <a:pt x="288" y="156"/>
                  </a:lnTo>
                  <a:lnTo>
                    <a:pt x="284" y="156"/>
                  </a:lnTo>
                  <a:lnTo>
                    <a:pt x="280" y="156"/>
                  </a:lnTo>
                  <a:lnTo>
                    <a:pt x="284" y="160"/>
                  </a:lnTo>
                  <a:lnTo>
                    <a:pt x="280" y="160"/>
                  </a:lnTo>
                  <a:lnTo>
                    <a:pt x="272" y="160"/>
                  </a:lnTo>
                  <a:lnTo>
                    <a:pt x="272" y="164"/>
                  </a:lnTo>
                  <a:lnTo>
                    <a:pt x="276" y="164"/>
                  </a:lnTo>
                  <a:lnTo>
                    <a:pt x="276" y="168"/>
                  </a:lnTo>
                  <a:lnTo>
                    <a:pt x="272" y="168"/>
                  </a:lnTo>
                  <a:lnTo>
                    <a:pt x="268" y="168"/>
                  </a:lnTo>
                  <a:lnTo>
                    <a:pt x="272" y="168"/>
                  </a:lnTo>
                  <a:lnTo>
                    <a:pt x="276" y="172"/>
                  </a:lnTo>
                  <a:lnTo>
                    <a:pt x="272" y="176"/>
                  </a:lnTo>
                  <a:lnTo>
                    <a:pt x="272" y="172"/>
                  </a:lnTo>
                  <a:lnTo>
                    <a:pt x="268" y="176"/>
                  </a:lnTo>
                  <a:lnTo>
                    <a:pt x="272" y="176"/>
                  </a:lnTo>
                  <a:lnTo>
                    <a:pt x="268" y="180"/>
                  </a:lnTo>
                  <a:lnTo>
                    <a:pt x="268" y="176"/>
                  </a:lnTo>
                  <a:lnTo>
                    <a:pt x="264" y="176"/>
                  </a:lnTo>
                  <a:lnTo>
                    <a:pt x="264" y="180"/>
                  </a:lnTo>
                  <a:lnTo>
                    <a:pt x="260" y="180"/>
                  </a:lnTo>
                  <a:lnTo>
                    <a:pt x="256" y="180"/>
                  </a:lnTo>
                  <a:lnTo>
                    <a:pt x="252" y="180"/>
                  </a:lnTo>
                  <a:lnTo>
                    <a:pt x="256" y="184"/>
                  </a:lnTo>
                  <a:lnTo>
                    <a:pt x="260" y="184"/>
                  </a:lnTo>
                  <a:lnTo>
                    <a:pt x="260" y="188"/>
                  </a:lnTo>
                  <a:lnTo>
                    <a:pt x="260" y="192"/>
                  </a:lnTo>
                  <a:lnTo>
                    <a:pt x="256" y="192"/>
                  </a:lnTo>
                  <a:lnTo>
                    <a:pt x="256" y="196"/>
                  </a:lnTo>
                  <a:lnTo>
                    <a:pt x="256" y="200"/>
                  </a:lnTo>
                  <a:lnTo>
                    <a:pt x="252" y="200"/>
                  </a:lnTo>
                  <a:lnTo>
                    <a:pt x="256" y="204"/>
                  </a:lnTo>
                  <a:lnTo>
                    <a:pt x="252" y="208"/>
                  </a:lnTo>
                  <a:lnTo>
                    <a:pt x="252" y="204"/>
                  </a:lnTo>
                  <a:lnTo>
                    <a:pt x="248" y="204"/>
                  </a:lnTo>
                  <a:lnTo>
                    <a:pt x="244" y="204"/>
                  </a:lnTo>
                  <a:lnTo>
                    <a:pt x="244" y="208"/>
                  </a:lnTo>
                  <a:lnTo>
                    <a:pt x="240" y="204"/>
                  </a:lnTo>
                  <a:lnTo>
                    <a:pt x="240" y="200"/>
                  </a:lnTo>
                  <a:lnTo>
                    <a:pt x="236" y="200"/>
                  </a:lnTo>
                  <a:lnTo>
                    <a:pt x="232" y="200"/>
                  </a:lnTo>
                  <a:lnTo>
                    <a:pt x="232" y="196"/>
                  </a:lnTo>
                  <a:lnTo>
                    <a:pt x="228" y="196"/>
                  </a:lnTo>
                  <a:lnTo>
                    <a:pt x="224" y="196"/>
                  </a:lnTo>
                  <a:lnTo>
                    <a:pt x="220" y="196"/>
                  </a:lnTo>
                  <a:lnTo>
                    <a:pt x="216" y="200"/>
                  </a:lnTo>
                  <a:lnTo>
                    <a:pt x="212" y="196"/>
                  </a:lnTo>
                  <a:lnTo>
                    <a:pt x="208" y="192"/>
                  </a:lnTo>
                  <a:lnTo>
                    <a:pt x="204" y="192"/>
                  </a:lnTo>
                  <a:lnTo>
                    <a:pt x="204" y="188"/>
                  </a:lnTo>
                  <a:lnTo>
                    <a:pt x="200" y="184"/>
                  </a:lnTo>
                  <a:lnTo>
                    <a:pt x="196" y="184"/>
                  </a:lnTo>
                  <a:lnTo>
                    <a:pt x="192" y="184"/>
                  </a:lnTo>
                  <a:lnTo>
                    <a:pt x="192" y="180"/>
                  </a:lnTo>
                  <a:lnTo>
                    <a:pt x="196" y="180"/>
                  </a:lnTo>
                  <a:lnTo>
                    <a:pt x="192" y="180"/>
                  </a:lnTo>
                  <a:lnTo>
                    <a:pt x="188" y="176"/>
                  </a:lnTo>
                  <a:lnTo>
                    <a:pt x="184" y="176"/>
                  </a:lnTo>
                  <a:lnTo>
                    <a:pt x="184" y="172"/>
                  </a:lnTo>
                  <a:lnTo>
                    <a:pt x="188" y="168"/>
                  </a:lnTo>
                  <a:lnTo>
                    <a:pt x="192" y="168"/>
                  </a:lnTo>
                  <a:lnTo>
                    <a:pt x="196" y="168"/>
                  </a:lnTo>
                  <a:lnTo>
                    <a:pt x="196" y="164"/>
                  </a:lnTo>
                  <a:lnTo>
                    <a:pt x="192" y="164"/>
                  </a:lnTo>
                  <a:lnTo>
                    <a:pt x="188" y="164"/>
                  </a:lnTo>
                  <a:lnTo>
                    <a:pt x="184" y="168"/>
                  </a:lnTo>
                  <a:lnTo>
                    <a:pt x="180" y="168"/>
                  </a:lnTo>
                  <a:lnTo>
                    <a:pt x="176" y="168"/>
                  </a:lnTo>
                  <a:lnTo>
                    <a:pt x="180" y="164"/>
                  </a:lnTo>
                  <a:lnTo>
                    <a:pt x="176" y="160"/>
                  </a:lnTo>
                  <a:lnTo>
                    <a:pt x="176" y="156"/>
                  </a:lnTo>
                  <a:lnTo>
                    <a:pt x="172" y="156"/>
                  </a:lnTo>
                  <a:lnTo>
                    <a:pt x="168" y="152"/>
                  </a:lnTo>
                  <a:lnTo>
                    <a:pt x="172" y="152"/>
                  </a:lnTo>
                  <a:lnTo>
                    <a:pt x="172" y="148"/>
                  </a:lnTo>
                  <a:lnTo>
                    <a:pt x="164" y="148"/>
                  </a:lnTo>
                  <a:lnTo>
                    <a:pt x="168" y="148"/>
                  </a:lnTo>
                  <a:lnTo>
                    <a:pt x="172" y="148"/>
                  </a:lnTo>
                  <a:lnTo>
                    <a:pt x="176" y="144"/>
                  </a:lnTo>
                  <a:lnTo>
                    <a:pt x="172" y="144"/>
                  </a:lnTo>
                  <a:lnTo>
                    <a:pt x="168" y="144"/>
                  </a:lnTo>
                  <a:lnTo>
                    <a:pt x="164" y="144"/>
                  </a:lnTo>
                  <a:lnTo>
                    <a:pt x="168" y="144"/>
                  </a:lnTo>
                  <a:lnTo>
                    <a:pt x="168" y="140"/>
                  </a:lnTo>
                  <a:lnTo>
                    <a:pt x="164" y="140"/>
                  </a:lnTo>
                  <a:lnTo>
                    <a:pt x="168" y="140"/>
                  </a:lnTo>
                  <a:lnTo>
                    <a:pt x="172" y="136"/>
                  </a:lnTo>
                  <a:lnTo>
                    <a:pt x="176" y="136"/>
                  </a:lnTo>
                  <a:lnTo>
                    <a:pt x="180" y="140"/>
                  </a:lnTo>
                  <a:lnTo>
                    <a:pt x="184" y="140"/>
                  </a:lnTo>
                  <a:lnTo>
                    <a:pt x="188" y="140"/>
                  </a:lnTo>
                  <a:lnTo>
                    <a:pt x="192" y="140"/>
                  </a:lnTo>
                  <a:lnTo>
                    <a:pt x="192" y="136"/>
                  </a:lnTo>
                  <a:lnTo>
                    <a:pt x="188" y="136"/>
                  </a:lnTo>
                  <a:lnTo>
                    <a:pt x="180" y="132"/>
                  </a:lnTo>
                  <a:lnTo>
                    <a:pt x="176" y="132"/>
                  </a:lnTo>
                  <a:lnTo>
                    <a:pt x="172" y="132"/>
                  </a:lnTo>
                  <a:lnTo>
                    <a:pt x="172" y="128"/>
                  </a:lnTo>
                  <a:lnTo>
                    <a:pt x="176" y="128"/>
                  </a:lnTo>
                  <a:lnTo>
                    <a:pt x="180" y="132"/>
                  </a:lnTo>
                  <a:lnTo>
                    <a:pt x="184" y="132"/>
                  </a:lnTo>
                  <a:lnTo>
                    <a:pt x="188" y="132"/>
                  </a:lnTo>
                  <a:lnTo>
                    <a:pt x="188" y="128"/>
                  </a:lnTo>
                  <a:lnTo>
                    <a:pt x="192" y="128"/>
                  </a:lnTo>
                  <a:lnTo>
                    <a:pt x="192" y="124"/>
                  </a:lnTo>
                  <a:lnTo>
                    <a:pt x="188" y="124"/>
                  </a:lnTo>
                  <a:lnTo>
                    <a:pt x="192" y="120"/>
                  </a:lnTo>
                  <a:lnTo>
                    <a:pt x="188" y="120"/>
                  </a:lnTo>
                  <a:lnTo>
                    <a:pt x="184" y="120"/>
                  </a:lnTo>
                  <a:lnTo>
                    <a:pt x="180" y="120"/>
                  </a:lnTo>
                  <a:lnTo>
                    <a:pt x="176" y="116"/>
                  </a:lnTo>
                  <a:lnTo>
                    <a:pt x="168" y="116"/>
                  </a:lnTo>
                  <a:lnTo>
                    <a:pt x="164" y="116"/>
                  </a:lnTo>
                  <a:lnTo>
                    <a:pt x="160" y="112"/>
                  </a:lnTo>
                  <a:lnTo>
                    <a:pt x="156" y="112"/>
                  </a:lnTo>
                  <a:lnTo>
                    <a:pt x="160" y="112"/>
                  </a:lnTo>
                  <a:lnTo>
                    <a:pt x="164" y="112"/>
                  </a:lnTo>
                  <a:lnTo>
                    <a:pt x="172" y="112"/>
                  </a:lnTo>
                  <a:lnTo>
                    <a:pt x="176" y="112"/>
                  </a:lnTo>
                  <a:lnTo>
                    <a:pt x="180" y="112"/>
                  </a:lnTo>
                  <a:lnTo>
                    <a:pt x="184" y="116"/>
                  </a:lnTo>
                  <a:lnTo>
                    <a:pt x="188" y="116"/>
                  </a:lnTo>
                  <a:lnTo>
                    <a:pt x="188" y="112"/>
                  </a:lnTo>
                  <a:lnTo>
                    <a:pt x="184" y="112"/>
                  </a:lnTo>
                  <a:lnTo>
                    <a:pt x="184" y="108"/>
                  </a:lnTo>
                  <a:lnTo>
                    <a:pt x="180" y="108"/>
                  </a:lnTo>
                  <a:lnTo>
                    <a:pt x="176" y="108"/>
                  </a:lnTo>
                  <a:lnTo>
                    <a:pt x="176" y="104"/>
                  </a:lnTo>
                  <a:lnTo>
                    <a:pt x="180" y="104"/>
                  </a:lnTo>
                  <a:lnTo>
                    <a:pt x="176" y="104"/>
                  </a:lnTo>
                  <a:lnTo>
                    <a:pt x="172" y="104"/>
                  </a:lnTo>
                  <a:lnTo>
                    <a:pt x="168" y="100"/>
                  </a:lnTo>
                  <a:lnTo>
                    <a:pt x="164" y="104"/>
                  </a:lnTo>
                  <a:lnTo>
                    <a:pt x="160" y="104"/>
                  </a:lnTo>
                  <a:lnTo>
                    <a:pt x="160" y="108"/>
                  </a:lnTo>
                  <a:lnTo>
                    <a:pt x="156" y="108"/>
                  </a:lnTo>
                  <a:lnTo>
                    <a:pt x="152" y="108"/>
                  </a:lnTo>
                  <a:lnTo>
                    <a:pt x="148" y="104"/>
                  </a:lnTo>
                  <a:lnTo>
                    <a:pt x="148" y="100"/>
                  </a:lnTo>
                  <a:lnTo>
                    <a:pt x="148" y="96"/>
                  </a:lnTo>
                  <a:lnTo>
                    <a:pt x="152" y="96"/>
                  </a:lnTo>
                  <a:lnTo>
                    <a:pt x="156" y="96"/>
                  </a:lnTo>
                  <a:lnTo>
                    <a:pt x="156" y="92"/>
                  </a:lnTo>
                  <a:lnTo>
                    <a:pt x="152" y="92"/>
                  </a:lnTo>
                  <a:lnTo>
                    <a:pt x="152" y="88"/>
                  </a:lnTo>
                  <a:lnTo>
                    <a:pt x="148" y="88"/>
                  </a:lnTo>
                  <a:lnTo>
                    <a:pt x="144" y="88"/>
                  </a:lnTo>
                  <a:lnTo>
                    <a:pt x="140" y="84"/>
                  </a:lnTo>
                  <a:lnTo>
                    <a:pt x="136" y="76"/>
                  </a:lnTo>
                  <a:lnTo>
                    <a:pt x="128" y="76"/>
                  </a:lnTo>
                  <a:lnTo>
                    <a:pt x="124" y="72"/>
                  </a:lnTo>
                  <a:lnTo>
                    <a:pt x="124" y="68"/>
                  </a:lnTo>
                  <a:lnTo>
                    <a:pt x="120" y="68"/>
                  </a:lnTo>
                  <a:lnTo>
                    <a:pt x="116" y="68"/>
                  </a:lnTo>
                  <a:lnTo>
                    <a:pt x="112" y="68"/>
                  </a:lnTo>
                  <a:lnTo>
                    <a:pt x="104" y="64"/>
                  </a:lnTo>
                  <a:lnTo>
                    <a:pt x="96" y="64"/>
                  </a:lnTo>
                  <a:lnTo>
                    <a:pt x="88" y="64"/>
                  </a:lnTo>
                  <a:lnTo>
                    <a:pt x="84" y="64"/>
                  </a:lnTo>
                  <a:lnTo>
                    <a:pt x="76" y="64"/>
                  </a:lnTo>
                  <a:lnTo>
                    <a:pt x="72" y="64"/>
                  </a:lnTo>
                  <a:lnTo>
                    <a:pt x="68" y="64"/>
                  </a:lnTo>
                  <a:lnTo>
                    <a:pt x="60" y="64"/>
                  </a:lnTo>
                  <a:lnTo>
                    <a:pt x="56" y="64"/>
                  </a:lnTo>
                  <a:lnTo>
                    <a:pt x="52" y="64"/>
                  </a:lnTo>
                  <a:lnTo>
                    <a:pt x="52" y="68"/>
                  </a:lnTo>
                  <a:lnTo>
                    <a:pt x="48" y="68"/>
                  </a:lnTo>
                  <a:lnTo>
                    <a:pt x="44" y="68"/>
                  </a:lnTo>
                  <a:lnTo>
                    <a:pt x="32" y="64"/>
                  </a:lnTo>
                  <a:lnTo>
                    <a:pt x="36" y="60"/>
                  </a:lnTo>
                  <a:lnTo>
                    <a:pt x="40" y="60"/>
                  </a:lnTo>
                  <a:lnTo>
                    <a:pt x="36" y="60"/>
                  </a:lnTo>
                  <a:lnTo>
                    <a:pt x="32" y="60"/>
                  </a:lnTo>
                  <a:lnTo>
                    <a:pt x="24" y="60"/>
                  </a:lnTo>
                  <a:lnTo>
                    <a:pt x="20" y="60"/>
                  </a:lnTo>
                  <a:lnTo>
                    <a:pt x="16" y="60"/>
                  </a:lnTo>
                  <a:lnTo>
                    <a:pt x="12" y="56"/>
                  </a:lnTo>
                  <a:lnTo>
                    <a:pt x="8" y="56"/>
                  </a:lnTo>
                  <a:lnTo>
                    <a:pt x="12" y="56"/>
                  </a:lnTo>
                  <a:lnTo>
                    <a:pt x="16" y="56"/>
                  </a:lnTo>
                  <a:lnTo>
                    <a:pt x="28" y="56"/>
                  </a:lnTo>
                  <a:lnTo>
                    <a:pt x="36" y="56"/>
                  </a:lnTo>
                  <a:lnTo>
                    <a:pt x="40" y="56"/>
                  </a:lnTo>
                  <a:lnTo>
                    <a:pt x="52" y="56"/>
                  </a:lnTo>
                  <a:lnTo>
                    <a:pt x="56" y="56"/>
                  </a:lnTo>
                  <a:lnTo>
                    <a:pt x="56" y="52"/>
                  </a:lnTo>
                  <a:lnTo>
                    <a:pt x="52" y="52"/>
                  </a:lnTo>
                  <a:lnTo>
                    <a:pt x="48" y="52"/>
                  </a:lnTo>
                  <a:lnTo>
                    <a:pt x="44" y="52"/>
                  </a:lnTo>
                  <a:lnTo>
                    <a:pt x="40" y="52"/>
                  </a:lnTo>
                  <a:lnTo>
                    <a:pt x="36" y="52"/>
                  </a:lnTo>
                  <a:lnTo>
                    <a:pt x="32" y="52"/>
                  </a:lnTo>
                  <a:lnTo>
                    <a:pt x="28" y="52"/>
                  </a:lnTo>
                  <a:lnTo>
                    <a:pt x="24" y="52"/>
                  </a:lnTo>
                  <a:lnTo>
                    <a:pt x="20" y="52"/>
                  </a:lnTo>
                  <a:lnTo>
                    <a:pt x="16" y="52"/>
                  </a:lnTo>
                  <a:lnTo>
                    <a:pt x="12" y="48"/>
                  </a:lnTo>
                  <a:lnTo>
                    <a:pt x="8" y="48"/>
                  </a:lnTo>
                  <a:lnTo>
                    <a:pt x="0" y="48"/>
                  </a:lnTo>
                  <a:lnTo>
                    <a:pt x="0" y="44"/>
                  </a:lnTo>
                  <a:lnTo>
                    <a:pt x="4" y="44"/>
                  </a:lnTo>
                  <a:lnTo>
                    <a:pt x="8" y="44"/>
                  </a:lnTo>
                  <a:lnTo>
                    <a:pt x="16" y="44"/>
                  </a:lnTo>
                  <a:lnTo>
                    <a:pt x="24" y="44"/>
                  </a:lnTo>
                  <a:lnTo>
                    <a:pt x="28" y="44"/>
                  </a:lnTo>
                  <a:lnTo>
                    <a:pt x="32" y="40"/>
                  </a:lnTo>
                  <a:lnTo>
                    <a:pt x="36" y="40"/>
                  </a:lnTo>
                  <a:lnTo>
                    <a:pt x="40" y="40"/>
                  </a:lnTo>
                  <a:lnTo>
                    <a:pt x="48" y="40"/>
                  </a:lnTo>
                  <a:lnTo>
                    <a:pt x="52" y="40"/>
                  </a:lnTo>
                  <a:lnTo>
                    <a:pt x="60" y="40"/>
                  </a:lnTo>
                  <a:lnTo>
                    <a:pt x="64" y="40"/>
                  </a:lnTo>
                  <a:lnTo>
                    <a:pt x="64" y="36"/>
                  </a:lnTo>
                  <a:lnTo>
                    <a:pt x="68" y="36"/>
                  </a:lnTo>
                  <a:lnTo>
                    <a:pt x="68" y="32"/>
                  </a:lnTo>
                  <a:lnTo>
                    <a:pt x="64" y="32"/>
                  </a:lnTo>
                  <a:lnTo>
                    <a:pt x="56" y="32"/>
                  </a:lnTo>
                  <a:lnTo>
                    <a:pt x="52" y="32"/>
                  </a:lnTo>
                  <a:lnTo>
                    <a:pt x="48" y="32"/>
                  </a:lnTo>
                  <a:lnTo>
                    <a:pt x="44" y="32"/>
                  </a:lnTo>
                  <a:lnTo>
                    <a:pt x="48" y="28"/>
                  </a:lnTo>
                  <a:lnTo>
                    <a:pt x="52" y="24"/>
                  </a:lnTo>
                  <a:lnTo>
                    <a:pt x="64" y="24"/>
                  </a:lnTo>
                  <a:lnTo>
                    <a:pt x="68" y="24"/>
                  </a:lnTo>
                  <a:lnTo>
                    <a:pt x="76" y="24"/>
                  </a:lnTo>
                  <a:lnTo>
                    <a:pt x="84" y="24"/>
                  </a:lnTo>
                  <a:lnTo>
                    <a:pt x="88" y="24"/>
                  </a:lnTo>
                  <a:lnTo>
                    <a:pt x="92" y="24"/>
                  </a:lnTo>
                  <a:lnTo>
                    <a:pt x="100" y="20"/>
                  </a:lnTo>
                  <a:lnTo>
                    <a:pt x="100" y="16"/>
                  </a:lnTo>
                  <a:lnTo>
                    <a:pt x="108" y="16"/>
                  </a:lnTo>
                  <a:lnTo>
                    <a:pt x="116" y="16"/>
                  </a:lnTo>
                  <a:lnTo>
                    <a:pt x="124" y="20"/>
                  </a:lnTo>
                  <a:lnTo>
                    <a:pt x="128" y="20"/>
                  </a:lnTo>
                  <a:lnTo>
                    <a:pt x="132" y="20"/>
                  </a:lnTo>
                  <a:lnTo>
                    <a:pt x="128" y="16"/>
                  </a:lnTo>
                  <a:lnTo>
                    <a:pt x="124" y="16"/>
                  </a:lnTo>
                  <a:lnTo>
                    <a:pt x="132" y="16"/>
                  </a:lnTo>
                  <a:lnTo>
                    <a:pt x="140" y="12"/>
                  </a:lnTo>
                  <a:lnTo>
                    <a:pt x="144" y="12"/>
                  </a:lnTo>
                  <a:lnTo>
                    <a:pt x="156" y="12"/>
                  </a:lnTo>
                  <a:lnTo>
                    <a:pt x="160" y="12"/>
                  </a:lnTo>
                  <a:lnTo>
                    <a:pt x="164" y="12"/>
                  </a:lnTo>
                  <a:lnTo>
                    <a:pt x="164" y="20"/>
                  </a:lnTo>
                  <a:lnTo>
                    <a:pt x="168" y="20"/>
                  </a:lnTo>
                  <a:lnTo>
                    <a:pt x="168" y="16"/>
                  </a:lnTo>
                  <a:lnTo>
                    <a:pt x="172" y="12"/>
                  </a:lnTo>
                  <a:lnTo>
                    <a:pt x="176" y="12"/>
                  </a:lnTo>
                  <a:lnTo>
                    <a:pt x="184" y="16"/>
                  </a:lnTo>
                  <a:lnTo>
                    <a:pt x="188" y="16"/>
                  </a:lnTo>
                  <a:lnTo>
                    <a:pt x="196" y="16"/>
                  </a:lnTo>
                  <a:lnTo>
                    <a:pt x="192" y="16"/>
                  </a:lnTo>
                  <a:lnTo>
                    <a:pt x="192" y="12"/>
                  </a:lnTo>
                  <a:lnTo>
                    <a:pt x="188" y="12"/>
                  </a:lnTo>
                  <a:lnTo>
                    <a:pt x="192" y="12"/>
                  </a:lnTo>
                  <a:lnTo>
                    <a:pt x="196" y="12"/>
                  </a:lnTo>
                  <a:lnTo>
                    <a:pt x="204" y="12"/>
                  </a:lnTo>
                  <a:lnTo>
                    <a:pt x="212" y="12"/>
                  </a:lnTo>
                  <a:lnTo>
                    <a:pt x="216" y="16"/>
                  </a:lnTo>
                  <a:lnTo>
                    <a:pt x="228" y="16"/>
                  </a:lnTo>
                  <a:lnTo>
                    <a:pt x="232" y="16"/>
                  </a:lnTo>
                  <a:lnTo>
                    <a:pt x="240" y="16"/>
                  </a:lnTo>
                  <a:lnTo>
                    <a:pt x="244" y="16"/>
                  </a:lnTo>
                  <a:lnTo>
                    <a:pt x="248" y="12"/>
                  </a:lnTo>
                  <a:lnTo>
                    <a:pt x="244" y="8"/>
                  </a:lnTo>
                  <a:lnTo>
                    <a:pt x="240" y="8"/>
                  </a:lnTo>
                  <a:lnTo>
                    <a:pt x="236" y="8"/>
                  </a:lnTo>
                  <a:lnTo>
                    <a:pt x="240" y="4"/>
                  </a:lnTo>
                  <a:lnTo>
                    <a:pt x="248" y="4"/>
                  </a:lnTo>
                  <a:lnTo>
                    <a:pt x="260" y="4"/>
                  </a:lnTo>
                  <a:lnTo>
                    <a:pt x="264" y="4"/>
                  </a:lnTo>
                  <a:lnTo>
                    <a:pt x="272" y="4"/>
                  </a:lnTo>
                  <a:lnTo>
                    <a:pt x="280" y="8"/>
                  </a:lnTo>
                  <a:lnTo>
                    <a:pt x="284" y="8"/>
                  </a:lnTo>
                  <a:lnTo>
                    <a:pt x="292" y="8"/>
                  </a:lnTo>
                  <a:lnTo>
                    <a:pt x="296" y="4"/>
                  </a:lnTo>
                  <a:lnTo>
                    <a:pt x="292" y="4"/>
                  </a:lnTo>
                  <a:lnTo>
                    <a:pt x="304" y="4"/>
                  </a:lnTo>
                  <a:lnTo>
                    <a:pt x="312" y="0"/>
                  </a:lnTo>
                  <a:lnTo>
                    <a:pt x="320" y="4"/>
                  </a:lnTo>
                  <a:lnTo>
                    <a:pt x="328" y="4"/>
                  </a:lnTo>
                  <a:lnTo>
                    <a:pt x="336" y="0"/>
                  </a:lnTo>
                  <a:lnTo>
                    <a:pt x="344" y="0"/>
                  </a:lnTo>
                  <a:lnTo>
                    <a:pt x="352" y="0"/>
                  </a:lnTo>
                  <a:lnTo>
                    <a:pt x="360" y="4"/>
                  </a:lnTo>
                  <a:lnTo>
                    <a:pt x="368" y="0"/>
                  </a:lnTo>
                  <a:lnTo>
                    <a:pt x="372" y="4"/>
                  </a:lnTo>
                  <a:lnTo>
                    <a:pt x="376" y="4"/>
                  </a:lnTo>
                  <a:lnTo>
                    <a:pt x="384" y="4"/>
                  </a:lnTo>
                  <a:lnTo>
                    <a:pt x="392" y="4"/>
                  </a:lnTo>
                  <a:lnTo>
                    <a:pt x="400" y="4"/>
                  </a:lnTo>
                  <a:lnTo>
                    <a:pt x="408" y="8"/>
                  </a:lnTo>
                  <a:lnTo>
                    <a:pt x="412" y="8"/>
                  </a:lnTo>
                  <a:lnTo>
                    <a:pt x="420" y="8"/>
                  </a:lnTo>
                  <a:lnTo>
                    <a:pt x="424" y="8"/>
                  </a:lnTo>
                  <a:lnTo>
                    <a:pt x="432" y="8"/>
                  </a:lnTo>
                  <a:lnTo>
                    <a:pt x="436" y="8"/>
                  </a:lnTo>
                  <a:lnTo>
                    <a:pt x="432" y="12"/>
                  </a:lnTo>
                  <a:lnTo>
                    <a:pt x="424" y="12"/>
                  </a:lnTo>
                  <a:lnTo>
                    <a:pt x="416" y="12"/>
                  </a:lnTo>
                  <a:lnTo>
                    <a:pt x="412" y="12"/>
                  </a:lnTo>
                  <a:lnTo>
                    <a:pt x="408" y="12"/>
                  </a:lnTo>
                  <a:lnTo>
                    <a:pt x="400" y="12"/>
                  </a:lnTo>
                  <a:lnTo>
                    <a:pt x="388" y="12"/>
                  </a:lnTo>
                  <a:lnTo>
                    <a:pt x="380" y="12"/>
                  </a:lnTo>
                  <a:lnTo>
                    <a:pt x="376" y="12"/>
                  </a:lnTo>
                  <a:lnTo>
                    <a:pt x="368" y="12"/>
                  </a:lnTo>
                  <a:lnTo>
                    <a:pt x="360" y="12"/>
                  </a:lnTo>
                  <a:lnTo>
                    <a:pt x="356" y="12"/>
                  </a:lnTo>
                  <a:lnTo>
                    <a:pt x="352" y="12"/>
                  </a:lnTo>
                  <a:lnTo>
                    <a:pt x="348" y="16"/>
                  </a:lnTo>
                  <a:lnTo>
                    <a:pt x="344" y="16"/>
                  </a:lnTo>
                  <a:lnTo>
                    <a:pt x="348" y="16"/>
                  </a:lnTo>
                  <a:lnTo>
                    <a:pt x="356" y="16"/>
                  </a:lnTo>
                  <a:lnTo>
                    <a:pt x="360" y="16"/>
                  </a:lnTo>
                  <a:lnTo>
                    <a:pt x="376" y="16"/>
                  </a:lnTo>
                  <a:lnTo>
                    <a:pt x="384" y="16"/>
                  </a:lnTo>
                  <a:lnTo>
                    <a:pt x="396" y="16"/>
                  </a:lnTo>
                  <a:lnTo>
                    <a:pt x="400" y="16"/>
                  </a:lnTo>
                  <a:lnTo>
                    <a:pt x="408" y="16"/>
                  </a:lnTo>
                  <a:lnTo>
                    <a:pt x="412" y="20"/>
                  </a:lnTo>
                  <a:lnTo>
                    <a:pt x="416" y="16"/>
                  </a:lnTo>
                  <a:lnTo>
                    <a:pt x="424" y="16"/>
                  </a:lnTo>
                  <a:lnTo>
                    <a:pt x="428" y="16"/>
                  </a:lnTo>
                  <a:lnTo>
                    <a:pt x="436" y="16"/>
                  </a:lnTo>
                  <a:lnTo>
                    <a:pt x="436" y="20"/>
                  </a:lnTo>
                  <a:lnTo>
                    <a:pt x="428" y="20"/>
                  </a:lnTo>
                  <a:lnTo>
                    <a:pt x="424" y="24"/>
                  </a:lnTo>
                  <a:lnTo>
                    <a:pt x="416" y="24"/>
                  </a:lnTo>
                  <a:lnTo>
                    <a:pt x="420" y="28"/>
                  </a:lnTo>
                  <a:lnTo>
                    <a:pt x="424" y="28"/>
                  </a:lnTo>
                  <a:lnTo>
                    <a:pt x="432" y="24"/>
                  </a:lnTo>
                  <a:lnTo>
                    <a:pt x="436" y="24"/>
                  </a:lnTo>
                  <a:lnTo>
                    <a:pt x="444" y="20"/>
                  </a:lnTo>
                  <a:lnTo>
                    <a:pt x="448" y="20"/>
                  </a:lnTo>
                  <a:lnTo>
                    <a:pt x="452" y="20"/>
                  </a:lnTo>
                  <a:lnTo>
                    <a:pt x="460" y="20"/>
                  </a:lnTo>
                  <a:lnTo>
                    <a:pt x="464" y="20"/>
                  </a:lnTo>
                  <a:lnTo>
                    <a:pt x="472" y="20"/>
                  </a:lnTo>
                  <a:lnTo>
                    <a:pt x="476" y="16"/>
                  </a:lnTo>
                  <a:lnTo>
                    <a:pt x="480" y="16"/>
                  </a:lnTo>
                  <a:lnTo>
                    <a:pt x="484" y="16"/>
                  </a:lnTo>
                  <a:lnTo>
                    <a:pt x="492" y="16"/>
                  </a:lnTo>
                  <a:lnTo>
                    <a:pt x="500" y="16"/>
                  </a:lnTo>
                  <a:lnTo>
                    <a:pt x="504" y="16"/>
                  </a:lnTo>
                  <a:lnTo>
                    <a:pt x="508" y="16"/>
                  </a:lnTo>
                  <a:lnTo>
                    <a:pt x="512" y="16"/>
                  </a:lnTo>
                  <a:lnTo>
                    <a:pt x="516" y="20"/>
                  </a:lnTo>
                  <a:lnTo>
                    <a:pt x="508" y="20"/>
                  </a:lnTo>
                  <a:lnTo>
                    <a:pt x="504" y="20"/>
                  </a:lnTo>
                  <a:lnTo>
                    <a:pt x="500" y="24"/>
                  </a:lnTo>
                  <a:lnTo>
                    <a:pt x="496" y="24"/>
                  </a:lnTo>
                  <a:lnTo>
                    <a:pt x="492" y="28"/>
                  </a:lnTo>
                  <a:lnTo>
                    <a:pt x="484" y="28"/>
                  </a:lnTo>
                  <a:lnTo>
                    <a:pt x="480" y="28"/>
                  </a:lnTo>
                  <a:lnTo>
                    <a:pt x="476" y="28"/>
                  </a:lnTo>
                  <a:lnTo>
                    <a:pt x="472" y="28"/>
                  </a:lnTo>
                  <a:lnTo>
                    <a:pt x="460" y="28"/>
                  </a:lnTo>
                  <a:lnTo>
                    <a:pt x="456" y="28"/>
                  </a:lnTo>
                  <a:lnTo>
                    <a:pt x="452" y="28"/>
                  </a:lnTo>
                  <a:lnTo>
                    <a:pt x="452" y="32"/>
                  </a:lnTo>
                  <a:lnTo>
                    <a:pt x="460" y="32"/>
                  </a:lnTo>
                  <a:lnTo>
                    <a:pt x="464" y="32"/>
                  </a:lnTo>
                  <a:lnTo>
                    <a:pt x="472" y="32"/>
                  </a:lnTo>
                  <a:lnTo>
                    <a:pt x="468" y="36"/>
                  </a:lnTo>
                  <a:lnTo>
                    <a:pt x="460" y="36"/>
                  </a:lnTo>
                  <a:lnTo>
                    <a:pt x="456" y="36"/>
                  </a:lnTo>
                  <a:lnTo>
                    <a:pt x="456" y="40"/>
                  </a:lnTo>
                  <a:lnTo>
                    <a:pt x="452" y="44"/>
                  </a:lnTo>
                  <a:lnTo>
                    <a:pt x="448" y="44"/>
                  </a:lnTo>
                  <a:lnTo>
                    <a:pt x="444" y="44"/>
                  </a:lnTo>
                  <a:lnTo>
                    <a:pt x="440" y="48"/>
                  </a:lnTo>
                  <a:lnTo>
                    <a:pt x="440" y="52"/>
                  </a:lnTo>
                  <a:lnTo>
                    <a:pt x="444" y="52"/>
                  </a:lnTo>
                  <a:lnTo>
                    <a:pt x="448" y="48"/>
                  </a:lnTo>
                  <a:lnTo>
                    <a:pt x="452" y="48"/>
                  </a:lnTo>
                  <a:lnTo>
                    <a:pt x="460" y="52"/>
                  </a:lnTo>
                  <a:lnTo>
                    <a:pt x="456" y="52"/>
                  </a:lnTo>
                  <a:lnTo>
                    <a:pt x="452" y="52"/>
                  </a:lnTo>
                  <a:lnTo>
                    <a:pt x="452" y="56"/>
                  </a:lnTo>
                  <a:lnTo>
                    <a:pt x="460" y="56"/>
                  </a:lnTo>
                  <a:lnTo>
                    <a:pt x="468" y="56"/>
                  </a:lnTo>
                  <a:lnTo>
                    <a:pt x="472" y="56"/>
                  </a:lnTo>
                  <a:lnTo>
                    <a:pt x="472" y="60"/>
                  </a:lnTo>
                  <a:lnTo>
                    <a:pt x="464" y="60"/>
                  </a:lnTo>
                  <a:lnTo>
                    <a:pt x="456" y="60"/>
                  </a:lnTo>
                  <a:lnTo>
                    <a:pt x="452" y="60"/>
                  </a:lnTo>
                  <a:lnTo>
                    <a:pt x="448" y="60"/>
                  </a:lnTo>
                  <a:lnTo>
                    <a:pt x="444" y="60"/>
                  </a:lnTo>
                  <a:lnTo>
                    <a:pt x="440" y="60"/>
                  </a:lnTo>
                  <a:lnTo>
                    <a:pt x="436" y="60"/>
                  </a:lnTo>
                  <a:lnTo>
                    <a:pt x="432" y="60"/>
                  </a:lnTo>
                  <a:lnTo>
                    <a:pt x="440" y="64"/>
                  </a:lnTo>
                  <a:lnTo>
                    <a:pt x="444" y="64"/>
                  </a:lnTo>
                  <a:lnTo>
                    <a:pt x="448" y="64"/>
                  </a:lnTo>
                  <a:lnTo>
                    <a:pt x="456" y="64"/>
                  </a:lnTo>
                  <a:lnTo>
                    <a:pt x="460" y="68"/>
                  </a:lnTo>
                  <a:lnTo>
                    <a:pt x="460" y="72"/>
                  </a:lnTo>
                  <a:lnTo>
                    <a:pt x="456" y="72"/>
                  </a:lnTo>
                  <a:lnTo>
                    <a:pt x="452" y="72"/>
                  </a:lnTo>
                  <a:lnTo>
                    <a:pt x="448" y="72"/>
                  </a:lnTo>
                  <a:lnTo>
                    <a:pt x="448" y="76"/>
                  </a:lnTo>
                  <a:lnTo>
                    <a:pt x="452" y="76"/>
                  </a:lnTo>
                  <a:lnTo>
                    <a:pt x="456" y="76"/>
                  </a:lnTo>
                  <a:lnTo>
                    <a:pt x="460" y="76"/>
                  </a:lnTo>
                  <a:lnTo>
                    <a:pt x="460" y="80"/>
                  </a:lnTo>
                  <a:lnTo>
                    <a:pt x="464" y="80"/>
                  </a:lnTo>
                  <a:lnTo>
                    <a:pt x="460" y="80"/>
                  </a:lnTo>
                  <a:lnTo>
                    <a:pt x="456" y="80"/>
                  </a:lnTo>
                  <a:lnTo>
                    <a:pt x="448" y="80"/>
                  </a:lnTo>
                  <a:lnTo>
                    <a:pt x="444" y="80"/>
                  </a:lnTo>
                  <a:lnTo>
                    <a:pt x="440" y="80"/>
                  </a:lnTo>
                  <a:lnTo>
                    <a:pt x="436" y="84"/>
                  </a:lnTo>
                  <a:lnTo>
                    <a:pt x="440" y="84"/>
                  </a:lnTo>
                  <a:lnTo>
                    <a:pt x="444" y="84"/>
                  </a:lnTo>
                  <a:lnTo>
                    <a:pt x="448" y="84"/>
                  </a:lnTo>
                  <a:lnTo>
                    <a:pt x="452" y="84"/>
                  </a:lnTo>
                  <a:lnTo>
                    <a:pt x="452" y="88"/>
                  </a:lnTo>
                  <a:lnTo>
                    <a:pt x="444" y="88"/>
                  </a:lnTo>
                  <a:lnTo>
                    <a:pt x="440" y="88"/>
                  </a:lnTo>
                  <a:lnTo>
                    <a:pt x="440" y="92"/>
                  </a:lnTo>
                  <a:lnTo>
                    <a:pt x="432" y="92"/>
                  </a:lnTo>
                  <a:lnTo>
                    <a:pt x="428" y="88"/>
                  </a:lnTo>
                  <a:lnTo>
                    <a:pt x="424" y="88"/>
                  </a:lnTo>
                  <a:lnTo>
                    <a:pt x="420" y="88"/>
                  </a:lnTo>
                  <a:lnTo>
                    <a:pt x="420" y="84"/>
                  </a:lnTo>
                  <a:lnTo>
                    <a:pt x="416" y="88"/>
                  </a:lnTo>
                  <a:lnTo>
                    <a:pt x="412" y="88"/>
                  </a:lnTo>
                  <a:lnTo>
                    <a:pt x="408" y="88"/>
                  </a:lnTo>
                  <a:lnTo>
                    <a:pt x="404" y="88"/>
                  </a:lnTo>
                  <a:lnTo>
                    <a:pt x="400" y="88"/>
                  </a:lnTo>
                  <a:lnTo>
                    <a:pt x="396" y="88"/>
                  </a:lnTo>
                  <a:lnTo>
                    <a:pt x="392" y="88"/>
                  </a:lnTo>
                  <a:lnTo>
                    <a:pt x="388" y="88"/>
                  </a:lnTo>
                  <a:lnTo>
                    <a:pt x="388" y="92"/>
                  </a:lnTo>
                  <a:lnTo>
                    <a:pt x="392" y="96"/>
                  </a:lnTo>
                  <a:lnTo>
                    <a:pt x="396" y="96"/>
                  </a:lnTo>
                  <a:lnTo>
                    <a:pt x="404" y="96"/>
                  </a:lnTo>
                  <a:lnTo>
                    <a:pt x="408" y="96"/>
                  </a:lnTo>
                  <a:lnTo>
                    <a:pt x="416" y="96"/>
                  </a:lnTo>
                  <a:lnTo>
                    <a:pt x="416" y="100"/>
                  </a:lnTo>
                  <a:lnTo>
                    <a:pt x="420" y="100"/>
                  </a:lnTo>
                  <a:lnTo>
                    <a:pt x="424" y="100"/>
                  </a:lnTo>
                  <a:lnTo>
                    <a:pt x="428" y="104"/>
                  </a:lnTo>
                  <a:lnTo>
                    <a:pt x="432" y="104"/>
                  </a:lnTo>
                  <a:lnTo>
                    <a:pt x="432" y="108"/>
                  </a:lnTo>
                  <a:lnTo>
                    <a:pt x="436" y="104"/>
                  </a:lnTo>
                  <a:lnTo>
                    <a:pt x="440" y="108"/>
                  </a:lnTo>
                  <a:lnTo>
                    <a:pt x="440" y="112"/>
                  </a:lnTo>
                  <a:lnTo>
                    <a:pt x="440" y="116"/>
                  </a:lnTo>
                  <a:lnTo>
                    <a:pt x="436" y="116"/>
                  </a:lnTo>
                  <a:lnTo>
                    <a:pt x="432" y="116"/>
                  </a:lnTo>
                  <a:lnTo>
                    <a:pt x="428" y="116"/>
                  </a:lnTo>
                  <a:lnTo>
                    <a:pt x="420" y="112"/>
                  </a:lnTo>
                  <a:lnTo>
                    <a:pt x="416" y="108"/>
                  </a:lnTo>
                  <a:lnTo>
                    <a:pt x="412" y="104"/>
                  </a:lnTo>
                  <a:lnTo>
                    <a:pt x="408" y="104"/>
                  </a:lnTo>
                  <a:lnTo>
                    <a:pt x="404" y="104"/>
                  </a:lnTo>
                  <a:lnTo>
                    <a:pt x="400" y="104"/>
                  </a:lnTo>
                  <a:lnTo>
                    <a:pt x="396" y="104"/>
                  </a:lnTo>
                  <a:close/>
                  <a:moveTo>
                    <a:pt x="436" y="100"/>
                  </a:moveTo>
                  <a:lnTo>
                    <a:pt x="428" y="100"/>
                  </a:lnTo>
                  <a:lnTo>
                    <a:pt x="424" y="96"/>
                  </a:lnTo>
                  <a:lnTo>
                    <a:pt x="420" y="96"/>
                  </a:lnTo>
                  <a:lnTo>
                    <a:pt x="428" y="96"/>
                  </a:lnTo>
                  <a:lnTo>
                    <a:pt x="436" y="96"/>
                  </a:lnTo>
                  <a:lnTo>
                    <a:pt x="436" y="100"/>
                  </a:lnTo>
                  <a:close/>
                  <a:moveTo>
                    <a:pt x="164" y="124"/>
                  </a:moveTo>
                  <a:lnTo>
                    <a:pt x="160" y="124"/>
                  </a:lnTo>
                  <a:lnTo>
                    <a:pt x="156" y="124"/>
                  </a:lnTo>
                  <a:lnTo>
                    <a:pt x="156" y="120"/>
                  </a:lnTo>
                  <a:lnTo>
                    <a:pt x="156" y="116"/>
                  </a:lnTo>
                  <a:lnTo>
                    <a:pt x="160" y="116"/>
                  </a:lnTo>
                  <a:lnTo>
                    <a:pt x="164" y="116"/>
                  </a:lnTo>
                  <a:lnTo>
                    <a:pt x="168" y="116"/>
                  </a:lnTo>
                  <a:lnTo>
                    <a:pt x="172" y="120"/>
                  </a:lnTo>
                  <a:lnTo>
                    <a:pt x="176" y="120"/>
                  </a:lnTo>
                  <a:lnTo>
                    <a:pt x="180" y="120"/>
                  </a:lnTo>
                  <a:lnTo>
                    <a:pt x="180" y="124"/>
                  </a:lnTo>
                  <a:lnTo>
                    <a:pt x="176" y="124"/>
                  </a:lnTo>
                  <a:lnTo>
                    <a:pt x="172" y="124"/>
                  </a:lnTo>
                  <a:lnTo>
                    <a:pt x="168" y="124"/>
                  </a:lnTo>
                  <a:lnTo>
                    <a:pt x="164" y="124"/>
                  </a:lnTo>
                  <a:close/>
                </a:path>
              </a:pathLst>
            </a:custGeom>
            <a:solidFill>
              <a:srgbClr val="CCFFFF"/>
            </a:solidFill>
            <a:ln w="6350">
              <a:solidFill>
                <a:srgbClr val="CCFFFF"/>
              </a:solidFill>
              <a:prstDash val="solid"/>
              <a:round/>
              <a:headEnd/>
              <a:tailEnd/>
            </a:ln>
          </p:spPr>
          <p:txBody>
            <a:bodyPr/>
            <a:lstStyle/>
            <a:p>
              <a:endParaRPr lang="it-IT"/>
            </a:p>
          </p:txBody>
        </p:sp>
        <p:sp>
          <p:nvSpPr>
            <p:cNvPr id="23716" name="Freeform 161">
              <a:extLst>
                <a:ext uri="{FF2B5EF4-FFF2-40B4-BE49-F238E27FC236}">
                  <a16:creationId xmlns:a16="http://schemas.microsoft.com/office/drawing/2014/main" id="{3522AECD-6FE0-1B45-668E-9D39A27C0E11}"/>
                </a:ext>
              </a:extLst>
            </p:cNvPr>
            <p:cNvSpPr>
              <a:spLocks/>
            </p:cNvSpPr>
            <p:nvPr/>
          </p:nvSpPr>
          <p:spPr bwMode="auto">
            <a:xfrm>
              <a:off x="1022" y="1521"/>
              <a:ext cx="15" cy="21"/>
            </a:xfrm>
            <a:custGeom>
              <a:avLst/>
              <a:gdLst>
                <a:gd name="T0" fmla="*/ 184255179 w 8"/>
                <a:gd name="T1" fmla="*/ 2147483646 h 8"/>
                <a:gd name="T2" fmla="*/ 0 w 8"/>
                <a:gd name="T3" fmla="*/ 2147483646 h 8"/>
                <a:gd name="T4" fmla="*/ 0 w 8"/>
                <a:gd name="T5" fmla="*/ 0 h 8"/>
                <a:gd name="T6" fmla="*/ 184255179 w 8"/>
                <a:gd name="T7" fmla="*/ 0 h 8"/>
                <a:gd name="T8" fmla="*/ 353686110 w 8"/>
                <a:gd name="T9" fmla="*/ 0 h 8"/>
                <a:gd name="T10" fmla="*/ 353686110 w 8"/>
                <a:gd name="T11" fmla="*/ 2147483646 h 8"/>
                <a:gd name="T12" fmla="*/ 184255179 w 8"/>
                <a:gd name="T13" fmla="*/ 2147483646 h 8"/>
                <a:gd name="T14" fmla="*/ 184255179 w 8"/>
                <a:gd name="T15" fmla="*/ 2147483646 h 8"/>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8"/>
                <a:gd name="T26" fmla="*/ 8 w 8"/>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8">
                  <a:moveTo>
                    <a:pt x="4" y="8"/>
                  </a:moveTo>
                  <a:lnTo>
                    <a:pt x="0" y="4"/>
                  </a:lnTo>
                  <a:lnTo>
                    <a:pt x="0" y="0"/>
                  </a:lnTo>
                  <a:lnTo>
                    <a:pt x="4" y="0"/>
                  </a:lnTo>
                  <a:lnTo>
                    <a:pt x="8" y="0"/>
                  </a:lnTo>
                  <a:lnTo>
                    <a:pt x="8" y="4"/>
                  </a:lnTo>
                  <a:lnTo>
                    <a:pt x="4" y="4"/>
                  </a:lnTo>
                  <a:lnTo>
                    <a:pt x="4" y="8"/>
                  </a:lnTo>
                </a:path>
              </a:pathLst>
            </a:custGeom>
            <a:solidFill>
              <a:srgbClr val="CCFFFF"/>
            </a:solidFill>
            <a:ln w="6350">
              <a:solidFill>
                <a:srgbClr val="CCFFFF"/>
              </a:solidFill>
              <a:prstDash val="solid"/>
              <a:round/>
              <a:headEnd/>
              <a:tailEnd/>
            </a:ln>
          </p:spPr>
          <p:txBody>
            <a:bodyPr/>
            <a:lstStyle/>
            <a:p>
              <a:endParaRPr lang="it-IT"/>
            </a:p>
          </p:txBody>
        </p:sp>
        <p:sp>
          <p:nvSpPr>
            <p:cNvPr id="23717" name="Freeform 162">
              <a:extLst>
                <a:ext uri="{FF2B5EF4-FFF2-40B4-BE49-F238E27FC236}">
                  <a16:creationId xmlns:a16="http://schemas.microsoft.com/office/drawing/2014/main" id="{E7357F8F-DA4D-3D57-D5A6-70A2D89DE8D9}"/>
                </a:ext>
              </a:extLst>
            </p:cNvPr>
            <p:cNvSpPr>
              <a:spLocks/>
            </p:cNvSpPr>
            <p:nvPr/>
          </p:nvSpPr>
          <p:spPr bwMode="auto">
            <a:xfrm>
              <a:off x="1099" y="1593"/>
              <a:ext cx="77" cy="51"/>
            </a:xfrm>
            <a:custGeom>
              <a:avLst/>
              <a:gdLst>
                <a:gd name="T0" fmla="*/ 2147483646 w 40"/>
                <a:gd name="T1" fmla="*/ 2147483646 h 20"/>
                <a:gd name="T2" fmla="*/ 2147483646 w 40"/>
                <a:gd name="T3" fmla="*/ 2147483646 h 20"/>
                <a:gd name="T4" fmla="*/ 2147483646 w 40"/>
                <a:gd name="T5" fmla="*/ 2147483646 h 20"/>
                <a:gd name="T6" fmla="*/ 2147483646 w 40"/>
                <a:gd name="T7" fmla="*/ 2147483646 h 20"/>
                <a:gd name="T8" fmla="*/ 2147483646 w 40"/>
                <a:gd name="T9" fmla="*/ 2147483646 h 20"/>
                <a:gd name="T10" fmla="*/ 2147483646 w 40"/>
                <a:gd name="T11" fmla="*/ 2147483646 h 20"/>
                <a:gd name="T12" fmla="*/ 1856212922 w 40"/>
                <a:gd name="T13" fmla="*/ 2147483646 h 20"/>
                <a:gd name="T14" fmla="*/ 1856212922 w 40"/>
                <a:gd name="T15" fmla="*/ 2147483646 h 20"/>
                <a:gd name="T16" fmla="*/ 1494310404 w 40"/>
                <a:gd name="T17" fmla="*/ 2147483646 h 20"/>
                <a:gd name="T18" fmla="*/ 1099444448 w 40"/>
                <a:gd name="T19" fmla="*/ 2147483646 h 20"/>
                <a:gd name="T20" fmla="*/ 1494310404 w 40"/>
                <a:gd name="T21" fmla="*/ 2147483646 h 20"/>
                <a:gd name="T22" fmla="*/ 1099444448 w 40"/>
                <a:gd name="T23" fmla="*/ 2147483646 h 20"/>
                <a:gd name="T24" fmla="*/ 723573389 w 40"/>
                <a:gd name="T25" fmla="*/ 2147483646 h 20"/>
                <a:gd name="T26" fmla="*/ 375882280 w 40"/>
                <a:gd name="T27" fmla="*/ 2147483646 h 20"/>
                <a:gd name="T28" fmla="*/ 0 w 40"/>
                <a:gd name="T29" fmla="*/ 0 h 20"/>
                <a:gd name="T30" fmla="*/ 375882280 w 40"/>
                <a:gd name="T31" fmla="*/ 0 h 20"/>
                <a:gd name="T32" fmla="*/ 1099444448 w 40"/>
                <a:gd name="T33" fmla="*/ 0 h 20"/>
                <a:gd name="T34" fmla="*/ 1494310404 w 40"/>
                <a:gd name="T35" fmla="*/ 2147483646 h 20"/>
                <a:gd name="T36" fmla="*/ 1856212922 w 40"/>
                <a:gd name="T37" fmla="*/ 2147483646 h 20"/>
                <a:gd name="T38" fmla="*/ 2147483646 w 40"/>
                <a:gd name="T39" fmla="*/ 2147483646 h 20"/>
                <a:gd name="T40" fmla="*/ 2147483646 w 40"/>
                <a:gd name="T41" fmla="*/ 2147483646 h 20"/>
                <a:gd name="T42" fmla="*/ 2147483646 w 40"/>
                <a:gd name="T43" fmla="*/ 2147483646 h 20"/>
                <a:gd name="T44" fmla="*/ 2147483646 w 40"/>
                <a:gd name="T45" fmla="*/ 2147483646 h 20"/>
                <a:gd name="T46" fmla="*/ 2147483646 w 40"/>
                <a:gd name="T47" fmla="*/ 2147483646 h 20"/>
                <a:gd name="T48" fmla="*/ 2147483646 w 40"/>
                <a:gd name="T49" fmla="*/ 2147483646 h 20"/>
                <a:gd name="T50" fmla="*/ 2147483646 w 40"/>
                <a:gd name="T51" fmla="*/ 2147483646 h 20"/>
                <a:gd name="T52" fmla="*/ 2147483646 w 40"/>
                <a:gd name="T53" fmla="*/ 2147483646 h 20"/>
                <a:gd name="T54" fmla="*/ 2147483646 w 40"/>
                <a:gd name="T55" fmla="*/ 2147483646 h 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0"/>
                <a:gd name="T85" fmla="*/ 0 h 20"/>
                <a:gd name="T86" fmla="*/ 40 w 40"/>
                <a:gd name="T87" fmla="*/ 20 h 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0" h="20">
                  <a:moveTo>
                    <a:pt x="36" y="20"/>
                  </a:moveTo>
                  <a:lnTo>
                    <a:pt x="32" y="20"/>
                  </a:lnTo>
                  <a:lnTo>
                    <a:pt x="28" y="16"/>
                  </a:lnTo>
                  <a:lnTo>
                    <a:pt x="28" y="12"/>
                  </a:lnTo>
                  <a:lnTo>
                    <a:pt x="24" y="12"/>
                  </a:lnTo>
                  <a:lnTo>
                    <a:pt x="24" y="16"/>
                  </a:lnTo>
                  <a:lnTo>
                    <a:pt x="20" y="16"/>
                  </a:lnTo>
                  <a:lnTo>
                    <a:pt x="20" y="12"/>
                  </a:lnTo>
                  <a:lnTo>
                    <a:pt x="16" y="12"/>
                  </a:lnTo>
                  <a:lnTo>
                    <a:pt x="12" y="8"/>
                  </a:lnTo>
                  <a:lnTo>
                    <a:pt x="16" y="8"/>
                  </a:lnTo>
                  <a:lnTo>
                    <a:pt x="12" y="8"/>
                  </a:lnTo>
                  <a:lnTo>
                    <a:pt x="8" y="8"/>
                  </a:lnTo>
                  <a:lnTo>
                    <a:pt x="4" y="4"/>
                  </a:lnTo>
                  <a:lnTo>
                    <a:pt x="0" y="0"/>
                  </a:lnTo>
                  <a:lnTo>
                    <a:pt x="4" y="0"/>
                  </a:lnTo>
                  <a:lnTo>
                    <a:pt x="12" y="0"/>
                  </a:lnTo>
                  <a:lnTo>
                    <a:pt x="16" y="4"/>
                  </a:lnTo>
                  <a:lnTo>
                    <a:pt x="20" y="4"/>
                  </a:lnTo>
                  <a:lnTo>
                    <a:pt x="24" y="4"/>
                  </a:lnTo>
                  <a:lnTo>
                    <a:pt x="24" y="8"/>
                  </a:lnTo>
                  <a:lnTo>
                    <a:pt x="28" y="8"/>
                  </a:lnTo>
                  <a:lnTo>
                    <a:pt x="28" y="12"/>
                  </a:lnTo>
                  <a:lnTo>
                    <a:pt x="32" y="12"/>
                  </a:lnTo>
                  <a:lnTo>
                    <a:pt x="36" y="12"/>
                  </a:lnTo>
                  <a:lnTo>
                    <a:pt x="40" y="16"/>
                  </a:lnTo>
                  <a:lnTo>
                    <a:pt x="40" y="20"/>
                  </a:lnTo>
                  <a:lnTo>
                    <a:pt x="36" y="20"/>
                  </a:lnTo>
                </a:path>
              </a:pathLst>
            </a:custGeom>
            <a:solidFill>
              <a:srgbClr val="CCFFFF"/>
            </a:solidFill>
            <a:ln w="6350">
              <a:solidFill>
                <a:srgbClr val="CCFFFF"/>
              </a:solidFill>
              <a:prstDash val="solid"/>
              <a:round/>
              <a:headEnd/>
              <a:tailEnd/>
            </a:ln>
          </p:spPr>
          <p:txBody>
            <a:bodyPr/>
            <a:lstStyle/>
            <a:p>
              <a:endParaRPr lang="it-IT"/>
            </a:p>
          </p:txBody>
        </p:sp>
        <p:sp>
          <p:nvSpPr>
            <p:cNvPr id="23718" name="Freeform 163">
              <a:extLst>
                <a:ext uri="{FF2B5EF4-FFF2-40B4-BE49-F238E27FC236}">
                  <a16:creationId xmlns:a16="http://schemas.microsoft.com/office/drawing/2014/main" id="{195EA78D-0983-3614-860C-7EC0E69DA644}"/>
                </a:ext>
              </a:extLst>
            </p:cNvPr>
            <p:cNvSpPr>
              <a:spLocks/>
            </p:cNvSpPr>
            <p:nvPr/>
          </p:nvSpPr>
          <p:spPr bwMode="auto">
            <a:xfrm>
              <a:off x="2242" y="1573"/>
              <a:ext cx="107" cy="113"/>
            </a:xfrm>
            <a:custGeom>
              <a:avLst/>
              <a:gdLst>
                <a:gd name="T0" fmla="*/ 308687902 w 56"/>
                <a:gd name="T1" fmla="*/ 2147483646 h 44"/>
                <a:gd name="T2" fmla="*/ 904344572 w 56"/>
                <a:gd name="T3" fmla="*/ 2147483646 h 44"/>
                <a:gd name="T4" fmla="*/ 904344572 w 56"/>
                <a:gd name="T5" fmla="*/ 2147483646 h 44"/>
                <a:gd name="T6" fmla="*/ 1490841492 w 56"/>
                <a:gd name="T7" fmla="*/ 2147483646 h 44"/>
                <a:gd name="T8" fmla="*/ 2147483646 w 56"/>
                <a:gd name="T9" fmla="*/ 0 h 44"/>
                <a:gd name="T10" fmla="*/ 2107499402 w 56"/>
                <a:gd name="T11" fmla="*/ 2147483646 h 44"/>
                <a:gd name="T12" fmla="*/ 1490841492 w 56"/>
                <a:gd name="T13" fmla="*/ 2147483646 h 44"/>
                <a:gd name="T14" fmla="*/ 2107499402 w 56"/>
                <a:gd name="T15" fmla="*/ 2147483646 h 44"/>
                <a:gd name="T16" fmla="*/ 2107499402 w 56"/>
                <a:gd name="T17" fmla="*/ 2147483646 h 44"/>
                <a:gd name="T18" fmla="*/ 2147483646 w 56"/>
                <a:gd name="T19" fmla="*/ 2147483646 h 44"/>
                <a:gd name="T20" fmla="*/ 2147483646 w 56"/>
                <a:gd name="T21" fmla="*/ 2147483646 h 44"/>
                <a:gd name="T22" fmla="*/ 2147483646 w 56"/>
                <a:gd name="T23" fmla="*/ 2147483646 h 44"/>
                <a:gd name="T24" fmla="*/ 2147483646 w 56"/>
                <a:gd name="T25" fmla="*/ 2147483646 h 44"/>
                <a:gd name="T26" fmla="*/ 2147483646 w 56"/>
                <a:gd name="T27" fmla="*/ 2147483646 h 44"/>
                <a:gd name="T28" fmla="*/ 2147483646 w 56"/>
                <a:gd name="T29" fmla="*/ 2147483646 h 44"/>
                <a:gd name="T30" fmla="*/ 2147483646 w 56"/>
                <a:gd name="T31" fmla="*/ 2147483646 h 44"/>
                <a:gd name="T32" fmla="*/ 2147483646 w 56"/>
                <a:gd name="T33" fmla="*/ 2147483646 h 44"/>
                <a:gd name="T34" fmla="*/ 2147483646 w 56"/>
                <a:gd name="T35" fmla="*/ 2147483646 h 44"/>
                <a:gd name="T36" fmla="*/ 2147483646 w 56"/>
                <a:gd name="T37" fmla="*/ 2147483646 h 44"/>
                <a:gd name="T38" fmla="*/ 2147483646 w 56"/>
                <a:gd name="T39" fmla="*/ 2147483646 h 44"/>
                <a:gd name="T40" fmla="*/ 2147483646 w 56"/>
                <a:gd name="T41" fmla="*/ 2147483646 h 44"/>
                <a:gd name="T42" fmla="*/ 2147483646 w 56"/>
                <a:gd name="T43" fmla="*/ 2147483646 h 44"/>
                <a:gd name="T44" fmla="*/ 2147483646 w 56"/>
                <a:gd name="T45" fmla="*/ 2147483646 h 44"/>
                <a:gd name="T46" fmla="*/ 2147483646 w 56"/>
                <a:gd name="T47" fmla="*/ 2147483646 h 44"/>
                <a:gd name="T48" fmla="*/ 2147483646 w 56"/>
                <a:gd name="T49" fmla="*/ 2147483646 h 44"/>
                <a:gd name="T50" fmla="*/ 2147483646 w 56"/>
                <a:gd name="T51" fmla="*/ 2147483646 h 44"/>
                <a:gd name="T52" fmla="*/ 2147483646 w 56"/>
                <a:gd name="T53" fmla="*/ 2147483646 h 44"/>
                <a:gd name="T54" fmla="*/ 2107499402 w 56"/>
                <a:gd name="T55" fmla="*/ 2147483646 h 44"/>
                <a:gd name="T56" fmla="*/ 1490841492 w 56"/>
                <a:gd name="T57" fmla="*/ 2147483646 h 44"/>
                <a:gd name="T58" fmla="*/ 904344572 w 56"/>
                <a:gd name="T59" fmla="*/ 2147483646 h 44"/>
                <a:gd name="T60" fmla="*/ 308687902 w 56"/>
                <a:gd name="T61" fmla="*/ 2147483646 h 44"/>
                <a:gd name="T62" fmla="*/ 0 w 56"/>
                <a:gd name="T63" fmla="*/ 2147483646 h 44"/>
                <a:gd name="T64" fmla="*/ 589814384 w 56"/>
                <a:gd name="T65" fmla="*/ 2147483646 h 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6"/>
                <a:gd name="T100" fmla="*/ 0 h 44"/>
                <a:gd name="T101" fmla="*/ 56 w 56"/>
                <a:gd name="T102" fmla="*/ 44 h 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6" h="44">
                  <a:moveTo>
                    <a:pt x="8" y="28"/>
                  </a:moveTo>
                  <a:lnTo>
                    <a:pt x="4" y="24"/>
                  </a:lnTo>
                  <a:lnTo>
                    <a:pt x="8" y="24"/>
                  </a:lnTo>
                  <a:lnTo>
                    <a:pt x="12" y="20"/>
                  </a:lnTo>
                  <a:lnTo>
                    <a:pt x="8" y="20"/>
                  </a:lnTo>
                  <a:lnTo>
                    <a:pt x="12" y="16"/>
                  </a:lnTo>
                  <a:lnTo>
                    <a:pt x="16" y="8"/>
                  </a:lnTo>
                  <a:lnTo>
                    <a:pt x="20" y="4"/>
                  </a:lnTo>
                  <a:lnTo>
                    <a:pt x="24" y="4"/>
                  </a:lnTo>
                  <a:lnTo>
                    <a:pt x="32" y="0"/>
                  </a:lnTo>
                  <a:lnTo>
                    <a:pt x="32" y="4"/>
                  </a:lnTo>
                  <a:lnTo>
                    <a:pt x="28" y="4"/>
                  </a:lnTo>
                  <a:lnTo>
                    <a:pt x="28" y="8"/>
                  </a:lnTo>
                  <a:lnTo>
                    <a:pt x="20" y="16"/>
                  </a:lnTo>
                  <a:lnTo>
                    <a:pt x="24" y="16"/>
                  </a:lnTo>
                  <a:lnTo>
                    <a:pt x="28" y="12"/>
                  </a:lnTo>
                  <a:lnTo>
                    <a:pt x="32" y="16"/>
                  </a:lnTo>
                  <a:lnTo>
                    <a:pt x="28" y="16"/>
                  </a:lnTo>
                  <a:lnTo>
                    <a:pt x="28" y="20"/>
                  </a:lnTo>
                  <a:lnTo>
                    <a:pt x="36" y="20"/>
                  </a:lnTo>
                  <a:lnTo>
                    <a:pt x="40" y="20"/>
                  </a:lnTo>
                  <a:lnTo>
                    <a:pt x="44" y="20"/>
                  </a:lnTo>
                  <a:lnTo>
                    <a:pt x="48" y="20"/>
                  </a:lnTo>
                  <a:lnTo>
                    <a:pt x="48" y="24"/>
                  </a:lnTo>
                  <a:lnTo>
                    <a:pt x="44" y="24"/>
                  </a:lnTo>
                  <a:lnTo>
                    <a:pt x="44" y="28"/>
                  </a:lnTo>
                  <a:lnTo>
                    <a:pt x="48" y="28"/>
                  </a:lnTo>
                  <a:lnTo>
                    <a:pt x="52" y="28"/>
                  </a:lnTo>
                  <a:lnTo>
                    <a:pt x="48" y="28"/>
                  </a:lnTo>
                  <a:lnTo>
                    <a:pt x="44" y="28"/>
                  </a:lnTo>
                  <a:lnTo>
                    <a:pt x="44" y="32"/>
                  </a:lnTo>
                  <a:lnTo>
                    <a:pt x="48" y="32"/>
                  </a:lnTo>
                  <a:lnTo>
                    <a:pt x="48" y="36"/>
                  </a:lnTo>
                  <a:lnTo>
                    <a:pt x="48" y="32"/>
                  </a:lnTo>
                  <a:lnTo>
                    <a:pt x="52" y="32"/>
                  </a:lnTo>
                  <a:lnTo>
                    <a:pt x="52" y="36"/>
                  </a:lnTo>
                  <a:lnTo>
                    <a:pt x="56" y="36"/>
                  </a:lnTo>
                  <a:lnTo>
                    <a:pt x="52" y="40"/>
                  </a:lnTo>
                  <a:lnTo>
                    <a:pt x="52" y="44"/>
                  </a:lnTo>
                  <a:lnTo>
                    <a:pt x="48" y="44"/>
                  </a:lnTo>
                  <a:lnTo>
                    <a:pt x="48" y="40"/>
                  </a:lnTo>
                  <a:lnTo>
                    <a:pt x="44" y="40"/>
                  </a:lnTo>
                  <a:lnTo>
                    <a:pt x="44" y="36"/>
                  </a:lnTo>
                  <a:lnTo>
                    <a:pt x="44" y="32"/>
                  </a:lnTo>
                  <a:lnTo>
                    <a:pt x="40" y="36"/>
                  </a:lnTo>
                  <a:lnTo>
                    <a:pt x="36" y="36"/>
                  </a:lnTo>
                  <a:lnTo>
                    <a:pt x="36" y="40"/>
                  </a:lnTo>
                  <a:lnTo>
                    <a:pt x="32" y="40"/>
                  </a:lnTo>
                  <a:lnTo>
                    <a:pt x="28" y="40"/>
                  </a:lnTo>
                  <a:lnTo>
                    <a:pt x="32" y="36"/>
                  </a:lnTo>
                  <a:lnTo>
                    <a:pt x="36" y="36"/>
                  </a:lnTo>
                  <a:lnTo>
                    <a:pt x="36" y="32"/>
                  </a:lnTo>
                  <a:lnTo>
                    <a:pt x="32" y="32"/>
                  </a:lnTo>
                  <a:lnTo>
                    <a:pt x="32" y="36"/>
                  </a:lnTo>
                  <a:lnTo>
                    <a:pt x="28" y="36"/>
                  </a:lnTo>
                  <a:lnTo>
                    <a:pt x="28" y="32"/>
                  </a:lnTo>
                  <a:lnTo>
                    <a:pt x="24" y="36"/>
                  </a:lnTo>
                  <a:lnTo>
                    <a:pt x="20" y="36"/>
                  </a:lnTo>
                  <a:lnTo>
                    <a:pt x="16" y="36"/>
                  </a:lnTo>
                  <a:lnTo>
                    <a:pt x="12" y="36"/>
                  </a:lnTo>
                  <a:lnTo>
                    <a:pt x="8" y="32"/>
                  </a:lnTo>
                  <a:lnTo>
                    <a:pt x="4" y="36"/>
                  </a:lnTo>
                  <a:lnTo>
                    <a:pt x="0" y="36"/>
                  </a:lnTo>
                  <a:lnTo>
                    <a:pt x="0" y="32"/>
                  </a:lnTo>
                  <a:lnTo>
                    <a:pt x="4" y="28"/>
                  </a:lnTo>
                  <a:lnTo>
                    <a:pt x="8" y="28"/>
                  </a:lnTo>
                </a:path>
              </a:pathLst>
            </a:custGeom>
            <a:solidFill>
              <a:srgbClr val="CCFFFF"/>
            </a:solidFill>
            <a:ln w="6350">
              <a:solidFill>
                <a:srgbClr val="CCFFFF"/>
              </a:solidFill>
              <a:prstDash val="solid"/>
              <a:round/>
              <a:headEnd/>
              <a:tailEnd/>
            </a:ln>
          </p:spPr>
          <p:txBody>
            <a:bodyPr/>
            <a:lstStyle/>
            <a:p>
              <a:endParaRPr lang="it-IT"/>
            </a:p>
          </p:txBody>
        </p:sp>
        <p:sp>
          <p:nvSpPr>
            <p:cNvPr id="23719" name="Freeform 164">
              <a:extLst>
                <a:ext uri="{FF2B5EF4-FFF2-40B4-BE49-F238E27FC236}">
                  <a16:creationId xmlns:a16="http://schemas.microsoft.com/office/drawing/2014/main" id="{C8C4AD3E-A5A7-C80E-1C87-A0BFBB0D2D9A}"/>
                </a:ext>
              </a:extLst>
            </p:cNvPr>
            <p:cNvSpPr>
              <a:spLocks/>
            </p:cNvSpPr>
            <p:nvPr/>
          </p:nvSpPr>
          <p:spPr bwMode="auto">
            <a:xfrm>
              <a:off x="2203" y="1676"/>
              <a:ext cx="31" cy="30"/>
            </a:xfrm>
            <a:custGeom>
              <a:avLst/>
              <a:gdLst>
                <a:gd name="T0" fmla="*/ 469581163 w 16"/>
                <a:gd name="T1" fmla="*/ 2147483646 h 12"/>
                <a:gd name="T2" fmla="*/ 0 w 16"/>
                <a:gd name="T3" fmla="*/ 2147483646 h 12"/>
                <a:gd name="T4" fmla="*/ 0 w 16"/>
                <a:gd name="T5" fmla="*/ 2147483646 h 12"/>
                <a:gd name="T6" fmla="*/ 469581163 w 16"/>
                <a:gd name="T7" fmla="*/ 2147483646 h 12"/>
                <a:gd name="T8" fmla="*/ 909813503 w 16"/>
                <a:gd name="T9" fmla="*/ 0 h 12"/>
                <a:gd name="T10" fmla="*/ 1321944780 w 16"/>
                <a:gd name="T11" fmla="*/ 0 h 12"/>
                <a:gd name="T12" fmla="*/ 909813503 w 16"/>
                <a:gd name="T13" fmla="*/ 2147483646 h 12"/>
                <a:gd name="T14" fmla="*/ 909813503 w 16"/>
                <a:gd name="T15" fmla="*/ 2147483646 h 12"/>
                <a:gd name="T16" fmla="*/ 469581163 w 16"/>
                <a:gd name="T17" fmla="*/ 2147483646 h 12"/>
                <a:gd name="T18" fmla="*/ 469581163 w 16"/>
                <a:gd name="T19" fmla="*/ 2147483646 h 12"/>
                <a:gd name="T20" fmla="*/ 909813503 w 16"/>
                <a:gd name="T21" fmla="*/ 2147483646 h 12"/>
                <a:gd name="T22" fmla="*/ 1321944780 w 16"/>
                <a:gd name="T23" fmla="*/ 2147483646 h 12"/>
                <a:gd name="T24" fmla="*/ 1762763662 w 16"/>
                <a:gd name="T25" fmla="*/ 2147483646 h 12"/>
                <a:gd name="T26" fmla="*/ 1321944780 w 16"/>
                <a:gd name="T27" fmla="*/ 2147483646 h 12"/>
                <a:gd name="T28" fmla="*/ 1321944780 w 16"/>
                <a:gd name="T29" fmla="*/ 2147483646 h 12"/>
                <a:gd name="T30" fmla="*/ 909813503 w 16"/>
                <a:gd name="T31" fmla="*/ 2147483646 h 12"/>
                <a:gd name="T32" fmla="*/ 469581163 w 16"/>
                <a:gd name="T33" fmla="*/ 2147483646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
                <a:gd name="T52" fmla="*/ 0 h 12"/>
                <a:gd name="T53" fmla="*/ 16 w 16"/>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 h="12">
                  <a:moveTo>
                    <a:pt x="4" y="12"/>
                  </a:moveTo>
                  <a:lnTo>
                    <a:pt x="0" y="12"/>
                  </a:lnTo>
                  <a:lnTo>
                    <a:pt x="0" y="8"/>
                  </a:lnTo>
                  <a:lnTo>
                    <a:pt x="4" y="4"/>
                  </a:lnTo>
                  <a:lnTo>
                    <a:pt x="8" y="0"/>
                  </a:lnTo>
                  <a:lnTo>
                    <a:pt x="12" y="0"/>
                  </a:lnTo>
                  <a:lnTo>
                    <a:pt x="8" y="4"/>
                  </a:lnTo>
                  <a:lnTo>
                    <a:pt x="8" y="8"/>
                  </a:lnTo>
                  <a:lnTo>
                    <a:pt x="4" y="8"/>
                  </a:lnTo>
                  <a:lnTo>
                    <a:pt x="4" y="12"/>
                  </a:lnTo>
                  <a:lnTo>
                    <a:pt x="8" y="8"/>
                  </a:lnTo>
                  <a:lnTo>
                    <a:pt x="12" y="8"/>
                  </a:lnTo>
                  <a:lnTo>
                    <a:pt x="16" y="8"/>
                  </a:lnTo>
                  <a:lnTo>
                    <a:pt x="12" y="8"/>
                  </a:lnTo>
                  <a:lnTo>
                    <a:pt x="12" y="12"/>
                  </a:lnTo>
                  <a:lnTo>
                    <a:pt x="8" y="12"/>
                  </a:lnTo>
                  <a:lnTo>
                    <a:pt x="4" y="12"/>
                  </a:lnTo>
                </a:path>
              </a:pathLst>
            </a:custGeom>
            <a:solidFill>
              <a:srgbClr val="CCFFFF"/>
            </a:solidFill>
            <a:ln w="6350">
              <a:solidFill>
                <a:srgbClr val="CCFFFF"/>
              </a:solidFill>
              <a:prstDash val="solid"/>
              <a:round/>
              <a:headEnd/>
              <a:tailEnd/>
            </a:ln>
          </p:spPr>
          <p:txBody>
            <a:bodyPr/>
            <a:lstStyle/>
            <a:p>
              <a:endParaRPr lang="it-IT"/>
            </a:p>
          </p:txBody>
        </p:sp>
        <p:sp>
          <p:nvSpPr>
            <p:cNvPr id="23720" name="Freeform 165">
              <a:extLst>
                <a:ext uri="{FF2B5EF4-FFF2-40B4-BE49-F238E27FC236}">
                  <a16:creationId xmlns:a16="http://schemas.microsoft.com/office/drawing/2014/main" id="{A0048E62-1CED-7911-3234-BA7CEAB9641C}"/>
                </a:ext>
              </a:extLst>
            </p:cNvPr>
            <p:cNvSpPr>
              <a:spLocks/>
            </p:cNvSpPr>
            <p:nvPr/>
          </p:nvSpPr>
          <p:spPr bwMode="auto">
            <a:xfrm>
              <a:off x="1782" y="1255"/>
              <a:ext cx="114" cy="62"/>
            </a:xfrm>
            <a:custGeom>
              <a:avLst/>
              <a:gdLst>
                <a:gd name="T0" fmla="*/ 1005664002 w 60"/>
                <a:gd name="T1" fmla="*/ 2147483646 h 24"/>
                <a:gd name="T2" fmla="*/ 784074079 w 60"/>
                <a:gd name="T3" fmla="*/ 2147483646 h 24"/>
                <a:gd name="T4" fmla="*/ 784074079 w 60"/>
                <a:gd name="T5" fmla="*/ 2147483646 h 24"/>
                <a:gd name="T6" fmla="*/ 515766862 w 60"/>
                <a:gd name="T7" fmla="*/ 2147483646 h 24"/>
                <a:gd name="T8" fmla="*/ 0 w 60"/>
                <a:gd name="T9" fmla="*/ 2147483646 h 24"/>
                <a:gd name="T10" fmla="*/ 515766862 w 60"/>
                <a:gd name="T11" fmla="*/ 2147483646 h 24"/>
                <a:gd name="T12" fmla="*/ 515766862 w 60"/>
                <a:gd name="T13" fmla="*/ 2147483646 h 24"/>
                <a:gd name="T14" fmla="*/ 515766862 w 60"/>
                <a:gd name="T15" fmla="*/ 2147483646 h 24"/>
                <a:gd name="T16" fmla="*/ 784074079 w 60"/>
                <a:gd name="T17" fmla="*/ 2147483646 h 24"/>
                <a:gd name="T18" fmla="*/ 784074079 w 60"/>
                <a:gd name="T19" fmla="*/ 0 h 24"/>
                <a:gd name="T20" fmla="*/ 1005664002 w 60"/>
                <a:gd name="T21" fmla="*/ 2147483646 h 24"/>
                <a:gd name="T22" fmla="*/ 1005664002 w 60"/>
                <a:gd name="T23" fmla="*/ 2147483646 h 24"/>
                <a:gd name="T24" fmla="*/ 1274303354 w 60"/>
                <a:gd name="T25" fmla="*/ 2147483646 h 24"/>
                <a:gd name="T26" fmla="*/ 1274303354 w 60"/>
                <a:gd name="T27" fmla="*/ 2147483646 h 24"/>
                <a:gd name="T28" fmla="*/ 1539446931 w 60"/>
                <a:gd name="T29" fmla="*/ 2147483646 h 24"/>
                <a:gd name="T30" fmla="*/ 1789639895 w 60"/>
                <a:gd name="T31" fmla="*/ 2147483646 h 24"/>
                <a:gd name="T32" fmla="*/ 2047480647 w 60"/>
                <a:gd name="T33" fmla="*/ 2147483646 h 24"/>
                <a:gd name="T34" fmla="*/ 2047480647 w 60"/>
                <a:gd name="T35" fmla="*/ 2147483646 h 24"/>
                <a:gd name="T36" fmla="*/ 2147483646 w 60"/>
                <a:gd name="T37" fmla="*/ 2147483646 h 24"/>
                <a:gd name="T38" fmla="*/ 2147483646 w 60"/>
                <a:gd name="T39" fmla="*/ 2147483646 h 24"/>
                <a:gd name="T40" fmla="*/ 2147483646 w 60"/>
                <a:gd name="T41" fmla="*/ 2147483646 h 24"/>
                <a:gd name="T42" fmla="*/ 2147483646 w 60"/>
                <a:gd name="T43" fmla="*/ 2147483646 h 24"/>
                <a:gd name="T44" fmla="*/ 2147483646 w 60"/>
                <a:gd name="T45" fmla="*/ 2147483646 h 24"/>
                <a:gd name="T46" fmla="*/ 2147483646 w 60"/>
                <a:gd name="T47" fmla="*/ 2147483646 h 24"/>
                <a:gd name="T48" fmla="*/ 2147483646 w 60"/>
                <a:gd name="T49" fmla="*/ 2147483646 h 24"/>
                <a:gd name="T50" fmla="*/ 2147483646 w 60"/>
                <a:gd name="T51" fmla="*/ 2147483646 h 24"/>
                <a:gd name="T52" fmla="*/ 2147483646 w 60"/>
                <a:gd name="T53" fmla="*/ 2147483646 h 24"/>
                <a:gd name="T54" fmla="*/ 2147483646 w 60"/>
                <a:gd name="T55" fmla="*/ 2147483646 h 24"/>
                <a:gd name="T56" fmla="*/ 2147483646 w 60"/>
                <a:gd name="T57" fmla="*/ 2147483646 h 24"/>
                <a:gd name="T58" fmla="*/ 2147483646 w 60"/>
                <a:gd name="T59" fmla="*/ 2147483646 h 24"/>
                <a:gd name="T60" fmla="*/ 2147483646 w 60"/>
                <a:gd name="T61" fmla="*/ 2147483646 h 24"/>
                <a:gd name="T62" fmla="*/ 2147483646 w 60"/>
                <a:gd name="T63" fmla="*/ 2147483646 h 24"/>
                <a:gd name="T64" fmla="*/ 2147483646 w 60"/>
                <a:gd name="T65" fmla="*/ 2147483646 h 24"/>
                <a:gd name="T66" fmla="*/ 2147483646 w 60"/>
                <a:gd name="T67" fmla="*/ 2147483646 h 24"/>
                <a:gd name="T68" fmla="*/ 2047480647 w 60"/>
                <a:gd name="T69" fmla="*/ 2147483646 h 24"/>
                <a:gd name="T70" fmla="*/ 1789639895 w 60"/>
                <a:gd name="T71" fmla="*/ 2147483646 h 24"/>
                <a:gd name="T72" fmla="*/ 2047480647 w 60"/>
                <a:gd name="T73" fmla="*/ 2147483646 h 24"/>
                <a:gd name="T74" fmla="*/ 1789639895 w 60"/>
                <a:gd name="T75" fmla="*/ 2147483646 h 24"/>
                <a:gd name="T76" fmla="*/ 1539446931 w 60"/>
                <a:gd name="T77" fmla="*/ 2147483646 h 24"/>
                <a:gd name="T78" fmla="*/ 1539446931 w 60"/>
                <a:gd name="T79" fmla="*/ 2147483646 h 24"/>
                <a:gd name="T80" fmla="*/ 1274303354 w 60"/>
                <a:gd name="T81" fmla="*/ 2147483646 h 24"/>
                <a:gd name="T82" fmla="*/ 1005664002 w 60"/>
                <a:gd name="T83" fmla="*/ 2147483646 h 2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24"/>
                <a:gd name="T128" fmla="*/ 60 w 60"/>
                <a:gd name="T129" fmla="*/ 24 h 2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24">
                  <a:moveTo>
                    <a:pt x="16" y="24"/>
                  </a:moveTo>
                  <a:lnTo>
                    <a:pt x="12" y="24"/>
                  </a:lnTo>
                  <a:lnTo>
                    <a:pt x="12" y="20"/>
                  </a:lnTo>
                  <a:lnTo>
                    <a:pt x="8" y="20"/>
                  </a:lnTo>
                  <a:lnTo>
                    <a:pt x="0" y="20"/>
                  </a:lnTo>
                  <a:lnTo>
                    <a:pt x="8" y="16"/>
                  </a:lnTo>
                  <a:lnTo>
                    <a:pt x="8" y="12"/>
                  </a:lnTo>
                  <a:lnTo>
                    <a:pt x="8" y="8"/>
                  </a:lnTo>
                  <a:lnTo>
                    <a:pt x="12" y="4"/>
                  </a:lnTo>
                  <a:lnTo>
                    <a:pt x="12" y="0"/>
                  </a:lnTo>
                  <a:lnTo>
                    <a:pt x="16" y="4"/>
                  </a:lnTo>
                  <a:lnTo>
                    <a:pt x="16" y="8"/>
                  </a:lnTo>
                  <a:lnTo>
                    <a:pt x="20" y="8"/>
                  </a:lnTo>
                  <a:lnTo>
                    <a:pt x="20" y="4"/>
                  </a:lnTo>
                  <a:lnTo>
                    <a:pt x="24" y="8"/>
                  </a:lnTo>
                  <a:lnTo>
                    <a:pt x="28" y="8"/>
                  </a:lnTo>
                  <a:lnTo>
                    <a:pt x="32" y="8"/>
                  </a:lnTo>
                  <a:lnTo>
                    <a:pt x="32" y="12"/>
                  </a:lnTo>
                  <a:lnTo>
                    <a:pt x="40" y="12"/>
                  </a:lnTo>
                  <a:lnTo>
                    <a:pt x="44" y="12"/>
                  </a:lnTo>
                  <a:lnTo>
                    <a:pt x="44" y="16"/>
                  </a:lnTo>
                  <a:lnTo>
                    <a:pt x="44" y="20"/>
                  </a:lnTo>
                  <a:lnTo>
                    <a:pt x="48" y="20"/>
                  </a:lnTo>
                  <a:lnTo>
                    <a:pt x="48" y="16"/>
                  </a:lnTo>
                  <a:lnTo>
                    <a:pt x="52" y="20"/>
                  </a:lnTo>
                  <a:lnTo>
                    <a:pt x="56" y="20"/>
                  </a:lnTo>
                  <a:lnTo>
                    <a:pt x="60" y="20"/>
                  </a:lnTo>
                  <a:lnTo>
                    <a:pt x="56" y="20"/>
                  </a:lnTo>
                  <a:lnTo>
                    <a:pt x="56" y="24"/>
                  </a:lnTo>
                  <a:lnTo>
                    <a:pt x="52" y="24"/>
                  </a:lnTo>
                  <a:lnTo>
                    <a:pt x="48" y="20"/>
                  </a:lnTo>
                  <a:lnTo>
                    <a:pt x="44" y="20"/>
                  </a:lnTo>
                  <a:lnTo>
                    <a:pt x="40" y="20"/>
                  </a:lnTo>
                  <a:lnTo>
                    <a:pt x="36" y="16"/>
                  </a:lnTo>
                  <a:lnTo>
                    <a:pt x="32" y="16"/>
                  </a:lnTo>
                  <a:lnTo>
                    <a:pt x="28" y="16"/>
                  </a:lnTo>
                  <a:lnTo>
                    <a:pt x="32" y="20"/>
                  </a:lnTo>
                  <a:lnTo>
                    <a:pt x="28" y="20"/>
                  </a:lnTo>
                  <a:lnTo>
                    <a:pt x="24" y="20"/>
                  </a:lnTo>
                  <a:lnTo>
                    <a:pt x="24" y="24"/>
                  </a:lnTo>
                  <a:lnTo>
                    <a:pt x="20" y="24"/>
                  </a:lnTo>
                  <a:lnTo>
                    <a:pt x="16" y="24"/>
                  </a:lnTo>
                </a:path>
              </a:pathLst>
            </a:custGeom>
            <a:solidFill>
              <a:srgbClr val="CCFFFF"/>
            </a:solidFill>
            <a:ln w="6350">
              <a:solidFill>
                <a:srgbClr val="CCFFFF"/>
              </a:solidFill>
              <a:prstDash val="solid"/>
              <a:round/>
              <a:headEnd/>
              <a:tailEnd/>
            </a:ln>
          </p:spPr>
          <p:txBody>
            <a:bodyPr/>
            <a:lstStyle/>
            <a:p>
              <a:endParaRPr lang="it-IT"/>
            </a:p>
          </p:txBody>
        </p:sp>
        <p:sp>
          <p:nvSpPr>
            <p:cNvPr id="23721" name="Freeform 166">
              <a:extLst>
                <a:ext uri="{FF2B5EF4-FFF2-40B4-BE49-F238E27FC236}">
                  <a16:creationId xmlns:a16="http://schemas.microsoft.com/office/drawing/2014/main" id="{01026632-1D69-20BE-6D46-E8CFD5185ACA}"/>
                </a:ext>
              </a:extLst>
            </p:cNvPr>
            <p:cNvSpPr>
              <a:spLocks/>
            </p:cNvSpPr>
            <p:nvPr/>
          </p:nvSpPr>
          <p:spPr bwMode="auto">
            <a:xfrm>
              <a:off x="1713" y="874"/>
              <a:ext cx="483" cy="155"/>
            </a:xfrm>
            <a:custGeom>
              <a:avLst/>
              <a:gdLst>
                <a:gd name="T0" fmla="*/ 0 w 252"/>
                <a:gd name="T1" fmla="*/ 2147483646 h 60"/>
                <a:gd name="T2" fmla="*/ 2147483646 w 252"/>
                <a:gd name="T3" fmla="*/ 2147483646 h 60"/>
                <a:gd name="T4" fmla="*/ 2147483646 w 252"/>
                <a:gd name="T5" fmla="*/ 2147483646 h 60"/>
                <a:gd name="T6" fmla="*/ 2147483646 w 252"/>
                <a:gd name="T7" fmla="*/ 2147483646 h 60"/>
                <a:gd name="T8" fmla="*/ 2147483646 w 252"/>
                <a:gd name="T9" fmla="*/ 2147483646 h 60"/>
                <a:gd name="T10" fmla="*/ 2147483646 w 252"/>
                <a:gd name="T11" fmla="*/ 2147483646 h 60"/>
                <a:gd name="T12" fmla="*/ 2147483646 w 252"/>
                <a:gd name="T13" fmla="*/ 2147483646 h 60"/>
                <a:gd name="T14" fmla="*/ 2147483646 w 252"/>
                <a:gd name="T15" fmla="*/ 2147483646 h 60"/>
                <a:gd name="T16" fmla="*/ 2147483646 w 252"/>
                <a:gd name="T17" fmla="*/ 0 h 60"/>
                <a:gd name="T18" fmla="*/ 2147483646 w 252"/>
                <a:gd name="T19" fmla="*/ 2147483646 h 60"/>
                <a:gd name="T20" fmla="*/ 2147483646 w 252"/>
                <a:gd name="T21" fmla="*/ 0 h 60"/>
                <a:gd name="T22" fmla="*/ 2147483646 w 252"/>
                <a:gd name="T23" fmla="*/ 0 h 60"/>
                <a:gd name="T24" fmla="*/ 2147483646 w 252"/>
                <a:gd name="T25" fmla="*/ 2147483646 h 60"/>
                <a:gd name="T26" fmla="*/ 2147483646 w 252"/>
                <a:gd name="T27" fmla="*/ 2147483646 h 60"/>
                <a:gd name="T28" fmla="*/ 2147483646 w 252"/>
                <a:gd name="T29" fmla="*/ 2147483646 h 60"/>
                <a:gd name="T30" fmla="*/ 2147483646 w 252"/>
                <a:gd name="T31" fmla="*/ 2147483646 h 60"/>
                <a:gd name="T32" fmla="*/ 2147483646 w 252"/>
                <a:gd name="T33" fmla="*/ 2147483646 h 60"/>
                <a:gd name="T34" fmla="*/ 2147483646 w 252"/>
                <a:gd name="T35" fmla="*/ 2147483646 h 60"/>
                <a:gd name="T36" fmla="*/ 2147483646 w 252"/>
                <a:gd name="T37" fmla="*/ 2147483646 h 60"/>
                <a:gd name="T38" fmla="*/ 2147483646 w 252"/>
                <a:gd name="T39" fmla="*/ 2147483646 h 60"/>
                <a:gd name="T40" fmla="*/ 2147483646 w 252"/>
                <a:gd name="T41" fmla="*/ 2147483646 h 60"/>
                <a:gd name="T42" fmla="*/ 2147483646 w 252"/>
                <a:gd name="T43" fmla="*/ 2147483646 h 60"/>
                <a:gd name="T44" fmla="*/ 2147483646 w 252"/>
                <a:gd name="T45" fmla="*/ 2147483646 h 60"/>
                <a:gd name="T46" fmla="*/ 2147483646 w 252"/>
                <a:gd name="T47" fmla="*/ 2147483646 h 60"/>
                <a:gd name="T48" fmla="*/ 2147483646 w 252"/>
                <a:gd name="T49" fmla="*/ 2147483646 h 60"/>
                <a:gd name="T50" fmla="*/ 2147483646 w 252"/>
                <a:gd name="T51" fmla="*/ 2147483646 h 60"/>
                <a:gd name="T52" fmla="*/ 2147483646 w 252"/>
                <a:gd name="T53" fmla="*/ 2147483646 h 60"/>
                <a:gd name="T54" fmla="*/ 2147483646 w 252"/>
                <a:gd name="T55" fmla="*/ 2147483646 h 60"/>
                <a:gd name="T56" fmla="*/ 2147483646 w 252"/>
                <a:gd name="T57" fmla="*/ 2147483646 h 60"/>
                <a:gd name="T58" fmla="*/ 2147483646 w 252"/>
                <a:gd name="T59" fmla="*/ 2147483646 h 60"/>
                <a:gd name="T60" fmla="*/ 2147483646 w 252"/>
                <a:gd name="T61" fmla="*/ 2147483646 h 60"/>
                <a:gd name="T62" fmla="*/ 2147483646 w 252"/>
                <a:gd name="T63" fmla="*/ 2147483646 h 60"/>
                <a:gd name="T64" fmla="*/ 2147483646 w 252"/>
                <a:gd name="T65" fmla="*/ 2147483646 h 60"/>
                <a:gd name="T66" fmla="*/ 2147483646 w 252"/>
                <a:gd name="T67" fmla="*/ 2147483646 h 60"/>
                <a:gd name="T68" fmla="*/ 2147483646 w 252"/>
                <a:gd name="T69" fmla="*/ 2147483646 h 60"/>
                <a:gd name="T70" fmla="*/ 1957264609 w 252"/>
                <a:gd name="T71" fmla="*/ 2147483646 h 60"/>
                <a:gd name="T72" fmla="*/ 2147483646 w 252"/>
                <a:gd name="T73" fmla="*/ 2147483646 h 60"/>
                <a:gd name="T74" fmla="*/ 2147483646 w 252"/>
                <a:gd name="T75" fmla="*/ 2147483646 h 60"/>
                <a:gd name="T76" fmla="*/ 2147483646 w 252"/>
                <a:gd name="T77" fmla="*/ 2147483646 h 60"/>
                <a:gd name="T78" fmla="*/ 2147483646 w 252"/>
                <a:gd name="T79" fmla="*/ 2147483646 h 60"/>
                <a:gd name="T80" fmla="*/ 2147483646 w 252"/>
                <a:gd name="T81" fmla="*/ 2147483646 h 60"/>
                <a:gd name="T82" fmla="*/ 2147483646 w 252"/>
                <a:gd name="T83" fmla="*/ 2147483646 h 60"/>
                <a:gd name="T84" fmla="*/ 2147483646 w 252"/>
                <a:gd name="T85" fmla="*/ 2147483646 h 60"/>
                <a:gd name="T86" fmla="*/ 2147483646 w 252"/>
                <a:gd name="T87" fmla="*/ 2147483646 h 60"/>
                <a:gd name="T88" fmla="*/ 2147483646 w 252"/>
                <a:gd name="T89" fmla="*/ 2147483646 h 60"/>
                <a:gd name="T90" fmla="*/ 2147483646 w 252"/>
                <a:gd name="T91" fmla="*/ 2147483646 h 60"/>
                <a:gd name="T92" fmla="*/ 2147483646 w 252"/>
                <a:gd name="T93" fmla="*/ 2147483646 h 60"/>
                <a:gd name="T94" fmla="*/ 2147483646 w 252"/>
                <a:gd name="T95" fmla="*/ 2147483646 h 60"/>
                <a:gd name="T96" fmla="*/ 2147483646 w 252"/>
                <a:gd name="T97" fmla="*/ 2147483646 h 60"/>
                <a:gd name="T98" fmla="*/ 2147483646 w 252"/>
                <a:gd name="T99" fmla="*/ 2147483646 h 60"/>
                <a:gd name="T100" fmla="*/ 2147483646 w 252"/>
                <a:gd name="T101" fmla="*/ 2147483646 h 60"/>
                <a:gd name="T102" fmla="*/ 2147483646 w 252"/>
                <a:gd name="T103" fmla="*/ 2147483646 h 60"/>
                <a:gd name="T104" fmla="*/ 2147483646 w 252"/>
                <a:gd name="T105" fmla="*/ 2147483646 h 60"/>
                <a:gd name="T106" fmla="*/ 1311109244 w 252"/>
                <a:gd name="T107" fmla="*/ 2147483646 h 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2"/>
                <a:gd name="T163" fmla="*/ 0 h 60"/>
                <a:gd name="T164" fmla="*/ 252 w 252"/>
                <a:gd name="T165" fmla="*/ 60 h 6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2" h="60">
                  <a:moveTo>
                    <a:pt x="8" y="16"/>
                  </a:moveTo>
                  <a:lnTo>
                    <a:pt x="4" y="16"/>
                  </a:lnTo>
                  <a:lnTo>
                    <a:pt x="0" y="16"/>
                  </a:lnTo>
                  <a:lnTo>
                    <a:pt x="0" y="12"/>
                  </a:lnTo>
                  <a:lnTo>
                    <a:pt x="4" y="12"/>
                  </a:lnTo>
                  <a:lnTo>
                    <a:pt x="8" y="12"/>
                  </a:lnTo>
                  <a:lnTo>
                    <a:pt x="20" y="12"/>
                  </a:lnTo>
                  <a:lnTo>
                    <a:pt x="28" y="8"/>
                  </a:lnTo>
                  <a:lnTo>
                    <a:pt x="32" y="8"/>
                  </a:lnTo>
                  <a:lnTo>
                    <a:pt x="40" y="12"/>
                  </a:lnTo>
                  <a:lnTo>
                    <a:pt x="40" y="8"/>
                  </a:lnTo>
                  <a:lnTo>
                    <a:pt x="48" y="8"/>
                  </a:lnTo>
                  <a:lnTo>
                    <a:pt x="52" y="8"/>
                  </a:lnTo>
                  <a:lnTo>
                    <a:pt x="60" y="8"/>
                  </a:lnTo>
                  <a:lnTo>
                    <a:pt x="64" y="8"/>
                  </a:lnTo>
                  <a:lnTo>
                    <a:pt x="72" y="8"/>
                  </a:lnTo>
                  <a:lnTo>
                    <a:pt x="84" y="12"/>
                  </a:lnTo>
                  <a:lnTo>
                    <a:pt x="88" y="12"/>
                  </a:lnTo>
                  <a:lnTo>
                    <a:pt x="96" y="12"/>
                  </a:lnTo>
                  <a:lnTo>
                    <a:pt x="92" y="8"/>
                  </a:lnTo>
                  <a:lnTo>
                    <a:pt x="84" y="8"/>
                  </a:lnTo>
                  <a:lnTo>
                    <a:pt x="80" y="4"/>
                  </a:lnTo>
                  <a:lnTo>
                    <a:pt x="84" y="4"/>
                  </a:lnTo>
                  <a:lnTo>
                    <a:pt x="88" y="4"/>
                  </a:lnTo>
                  <a:lnTo>
                    <a:pt x="92" y="4"/>
                  </a:lnTo>
                  <a:lnTo>
                    <a:pt x="100" y="4"/>
                  </a:lnTo>
                  <a:lnTo>
                    <a:pt x="108" y="4"/>
                  </a:lnTo>
                  <a:lnTo>
                    <a:pt x="112" y="4"/>
                  </a:lnTo>
                  <a:lnTo>
                    <a:pt x="120" y="4"/>
                  </a:lnTo>
                  <a:lnTo>
                    <a:pt x="124" y="4"/>
                  </a:lnTo>
                  <a:lnTo>
                    <a:pt x="128" y="8"/>
                  </a:lnTo>
                  <a:lnTo>
                    <a:pt x="132" y="8"/>
                  </a:lnTo>
                  <a:lnTo>
                    <a:pt x="132" y="4"/>
                  </a:lnTo>
                  <a:lnTo>
                    <a:pt x="128" y="4"/>
                  </a:lnTo>
                  <a:lnTo>
                    <a:pt x="124" y="0"/>
                  </a:lnTo>
                  <a:lnTo>
                    <a:pt x="128" y="0"/>
                  </a:lnTo>
                  <a:lnTo>
                    <a:pt x="132" y="0"/>
                  </a:lnTo>
                  <a:lnTo>
                    <a:pt x="140" y="0"/>
                  </a:lnTo>
                  <a:lnTo>
                    <a:pt x="148" y="4"/>
                  </a:lnTo>
                  <a:lnTo>
                    <a:pt x="152" y="4"/>
                  </a:lnTo>
                  <a:lnTo>
                    <a:pt x="156" y="4"/>
                  </a:lnTo>
                  <a:lnTo>
                    <a:pt x="152" y="0"/>
                  </a:lnTo>
                  <a:lnTo>
                    <a:pt x="160" y="0"/>
                  </a:lnTo>
                  <a:lnTo>
                    <a:pt x="164" y="0"/>
                  </a:lnTo>
                  <a:lnTo>
                    <a:pt x="168" y="4"/>
                  </a:lnTo>
                  <a:lnTo>
                    <a:pt x="172" y="4"/>
                  </a:lnTo>
                  <a:lnTo>
                    <a:pt x="176" y="4"/>
                  </a:lnTo>
                  <a:lnTo>
                    <a:pt x="172" y="0"/>
                  </a:lnTo>
                  <a:lnTo>
                    <a:pt x="176" y="0"/>
                  </a:lnTo>
                  <a:lnTo>
                    <a:pt x="192" y="4"/>
                  </a:lnTo>
                  <a:lnTo>
                    <a:pt x="204" y="4"/>
                  </a:lnTo>
                  <a:lnTo>
                    <a:pt x="208" y="4"/>
                  </a:lnTo>
                  <a:lnTo>
                    <a:pt x="220" y="4"/>
                  </a:lnTo>
                  <a:lnTo>
                    <a:pt x="224" y="4"/>
                  </a:lnTo>
                  <a:lnTo>
                    <a:pt x="228" y="4"/>
                  </a:lnTo>
                  <a:lnTo>
                    <a:pt x="232" y="4"/>
                  </a:lnTo>
                  <a:lnTo>
                    <a:pt x="240" y="4"/>
                  </a:lnTo>
                  <a:lnTo>
                    <a:pt x="248" y="4"/>
                  </a:lnTo>
                  <a:lnTo>
                    <a:pt x="252" y="8"/>
                  </a:lnTo>
                  <a:lnTo>
                    <a:pt x="248" y="8"/>
                  </a:lnTo>
                  <a:lnTo>
                    <a:pt x="240" y="8"/>
                  </a:lnTo>
                  <a:lnTo>
                    <a:pt x="236" y="12"/>
                  </a:lnTo>
                  <a:lnTo>
                    <a:pt x="232" y="12"/>
                  </a:lnTo>
                  <a:lnTo>
                    <a:pt x="224" y="8"/>
                  </a:lnTo>
                  <a:lnTo>
                    <a:pt x="212" y="8"/>
                  </a:lnTo>
                  <a:lnTo>
                    <a:pt x="212" y="12"/>
                  </a:lnTo>
                  <a:lnTo>
                    <a:pt x="204" y="12"/>
                  </a:lnTo>
                  <a:lnTo>
                    <a:pt x="200" y="12"/>
                  </a:lnTo>
                  <a:lnTo>
                    <a:pt x="204" y="16"/>
                  </a:lnTo>
                  <a:lnTo>
                    <a:pt x="208" y="16"/>
                  </a:lnTo>
                  <a:lnTo>
                    <a:pt x="212" y="16"/>
                  </a:lnTo>
                  <a:lnTo>
                    <a:pt x="216" y="12"/>
                  </a:lnTo>
                  <a:lnTo>
                    <a:pt x="220" y="12"/>
                  </a:lnTo>
                  <a:lnTo>
                    <a:pt x="224" y="16"/>
                  </a:lnTo>
                  <a:lnTo>
                    <a:pt x="216" y="16"/>
                  </a:lnTo>
                  <a:lnTo>
                    <a:pt x="212" y="16"/>
                  </a:lnTo>
                  <a:lnTo>
                    <a:pt x="208" y="16"/>
                  </a:lnTo>
                  <a:lnTo>
                    <a:pt x="200" y="20"/>
                  </a:lnTo>
                  <a:lnTo>
                    <a:pt x="196" y="20"/>
                  </a:lnTo>
                  <a:lnTo>
                    <a:pt x="192" y="24"/>
                  </a:lnTo>
                  <a:lnTo>
                    <a:pt x="188" y="24"/>
                  </a:lnTo>
                  <a:lnTo>
                    <a:pt x="176" y="24"/>
                  </a:lnTo>
                  <a:lnTo>
                    <a:pt x="180" y="28"/>
                  </a:lnTo>
                  <a:lnTo>
                    <a:pt x="168" y="28"/>
                  </a:lnTo>
                  <a:lnTo>
                    <a:pt x="160" y="28"/>
                  </a:lnTo>
                  <a:lnTo>
                    <a:pt x="156" y="28"/>
                  </a:lnTo>
                  <a:lnTo>
                    <a:pt x="144" y="28"/>
                  </a:lnTo>
                  <a:lnTo>
                    <a:pt x="152" y="32"/>
                  </a:lnTo>
                  <a:lnTo>
                    <a:pt x="148" y="32"/>
                  </a:lnTo>
                  <a:lnTo>
                    <a:pt x="140" y="32"/>
                  </a:lnTo>
                  <a:lnTo>
                    <a:pt x="136" y="32"/>
                  </a:lnTo>
                  <a:lnTo>
                    <a:pt x="128" y="32"/>
                  </a:lnTo>
                  <a:lnTo>
                    <a:pt x="120" y="32"/>
                  </a:lnTo>
                  <a:lnTo>
                    <a:pt x="120" y="36"/>
                  </a:lnTo>
                  <a:lnTo>
                    <a:pt x="124" y="32"/>
                  </a:lnTo>
                  <a:lnTo>
                    <a:pt x="128" y="32"/>
                  </a:lnTo>
                  <a:lnTo>
                    <a:pt x="136" y="36"/>
                  </a:lnTo>
                  <a:lnTo>
                    <a:pt x="140" y="36"/>
                  </a:lnTo>
                  <a:lnTo>
                    <a:pt x="140" y="40"/>
                  </a:lnTo>
                  <a:lnTo>
                    <a:pt x="136" y="40"/>
                  </a:lnTo>
                  <a:lnTo>
                    <a:pt x="132" y="44"/>
                  </a:lnTo>
                  <a:lnTo>
                    <a:pt x="128" y="44"/>
                  </a:lnTo>
                  <a:lnTo>
                    <a:pt x="124" y="44"/>
                  </a:lnTo>
                  <a:lnTo>
                    <a:pt x="128" y="44"/>
                  </a:lnTo>
                  <a:lnTo>
                    <a:pt x="120" y="44"/>
                  </a:lnTo>
                  <a:lnTo>
                    <a:pt x="112" y="44"/>
                  </a:lnTo>
                  <a:lnTo>
                    <a:pt x="112" y="48"/>
                  </a:lnTo>
                  <a:lnTo>
                    <a:pt x="108" y="52"/>
                  </a:lnTo>
                  <a:lnTo>
                    <a:pt x="104" y="52"/>
                  </a:lnTo>
                  <a:lnTo>
                    <a:pt x="100" y="52"/>
                  </a:lnTo>
                  <a:lnTo>
                    <a:pt x="92" y="48"/>
                  </a:lnTo>
                  <a:lnTo>
                    <a:pt x="88" y="48"/>
                  </a:lnTo>
                  <a:lnTo>
                    <a:pt x="84" y="48"/>
                  </a:lnTo>
                  <a:lnTo>
                    <a:pt x="76" y="52"/>
                  </a:lnTo>
                  <a:lnTo>
                    <a:pt x="80" y="52"/>
                  </a:lnTo>
                  <a:lnTo>
                    <a:pt x="84" y="52"/>
                  </a:lnTo>
                  <a:lnTo>
                    <a:pt x="92" y="52"/>
                  </a:lnTo>
                  <a:lnTo>
                    <a:pt x="100" y="52"/>
                  </a:lnTo>
                  <a:lnTo>
                    <a:pt x="104" y="52"/>
                  </a:lnTo>
                  <a:lnTo>
                    <a:pt x="112" y="52"/>
                  </a:lnTo>
                  <a:lnTo>
                    <a:pt x="116" y="56"/>
                  </a:lnTo>
                  <a:lnTo>
                    <a:pt x="112" y="56"/>
                  </a:lnTo>
                  <a:lnTo>
                    <a:pt x="100" y="60"/>
                  </a:lnTo>
                  <a:lnTo>
                    <a:pt x="96" y="60"/>
                  </a:lnTo>
                  <a:lnTo>
                    <a:pt x="92" y="60"/>
                  </a:lnTo>
                  <a:lnTo>
                    <a:pt x="88" y="60"/>
                  </a:lnTo>
                  <a:lnTo>
                    <a:pt x="84" y="56"/>
                  </a:lnTo>
                  <a:lnTo>
                    <a:pt x="80" y="56"/>
                  </a:lnTo>
                  <a:lnTo>
                    <a:pt x="72" y="56"/>
                  </a:lnTo>
                  <a:lnTo>
                    <a:pt x="76" y="60"/>
                  </a:lnTo>
                  <a:lnTo>
                    <a:pt x="68" y="60"/>
                  </a:lnTo>
                  <a:lnTo>
                    <a:pt x="64" y="56"/>
                  </a:lnTo>
                  <a:lnTo>
                    <a:pt x="60" y="56"/>
                  </a:lnTo>
                  <a:lnTo>
                    <a:pt x="56" y="56"/>
                  </a:lnTo>
                  <a:lnTo>
                    <a:pt x="56" y="60"/>
                  </a:lnTo>
                  <a:lnTo>
                    <a:pt x="52" y="60"/>
                  </a:lnTo>
                  <a:lnTo>
                    <a:pt x="44" y="60"/>
                  </a:lnTo>
                  <a:lnTo>
                    <a:pt x="36" y="60"/>
                  </a:lnTo>
                  <a:lnTo>
                    <a:pt x="32" y="60"/>
                  </a:lnTo>
                  <a:lnTo>
                    <a:pt x="28" y="56"/>
                  </a:lnTo>
                  <a:lnTo>
                    <a:pt x="24" y="56"/>
                  </a:lnTo>
                  <a:lnTo>
                    <a:pt x="24" y="60"/>
                  </a:lnTo>
                  <a:lnTo>
                    <a:pt x="16" y="56"/>
                  </a:lnTo>
                  <a:lnTo>
                    <a:pt x="24" y="52"/>
                  </a:lnTo>
                  <a:lnTo>
                    <a:pt x="28" y="52"/>
                  </a:lnTo>
                  <a:lnTo>
                    <a:pt x="32" y="52"/>
                  </a:lnTo>
                  <a:lnTo>
                    <a:pt x="36" y="52"/>
                  </a:lnTo>
                  <a:lnTo>
                    <a:pt x="32" y="48"/>
                  </a:lnTo>
                  <a:lnTo>
                    <a:pt x="28" y="48"/>
                  </a:lnTo>
                  <a:lnTo>
                    <a:pt x="32" y="48"/>
                  </a:lnTo>
                  <a:lnTo>
                    <a:pt x="40" y="48"/>
                  </a:lnTo>
                  <a:lnTo>
                    <a:pt x="44" y="48"/>
                  </a:lnTo>
                  <a:lnTo>
                    <a:pt x="48" y="48"/>
                  </a:lnTo>
                  <a:lnTo>
                    <a:pt x="52" y="52"/>
                  </a:lnTo>
                  <a:lnTo>
                    <a:pt x="56" y="52"/>
                  </a:lnTo>
                  <a:lnTo>
                    <a:pt x="64" y="52"/>
                  </a:lnTo>
                  <a:lnTo>
                    <a:pt x="68" y="52"/>
                  </a:lnTo>
                  <a:lnTo>
                    <a:pt x="68" y="48"/>
                  </a:lnTo>
                  <a:lnTo>
                    <a:pt x="60" y="48"/>
                  </a:lnTo>
                  <a:lnTo>
                    <a:pt x="56" y="48"/>
                  </a:lnTo>
                  <a:lnTo>
                    <a:pt x="52" y="44"/>
                  </a:lnTo>
                  <a:lnTo>
                    <a:pt x="56" y="44"/>
                  </a:lnTo>
                  <a:lnTo>
                    <a:pt x="48" y="44"/>
                  </a:lnTo>
                  <a:lnTo>
                    <a:pt x="40" y="44"/>
                  </a:lnTo>
                  <a:lnTo>
                    <a:pt x="36" y="44"/>
                  </a:lnTo>
                  <a:lnTo>
                    <a:pt x="36" y="40"/>
                  </a:lnTo>
                  <a:lnTo>
                    <a:pt x="40" y="40"/>
                  </a:lnTo>
                  <a:lnTo>
                    <a:pt x="48" y="36"/>
                  </a:lnTo>
                  <a:lnTo>
                    <a:pt x="52" y="36"/>
                  </a:lnTo>
                  <a:lnTo>
                    <a:pt x="56" y="36"/>
                  </a:lnTo>
                  <a:lnTo>
                    <a:pt x="64" y="36"/>
                  </a:lnTo>
                  <a:lnTo>
                    <a:pt x="72" y="40"/>
                  </a:lnTo>
                  <a:lnTo>
                    <a:pt x="76" y="40"/>
                  </a:lnTo>
                  <a:lnTo>
                    <a:pt x="84" y="40"/>
                  </a:lnTo>
                  <a:lnTo>
                    <a:pt x="68" y="36"/>
                  </a:lnTo>
                  <a:lnTo>
                    <a:pt x="64" y="36"/>
                  </a:lnTo>
                  <a:lnTo>
                    <a:pt x="48" y="28"/>
                  </a:lnTo>
                  <a:lnTo>
                    <a:pt x="48" y="32"/>
                  </a:lnTo>
                  <a:lnTo>
                    <a:pt x="40" y="28"/>
                  </a:lnTo>
                  <a:lnTo>
                    <a:pt x="44" y="24"/>
                  </a:lnTo>
                  <a:lnTo>
                    <a:pt x="48" y="28"/>
                  </a:lnTo>
                  <a:lnTo>
                    <a:pt x="56" y="28"/>
                  </a:lnTo>
                  <a:lnTo>
                    <a:pt x="64" y="28"/>
                  </a:lnTo>
                  <a:lnTo>
                    <a:pt x="72" y="28"/>
                  </a:lnTo>
                  <a:lnTo>
                    <a:pt x="80" y="32"/>
                  </a:lnTo>
                  <a:lnTo>
                    <a:pt x="88" y="32"/>
                  </a:lnTo>
                  <a:lnTo>
                    <a:pt x="84" y="28"/>
                  </a:lnTo>
                  <a:lnTo>
                    <a:pt x="76" y="28"/>
                  </a:lnTo>
                  <a:lnTo>
                    <a:pt x="80" y="24"/>
                  </a:lnTo>
                  <a:lnTo>
                    <a:pt x="88" y="24"/>
                  </a:lnTo>
                  <a:lnTo>
                    <a:pt x="92" y="24"/>
                  </a:lnTo>
                  <a:lnTo>
                    <a:pt x="100" y="24"/>
                  </a:lnTo>
                  <a:lnTo>
                    <a:pt x="108" y="24"/>
                  </a:lnTo>
                  <a:lnTo>
                    <a:pt x="112" y="20"/>
                  </a:lnTo>
                  <a:lnTo>
                    <a:pt x="116" y="20"/>
                  </a:lnTo>
                  <a:lnTo>
                    <a:pt x="112" y="20"/>
                  </a:lnTo>
                  <a:lnTo>
                    <a:pt x="104" y="20"/>
                  </a:lnTo>
                  <a:lnTo>
                    <a:pt x="96" y="20"/>
                  </a:lnTo>
                  <a:lnTo>
                    <a:pt x="92" y="20"/>
                  </a:lnTo>
                  <a:lnTo>
                    <a:pt x="84" y="20"/>
                  </a:lnTo>
                  <a:lnTo>
                    <a:pt x="80" y="20"/>
                  </a:lnTo>
                  <a:lnTo>
                    <a:pt x="76" y="20"/>
                  </a:lnTo>
                  <a:lnTo>
                    <a:pt x="72" y="24"/>
                  </a:lnTo>
                  <a:lnTo>
                    <a:pt x="68" y="20"/>
                  </a:lnTo>
                  <a:lnTo>
                    <a:pt x="64" y="20"/>
                  </a:lnTo>
                  <a:lnTo>
                    <a:pt x="56" y="20"/>
                  </a:lnTo>
                  <a:lnTo>
                    <a:pt x="48" y="24"/>
                  </a:lnTo>
                  <a:lnTo>
                    <a:pt x="48" y="20"/>
                  </a:lnTo>
                  <a:lnTo>
                    <a:pt x="52" y="20"/>
                  </a:lnTo>
                  <a:lnTo>
                    <a:pt x="52" y="16"/>
                  </a:lnTo>
                  <a:lnTo>
                    <a:pt x="44" y="16"/>
                  </a:lnTo>
                  <a:lnTo>
                    <a:pt x="40" y="16"/>
                  </a:lnTo>
                  <a:lnTo>
                    <a:pt x="24" y="16"/>
                  </a:lnTo>
                  <a:lnTo>
                    <a:pt x="16" y="20"/>
                  </a:lnTo>
                  <a:lnTo>
                    <a:pt x="12" y="20"/>
                  </a:lnTo>
                  <a:lnTo>
                    <a:pt x="16" y="20"/>
                  </a:lnTo>
                  <a:lnTo>
                    <a:pt x="16" y="16"/>
                  </a:lnTo>
                  <a:lnTo>
                    <a:pt x="12" y="16"/>
                  </a:lnTo>
                  <a:lnTo>
                    <a:pt x="8" y="16"/>
                  </a:lnTo>
                </a:path>
              </a:pathLst>
            </a:custGeom>
            <a:solidFill>
              <a:srgbClr val="CCFFFF"/>
            </a:solidFill>
            <a:ln w="6350">
              <a:solidFill>
                <a:srgbClr val="CCFFFF"/>
              </a:solidFill>
              <a:prstDash val="solid"/>
              <a:round/>
              <a:headEnd/>
              <a:tailEnd/>
            </a:ln>
          </p:spPr>
          <p:txBody>
            <a:bodyPr/>
            <a:lstStyle/>
            <a:p>
              <a:endParaRPr lang="it-IT"/>
            </a:p>
          </p:txBody>
        </p:sp>
        <p:sp>
          <p:nvSpPr>
            <p:cNvPr id="23722" name="Freeform 167">
              <a:extLst>
                <a:ext uri="{FF2B5EF4-FFF2-40B4-BE49-F238E27FC236}">
                  <a16:creationId xmlns:a16="http://schemas.microsoft.com/office/drawing/2014/main" id="{F124BE39-5607-5730-E7BB-01884230FA76}"/>
                </a:ext>
              </a:extLst>
            </p:cNvPr>
            <p:cNvSpPr>
              <a:spLocks/>
            </p:cNvSpPr>
            <p:nvPr/>
          </p:nvSpPr>
          <p:spPr bwMode="auto">
            <a:xfrm>
              <a:off x="1621" y="916"/>
              <a:ext cx="192" cy="72"/>
            </a:xfrm>
            <a:custGeom>
              <a:avLst/>
              <a:gdLst>
                <a:gd name="T0" fmla="*/ 2147483646 w 100"/>
                <a:gd name="T1" fmla="*/ 2147483646 h 28"/>
                <a:gd name="T2" fmla="*/ 2147483646 w 100"/>
                <a:gd name="T3" fmla="*/ 2147483646 h 28"/>
                <a:gd name="T4" fmla="*/ 2147483646 w 100"/>
                <a:gd name="T5" fmla="*/ 2147483646 h 28"/>
                <a:gd name="T6" fmla="*/ 2147483646 w 100"/>
                <a:gd name="T7" fmla="*/ 2147483646 h 28"/>
                <a:gd name="T8" fmla="*/ 2147483646 w 100"/>
                <a:gd name="T9" fmla="*/ 2147483646 h 28"/>
                <a:gd name="T10" fmla="*/ 2147483646 w 100"/>
                <a:gd name="T11" fmla="*/ 2147483646 h 28"/>
                <a:gd name="T12" fmla="*/ 2147483646 w 100"/>
                <a:gd name="T13" fmla="*/ 2147483646 h 28"/>
                <a:gd name="T14" fmla="*/ 2147483646 w 100"/>
                <a:gd name="T15" fmla="*/ 2147483646 h 28"/>
                <a:gd name="T16" fmla="*/ 2147483646 w 100"/>
                <a:gd name="T17" fmla="*/ 2147483646 h 28"/>
                <a:gd name="T18" fmla="*/ 2147483646 w 100"/>
                <a:gd name="T19" fmla="*/ 2147483646 h 28"/>
                <a:gd name="T20" fmla="*/ 2147483646 w 100"/>
                <a:gd name="T21" fmla="*/ 2147483646 h 28"/>
                <a:gd name="T22" fmla="*/ 2147483646 w 100"/>
                <a:gd name="T23" fmla="*/ 2147483646 h 28"/>
                <a:gd name="T24" fmla="*/ 2147483646 w 100"/>
                <a:gd name="T25" fmla="*/ 2147483646 h 28"/>
                <a:gd name="T26" fmla="*/ 2147483646 w 100"/>
                <a:gd name="T27" fmla="*/ 2147483646 h 28"/>
                <a:gd name="T28" fmla="*/ 2147483646 w 100"/>
                <a:gd name="T29" fmla="*/ 2147483646 h 28"/>
                <a:gd name="T30" fmla="*/ 2147483646 w 100"/>
                <a:gd name="T31" fmla="*/ 2147483646 h 28"/>
                <a:gd name="T32" fmla="*/ 2147483646 w 100"/>
                <a:gd name="T33" fmla="*/ 2147483646 h 28"/>
                <a:gd name="T34" fmla="*/ 2147483646 w 100"/>
                <a:gd name="T35" fmla="*/ 2147483646 h 28"/>
                <a:gd name="T36" fmla="*/ 2147483646 w 100"/>
                <a:gd name="T37" fmla="*/ 2147483646 h 28"/>
                <a:gd name="T38" fmla="*/ 2147483646 w 100"/>
                <a:gd name="T39" fmla="*/ 2147483646 h 28"/>
                <a:gd name="T40" fmla="*/ 2147483646 w 100"/>
                <a:gd name="T41" fmla="*/ 2147483646 h 28"/>
                <a:gd name="T42" fmla="*/ 2147483646 w 100"/>
                <a:gd name="T43" fmla="*/ 2147483646 h 28"/>
                <a:gd name="T44" fmla="*/ 2147483646 w 100"/>
                <a:gd name="T45" fmla="*/ 2147483646 h 28"/>
                <a:gd name="T46" fmla="*/ 2147483646 w 100"/>
                <a:gd name="T47" fmla="*/ 2147483646 h 28"/>
                <a:gd name="T48" fmla="*/ 2147483646 w 100"/>
                <a:gd name="T49" fmla="*/ 2147483646 h 28"/>
                <a:gd name="T50" fmla="*/ 2147483646 w 100"/>
                <a:gd name="T51" fmla="*/ 2147483646 h 28"/>
                <a:gd name="T52" fmla="*/ 2147483646 w 100"/>
                <a:gd name="T53" fmla="*/ 2147483646 h 28"/>
                <a:gd name="T54" fmla="*/ 2147483646 w 100"/>
                <a:gd name="T55" fmla="*/ 2147483646 h 28"/>
                <a:gd name="T56" fmla="*/ 2147483646 w 100"/>
                <a:gd name="T57" fmla="*/ 2147483646 h 28"/>
                <a:gd name="T58" fmla="*/ 2147483646 w 100"/>
                <a:gd name="T59" fmla="*/ 2147483646 h 28"/>
                <a:gd name="T60" fmla="*/ 2039758287 w 100"/>
                <a:gd name="T61" fmla="*/ 2147483646 h 28"/>
                <a:gd name="T62" fmla="*/ 1693618975 w 100"/>
                <a:gd name="T63" fmla="*/ 2147483646 h 28"/>
                <a:gd name="T64" fmla="*/ 2147483646 w 100"/>
                <a:gd name="T65" fmla="*/ 2147483646 h 28"/>
                <a:gd name="T66" fmla="*/ 2147483646 w 100"/>
                <a:gd name="T67" fmla="*/ 2147483646 h 28"/>
                <a:gd name="T68" fmla="*/ 2147483646 w 100"/>
                <a:gd name="T69" fmla="*/ 2147483646 h 28"/>
                <a:gd name="T70" fmla="*/ 2147483646 w 100"/>
                <a:gd name="T71" fmla="*/ 2147483646 h 28"/>
                <a:gd name="T72" fmla="*/ 2147483646 w 100"/>
                <a:gd name="T73" fmla="*/ 2147483646 h 28"/>
                <a:gd name="T74" fmla="*/ 2147483646 w 100"/>
                <a:gd name="T75" fmla="*/ 2147483646 h 28"/>
                <a:gd name="T76" fmla="*/ 1693618975 w 100"/>
                <a:gd name="T77" fmla="*/ 2147483646 h 28"/>
                <a:gd name="T78" fmla="*/ 1390905804 w 100"/>
                <a:gd name="T79" fmla="*/ 2147483646 h 28"/>
                <a:gd name="T80" fmla="*/ 1013596404 w 100"/>
                <a:gd name="T81" fmla="*/ 2147483646 h 28"/>
                <a:gd name="T82" fmla="*/ 678069625 w 100"/>
                <a:gd name="T83" fmla="*/ 2147483646 h 28"/>
                <a:gd name="T84" fmla="*/ 353161263 w 100"/>
                <a:gd name="T85" fmla="*/ 2147483646 h 28"/>
                <a:gd name="T86" fmla="*/ 0 w 100"/>
                <a:gd name="T87" fmla="*/ 2147483646 h 28"/>
                <a:gd name="T88" fmla="*/ 678069625 w 100"/>
                <a:gd name="T89" fmla="*/ 2147483646 h 28"/>
                <a:gd name="T90" fmla="*/ 1390905804 w 100"/>
                <a:gd name="T91" fmla="*/ 2147483646 h 28"/>
                <a:gd name="T92" fmla="*/ 1013596404 w 100"/>
                <a:gd name="T93" fmla="*/ 2147483646 h 28"/>
                <a:gd name="T94" fmla="*/ 678069625 w 100"/>
                <a:gd name="T95" fmla="*/ 2147483646 h 28"/>
                <a:gd name="T96" fmla="*/ 1013596404 w 100"/>
                <a:gd name="T97" fmla="*/ 2147483646 h 28"/>
                <a:gd name="T98" fmla="*/ 1390905804 w 100"/>
                <a:gd name="T99" fmla="*/ 2147483646 h 28"/>
                <a:gd name="T100" fmla="*/ 1693618975 w 100"/>
                <a:gd name="T101" fmla="*/ 2147483646 h 28"/>
                <a:gd name="T102" fmla="*/ 1390905804 w 100"/>
                <a:gd name="T103" fmla="*/ 2147483646 h 28"/>
                <a:gd name="T104" fmla="*/ 1693618975 w 100"/>
                <a:gd name="T105" fmla="*/ 2147483646 h 28"/>
                <a:gd name="T106" fmla="*/ 2039758287 w 100"/>
                <a:gd name="T107" fmla="*/ 0 h 28"/>
                <a:gd name="T108" fmla="*/ 2147483646 w 100"/>
                <a:gd name="T109" fmla="*/ 2147483646 h 28"/>
                <a:gd name="T110" fmla="*/ 2147483646 w 100"/>
                <a:gd name="T111" fmla="*/ 0 h 28"/>
                <a:gd name="T112" fmla="*/ 2147483646 w 100"/>
                <a:gd name="T113" fmla="*/ 0 h 28"/>
                <a:gd name="T114" fmla="*/ 2147483646 w 100"/>
                <a:gd name="T115" fmla="*/ 0 h 28"/>
                <a:gd name="T116" fmla="*/ 2147483646 w 100"/>
                <a:gd name="T117" fmla="*/ 0 h 28"/>
                <a:gd name="T118" fmla="*/ 2147483646 w 100"/>
                <a:gd name="T119" fmla="*/ 0 h 28"/>
                <a:gd name="T120" fmla="*/ 2147483646 w 100"/>
                <a:gd name="T121" fmla="*/ 2147483646 h 28"/>
                <a:gd name="T122" fmla="*/ 2147483646 w 100"/>
                <a:gd name="T123" fmla="*/ 2147483646 h 28"/>
                <a:gd name="T124" fmla="*/ 2147483646 w 100"/>
                <a:gd name="T125" fmla="*/ 2147483646 h 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0"/>
                <a:gd name="T190" fmla="*/ 0 h 28"/>
                <a:gd name="T191" fmla="*/ 100 w 100"/>
                <a:gd name="T192" fmla="*/ 28 h 2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0" h="28">
                  <a:moveTo>
                    <a:pt x="56" y="8"/>
                  </a:moveTo>
                  <a:lnTo>
                    <a:pt x="60" y="4"/>
                  </a:lnTo>
                  <a:lnTo>
                    <a:pt x="64" y="8"/>
                  </a:lnTo>
                  <a:lnTo>
                    <a:pt x="68" y="12"/>
                  </a:lnTo>
                  <a:lnTo>
                    <a:pt x="72" y="12"/>
                  </a:lnTo>
                  <a:lnTo>
                    <a:pt x="72" y="8"/>
                  </a:lnTo>
                  <a:lnTo>
                    <a:pt x="76" y="8"/>
                  </a:lnTo>
                  <a:lnTo>
                    <a:pt x="80" y="12"/>
                  </a:lnTo>
                  <a:lnTo>
                    <a:pt x="80" y="16"/>
                  </a:lnTo>
                  <a:lnTo>
                    <a:pt x="84" y="16"/>
                  </a:lnTo>
                  <a:lnTo>
                    <a:pt x="88" y="16"/>
                  </a:lnTo>
                  <a:lnTo>
                    <a:pt x="92" y="16"/>
                  </a:lnTo>
                  <a:lnTo>
                    <a:pt x="100" y="20"/>
                  </a:lnTo>
                  <a:lnTo>
                    <a:pt x="96" y="16"/>
                  </a:lnTo>
                  <a:lnTo>
                    <a:pt x="88" y="20"/>
                  </a:lnTo>
                  <a:lnTo>
                    <a:pt x="84" y="20"/>
                  </a:lnTo>
                  <a:lnTo>
                    <a:pt x="80" y="20"/>
                  </a:lnTo>
                  <a:lnTo>
                    <a:pt x="76" y="20"/>
                  </a:lnTo>
                  <a:lnTo>
                    <a:pt x="76" y="24"/>
                  </a:lnTo>
                  <a:lnTo>
                    <a:pt x="68" y="20"/>
                  </a:lnTo>
                  <a:lnTo>
                    <a:pt x="68" y="24"/>
                  </a:lnTo>
                  <a:lnTo>
                    <a:pt x="68" y="28"/>
                  </a:lnTo>
                  <a:lnTo>
                    <a:pt x="64" y="28"/>
                  </a:lnTo>
                  <a:lnTo>
                    <a:pt x="60" y="24"/>
                  </a:lnTo>
                  <a:lnTo>
                    <a:pt x="56" y="24"/>
                  </a:lnTo>
                  <a:lnTo>
                    <a:pt x="56" y="28"/>
                  </a:lnTo>
                  <a:lnTo>
                    <a:pt x="52" y="28"/>
                  </a:lnTo>
                  <a:lnTo>
                    <a:pt x="44" y="28"/>
                  </a:lnTo>
                  <a:lnTo>
                    <a:pt x="40" y="28"/>
                  </a:lnTo>
                  <a:lnTo>
                    <a:pt x="36" y="24"/>
                  </a:lnTo>
                  <a:lnTo>
                    <a:pt x="24" y="20"/>
                  </a:lnTo>
                  <a:lnTo>
                    <a:pt x="20" y="20"/>
                  </a:lnTo>
                  <a:lnTo>
                    <a:pt x="28" y="20"/>
                  </a:lnTo>
                  <a:lnTo>
                    <a:pt x="44" y="20"/>
                  </a:lnTo>
                  <a:lnTo>
                    <a:pt x="52" y="20"/>
                  </a:lnTo>
                  <a:lnTo>
                    <a:pt x="44" y="16"/>
                  </a:lnTo>
                  <a:lnTo>
                    <a:pt x="32" y="16"/>
                  </a:lnTo>
                  <a:lnTo>
                    <a:pt x="28" y="16"/>
                  </a:lnTo>
                  <a:lnTo>
                    <a:pt x="20" y="16"/>
                  </a:lnTo>
                  <a:lnTo>
                    <a:pt x="16" y="16"/>
                  </a:lnTo>
                  <a:lnTo>
                    <a:pt x="12" y="16"/>
                  </a:lnTo>
                  <a:lnTo>
                    <a:pt x="8" y="16"/>
                  </a:lnTo>
                  <a:lnTo>
                    <a:pt x="4" y="12"/>
                  </a:lnTo>
                  <a:lnTo>
                    <a:pt x="0" y="12"/>
                  </a:lnTo>
                  <a:lnTo>
                    <a:pt x="8" y="12"/>
                  </a:lnTo>
                  <a:lnTo>
                    <a:pt x="16" y="12"/>
                  </a:lnTo>
                  <a:lnTo>
                    <a:pt x="12" y="12"/>
                  </a:lnTo>
                  <a:lnTo>
                    <a:pt x="8" y="8"/>
                  </a:lnTo>
                  <a:lnTo>
                    <a:pt x="12" y="8"/>
                  </a:lnTo>
                  <a:lnTo>
                    <a:pt x="16" y="8"/>
                  </a:lnTo>
                  <a:lnTo>
                    <a:pt x="20" y="8"/>
                  </a:lnTo>
                  <a:lnTo>
                    <a:pt x="16" y="4"/>
                  </a:lnTo>
                  <a:lnTo>
                    <a:pt x="20" y="4"/>
                  </a:lnTo>
                  <a:lnTo>
                    <a:pt x="24" y="0"/>
                  </a:lnTo>
                  <a:lnTo>
                    <a:pt x="28" y="4"/>
                  </a:lnTo>
                  <a:lnTo>
                    <a:pt x="32" y="0"/>
                  </a:lnTo>
                  <a:lnTo>
                    <a:pt x="28" y="0"/>
                  </a:lnTo>
                  <a:lnTo>
                    <a:pt x="32" y="0"/>
                  </a:lnTo>
                  <a:lnTo>
                    <a:pt x="36" y="0"/>
                  </a:lnTo>
                  <a:lnTo>
                    <a:pt x="40" y="0"/>
                  </a:lnTo>
                  <a:lnTo>
                    <a:pt x="48" y="4"/>
                  </a:lnTo>
                  <a:lnTo>
                    <a:pt x="52" y="8"/>
                  </a:lnTo>
                  <a:lnTo>
                    <a:pt x="56" y="8"/>
                  </a:lnTo>
                </a:path>
              </a:pathLst>
            </a:custGeom>
            <a:solidFill>
              <a:srgbClr val="CCFFFF"/>
            </a:solidFill>
            <a:ln w="6350">
              <a:solidFill>
                <a:srgbClr val="CCFFFF"/>
              </a:solidFill>
              <a:prstDash val="solid"/>
              <a:round/>
              <a:headEnd/>
              <a:tailEnd/>
            </a:ln>
          </p:spPr>
          <p:txBody>
            <a:bodyPr/>
            <a:lstStyle/>
            <a:p>
              <a:endParaRPr lang="it-IT"/>
            </a:p>
          </p:txBody>
        </p:sp>
        <p:sp>
          <p:nvSpPr>
            <p:cNvPr id="23723" name="Freeform 168">
              <a:extLst>
                <a:ext uri="{FF2B5EF4-FFF2-40B4-BE49-F238E27FC236}">
                  <a16:creationId xmlns:a16="http://schemas.microsoft.com/office/drawing/2014/main" id="{9B33C7A8-E1BD-9233-429E-01D786946AFF}"/>
                </a:ext>
              </a:extLst>
            </p:cNvPr>
            <p:cNvSpPr>
              <a:spLocks/>
            </p:cNvSpPr>
            <p:nvPr/>
          </p:nvSpPr>
          <p:spPr bwMode="auto">
            <a:xfrm>
              <a:off x="1475" y="956"/>
              <a:ext cx="108" cy="42"/>
            </a:xfrm>
            <a:custGeom>
              <a:avLst/>
              <a:gdLst>
                <a:gd name="T0" fmla="*/ 2147483646 w 56"/>
                <a:gd name="T1" fmla="*/ 2147483646 h 16"/>
                <a:gd name="T2" fmla="*/ 2147483646 w 56"/>
                <a:gd name="T3" fmla="*/ 2147483646 h 16"/>
                <a:gd name="T4" fmla="*/ 2147483646 w 56"/>
                <a:gd name="T5" fmla="*/ 2147483646 h 16"/>
                <a:gd name="T6" fmla="*/ 2147483646 w 56"/>
                <a:gd name="T7" fmla="*/ 2147483646 h 16"/>
                <a:gd name="T8" fmla="*/ 2147483646 w 56"/>
                <a:gd name="T9" fmla="*/ 2147483646 h 16"/>
                <a:gd name="T10" fmla="*/ 1962265089 w 56"/>
                <a:gd name="T11" fmla="*/ 2147483646 h 16"/>
                <a:gd name="T12" fmla="*/ 1570251765 w 56"/>
                <a:gd name="T13" fmla="*/ 2147483646 h 16"/>
                <a:gd name="T14" fmla="*/ 1148071995 w 56"/>
                <a:gd name="T15" fmla="*/ 2147483646 h 16"/>
                <a:gd name="T16" fmla="*/ 755634343 w 56"/>
                <a:gd name="T17" fmla="*/ 2147483646 h 16"/>
                <a:gd name="T18" fmla="*/ 391810400 w 56"/>
                <a:gd name="T19" fmla="*/ 2147483646 h 16"/>
                <a:gd name="T20" fmla="*/ 755634343 w 56"/>
                <a:gd name="T21" fmla="*/ 2147483646 h 16"/>
                <a:gd name="T22" fmla="*/ 1570251765 w 56"/>
                <a:gd name="T23" fmla="*/ 2147483646 h 16"/>
                <a:gd name="T24" fmla="*/ 1962265089 w 56"/>
                <a:gd name="T25" fmla="*/ 2147483646 h 16"/>
                <a:gd name="T26" fmla="*/ 1570251765 w 56"/>
                <a:gd name="T27" fmla="*/ 2147483646 h 16"/>
                <a:gd name="T28" fmla="*/ 1148071995 w 56"/>
                <a:gd name="T29" fmla="*/ 2147483646 h 16"/>
                <a:gd name="T30" fmla="*/ 755634343 w 56"/>
                <a:gd name="T31" fmla="*/ 2147483646 h 16"/>
                <a:gd name="T32" fmla="*/ 391810400 w 56"/>
                <a:gd name="T33" fmla="*/ 2147483646 h 16"/>
                <a:gd name="T34" fmla="*/ 0 w 56"/>
                <a:gd name="T35" fmla="*/ 2147483646 h 16"/>
                <a:gd name="T36" fmla="*/ 0 w 56"/>
                <a:gd name="T37" fmla="*/ 0 h 16"/>
                <a:gd name="T38" fmla="*/ 755634343 w 56"/>
                <a:gd name="T39" fmla="*/ 0 h 16"/>
                <a:gd name="T40" fmla="*/ 1962265089 w 56"/>
                <a:gd name="T41" fmla="*/ 0 h 16"/>
                <a:gd name="T42" fmla="*/ 1962265089 w 56"/>
                <a:gd name="T43" fmla="*/ 2147483646 h 16"/>
                <a:gd name="T44" fmla="*/ 2147483646 w 56"/>
                <a:gd name="T45" fmla="*/ 2147483646 h 16"/>
                <a:gd name="T46" fmla="*/ 2147483646 w 56"/>
                <a:gd name="T47" fmla="*/ 2147483646 h 16"/>
                <a:gd name="T48" fmla="*/ 2147483646 w 56"/>
                <a:gd name="T49" fmla="*/ 2147483646 h 16"/>
                <a:gd name="T50" fmla="*/ 2147483646 w 56"/>
                <a:gd name="T51" fmla="*/ 2147483646 h 16"/>
                <a:gd name="T52" fmla="*/ 2147483646 w 56"/>
                <a:gd name="T53" fmla="*/ 2147483646 h 16"/>
                <a:gd name="T54" fmla="*/ 2147483646 w 56"/>
                <a:gd name="T55" fmla="*/ 2147483646 h 16"/>
                <a:gd name="T56" fmla="*/ 2147483646 w 56"/>
                <a:gd name="T57" fmla="*/ 2147483646 h 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6"/>
                <a:gd name="T88" fmla="*/ 0 h 16"/>
                <a:gd name="T89" fmla="*/ 56 w 56"/>
                <a:gd name="T90" fmla="*/ 16 h 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6" h="16">
                  <a:moveTo>
                    <a:pt x="52" y="16"/>
                  </a:moveTo>
                  <a:lnTo>
                    <a:pt x="44" y="16"/>
                  </a:lnTo>
                  <a:lnTo>
                    <a:pt x="40" y="12"/>
                  </a:lnTo>
                  <a:lnTo>
                    <a:pt x="36" y="12"/>
                  </a:lnTo>
                  <a:lnTo>
                    <a:pt x="24" y="12"/>
                  </a:lnTo>
                  <a:lnTo>
                    <a:pt x="20" y="12"/>
                  </a:lnTo>
                  <a:lnTo>
                    <a:pt x="16" y="12"/>
                  </a:lnTo>
                  <a:lnTo>
                    <a:pt x="12" y="12"/>
                  </a:lnTo>
                  <a:lnTo>
                    <a:pt x="8" y="12"/>
                  </a:lnTo>
                  <a:lnTo>
                    <a:pt x="4" y="8"/>
                  </a:lnTo>
                  <a:lnTo>
                    <a:pt x="8" y="8"/>
                  </a:lnTo>
                  <a:lnTo>
                    <a:pt x="16" y="8"/>
                  </a:lnTo>
                  <a:lnTo>
                    <a:pt x="20" y="8"/>
                  </a:lnTo>
                  <a:lnTo>
                    <a:pt x="16" y="8"/>
                  </a:lnTo>
                  <a:lnTo>
                    <a:pt x="12" y="4"/>
                  </a:lnTo>
                  <a:lnTo>
                    <a:pt x="8" y="4"/>
                  </a:lnTo>
                  <a:lnTo>
                    <a:pt x="4" y="4"/>
                  </a:lnTo>
                  <a:lnTo>
                    <a:pt x="0" y="4"/>
                  </a:lnTo>
                  <a:lnTo>
                    <a:pt x="0" y="0"/>
                  </a:lnTo>
                  <a:lnTo>
                    <a:pt x="8" y="0"/>
                  </a:lnTo>
                  <a:lnTo>
                    <a:pt x="20" y="0"/>
                  </a:lnTo>
                  <a:lnTo>
                    <a:pt x="20" y="4"/>
                  </a:lnTo>
                  <a:lnTo>
                    <a:pt x="24" y="4"/>
                  </a:lnTo>
                  <a:lnTo>
                    <a:pt x="32" y="4"/>
                  </a:lnTo>
                  <a:lnTo>
                    <a:pt x="40" y="4"/>
                  </a:lnTo>
                  <a:lnTo>
                    <a:pt x="48" y="8"/>
                  </a:lnTo>
                  <a:lnTo>
                    <a:pt x="52" y="12"/>
                  </a:lnTo>
                  <a:lnTo>
                    <a:pt x="56" y="12"/>
                  </a:lnTo>
                  <a:lnTo>
                    <a:pt x="52" y="16"/>
                  </a:lnTo>
                </a:path>
              </a:pathLst>
            </a:custGeom>
            <a:solidFill>
              <a:srgbClr val="CCFFFF"/>
            </a:solidFill>
            <a:ln w="6350">
              <a:solidFill>
                <a:srgbClr val="CCFFFF"/>
              </a:solidFill>
              <a:prstDash val="solid"/>
              <a:round/>
              <a:headEnd/>
              <a:tailEnd/>
            </a:ln>
          </p:spPr>
          <p:txBody>
            <a:bodyPr/>
            <a:lstStyle/>
            <a:p>
              <a:endParaRPr lang="it-IT"/>
            </a:p>
          </p:txBody>
        </p:sp>
        <p:sp>
          <p:nvSpPr>
            <p:cNvPr id="23724" name="Freeform 169">
              <a:extLst>
                <a:ext uri="{FF2B5EF4-FFF2-40B4-BE49-F238E27FC236}">
                  <a16:creationId xmlns:a16="http://schemas.microsoft.com/office/drawing/2014/main" id="{07B75BCE-1C0C-3D96-7016-DF968C1C1FFC}"/>
                </a:ext>
              </a:extLst>
            </p:cNvPr>
            <p:cNvSpPr>
              <a:spLocks/>
            </p:cNvSpPr>
            <p:nvPr/>
          </p:nvSpPr>
          <p:spPr bwMode="auto">
            <a:xfrm>
              <a:off x="1590" y="977"/>
              <a:ext cx="53" cy="11"/>
            </a:xfrm>
            <a:custGeom>
              <a:avLst/>
              <a:gdLst>
                <a:gd name="T0" fmla="*/ 913357145 w 28"/>
                <a:gd name="T1" fmla="*/ 2147483646 h 4"/>
                <a:gd name="T2" fmla="*/ 702151115 w 28"/>
                <a:gd name="T3" fmla="*/ 2147483646 h 4"/>
                <a:gd name="T4" fmla="*/ 447388563 w 28"/>
                <a:gd name="T5" fmla="*/ 2147483646 h 4"/>
                <a:gd name="T6" fmla="*/ 236356222 w 28"/>
                <a:gd name="T7" fmla="*/ 2147483646 h 4"/>
                <a:gd name="T8" fmla="*/ 0 w 28"/>
                <a:gd name="T9" fmla="*/ 0 h 4"/>
                <a:gd name="T10" fmla="*/ 702151115 w 28"/>
                <a:gd name="T11" fmla="*/ 0 h 4"/>
                <a:gd name="T12" fmla="*/ 913357145 w 28"/>
                <a:gd name="T13" fmla="*/ 0 h 4"/>
                <a:gd name="T14" fmla="*/ 1602952134 w 28"/>
                <a:gd name="T15" fmla="*/ 0 h 4"/>
                <a:gd name="T16" fmla="*/ 1602952134 w 28"/>
                <a:gd name="T17" fmla="*/ 2147483646 h 4"/>
                <a:gd name="T18" fmla="*/ 1148751163 w 28"/>
                <a:gd name="T19" fmla="*/ 2147483646 h 4"/>
                <a:gd name="T20" fmla="*/ 913357145 w 28"/>
                <a:gd name="T21" fmla="*/ 2147483646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4"/>
                <a:gd name="T35" fmla="*/ 28 w 28"/>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4">
                  <a:moveTo>
                    <a:pt x="16" y="4"/>
                  </a:moveTo>
                  <a:lnTo>
                    <a:pt x="12" y="4"/>
                  </a:lnTo>
                  <a:lnTo>
                    <a:pt x="8" y="4"/>
                  </a:lnTo>
                  <a:lnTo>
                    <a:pt x="4" y="4"/>
                  </a:lnTo>
                  <a:lnTo>
                    <a:pt x="0" y="0"/>
                  </a:lnTo>
                  <a:lnTo>
                    <a:pt x="12" y="0"/>
                  </a:lnTo>
                  <a:lnTo>
                    <a:pt x="16" y="0"/>
                  </a:lnTo>
                  <a:lnTo>
                    <a:pt x="28" y="0"/>
                  </a:lnTo>
                  <a:lnTo>
                    <a:pt x="28" y="4"/>
                  </a:lnTo>
                  <a:lnTo>
                    <a:pt x="20" y="4"/>
                  </a:lnTo>
                  <a:lnTo>
                    <a:pt x="16" y="4"/>
                  </a:lnTo>
                </a:path>
              </a:pathLst>
            </a:custGeom>
            <a:solidFill>
              <a:srgbClr val="CCFFFF"/>
            </a:solidFill>
            <a:ln w="6350">
              <a:solidFill>
                <a:srgbClr val="CCFFFF"/>
              </a:solidFill>
              <a:prstDash val="solid"/>
              <a:round/>
              <a:headEnd/>
              <a:tailEnd/>
            </a:ln>
          </p:spPr>
          <p:txBody>
            <a:bodyPr/>
            <a:lstStyle/>
            <a:p>
              <a:endParaRPr lang="it-IT"/>
            </a:p>
          </p:txBody>
        </p:sp>
        <p:sp>
          <p:nvSpPr>
            <p:cNvPr id="23725" name="Freeform 170">
              <a:extLst>
                <a:ext uri="{FF2B5EF4-FFF2-40B4-BE49-F238E27FC236}">
                  <a16:creationId xmlns:a16="http://schemas.microsoft.com/office/drawing/2014/main" id="{BAA7E768-56F4-892B-613C-836C7BB3CA6D}"/>
                </a:ext>
              </a:extLst>
            </p:cNvPr>
            <p:cNvSpPr>
              <a:spLocks/>
            </p:cNvSpPr>
            <p:nvPr/>
          </p:nvSpPr>
          <p:spPr bwMode="auto">
            <a:xfrm>
              <a:off x="1353" y="988"/>
              <a:ext cx="52" cy="10"/>
            </a:xfrm>
            <a:custGeom>
              <a:avLst/>
              <a:gdLst>
                <a:gd name="T0" fmla="*/ 945796087 w 28"/>
                <a:gd name="T1" fmla="*/ 0 h 4"/>
                <a:gd name="T2" fmla="*/ 822200923 w 28"/>
                <a:gd name="T3" fmla="*/ 2147483646 h 4"/>
                <a:gd name="T4" fmla="*/ 674516004 w 28"/>
                <a:gd name="T5" fmla="*/ 2147483646 h 4"/>
                <a:gd name="T6" fmla="*/ 399940781 w 28"/>
                <a:gd name="T7" fmla="*/ 2147483646 h 4"/>
                <a:gd name="T8" fmla="*/ 274224901 w 28"/>
                <a:gd name="T9" fmla="*/ 2147483646 h 4"/>
                <a:gd name="T10" fmla="*/ 0 w 28"/>
                <a:gd name="T11" fmla="*/ 2147483646 h 4"/>
                <a:gd name="T12" fmla="*/ 0 w 28"/>
                <a:gd name="T13" fmla="*/ 0 h 4"/>
                <a:gd name="T14" fmla="*/ 128363640 w 28"/>
                <a:gd name="T15" fmla="*/ 0 h 4"/>
                <a:gd name="T16" fmla="*/ 274224901 w 28"/>
                <a:gd name="T17" fmla="*/ 0 h 4"/>
                <a:gd name="T18" fmla="*/ 546318364 w 28"/>
                <a:gd name="T19" fmla="*/ 0 h 4"/>
                <a:gd name="T20" fmla="*/ 674516004 w 28"/>
                <a:gd name="T21" fmla="*/ 0 h 4"/>
                <a:gd name="T22" fmla="*/ 945796087 w 28"/>
                <a:gd name="T23" fmla="*/ 0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
                <a:gd name="T37" fmla="*/ 0 h 4"/>
                <a:gd name="T38" fmla="*/ 28 w 28"/>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 h="4">
                  <a:moveTo>
                    <a:pt x="28" y="0"/>
                  </a:moveTo>
                  <a:lnTo>
                    <a:pt x="24" y="4"/>
                  </a:lnTo>
                  <a:lnTo>
                    <a:pt x="20" y="4"/>
                  </a:lnTo>
                  <a:lnTo>
                    <a:pt x="12" y="4"/>
                  </a:lnTo>
                  <a:lnTo>
                    <a:pt x="8" y="4"/>
                  </a:lnTo>
                  <a:lnTo>
                    <a:pt x="0" y="4"/>
                  </a:lnTo>
                  <a:lnTo>
                    <a:pt x="0" y="0"/>
                  </a:lnTo>
                  <a:lnTo>
                    <a:pt x="4" y="0"/>
                  </a:lnTo>
                  <a:lnTo>
                    <a:pt x="8" y="0"/>
                  </a:lnTo>
                  <a:lnTo>
                    <a:pt x="16" y="0"/>
                  </a:lnTo>
                  <a:lnTo>
                    <a:pt x="20" y="0"/>
                  </a:lnTo>
                  <a:lnTo>
                    <a:pt x="28" y="0"/>
                  </a:lnTo>
                </a:path>
              </a:pathLst>
            </a:custGeom>
            <a:solidFill>
              <a:srgbClr val="CCFFFF"/>
            </a:solidFill>
            <a:ln w="6350">
              <a:solidFill>
                <a:srgbClr val="CCFFFF"/>
              </a:solidFill>
              <a:prstDash val="solid"/>
              <a:round/>
              <a:headEnd/>
              <a:tailEnd/>
            </a:ln>
          </p:spPr>
          <p:txBody>
            <a:bodyPr/>
            <a:lstStyle/>
            <a:p>
              <a:endParaRPr lang="it-IT"/>
            </a:p>
          </p:txBody>
        </p:sp>
        <p:sp>
          <p:nvSpPr>
            <p:cNvPr id="23726" name="Freeform 171">
              <a:extLst>
                <a:ext uri="{FF2B5EF4-FFF2-40B4-BE49-F238E27FC236}">
                  <a16:creationId xmlns:a16="http://schemas.microsoft.com/office/drawing/2014/main" id="{A63A28AA-FC5D-B9D3-2CBB-B66D2B5B7A16}"/>
                </a:ext>
              </a:extLst>
            </p:cNvPr>
            <p:cNvSpPr>
              <a:spLocks/>
            </p:cNvSpPr>
            <p:nvPr/>
          </p:nvSpPr>
          <p:spPr bwMode="auto">
            <a:xfrm>
              <a:off x="1192" y="998"/>
              <a:ext cx="114" cy="41"/>
            </a:xfrm>
            <a:custGeom>
              <a:avLst/>
              <a:gdLst>
                <a:gd name="T0" fmla="*/ 1274303354 w 60"/>
                <a:gd name="T1" fmla="*/ 2147483646 h 16"/>
                <a:gd name="T2" fmla="*/ 1005664002 w 60"/>
                <a:gd name="T3" fmla="*/ 2147483646 h 16"/>
                <a:gd name="T4" fmla="*/ 784074079 w 60"/>
                <a:gd name="T5" fmla="*/ 2147483646 h 16"/>
                <a:gd name="T6" fmla="*/ 515766862 w 60"/>
                <a:gd name="T7" fmla="*/ 2147483646 h 16"/>
                <a:gd name="T8" fmla="*/ 271456243 w 60"/>
                <a:gd name="T9" fmla="*/ 2147483646 h 16"/>
                <a:gd name="T10" fmla="*/ 0 w 60"/>
                <a:gd name="T11" fmla="*/ 2147483646 h 16"/>
                <a:gd name="T12" fmla="*/ 0 w 60"/>
                <a:gd name="T13" fmla="*/ 2147483646 h 16"/>
                <a:gd name="T14" fmla="*/ 271456243 w 60"/>
                <a:gd name="T15" fmla="*/ 2147483646 h 16"/>
                <a:gd name="T16" fmla="*/ 515766862 w 60"/>
                <a:gd name="T17" fmla="*/ 2147483646 h 16"/>
                <a:gd name="T18" fmla="*/ 784074079 w 60"/>
                <a:gd name="T19" fmla="*/ 2147483646 h 16"/>
                <a:gd name="T20" fmla="*/ 1005664002 w 60"/>
                <a:gd name="T21" fmla="*/ 2147483646 h 16"/>
                <a:gd name="T22" fmla="*/ 1274303354 w 60"/>
                <a:gd name="T23" fmla="*/ 2147483646 h 16"/>
                <a:gd name="T24" fmla="*/ 1539446931 w 60"/>
                <a:gd name="T25" fmla="*/ 2147483646 h 16"/>
                <a:gd name="T26" fmla="*/ 2047480647 w 60"/>
                <a:gd name="T27" fmla="*/ 2147483646 h 16"/>
                <a:gd name="T28" fmla="*/ 2147483646 w 60"/>
                <a:gd name="T29" fmla="*/ 2147483646 h 16"/>
                <a:gd name="T30" fmla="*/ 2147483646 w 60"/>
                <a:gd name="T31" fmla="*/ 2147483646 h 16"/>
                <a:gd name="T32" fmla="*/ 2147483646 w 60"/>
                <a:gd name="T33" fmla="*/ 0 h 16"/>
                <a:gd name="T34" fmla="*/ 2147483646 w 60"/>
                <a:gd name="T35" fmla="*/ 0 h 16"/>
                <a:gd name="T36" fmla="*/ 2147483646 w 60"/>
                <a:gd name="T37" fmla="*/ 2147483646 h 16"/>
                <a:gd name="T38" fmla="*/ 2147483646 w 60"/>
                <a:gd name="T39" fmla="*/ 2147483646 h 16"/>
                <a:gd name="T40" fmla="*/ 2147483646 w 60"/>
                <a:gd name="T41" fmla="*/ 2147483646 h 16"/>
                <a:gd name="T42" fmla="*/ 2147483646 w 60"/>
                <a:gd name="T43" fmla="*/ 2147483646 h 16"/>
                <a:gd name="T44" fmla="*/ 2147483646 w 60"/>
                <a:gd name="T45" fmla="*/ 2147483646 h 16"/>
                <a:gd name="T46" fmla="*/ 2147483646 w 60"/>
                <a:gd name="T47" fmla="*/ 2147483646 h 16"/>
                <a:gd name="T48" fmla="*/ 2147483646 w 60"/>
                <a:gd name="T49" fmla="*/ 2147483646 h 16"/>
                <a:gd name="T50" fmla="*/ 2147483646 w 60"/>
                <a:gd name="T51" fmla="*/ 2147483646 h 16"/>
                <a:gd name="T52" fmla="*/ 2147483646 w 60"/>
                <a:gd name="T53" fmla="*/ 2147483646 h 16"/>
                <a:gd name="T54" fmla="*/ 2147483646 w 60"/>
                <a:gd name="T55" fmla="*/ 2147483646 h 16"/>
                <a:gd name="T56" fmla="*/ 2047480647 w 60"/>
                <a:gd name="T57" fmla="*/ 2147483646 h 16"/>
                <a:gd name="T58" fmla="*/ 1789639895 w 60"/>
                <a:gd name="T59" fmla="*/ 2147483646 h 16"/>
                <a:gd name="T60" fmla="*/ 1539446931 w 60"/>
                <a:gd name="T61" fmla="*/ 2147483646 h 16"/>
                <a:gd name="T62" fmla="*/ 1539446931 w 60"/>
                <a:gd name="T63" fmla="*/ 2147483646 h 16"/>
                <a:gd name="T64" fmla="*/ 1274303354 w 60"/>
                <a:gd name="T65" fmla="*/ 2147483646 h 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16"/>
                <a:gd name="T101" fmla="*/ 60 w 60"/>
                <a:gd name="T102" fmla="*/ 16 h 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16">
                  <a:moveTo>
                    <a:pt x="20" y="16"/>
                  </a:moveTo>
                  <a:lnTo>
                    <a:pt x="16" y="16"/>
                  </a:lnTo>
                  <a:lnTo>
                    <a:pt x="12" y="12"/>
                  </a:lnTo>
                  <a:lnTo>
                    <a:pt x="8" y="12"/>
                  </a:lnTo>
                  <a:lnTo>
                    <a:pt x="4" y="12"/>
                  </a:lnTo>
                  <a:lnTo>
                    <a:pt x="0" y="12"/>
                  </a:lnTo>
                  <a:lnTo>
                    <a:pt x="0" y="8"/>
                  </a:lnTo>
                  <a:lnTo>
                    <a:pt x="4" y="8"/>
                  </a:lnTo>
                  <a:lnTo>
                    <a:pt x="8" y="8"/>
                  </a:lnTo>
                  <a:lnTo>
                    <a:pt x="12" y="8"/>
                  </a:lnTo>
                  <a:lnTo>
                    <a:pt x="16" y="8"/>
                  </a:lnTo>
                  <a:lnTo>
                    <a:pt x="20" y="4"/>
                  </a:lnTo>
                  <a:lnTo>
                    <a:pt x="24" y="4"/>
                  </a:lnTo>
                  <a:lnTo>
                    <a:pt x="32" y="4"/>
                  </a:lnTo>
                  <a:lnTo>
                    <a:pt x="40" y="4"/>
                  </a:lnTo>
                  <a:lnTo>
                    <a:pt x="48" y="4"/>
                  </a:lnTo>
                  <a:lnTo>
                    <a:pt x="52" y="0"/>
                  </a:lnTo>
                  <a:lnTo>
                    <a:pt x="56" y="0"/>
                  </a:lnTo>
                  <a:lnTo>
                    <a:pt x="60" y="4"/>
                  </a:lnTo>
                  <a:lnTo>
                    <a:pt x="56" y="4"/>
                  </a:lnTo>
                  <a:lnTo>
                    <a:pt x="52" y="4"/>
                  </a:lnTo>
                  <a:lnTo>
                    <a:pt x="56" y="8"/>
                  </a:lnTo>
                  <a:lnTo>
                    <a:pt x="52" y="8"/>
                  </a:lnTo>
                  <a:lnTo>
                    <a:pt x="48" y="8"/>
                  </a:lnTo>
                  <a:lnTo>
                    <a:pt x="44" y="12"/>
                  </a:lnTo>
                  <a:lnTo>
                    <a:pt x="40" y="12"/>
                  </a:lnTo>
                  <a:lnTo>
                    <a:pt x="40" y="8"/>
                  </a:lnTo>
                  <a:lnTo>
                    <a:pt x="36" y="8"/>
                  </a:lnTo>
                  <a:lnTo>
                    <a:pt x="32" y="8"/>
                  </a:lnTo>
                  <a:lnTo>
                    <a:pt x="28" y="12"/>
                  </a:lnTo>
                  <a:lnTo>
                    <a:pt x="24" y="12"/>
                  </a:lnTo>
                  <a:lnTo>
                    <a:pt x="24" y="16"/>
                  </a:lnTo>
                  <a:lnTo>
                    <a:pt x="20" y="16"/>
                  </a:lnTo>
                </a:path>
              </a:pathLst>
            </a:custGeom>
            <a:solidFill>
              <a:srgbClr val="CCFFFF"/>
            </a:solidFill>
            <a:ln w="6350">
              <a:solidFill>
                <a:srgbClr val="CCFFFF"/>
              </a:solidFill>
              <a:prstDash val="solid"/>
              <a:round/>
              <a:headEnd/>
              <a:tailEnd/>
            </a:ln>
          </p:spPr>
          <p:txBody>
            <a:bodyPr/>
            <a:lstStyle/>
            <a:p>
              <a:endParaRPr lang="it-IT"/>
            </a:p>
          </p:txBody>
        </p:sp>
        <p:sp>
          <p:nvSpPr>
            <p:cNvPr id="23727" name="Freeform 172">
              <a:extLst>
                <a:ext uri="{FF2B5EF4-FFF2-40B4-BE49-F238E27FC236}">
                  <a16:creationId xmlns:a16="http://schemas.microsoft.com/office/drawing/2014/main" id="{E52CDB16-ED00-7325-9ADA-A6B5CB9FCE6C}"/>
                </a:ext>
              </a:extLst>
            </p:cNvPr>
            <p:cNvSpPr>
              <a:spLocks/>
            </p:cNvSpPr>
            <p:nvPr/>
          </p:nvSpPr>
          <p:spPr bwMode="auto">
            <a:xfrm>
              <a:off x="1621" y="1008"/>
              <a:ext cx="46" cy="21"/>
            </a:xfrm>
            <a:custGeom>
              <a:avLst/>
              <a:gdLst>
                <a:gd name="T0" fmla="*/ 1957264609 w 24"/>
                <a:gd name="T1" fmla="*/ 2147483646 h 8"/>
                <a:gd name="T2" fmla="*/ 1619921286 w 24"/>
                <a:gd name="T3" fmla="*/ 2147483646 h 8"/>
                <a:gd name="T4" fmla="*/ 973742563 w 24"/>
                <a:gd name="T5" fmla="*/ 2147483646 h 8"/>
                <a:gd name="T6" fmla="*/ 646051815 w 24"/>
                <a:gd name="T7" fmla="*/ 2147483646 h 8"/>
                <a:gd name="T8" fmla="*/ 337070512 w 24"/>
                <a:gd name="T9" fmla="*/ 2147483646 h 8"/>
                <a:gd name="T10" fmla="*/ 0 w 24"/>
                <a:gd name="T11" fmla="*/ 2147483646 h 8"/>
                <a:gd name="T12" fmla="*/ 0 w 24"/>
                <a:gd name="T13" fmla="*/ 0 h 8"/>
                <a:gd name="T14" fmla="*/ 646051815 w 24"/>
                <a:gd name="T15" fmla="*/ 0 h 8"/>
                <a:gd name="T16" fmla="*/ 1311109244 w 24"/>
                <a:gd name="T17" fmla="*/ 2147483646 h 8"/>
                <a:gd name="T18" fmla="*/ 1619921286 w 24"/>
                <a:gd name="T19" fmla="*/ 2147483646 h 8"/>
                <a:gd name="T20" fmla="*/ 1957264609 w 24"/>
                <a:gd name="T21" fmla="*/ 2147483646 h 8"/>
                <a:gd name="T22" fmla="*/ 1957264609 w 24"/>
                <a:gd name="T23" fmla="*/ 2147483646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8"/>
                <a:gd name="T38" fmla="*/ 24 w 24"/>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8">
                  <a:moveTo>
                    <a:pt x="24" y="8"/>
                  </a:moveTo>
                  <a:lnTo>
                    <a:pt x="20" y="8"/>
                  </a:lnTo>
                  <a:lnTo>
                    <a:pt x="12" y="8"/>
                  </a:lnTo>
                  <a:lnTo>
                    <a:pt x="8" y="8"/>
                  </a:lnTo>
                  <a:lnTo>
                    <a:pt x="4" y="4"/>
                  </a:lnTo>
                  <a:lnTo>
                    <a:pt x="0" y="4"/>
                  </a:lnTo>
                  <a:lnTo>
                    <a:pt x="0" y="0"/>
                  </a:lnTo>
                  <a:lnTo>
                    <a:pt x="8" y="0"/>
                  </a:lnTo>
                  <a:lnTo>
                    <a:pt x="16" y="4"/>
                  </a:lnTo>
                  <a:lnTo>
                    <a:pt x="20" y="4"/>
                  </a:lnTo>
                  <a:lnTo>
                    <a:pt x="24" y="4"/>
                  </a:lnTo>
                  <a:lnTo>
                    <a:pt x="24" y="8"/>
                  </a:lnTo>
                </a:path>
              </a:pathLst>
            </a:custGeom>
            <a:solidFill>
              <a:srgbClr val="CCFFFF"/>
            </a:solidFill>
            <a:ln w="6350">
              <a:solidFill>
                <a:srgbClr val="CCFFFF"/>
              </a:solidFill>
              <a:prstDash val="solid"/>
              <a:round/>
              <a:headEnd/>
              <a:tailEnd/>
            </a:ln>
          </p:spPr>
          <p:txBody>
            <a:bodyPr/>
            <a:lstStyle/>
            <a:p>
              <a:endParaRPr lang="it-IT"/>
            </a:p>
          </p:txBody>
        </p:sp>
        <p:sp>
          <p:nvSpPr>
            <p:cNvPr id="23728" name="Freeform 173">
              <a:extLst>
                <a:ext uri="{FF2B5EF4-FFF2-40B4-BE49-F238E27FC236}">
                  <a16:creationId xmlns:a16="http://schemas.microsoft.com/office/drawing/2014/main" id="{756553F5-9E9C-02E3-A77E-7C1C1C15D138}"/>
                </a:ext>
              </a:extLst>
            </p:cNvPr>
            <p:cNvSpPr>
              <a:spLocks/>
            </p:cNvSpPr>
            <p:nvPr/>
          </p:nvSpPr>
          <p:spPr bwMode="auto">
            <a:xfrm>
              <a:off x="1275" y="1018"/>
              <a:ext cx="200" cy="52"/>
            </a:xfrm>
            <a:custGeom>
              <a:avLst/>
              <a:gdLst>
                <a:gd name="T0" fmla="*/ 1065877804 w 104"/>
                <a:gd name="T1" fmla="*/ 2147483646 h 20"/>
                <a:gd name="T2" fmla="*/ 1445818040 w 104"/>
                <a:gd name="T3" fmla="*/ 2147483646 h 20"/>
                <a:gd name="T4" fmla="*/ 2127621338 w 104"/>
                <a:gd name="T5" fmla="*/ 2147483646 h 20"/>
                <a:gd name="T6" fmla="*/ 2147483646 w 104"/>
                <a:gd name="T7" fmla="*/ 2147483646 h 20"/>
                <a:gd name="T8" fmla="*/ 2147483646 w 104"/>
                <a:gd name="T9" fmla="*/ 2147483646 h 20"/>
                <a:gd name="T10" fmla="*/ 2147483646 w 104"/>
                <a:gd name="T11" fmla="*/ 2147483646 h 20"/>
                <a:gd name="T12" fmla="*/ 2147483646 w 104"/>
                <a:gd name="T13" fmla="*/ 2147483646 h 20"/>
                <a:gd name="T14" fmla="*/ 2147483646 w 104"/>
                <a:gd name="T15" fmla="*/ 2147483646 h 20"/>
                <a:gd name="T16" fmla="*/ 2147483646 w 104"/>
                <a:gd name="T17" fmla="*/ 2147483646 h 20"/>
                <a:gd name="T18" fmla="*/ 2147483646 w 104"/>
                <a:gd name="T19" fmla="*/ 2147483646 h 20"/>
                <a:gd name="T20" fmla="*/ 2147483646 w 104"/>
                <a:gd name="T21" fmla="*/ 0 h 20"/>
                <a:gd name="T22" fmla="*/ 2147483646 w 104"/>
                <a:gd name="T23" fmla="*/ 0 h 20"/>
                <a:gd name="T24" fmla="*/ 2147483646 w 104"/>
                <a:gd name="T25" fmla="*/ 2147483646 h 20"/>
                <a:gd name="T26" fmla="*/ 2147483646 w 104"/>
                <a:gd name="T27" fmla="*/ 2147483646 h 20"/>
                <a:gd name="T28" fmla="*/ 2147483646 w 104"/>
                <a:gd name="T29" fmla="*/ 2147483646 h 20"/>
                <a:gd name="T30" fmla="*/ 2147483646 w 104"/>
                <a:gd name="T31" fmla="*/ 2147483646 h 20"/>
                <a:gd name="T32" fmla="*/ 2147483646 w 104"/>
                <a:gd name="T33" fmla="*/ 2147483646 h 20"/>
                <a:gd name="T34" fmla="*/ 2147483646 w 104"/>
                <a:gd name="T35" fmla="*/ 2147483646 h 20"/>
                <a:gd name="T36" fmla="*/ 2147483646 w 104"/>
                <a:gd name="T37" fmla="*/ 2147483646 h 20"/>
                <a:gd name="T38" fmla="*/ 2147483646 w 104"/>
                <a:gd name="T39" fmla="*/ 2147483646 h 20"/>
                <a:gd name="T40" fmla="*/ 2147483646 w 104"/>
                <a:gd name="T41" fmla="*/ 2147483646 h 20"/>
                <a:gd name="T42" fmla="*/ 2147483646 w 104"/>
                <a:gd name="T43" fmla="*/ 2147483646 h 20"/>
                <a:gd name="T44" fmla="*/ 2147483646 w 104"/>
                <a:gd name="T45" fmla="*/ 2147483646 h 20"/>
                <a:gd name="T46" fmla="*/ 2147483646 w 104"/>
                <a:gd name="T47" fmla="*/ 2147483646 h 20"/>
                <a:gd name="T48" fmla="*/ 2147483646 w 104"/>
                <a:gd name="T49" fmla="*/ 2147483646 h 20"/>
                <a:gd name="T50" fmla="*/ 2147483646 w 104"/>
                <a:gd name="T51" fmla="*/ 2147483646 h 20"/>
                <a:gd name="T52" fmla="*/ 2147483646 w 104"/>
                <a:gd name="T53" fmla="*/ 2147483646 h 20"/>
                <a:gd name="T54" fmla="*/ 2147483646 w 104"/>
                <a:gd name="T55" fmla="*/ 2147483646 h 20"/>
                <a:gd name="T56" fmla="*/ 2147483646 w 104"/>
                <a:gd name="T57" fmla="*/ 2147483646 h 20"/>
                <a:gd name="T58" fmla="*/ 2147483646 w 104"/>
                <a:gd name="T59" fmla="*/ 2147483646 h 20"/>
                <a:gd name="T60" fmla="*/ 2147483646 w 104"/>
                <a:gd name="T61" fmla="*/ 2147483646 h 20"/>
                <a:gd name="T62" fmla="*/ 2127621338 w 104"/>
                <a:gd name="T63" fmla="*/ 2147483646 h 20"/>
                <a:gd name="T64" fmla="*/ 1445818040 w 104"/>
                <a:gd name="T65" fmla="*/ 2147483646 h 20"/>
                <a:gd name="T66" fmla="*/ 707670081 w 104"/>
                <a:gd name="T67" fmla="*/ 2147483646 h 20"/>
                <a:gd name="T68" fmla="*/ 0 w 104"/>
                <a:gd name="T69" fmla="*/ 2147483646 h 20"/>
                <a:gd name="T70" fmla="*/ 707670081 w 104"/>
                <a:gd name="T71" fmla="*/ 2147483646 h 20"/>
                <a:gd name="T72" fmla="*/ 1759593990 w 104"/>
                <a:gd name="T73" fmla="*/ 2147483646 h 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20"/>
                <a:gd name="T113" fmla="*/ 104 w 104"/>
                <a:gd name="T114" fmla="*/ 20 h 2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20">
                  <a:moveTo>
                    <a:pt x="20" y="8"/>
                  </a:moveTo>
                  <a:lnTo>
                    <a:pt x="12" y="8"/>
                  </a:lnTo>
                  <a:lnTo>
                    <a:pt x="12" y="4"/>
                  </a:lnTo>
                  <a:lnTo>
                    <a:pt x="16" y="4"/>
                  </a:lnTo>
                  <a:lnTo>
                    <a:pt x="20" y="4"/>
                  </a:lnTo>
                  <a:lnTo>
                    <a:pt x="24" y="4"/>
                  </a:lnTo>
                  <a:lnTo>
                    <a:pt x="28" y="4"/>
                  </a:lnTo>
                  <a:lnTo>
                    <a:pt x="32" y="4"/>
                  </a:lnTo>
                  <a:lnTo>
                    <a:pt x="36" y="4"/>
                  </a:lnTo>
                  <a:lnTo>
                    <a:pt x="40" y="4"/>
                  </a:lnTo>
                  <a:lnTo>
                    <a:pt x="44" y="4"/>
                  </a:lnTo>
                  <a:lnTo>
                    <a:pt x="48" y="8"/>
                  </a:lnTo>
                  <a:lnTo>
                    <a:pt x="52" y="8"/>
                  </a:lnTo>
                  <a:lnTo>
                    <a:pt x="56" y="8"/>
                  </a:lnTo>
                  <a:lnTo>
                    <a:pt x="60" y="8"/>
                  </a:lnTo>
                  <a:lnTo>
                    <a:pt x="68" y="8"/>
                  </a:lnTo>
                  <a:lnTo>
                    <a:pt x="72" y="8"/>
                  </a:lnTo>
                  <a:lnTo>
                    <a:pt x="72" y="4"/>
                  </a:lnTo>
                  <a:lnTo>
                    <a:pt x="68" y="4"/>
                  </a:lnTo>
                  <a:lnTo>
                    <a:pt x="64" y="4"/>
                  </a:lnTo>
                  <a:lnTo>
                    <a:pt x="64" y="0"/>
                  </a:lnTo>
                  <a:lnTo>
                    <a:pt x="68" y="0"/>
                  </a:lnTo>
                  <a:lnTo>
                    <a:pt x="72" y="0"/>
                  </a:lnTo>
                  <a:lnTo>
                    <a:pt x="76" y="0"/>
                  </a:lnTo>
                  <a:lnTo>
                    <a:pt x="80" y="4"/>
                  </a:lnTo>
                  <a:lnTo>
                    <a:pt x="80" y="8"/>
                  </a:lnTo>
                  <a:lnTo>
                    <a:pt x="84" y="8"/>
                  </a:lnTo>
                  <a:lnTo>
                    <a:pt x="88" y="8"/>
                  </a:lnTo>
                  <a:lnTo>
                    <a:pt x="92" y="8"/>
                  </a:lnTo>
                  <a:lnTo>
                    <a:pt x="92" y="4"/>
                  </a:lnTo>
                  <a:lnTo>
                    <a:pt x="96" y="4"/>
                  </a:lnTo>
                  <a:lnTo>
                    <a:pt x="100" y="8"/>
                  </a:lnTo>
                  <a:lnTo>
                    <a:pt x="104" y="8"/>
                  </a:lnTo>
                  <a:lnTo>
                    <a:pt x="104" y="12"/>
                  </a:lnTo>
                  <a:lnTo>
                    <a:pt x="100" y="12"/>
                  </a:lnTo>
                  <a:lnTo>
                    <a:pt x="100" y="16"/>
                  </a:lnTo>
                  <a:lnTo>
                    <a:pt x="96" y="16"/>
                  </a:lnTo>
                  <a:lnTo>
                    <a:pt x="92" y="16"/>
                  </a:lnTo>
                  <a:lnTo>
                    <a:pt x="88" y="16"/>
                  </a:lnTo>
                  <a:lnTo>
                    <a:pt x="84" y="16"/>
                  </a:lnTo>
                  <a:lnTo>
                    <a:pt x="76" y="16"/>
                  </a:lnTo>
                  <a:lnTo>
                    <a:pt x="72" y="12"/>
                  </a:lnTo>
                  <a:lnTo>
                    <a:pt x="68" y="16"/>
                  </a:lnTo>
                  <a:lnTo>
                    <a:pt x="64" y="16"/>
                  </a:lnTo>
                  <a:lnTo>
                    <a:pt x="60" y="16"/>
                  </a:lnTo>
                  <a:lnTo>
                    <a:pt x="56" y="16"/>
                  </a:lnTo>
                  <a:lnTo>
                    <a:pt x="52" y="20"/>
                  </a:lnTo>
                  <a:lnTo>
                    <a:pt x="48" y="20"/>
                  </a:lnTo>
                  <a:lnTo>
                    <a:pt x="40" y="20"/>
                  </a:lnTo>
                  <a:lnTo>
                    <a:pt x="36" y="20"/>
                  </a:lnTo>
                  <a:lnTo>
                    <a:pt x="32" y="16"/>
                  </a:lnTo>
                  <a:lnTo>
                    <a:pt x="28" y="16"/>
                  </a:lnTo>
                  <a:lnTo>
                    <a:pt x="32" y="16"/>
                  </a:lnTo>
                  <a:lnTo>
                    <a:pt x="36" y="16"/>
                  </a:lnTo>
                  <a:lnTo>
                    <a:pt x="40" y="16"/>
                  </a:lnTo>
                  <a:lnTo>
                    <a:pt x="44" y="16"/>
                  </a:lnTo>
                  <a:lnTo>
                    <a:pt x="48" y="16"/>
                  </a:lnTo>
                  <a:lnTo>
                    <a:pt x="52" y="16"/>
                  </a:lnTo>
                  <a:lnTo>
                    <a:pt x="56" y="12"/>
                  </a:lnTo>
                  <a:lnTo>
                    <a:pt x="44" y="12"/>
                  </a:lnTo>
                  <a:lnTo>
                    <a:pt x="40" y="12"/>
                  </a:lnTo>
                  <a:lnTo>
                    <a:pt x="36" y="12"/>
                  </a:lnTo>
                  <a:lnTo>
                    <a:pt x="28" y="12"/>
                  </a:lnTo>
                  <a:lnTo>
                    <a:pt x="24" y="12"/>
                  </a:lnTo>
                  <a:lnTo>
                    <a:pt x="20" y="12"/>
                  </a:lnTo>
                  <a:lnTo>
                    <a:pt x="16" y="12"/>
                  </a:lnTo>
                  <a:lnTo>
                    <a:pt x="12" y="12"/>
                  </a:lnTo>
                  <a:lnTo>
                    <a:pt x="8" y="12"/>
                  </a:lnTo>
                  <a:lnTo>
                    <a:pt x="4" y="12"/>
                  </a:lnTo>
                  <a:lnTo>
                    <a:pt x="0" y="12"/>
                  </a:lnTo>
                  <a:lnTo>
                    <a:pt x="4" y="8"/>
                  </a:lnTo>
                  <a:lnTo>
                    <a:pt x="8" y="8"/>
                  </a:lnTo>
                  <a:lnTo>
                    <a:pt x="16" y="8"/>
                  </a:lnTo>
                  <a:lnTo>
                    <a:pt x="20" y="8"/>
                  </a:lnTo>
                </a:path>
              </a:pathLst>
            </a:custGeom>
            <a:solidFill>
              <a:srgbClr val="CCFFFF"/>
            </a:solidFill>
            <a:ln w="6350">
              <a:solidFill>
                <a:srgbClr val="CCFFFF"/>
              </a:solidFill>
              <a:prstDash val="solid"/>
              <a:round/>
              <a:headEnd/>
              <a:tailEnd/>
            </a:ln>
          </p:spPr>
          <p:txBody>
            <a:bodyPr/>
            <a:lstStyle/>
            <a:p>
              <a:endParaRPr lang="it-IT"/>
            </a:p>
          </p:txBody>
        </p:sp>
        <p:sp>
          <p:nvSpPr>
            <p:cNvPr id="23729" name="Freeform 174">
              <a:extLst>
                <a:ext uri="{FF2B5EF4-FFF2-40B4-BE49-F238E27FC236}">
                  <a16:creationId xmlns:a16="http://schemas.microsoft.com/office/drawing/2014/main" id="{84F25EFD-7A40-3556-C4DE-7AF6903728B5}"/>
                </a:ext>
              </a:extLst>
            </p:cNvPr>
            <p:cNvSpPr>
              <a:spLocks/>
            </p:cNvSpPr>
            <p:nvPr/>
          </p:nvSpPr>
          <p:spPr bwMode="auto">
            <a:xfrm>
              <a:off x="1521" y="1018"/>
              <a:ext cx="84" cy="41"/>
            </a:xfrm>
            <a:custGeom>
              <a:avLst/>
              <a:gdLst>
                <a:gd name="T0" fmla="*/ 1763766963 w 44"/>
                <a:gd name="T1" fmla="*/ 2147483646 h 16"/>
                <a:gd name="T2" fmla="*/ 1455695052 w 44"/>
                <a:gd name="T3" fmla="*/ 2147483646 h 16"/>
                <a:gd name="T4" fmla="*/ 1763766963 w 44"/>
                <a:gd name="T5" fmla="*/ 2147483646 h 16"/>
                <a:gd name="T6" fmla="*/ 1763766963 w 44"/>
                <a:gd name="T7" fmla="*/ 2147483646 h 16"/>
                <a:gd name="T8" fmla="*/ 1455695052 w 44"/>
                <a:gd name="T9" fmla="*/ 2147483646 h 16"/>
                <a:gd name="T10" fmla="*/ 877094621 w 44"/>
                <a:gd name="T11" fmla="*/ 2147483646 h 16"/>
                <a:gd name="T12" fmla="*/ 575525227 w 44"/>
                <a:gd name="T13" fmla="*/ 2147483646 h 16"/>
                <a:gd name="T14" fmla="*/ 301465595 w 44"/>
                <a:gd name="T15" fmla="*/ 2147483646 h 16"/>
                <a:gd name="T16" fmla="*/ 0 w 44"/>
                <a:gd name="T17" fmla="*/ 2147483646 h 16"/>
                <a:gd name="T18" fmla="*/ 301465595 w 44"/>
                <a:gd name="T19" fmla="*/ 2147483646 h 16"/>
                <a:gd name="T20" fmla="*/ 575525227 w 44"/>
                <a:gd name="T21" fmla="*/ 2147483646 h 16"/>
                <a:gd name="T22" fmla="*/ 575525227 w 44"/>
                <a:gd name="T23" fmla="*/ 2147483646 h 16"/>
                <a:gd name="T24" fmla="*/ 575525227 w 44"/>
                <a:gd name="T25" fmla="*/ 0 h 16"/>
                <a:gd name="T26" fmla="*/ 877094621 w 44"/>
                <a:gd name="T27" fmla="*/ 0 h 16"/>
                <a:gd name="T28" fmla="*/ 877094621 w 44"/>
                <a:gd name="T29" fmla="*/ 2147483646 h 16"/>
                <a:gd name="T30" fmla="*/ 1455695052 w 44"/>
                <a:gd name="T31" fmla="*/ 2147483646 h 16"/>
                <a:gd name="T32" fmla="*/ 1763766963 w 44"/>
                <a:gd name="T33" fmla="*/ 2147483646 h 16"/>
                <a:gd name="T34" fmla="*/ 1763766963 w 44"/>
                <a:gd name="T35" fmla="*/ 2147483646 h 16"/>
                <a:gd name="T36" fmla="*/ 1455695052 w 44"/>
                <a:gd name="T37" fmla="*/ 2147483646 h 16"/>
                <a:gd name="T38" fmla="*/ 1185518198 w 44"/>
                <a:gd name="T39" fmla="*/ 0 h 16"/>
                <a:gd name="T40" fmla="*/ 1455695052 w 44"/>
                <a:gd name="T41" fmla="*/ 0 h 16"/>
                <a:gd name="T42" fmla="*/ 1763766963 w 44"/>
                <a:gd name="T43" fmla="*/ 0 h 16"/>
                <a:gd name="T44" fmla="*/ 2022609311 w 44"/>
                <a:gd name="T45" fmla="*/ 2147483646 h 16"/>
                <a:gd name="T46" fmla="*/ 2147483646 w 44"/>
                <a:gd name="T47" fmla="*/ 2147483646 h 16"/>
                <a:gd name="T48" fmla="*/ 2147483646 w 44"/>
                <a:gd name="T49" fmla="*/ 0 h 16"/>
                <a:gd name="T50" fmla="*/ 2147483646 w 44"/>
                <a:gd name="T51" fmla="*/ 0 h 16"/>
                <a:gd name="T52" fmla="*/ 2147483646 w 44"/>
                <a:gd name="T53" fmla="*/ 0 h 16"/>
                <a:gd name="T54" fmla="*/ 2147483646 w 44"/>
                <a:gd name="T55" fmla="*/ 2147483646 h 16"/>
                <a:gd name="T56" fmla="*/ 2147483646 w 44"/>
                <a:gd name="T57" fmla="*/ 2147483646 h 16"/>
                <a:gd name="T58" fmla="*/ 2147483646 w 44"/>
                <a:gd name="T59" fmla="*/ 2147483646 h 16"/>
                <a:gd name="T60" fmla="*/ 2147483646 w 44"/>
                <a:gd name="T61" fmla="*/ 2147483646 h 16"/>
                <a:gd name="T62" fmla="*/ 2147483646 w 44"/>
                <a:gd name="T63" fmla="*/ 2147483646 h 16"/>
                <a:gd name="T64" fmla="*/ 2147483646 w 44"/>
                <a:gd name="T65" fmla="*/ 2147483646 h 16"/>
                <a:gd name="T66" fmla="*/ 2022609311 w 44"/>
                <a:gd name="T67" fmla="*/ 2147483646 h 16"/>
                <a:gd name="T68" fmla="*/ 1763766963 w 44"/>
                <a:gd name="T69" fmla="*/ 2147483646 h 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4"/>
                <a:gd name="T106" fmla="*/ 0 h 16"/>
                <a:gd name="T107" fmla="*/ 44 w 44"/>
                <a:gd name="T108" fmla="*/ 16 h 1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4" h="16">
                  <a:moveTo>
                    <a:pt x="24" y="16"/>
                  </a:moveTo>
                  <a:lnTo>
                    <a:pt x="20" y="12"/>
                  </a:lnTo>
                  <a:lnTo>
                    <a:pt x="24" y="12"/>
                  </a:lnTo>
                  <a:lnTo>
                    <a:pt x="24" y="8"/>
                  </a:lnTo>
                  <a:lnTo>
                    <a:pt x="20" y="8"/>
                  </a:lnTo>
                  <a:lnTo>
                    <a:pt x="12" y="8"/>
                  </a:lnTo>
                  <a:lnTo>
                    <a:pt x="8" y="8"/>
                  </a:lnTo>
                  <a:lnTo>
                    <a:pt x="4" y="8"/>
                  </a:lnTo>
                  <a:lnTo>
                    <a:pt x="0" y="8"/>
                  </a:lnTo>
                  <a:lnTo>
                    <a:pt x="4" y="8"/>
                  </a:lnTo>
                  <a:lnTo>
                    <a:pt x="8" y="8"/>
                  </a:lnTo>
                  <a:lnTo>
                    <a:pt x="8" y="4"/>
                  </a:lnTo>
                  <a:lnTo>
                    <a:pt x="8" y="0"/>
                  </a:lnTo>
                  <a:lnTo>
                    <a:pt x="12" y="0"/>
                  </a:lnTo>
                  <a:lnTo>
                    <a:pt x="12" y="4"/>
                  </a:lnTo>
                  <a:lnTo>
                    <a:pt x="20" y="4"/>
                  </a:lnTo>
                  <a:lnTo>
                    <a:pt x="24" y="8"/>
                  </a:lnTo>
                  <a:lnTo>
                    <a:pt x="24" y="4"/>
                  </a:lnTo>
                  <a:lnTo>
                    <a:pt x="20" y="4"/>
                  </a:lnTo>
                  <a:lnTo>
                    <a:pt x="16" y="0"/>
                  </a:lnTo>
                  <a:lnTo>
                    <a:pt x="20" y="0"/>
                  </a:lnTo>
                  <a:lnTo>
                    <a:pt x="24" y="0"/>
                  </a:lnTo>
                  <a:lnTo>
                    <a:pt x="28" y="4"/>
                  </a:lnTo>
                  <a:lnTo>
                    <a:pt x="32" y="4"/>
                  </a:lnTo>
                  <a:lnTo>
                    <a:pt x="32" y="0"/>
                  </a:lnTo>
                  <a:lnTo>
                    <a:pt x="36" y="0"/>
                  </a:lnTo>
                  <a:lnTo>
                    <a:pt x="40" y="0"/>
                  </a:lnTo>
                  <a:lnTo>
                    <a:pt x="44" y="4"/>
                  </a:lnTo>
                  <a:lnTo>
                    <a:pt x="44" y="8"/>
                  </a:lnTo>
                  <a:lnTo>
                    <a:pt x="40" y="8"/>
                  </a:lnTo>
                  <a:lnTo>
                    <a:pt x="40" y="12"/>
                  </a:lnTo>
                  <a:lnTo>
                    <a:pt x="40" y="16"/>
                  </a:lnTo>
                  <a:lnTo>
                    <a:pt x="32" y="12"/>
                  </a:lnTo>
                  <a:lnTo>
                    <a:pt x="28" y="16"/>
                  </a:lnTo>
                  <a:lnTo>
                    <a:pt x="24" y="16"/>
                  </a:lnTo>
                </a:path>
              </a:pathLst>
            </a:custGeom>
            <a:solidFill>
              <a:srgbClr val="CCFFFF"/>
            </a:solidFill>
            <a:ln w="6350">
              <a:solidFill>
                <a:srgbClr val="CCFFFF"/>
              </a:solidFill>
              <a:prstDash val="solid"/>
              <a:round/>
              <a:headEnd/>
              <a:tailEnd/>
            </a:ln>
          </p:spPr>
          <p:txBody>
            <a:bodyPr/>
            <a:lstStyle/>
            <a:p>
              <a:endParaRPr lang="it-IT"/>
            </a:p>
          </p:txBody>
        </p:sp>
        <p:sp>
          <p:nvSpPr>
            <p:cNvPr id="23730" name="Freeform 175">
              <a:extLst>
                <a:ext uri="{FF2B5EF4-FFF2-40B4-BE49-F238E27FC236}">
                  <a16:creationId xmlns:a16="http://schemas.microsoft.com/office/drawing/2014/main" id="{E0D6811D-D42B-14FF-660D-6618B250D597}"/>
                </a:ext>
              </a:extLst>
            </p:cNvPr>
            <p:cNvSpPr>
              <a:spLocks/>
            </p:cNvSpPr>
            <p:nvPr/>
          </p:nvSpPr>
          <p:spPr bwMode="auto">
            <a:xfrm>
              <a:off x="1683" y="1018"/>
              <a:ext cx="221" cy="52"/>
            </a:xfrm>
            <a:custGeom>
              <a:avLst/>
              <a:gdLst>
                <a:gd name="T0" fmla="*/ 1674124891 w 116"/>
                <a:gd name="T1" fmla="*/ 2147483646 h 20"/>
                <a:gd name="T2" fmla="*/ 1364128433 w 116"/>
                <a:gd name="T3" fmla="*/ 2147483646 h 20"/>
                <a:gd name="T4" fmla="*/ 1086640581 w 116"/>
                <a:gd name="T5" fmla="*/ 2147483646 h 20"/>
                <a:gd name="T6" fmla="*/ 1086640581 w 116"/>
                <a:gd name="T7" fmla="*/ 2147483646 h 20"/>
                <a:gd name="T8" fmla="*/ 1364128433 w 116"/>
                <a:gd name="T9" fmla="*/ 2147483646 h 20"/>
                <a:gd name="T10" fmla="*/ 1674124891 w 116"/>
                <a:gd name="T11" fmla="*/ 2147483646 h 20"/>
                <a:gd name="T12" fmla="*/ 1913056650 w 116"/>
                <a:gd name="T13" fmla="*/ 2147483646 h 20"/>
                <a:gd name="T14" fmla="*/ 2147483646 w 116"/>
                <a:gd name="T15" fmla="*/ 2147483646 h 20"/>
                <a:gd name="T16" fmla="*/ 2147483646 w 116"/>
                <a:gd name="T17" fmla="*/ 2147483646 h 20"/>
                <a:gd name="T18" fmla="*/ 2147483646 w 116"/>
                <a:gd name="T19" fmla="*/ 2147483646 h 20"/>
                <a:gd name="T20" fmla="*/ 2147483646 w 116"/>
                <a:gd name="T21" fmla="*/ 2147483646 h 20"/>
                <a:gd name="T22" fmla="*/ 2147483646 w 116"/>
                <a:gd name="T23" fmla="*/ 2147483646 h 20"/>
                <a:gd name="T24" fmla="*/ 2147483646 w 116"/>
                <a:gd name="T25" fmla="*/ 2147483646 h 20"/>
                <a:gd name="T26" fmla="*/ 2147483646 w 116"/>
                <a:gd name="T27" fmla="*/ 2147483646 h 20"/>
                <a:gd name="T28" fmla="*/ 2147483646 w 116"/>
                <a:gd name="T29" fmla="*/ 2147483646 h 20"/>
                <a:gd name="T30" fmla="*/ 2147483646 w 116"/>
                <a:gd name="T31" fmla="*/ 2147483646 h 20"/>
                <a:gd name="T32" fmla="*/ 2147483646 w 116"/>
                <a:gd name="T33" fmla="*/ 2147483646 h 20"/>
                <a:gd name="T34" fmla="*/ 2147483646 w 116"/>
                <a:gd name="T35" fmla="*/ 2147483646 h 20"/>
                <a:gd name="T36" fmla="*/ 2147483646 w 116"/>
                <a:gd name="T37" fmla="*/ 2147483646 h 20"/>
                <a:gd name="T38" fmla="*/ 2147483646 w 116"/>
                <a:gd name="T39" fmla="*/ 2147483646 h 20"/>
                <a:gd name="T40" fmla="*/ 2147483646 w 116"/>
                <a:gd name="T41" fmla="*/ 2147483646 h 20"/>
                <a:gd name="T42" fmla="*/ 2147483646 w 116"/>
                <a:gd name="T43" fmla="*/ 2147483646 h 20"/>
                <a:gd name="T44" fmla="*/ 2147483646 w 116"/>
                <a:gd name="T45" fmla="*/ 2147483646 h 20"/>
                <a:gd name="T46" fmla="*/ 2147483646 w 116"/>
                <a:gd name="T47" fmla="*/ 2147483646 h 20"/>
                <a:gd name="T48" fmla="*/ 2147483646 w 116"/>
                <a:gd name="T49" fmla="*/ 2147483646 h 20"/>
                <a:gd name="T50" fmla="*/ 2147483646 w 116"/>
                <a:gd name="T51" fmla="*/ 2147483646 h 20"/>
                <a:gd name="T52" fmla="*/ 2147483646 w 116"/>
                <a:gd name="T53" fmla="*/ 2147483646 h 20"/>
                <a:gd name="T54" fmla="*/ 2147483646 w 116"/>
                <a:gd name="T55" fmla="*/ 2147483646 h 20"/>
                <a:gd name="T56" fmla="*/ 2147483646 w 116"/>
                <a:gd name="T57" fmla="*/ 2147483646 h 20"/>
                <a:gd name="T58" fmla="*/ 2147483646 w 116"/>
                <a:gd name="T59" fmla="*/ 2147483646 h 20"/>
                <a:gd name="T60" fmla="*/ 2147483646 w 116"/>
                <a:gd name="T61" fmla="*/ 2147483646 h 20"/>
                <a:gd name="T62" fmla="*/ 2147483646 w 116"/>
                <a:gd name="T63" fmla="*/ 2147483646 h 20"/>
                <a:gd name="T64" fmla="*/ 2147483646 w 116"/>
                <a:gd name="T65" fmla="*/ 2147483646 h 20"/>
                <a:gd name="T66" fmla="*/ 2147483646 w 116"/>
                <a:gd name="T67" fmla="*/ 2147483646 h 20"/>
                <a:gd name="T68" fmla="*/ 2147483646 w 116"/>
                <a:gd name="T69" fmla="*/ 2147483646 h 20"/>
                <a:gd name="T70" fmla="*/ 2147483646 w 116"/>
                <a:gd name="T71" fmla="*/ 2147483646 h 20"/>
                <a:gd name="T72" fmla="*/ 2147483646 w 116"/>
                <a:gd name="T73" fmla="*/ 2147483646 h 20"/>
                <a:gd name="T74" fmla="*/ 2147483646 w 116"/>
                <a:gd name="T75" fmla="*/ 2147483646 h 20"/>
                <a:gd name="T76" fmla="*/ 2147483646 w 116"/>
                <a:gd name="T77" fmla="*/ 2147483646 h 20"/>
                <a:gd name="T78" fmla="*/ 2147483646 w 116"/>
                <a:gd name="T79" fmla="*/ 2147483646 h 20"/>
                <a:gd name="T80" fmla="*/ 2147483646 w 116"/>
                <a:gd name="T81" fmla="*/ 2147483646 h 20"/>
                <a:gd name="T82" fmla="*/ 2147483646 w 116"/>
                <a:gd name="T83" fmla="*/ 2147483646 h 20"/>
                <a:gd name="T84" fmla="*/ 2147483646 w 116"/>
                <a:gd name="T85" fmla="*/ 2147483646 h 20"/>
                <a:gd name="T86" fmla="*/ 2147483646 w 116"/>
                <a:gd name="T87" fmla="*/ 2147483646 h 20"/>
                <a:gd name="T88" fmla="*/ 2147483646 w 116"/>
                <a:gd name="T89" fmla="*/ 2147483646 h 20"/>
                <a:gd name="T90" fmla="*/ 2147483646 w 116"/>
                <a:gd name="T91" fmla="*/ 2147483646 h 20"/>
                <a:gd name="T92" fmla="*/ 2147483646 w 116"/>
                <a:gd name="T93" fmla="*/ 2147483646 h 20"/>
                <a:gd name="T94" fmla="*/ 1913056650 w 116"/>
                <a:gd name="T95" fmla="*/ 2147483646 h 20"/>
                <a:gd name="T96" fmla="*/ 1674124891 w 116"/>
                <a:gd name="T97" fmla="*/ 2147483646 h 20"/>
                <a:gd name="T98" fmla="*/ 1364128433 w 116"/>
                <a:gd name="T99" fmla="*/ 2147483646 h 20"/>
                <a:gd name="T100" fmla="*/ 1086640581 w 116"/>
                <a:gd name="T101" fmla="*/ 2147483646 h 20"/>
                <a:gd name="T102" fmla="*/ 548929606 w 116"/>
                <a:gd name="T103" fmla="*/ 2147483646 h 20"/>
                <a:gd name="T104" fmla="*/ 288125947 w 116"/>
                <a:gd name="T105" fmla="*/ 2147483646 h 20"/>
                <a:gd name="T106" fmla="*/ 548929606 w 116"/>
                <a:gd name="T107" fmla="*/ 2147483646 h 20"/>
                <a:gd name="T108" fmla="*/ 0 w 116"/>
                <a:gd name="T109" fmla="*/ 2147483646 h 20"/>
                <a:gd name="T110" fmla="*/ 0 w 116"/>
                <a:gd name="T111" fmla="*/ 0 h 20"/>
                <a:gd name="T112" fmla="*/ 548929606 w 116"/>
                <a:gd name="T113" fmla="*/ 0 h 20"/>
                <a:gd name="T114" fmla="*/ 1086640581 w 116"/>
                <a:gd name="T115" fmla="*/ 0 h 20"/>
                <a:gd name="T116" fmla="*/ 1364128433 w 116"/>
                <a:gd name="T117" fmla="*/ 0 h 20"/>
                <a:gd name="T118" fmla="*/ 1674124891 w 116"/>
                <a:gd name="T119" fmla="*/ 2147483646 h 20"/>
                <a:gd name="T120" fmla="*/ 1913056650 w 116"/>
                <a:gd name="T121" fmla="*/ 2147483646 h 20"/>
                <a:gd name="T122" fmla="*/ 1674124891 w 116"/>
                <a:gd name="T123" fmla="*/ 2147483646 h 2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6"/>
                <a:gd name="T187" fmla="*/ 0 h 20"/>
                <a:gd name="T188" fmla="*/ 116 w 116"/>
                <a:gd name="T189" fmla="*/ 20 h 2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6" h="20">
                  <a:moveTo>
                    <a:pt x="24" y="4"/>
                  </a:moveTo>
                  <a:lnTo>
                    <a:pt x="20" y="4"/>
                  </a:lnTo>
                  <a:lnTo>
                    <a:pt x="16" y="4"/>
                  </a:lnTo>
                  <a:lnTo>
                    <a:pt x="16" y="8"/>
                  </a:lnTo>
                  <a:lnTo>
                    <a:pt x="20" y="8"/>
                  </a:lnTo>
                  <a:lnTo>
                    <a:pt x="24" y="8"/>
                  </a:lnTo>
                  <a:lnTo>
                    <a:pt x="28" y="8"/>
                  </a:lnTo>
                  <a:lnTo>
                    <a:pt x="32" y="8"/>
                  </a:lnTo>
                  <a:lnTo>
                    <a:pt x="36" y="12"/>
                  </a:lnTo>
                  <a:lnTo>
                    <a:pt x="40" y="8"/>
                  </a:lnTo>
                  <a:lnTo>
                    <a:pt x="44" y="8"/>
                  </a:lnTo>
                  <a:lnTo>
                    <a:pt x="48" y="8"/>
                  </a:lnTo>
                  <a:lnTo>
                    <a:pt x="52" y="12"/>
                  </a:lnTo>
                  <a:lnTo>
                    <a:pt x="56" y="12"/>
                  </a:lnTo>
                  <a:lnTo>
                    <a:pt x="60" y="12"/>
                  </a:lnTo>
                  <a:lnTo>
                    <a:pt x="60" y="8"/>
                  </a:lnTo>
                  <a:lnTo>
                    <a:pt x="68" y="8"/>
                  </a:lnTo>
                  <a:lnTo>
                    <a:pt x="72" y="8"/>
                  </a:lnTo>
                  <a:lnTo>
                    <a:pt x="80" y="8"/>
                  </a:lnTo>
                  <a:lnTo>
                    <a:pt x="88" y="8"/>
                  </a:lnTo>
                  <a:lnTo>
                    <a:pt x="96" y="8"/>
                  </a:lnTo>
                  <a:lnTo>
                    <a:pt x="100" y="8"/>
                  </a:lnTo>
                  <a:lnTo>
                    <a:pt x="104" y="8"/>
                  </a:lnTo>
                  <a:lnTo>
                    <a:pt x="112" y="12"/>
                  </a:lnTo>
                  <a:lnTo>
                    <a:pt x="116" y="12"/>
                  </a:lnTo>
                  <a:lnTo>
                    <a:pt x="108" y="16"/>
                  </a:lnTo>
                  <a:lnTo>
                    <a:pt x="108" y="20"/>
                  </a:lnTo>
                  <a:lnTo>
                    <a:pt x="100" y="20"/>
                  </a:lnTo>
                  <a:lnTo>
                    <a:pt x="96" y="20"/>
                  </a:lnTo>
                  <a:lnTo>
                    <a:pt x="92" y="20"/>
                  </a:lnTo>
                  <a:lnTo>
                    <a:pt x="88" y="20"/>
                  </a:lnTo>
                  <a:lnTo>
                    <a:pt x="88" y="16"/>
                  </a:lnTo>
                  <a:lnTo>
                    <a:pt x="84" y="16"/>
                  </a:lnTo>
                  <a:lnTo>
                    <a:pt x="80" y="16"/>
                  </a:lnTo>
                  <a:lnTo>
                    <a:pt x="80" y="20"/>
                  </a:lnTo>
                  <a:lnTo>
                    <a:pt x="76" y="20"/>
                  </a:lnTo>
                  <a:lnTo>
                    <a:pt x="72" y="20"/>
                  </a:lnTo>
                  <a:lnTo>
                    <a:pt x="68" y="20"/>
                  </a:lnTo>
                  <a:lnTo>
                    <a:pt x="64" y="16"/>
                  </a:lnTo>
                  <a:lnTo>
                    <a:pt x="60" y="16"/>
                  </a:lnTo>
                  <a:lnTo>
                    <a:pt x="56" y="20"/>
                  </a:lnTo>
                  <a:lnTo>
                    <a:pt x="52" y="20"/>
                  </a:lnTo>
                  <a:lnTo>
                    <a:pt x="48" y="20"/>
                  </a:lnTo>
                  <a:lnTo>
                    <a:pt x="40" y="20"/>
                  </a:lnTo>
                  <a:lnTo>
                    <a:pt x="40" y="16"/>
                  </a:lnTo>
                  <a:lnTo>
                    <a:pt x="36" y="16"/>
                  </a:lnTo>
                  <a:lnTo>
                    <a:pt x="32" y="16"/>
                  </a:lnTo>
                  <a:lnTo>
                    <a:pt x="28" y="20"/>
                  </a:lnTo>
                  <a:lnTo>
                    <a:pt x="24" y="20"/>
                  </a:lnTo>
                  <a:lnTo>
                    <a:pt x="20" y="16"/>
                  </a:lnTo>
                  <a:lnTo>
                    <a:pt x="16" y="16"/>
                  </a:lnTo>
                  <a:lnTo>
                    <a:pt x="8" y="16"/>
                  </a:lnTo>
                  <a:lnTo>
                    <a:pt x="4" y="12"/>
                  </a:lnTo>
                  <a:lnTo>
                    <a:pt x="8" y="8"/>
                  </a:lnTo>
                  <a:lnTo>
                    <a:pt x="0" y="4"/>
                  </a:lnTo>
                  <a:lnTo>
                    <a:pt x="0" y="0"/>
                  </a:lnTo>
                  <a:lnTo>
                    <a:pt x="8" y="0"/>
                  </a:lnTo>
                  <a:lnTo>
                    <a:pt x="16" y="0"/>
                  </a:lnTo>
                  <a:lnTo>
                    <a:pt x="20" y="0"/>
                  </a:lnTo>
                  <a:lnTo>
                    <a:pt x="24" y="4"/>
                  </a:lnTo>
                  <a:lnTo>
                    <a:pt x="28" y="4"/>
                  </a:lnTo>
                  <a:lnTo>
                    <a:pt x="24" y="4"/>
                  </a:lnTo>
                </a:path>
              </a:pathLst>
            </a:custGeom>
            <a:solidFill>
              <a:srgbClr val="CCFFFF"/>
            </a:solidFill>
            <a:ln w="6350">
              <a:solidFill>
                <a:srgbClr val="CCFFFF"/>
              </a:solidFill>
              <a:prstDash val="solid"/>
              <a:round/>
              <a:headEnd/>
              <a:tailEnd/>
            </a:ln>
          </p:spPr>
          <p:txBody>
            <a:bodyPr/>
            <a:lstStyle/>
            <a:p>
              <a:endParaRPr lang="it-IT"/>
            </a:p>
          </p:txBody>
        </p:sp>
        <p:sp>
          <p:nvSpPr>
            <p:cNvPr id="23731" name="Freeform 176">
              <a:extLst>
                <a:ext uri="{FF2B5EF4-FFF2-40B4-BE49-F238E27FC236}">
                  <a16:creationId xmlns:a16="http://schemas.microsoft.com/office/drawing/2014/main" id="{188724D2-01B9-5E03-E6FB-13518165CF9B}"/>
                </a:ext>
              </a:extLst>
            </p:cNvPr>
            <p:cNvSpPr>
              <a:spLocks/>
            </p:cNvSpPr>
            <p:nvPr/>
          </p:nvSpPr>
          <p:spPr bwMode="auto">
            <a:xfrm>
              <a:off x="1137" y="1070"/>
              <a:ext cx="169" cy="71"/>
            </a:xfrm>
            <a:custGeom>
              <a:avLst/>
              <a:gdLst>
                <a:gd name="T0" fmla="*/ 2147483646 w 88"/>
                <a:gd name="T1" fmla="*/ 2147483646 h 28"/>
                <a:gd name="T2" fmla="*/ 2057702132 w 88"/>
                <a:gd name="T3" fmla="*/ 2147483646 h 28"/>
                <a:gd name="T4" fmla="*/ 1705458545 w 88"/>
                <a:gd name="T5" fmla="*/ 2147483646 h 28"/>
                <a:gd name="T6" fmla="*/ 1397831673 w 88"/>
                <a:gd name="T7" fmla="*/ 2147483646 h 28"/>
                <a:gd name="T8" fmla="*/ 1031925014 w 88"/>
                <a:gd name="T9" fmla="*/ 2147483646 h 28"/>
                <a:gd name="T10" fmla="*/ 683123849 w 88"/>
                <a:gd name="T11" fmla="*/ 2147483646 h 28"/>
                <a:gd name="T12" fmla="*/ 355709460 w 88"/>
                <a:gd name="T13" fmla="*/ 2147483646 h 28"/>
                <a:gd name="T14" fmla="*/ 0 w 88"/>
                <a:gd name="T15" fmla="*/ 2147483646 h 28"/>
                <a:gd name="T16" fmla="*/ 355709460 w 88"/>
                <a:gd name="T17" fmla="*/ 2147483646 h 28"/>
                <a:gd name="T18" fmla="*/ 683123849 w 88"/>
                <a:gd name="T19" fmla="*/ 2147483646 h 28"/>
                <a:gd name="T20" fmla="*/ 355709460 w 88"/>
                <a:gd name="T21" fmla="*/ 2147483646 h 28"/>
                <a:gd name="T22" fmla="*/ 683123849 w 88"/>
                <a:gd name="T23" fmla="*/ 2147483646 h 28"/>
                <a:gd name="T24" fmla="*/ 1031925014 w 88"/>
                <a:gd name="T25" fmla="*/ 2147483646 h 28"/>
                <a:gd name="T26" fmla="*/ 1397831673 w 88"/>
                <a:gd name="T27" fmla="*/ 2147483646 h 28"/>
                <a:gd name="T28" fmla="*/ 1397831673 w 88"/>
                <a:gd name="T29" fmla="*/ 2147483646 h 28"/>
                <a:gd name="T30" fmla="*/ 1031925014 w 88"/>
                <a:gd name="T31" fmla="*/ 0 h 28"/>
                <a:gd name="T32" fmla="*/ 683123849 w 88"/>
                <a:gd name="T33" fmla="*/ 0 h 28"/>
                <a:gd name="T34" fmla="*/ 1031925014 w 88"/>
                <a:gd name="T35" fmla="*/ 0 h 28"/>
                <a:gd name="T36" fmla="*/ 1397831673 w 88"/>
                <a:gd name="T37" fmla="*/ 0 h 28"/>
                <a:gd name="T38" fmla="*/ 1705458545 w 88"/>
                <a:gd name="T39" fmla="*/ 0 h 28"/>
                <a:gd name="T40" fmla="*/ 2057702132 w 88"/>
                <a:gd name="T41" fmla="*/ 0 h 28"/>
                <a:gd name="T42" fmla="*/ 2147483646 w 88"/>
                <a:gd name="T43" fmla="*/ 0 h 28"/>
                <a:gd name="T44" fmla="*/ 2147483646 w 88"/>
                <a:gd name="T45" fmla="*/ 0 h 28"/>
                <a:gd name="T46" fmla="*/ 2147483646 w 88"/>
                <a:gd name="T47" fmla="*/ 0 h 28"/>
                <a:gd name="T48" fmla="*/ 2147483646 w 88"/>
                <a:gd name="T49" fmla="*/ 0 h 28"/>
                <a:gd name="T50" fmla="*/ 2147483646 w 88"/>
                <a:gd name="T51" fmla="*/ 2147483646 h 28"/>
                <a:gd name="T52" fmla="*/ 2147483646 w 88"/>
                <a:gd name="T53" fmla="*/ 2147483646 h 28"/>
                <a:gd name="T54" fmla="*/ 2147483646 w 88"/>
                <a:gd name="T55" fmla="*/ 0 h 28"/>
                <a:gd name="T56" fmla="*/ 2147483646 w 88"/>
                <a:gd name="T57" fmla="*/ 2147483646 h 28"/>
                <a:gd name="T58" fmla="*/ 2147483646 w 88"/>
                <a:gd name="T59" fmla="*/ 2147483646 h 28"/>
                <a:gd name="T60" fmla="*/ 2147483646 w 88"/>
                <a:gd name="T61" fmla="*/ 2147483646 h 28"/>
                <a:gd name="T62" fmla="*/ 2147483646 w 88"/>
                <a:gd name="T63" fmla="*/ 2147483646 h 28"/>
                <a:gd name="T64" fmla="*/ 2147483646 w 88"/>
                <a:gd name="T65" fmla="*/ 2147483646 h 28"/>
                <a:gd name="T66" fmla="*/ 2147483646 w 88"/>
                <a:gd name="T67" fmla="*/ 2147483646 h 28"/>
                <a:gd name="T68" fmla="*/ 2147483646 w 88"/>
                <a:gd name="T69" fmla="*/ 2147483646 h 28"/>
                <a:gd name="T70" fmla="*/ 2147483646 w 88"/>
                <a:gd name="T71" fmla="*/ 2147483646 h 28"/>
                <a:gd name="T72" fmla="*/ 2147483646 w 88"/>
                <a:gd name="T73" fmla="*/ 2147483646 h 28"/>
                <a:gd name="T74" fmla="*/ 2147483646 w 88"/>
                <a:gd name="T75" fmla="*/ 2147483646 h 28"/>
                <a:gd name="T76" fmla="*/ 2147483646 w 88"/>
                <a:gd name="T77" fmla="*/ 2147483646 h 28"/>
                <a:gd name="T78" fmla="*/ 2147483646 w 88"/>
                <a:gd name="T79" fmla="*/ 2147483646 h 28"/>
                <a:gd name="T80" fmla="*/ 2147483646 w 88"/>
                <a:gd name="T81" fmla="*/ 2147483646 h 28"/>
                <a:gd name="T82" fmla="*/ 2147483646 w 88"/>
                <a:gd name="T83" fmla="*/ 2147483646 h 28"/>
                <a:gd name="T84" fmla="*/ 2147483646 w 88"/>
                <a:gd name="T85" fmla="*/ 2147483646 h 28"/>
                <a:gd name="T86" fmla="*/ 2147483646 w 88"/>
                <a:gd name="T87" fmla="*/ 2147483646 h 28"/>
                <a:gd name="T88" fmla="*/ 2147483646 w 88"/>
                <a:gd name="T89" fmla="*/ 2147483646 h 28"/>
                <a:gd name="T90" fmla="*/ 2147483646 w 88"/>
                <a:gd name="T91" fmla="*/ 2147483646 h 2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8"/>
                <a:gd name="T139" fmla="*/ 0 h 28"/>
                <a:gd name="T140" fmla="*/ 88 w 88"/>
                <a:gd name="T141" fmla="*/ 28 h 2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8" h="28">
                  <a:moveTo>
                    <a:pt x="28" y="28"/>
                  </a:moveTo>
                  <a:lnTo>
                    <a:pt x="24" y="28"/>
                  </a:lnTo>
                  <a:lnTo>
                    <a:pt x="20" y="28"/>
                  </a:lnTo>
                  <a:lnTo>
                    <a:pt x="16" y="24"/>
                  </a:lnTo>
                  <a:lnTo>
                    <a:pt x="12" y="20"/>
                  </a:lnTo>
                  <a:lnTo>
                    <a:pt x="8" y="20"/>
                  </a:lnTo>
                  <a:lnTo>
                    <a:pt x="4" y="20"/>
                  </a:lnTo>
                  <a:lnTo>
                    <a:pt x="0" y="20"/>
                  </a:lnTo>
                  <a:lnTo>
                    <a:pt x="4" y="20"/>
                  </a:lnTo>
                  <a:lnTo>
                    <a:pt x="8" y="16"/>
                  </a:lnTo>
                  <a:lnTo>
                    <a:pt x="4" y="12"/>
                  </a:lnTo>
                  <a:lnTo>
                    <a:pt x="8" y="12"/>
                  </a:lnTo>
                  <a:lnTo>
                    <a:pt x="12" y="12"/>
                  </a:lnTo>
                  <a:lnTo>
                    <a:pt x="16" y="8"/>
                  </a:lnTo>
                  <a:lnTo>
                    <a:pt x="16" y="4"/>
                  </a:lnTo>
                  <a:lnTo>
                    <a:pt x="12" y="0"/>
                  </a:lnTo>
                  <a:lnTo>
                    <a:pt x="8" y="0"/>
                  </a:lnTo>
                  <a:lnTo>
                    <a:pt x="12" y="0"/>
                  </a:lnTo>
                  <a:lnTo>
                    <a:pt x="16" y="0"/>
                  </a:lnTo>
                  <a:lnTo>
                    <a:pt x="20" y="0"/>
                  </a:lnTo>
                  <a:lnTo>
                    <a:pt x="24" y="0"/>
                  </a:lnTo>
                  <a:lnTo>
                    <a:pt x="32" y="0"/>
                  </a:lnTo>
                  <a:lnTo>
                    <a:pt x="36" y="0"/>
                  </a:lnTo>
                  <a:lnTo>
                    <a:pt x="40" y="0"/>
                  </a:lnTo>
                  <a:lnTo>
                    <a:pt x="44" y="0"/>
                  </a:lnTo>
                  <a:lnTo>
                    <a:pt x="56" y="4"/>
                  </a:lnTo>
                  <a:lnTo>
                    <a:pt x="60" y="4"/>
                  </a:lnTo>
                  <a:lnTo>
                    <a:pt x="68" y="0"/>
                  </a:lnTo>
                  <a:lnTo>
                    <a:pt x="72" y="4"/>
                  </a:lnTo>
                  <a:lnTo>
                    <a:pt x="76" y="4"/>
                  </a:lnTo>
                  <a:lnTo>
                    <a:pt x="80" y="4"/>
                  </a:lnTo>
                  <a:lnTo>
                    <a:pt x="88" y="8"/>
                  </a:lnTo>
                  <a:lnTo>
                    <a:pt x="84" y="8"/>
                  </a:lnTo>
                  <a:lnTo>
                    <a:pt x="80" y="8"/>
                  </a:lnTo>
                  <a:lnTo>
                    <a:pt x="76" y="8"/>
                  </a:lnTo>
                  <a:lnTo>
                    <a:pt x="68" y="12"/>
                  </a:lnTo>
                  <a:lnTo>
                    <a:pt x="64" y="12"/>
                  </a:lnTo>
                  <a:lnTo>
                    <a:pt x="56" y="16"/>
                  </a:lnTo>
                  <a:lnTo>
                    <a:pt x="52" y="16"/>
                  </a:lnTo>
                  <a:lnTo>
                    <a:pt x="48" y="20"/>
                  </a:lnTo>
                  <a:lnTo>
                    <a:pt x="48" y="24"/>
                  </a:lnTo>
                  <a:lnTo>
                    <a:pt x="44" y="24"/>
                  </a:lnTo>
                  <a:lnTo>
                    <a:pt x="40" y="24"/>
                  </a:lnTo>
                  <a:lnTo>
                    <a:pt x="36" y="24"/>
                  </a:lnTo>
                  <a:lnTo>
                    <a:pt x="32" y="28"/>
                  </a:lnTo>
                  <a:lnTo>
                    <a:pt x="28" y="28"/>
                  </a:lnTo>
                </a:path>
              </a:pathLst>
            </a:custGeom>
            <a:solidFill>
              <a:srgbClr val="CCFFFF"/>
            </a:solidFill>
            <a:ln w="6350">
              <a:solidFill>
                <a:srgbClr val="CCFFFF"/>
              </a:solidFill>
              <a:prstDash val="solid"/>
              <a:round/>
              <a:headEnd/>
              <a:tailEnd/>
            </a:ln>
          </p:spPr>
          <p:txBody>
            <a:bodyPr/>
            <a:lstStyle/>
            <a:p>
              <a:endParaRPr lang="it-IT"/>
            </a:p>
          </p:txBody>
        </p:sp>
        <p:sp>
          <p:nvSpPr>
            <p:cNvPr id="23732" name="Freeform 177">
              <a:extLst>
                <a:ext uri="{FF2B5EF4-FFF2-40B4-BE49-F238E27FC236}">
                  <a16:creationId xmlns:a16="http://schemas.microsoft.com/office/drawing/2014/main" id="{7859541B-BC5E-4B4F-C99E-59A0E9CB2690}"/>
                </a:ext>
              </a:extLst>
            </p:cNvPr>
            <p:cNvSpPr>
              <a:spLocks/>
            </p:cNvSpPr>
            <p:nvPr/>
          </p:nvSpPr>
          <p:spPr bwMode="auto">
            <a:xfrm>
              <a:off x="1635" y="1080"/>
              <a:ext cx="86" cy="41"/>
            </a:xfrm>
            <a:custGeom>
              <a:avLst/>
              <a:gdLst>
                <a:gd name="T0" fmla="*/ 1661863341 w 44"/>
                <a:gd name="T1" fmla="*/ 2147483646 h 16"/>
                <a:gd name="T2" fmla="*/ 1150753638 w 44"/>
                <a:gd name="T3" fmla="*/ 2147483646 h 16"/>
                <a:gd name="T4" fmla="*/ 588757675 w 44"/>
                <a:gd name="T5" fmla="*/ 2147483646 h 16"/>
                <a:gd name="T6" fmla="*/ 588757675 w 44"/>
                <a:gd name="T7" fmla="*/ 2147483646 h 16"/>
                <a:gd name="T8" fmla="*/ 0 w 44"/>
                <a:gd name="T9" fmla="*/ 2147483646 h 16"/>
                <a:gd name="T10" fmla="*/ 0 w 44"/>
                <a:gd name="T11" fmla="*/ 2147483646 h 16"/>
                <a:gd name="T12" fmla="*/ 588757675 w 44"/>
                <a:gd name="T13" fmla="*/ 2147483646 h 16"/>
                <a:gd name="T14" fmla="*/ 588757675 w 44"/>
                <a:gd name="T15" fmla="*/ 0 h 16"/>
                <a:gd name="T16" fmla="*/ 1150753638 w 44"/>
                <a:gd name="T17" fmla="*/ 0 h 16"/>
                <a:gd name="T18" fmla="*/ 2147483646 w 44"/>
                <a:gd name="T19" fmla="*/ 0 h 16"/>
                <a:gd name="T20" fmla="*/ 2147483646 w 44"/>
                <a:gd name="T21" fmla="*/ 0 h 16"/>
                <a:gd name="T22" fmla="*/ 2147483646 w 44"/>
                <a:gd name="T23" fmla="*/ 0 h 16"/>
                <a:gd name="T24" fmla="*/ 2147483646 w 44"/>
                <a:gd name="T25" fmla="*/ 0 h 16"/>
                <a:gd name="T26" fmla="*/ 2147483646 w 44"/>
                <a:gd name="T27" fmla="*/ 0 h 16"/>
                <a:gd name="T28" fmla="*/ 2147483646 w 44"/>
                <a:gd name="T29" fmla="*/ 0 h 16"/>
                <a:gd name="T30" fmla="*/ 2147483646 w 44"/>
                <a:gd name="T31" fmla="*/ 0 h 16"/>
                <a:gd name="T32" fmla="*/ 2147483646 w 44"/>
                <a:gd name="T33" fmla="*/ 2147483646 h 16"/>
                <a:gd name="T34" fmla="*/ 2147483646 w 44"/>
                <a:gd name="T35" fmla="*/ 2147483646 h 16"/>
                <a:gd name="T36" fmla="*/ 2147483646 w 44"/>
                <a:gd name="T37" fmla="*/ 2147483646 h 16"/>
                <a:gd name="T38" fmla="*/ 2147483646 w 44"/>
                <a:gd name="T39" fmla="*/ 2147483646 h 16"/>
                <a:gd name="T40" fmla="*/ 2147483646 w 44"/>
                <a:gd name="T41" fmla="*/ 2147483646 h 16"/>
                <a:gd name="T42" fmla="*/ 1661863341 w 44"/>
                <a:gd name="T43" fmla="*/ 2147483646 h 16"/>
                <a:gd name="T44" fmla="*/ 2147483646 w 44"/>
                <a:gd name="T45" fmla="*/ 2147483646 h 16"/>
                <a:gd name="T46" fmla="*/ 2147483646 w 44"/>
                <a:gd name="T47" fmla="*/ 2147483646 h 16"/>
                <a:gd name="T48" fmla="*/ 2147483646 w 44"/>
                <a:gd name="T49" fmla="*/ 2147483646 h 16"/>
                <a:gd name="T50" fmla="*/ 1661863341 w 44"/>
                <a:gd name="T51" fmla="*/ 2147483646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
                <a:gd name="T79" fmla="*/ 0 h 16"/>
                <a:gd name="T80" fmla="*/ 44 w 44"/>
                <a:gd name="T81" fmla="*/ 16 h 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 h="16">
                  <a:moveTo>
                    <a:pt x="12" y="16"/>
                  </a:moveTo>
                  <a:lnTo>
                    <a:pt x="8" y="16"/>
                  </a:lnTo>
                  <a:lnTo>
                    <a:pt x="4" y="12"/>
                  </a:lnTo>
                  <a:lnTo>
                    <a:pt x="4" y="8"/>
                  </a:lnTo>
                  <a:lnTo>
                    <a:pt x="0" y="8"/>
                  </a:lnTo>
                  <a:lnTo>
                    <a:pt x="0" y="4"/>
                  </a:lnTo>
                  <a:lnTo>
                    <a:pt x="4" y="4"/>
                  </a:lnTo>
                  <a:lnTo>
                    <a:pt x="4" y="0"/>
                  </a:lnTo>
                  <a:lnTo>
                    <a:pt x="8" y="0"/>
                  </a:lnTo>
                  <a:lnTo>
                    <a:pt x="16" y="0"/>
                  </a:lnTo>
                  <a:lnTo>
                    <a:pt x="20" y="0"/>
                  </a:lnTo>
                  <a:lnTo>
                    <a:pt x="28" y="0"/>
                  </a:lnTo>
                  <a:lnTo>
                    <a:pt x="32" y="0"/>
                  </a:lnTo>
                  <a:lnTo>
                    <a:pt x="36" y="0"/>
                  </a:lnTo>
                  <a:lnTo>
                    <a:pt x="40" y="0"/>
                  </a:lnTo>
                  <a:lnTo>
                    <a:pt x="44" y="0"/>
                  </a:lnTo>
                  <a:lnTo>
                    <a:pt x="40" y="4"/>
                  </a:lnTo>
                  <a:lnTo>
                    <a:pt x="40" y="8"/>
                  </a:lnTo>
                  <a:lnTo>
                    <a:pt x="32" y="8"/>
                  </a:lnTo>
                  <a:lnTo>
                    <a:pt x="28" y="12"/>
                  </a:lnTo>
                  <a:lnTo>
                    <a:pt x="16" y="8"/>
                  </a:lnTo>
                  <a:lnTo>
                    <a:pt x="12" y="8"/>
                  </a:lnTo>
                  <a:lnTo>
                    <a:pt x="20" y="12"/>
                  </a:lnTo>
                  <a:lnTo>
                    <a:pt x="16" y="12"/>
                  </a:lnTo>
                  <a:lnTo>
                    <a:pt x="16" y="16"/>
                  </a:lnTo>
                  <a:lnTo>
                    <a:pt x="12" y="16"/>
                  </a:lnTo>
                </a:path>
              </a:pathLst>
            </a:custGeom>
            <a:solidFill>
              <a:srgbClr val="CCFFFF"/>
            </a:solidFill>
            <a:ln w="6350">
              <a:solidFill>
                <a:srgbClr val="CCFFFF"/>
              </a:solidFill>
              <a:prstDash val="solid"/>
              <a:round/>
              <a:headEnd/>
              <a:tailEnd/>
            </a:ln>
          </p:spPr>
          <p:txBody>
            <a:bodyPr/>
            <a:lstStyle/>
            <a:p>
              <a:endParaRPr lang="it-IT"/>
            </a:p>
          </p:txBody>
        </p:sp>
        <p:sp>
          <p:nvSpPr>
            <p:cNvPr id="23733" name="Freeform 178">
              <a:extLst>
                <a:ext uri="{FF2B5EF4-FFF2-40B4-BE49-F238E27FC236}">
                  <a16:creationId xmlns:a16="http://schemas.microsoft.com/office/drawing/2014/main" id="{44699D8C-C81D-8287-145D-61BE5E509F71}"/>
                </a:ext>
              </a:extLst>
            </p:cNvPr>
            <p:cNvSpPr>
              <a:spLocks/>
            </p:cNvSpPr>
            <p:nvPr/>
          </p:nvSpPr>
          <p:spPr bwMode="auto">
            <a:xfrm>
              <a:off x="1521" y="1080"/>
              <a:ext cx="107" cy="61"/>
            </a:xfrm>
            <a:custGeom>
              <a:avLst/>
              <a:gdLst>
                <a:gd name="T0" fmla="*/ 2147483646 w 56"/>
                <a:gd name="T1" fmla="*/ 2147483646 h 24"/>
                <a:gd name="T2" fmla="*/ 2147483646 w 56"/>
                <a:gd name="T3" fmla="*/ 2147483646 h 24"/>
                <a:gd name="T4" fmla="*/ 2107499402 w 56"/>
                <a:gd name="T5" fmla="*/ 2147483646 h 24"/>
                <a:gd name="T6" fmla="*/ 1797766773 w 56"/>
                <a:gd name="T7" fmla="*/ 2147483646 h 24"/>
                <a:gd name="T8" fmla="*/ 1490841492 w 56"/>
                <a:gd name="T9" fmla="*/ 2147483646 h 24"/>
                <a:gd name="T10" fmla="*/ 1211881509 w 56"/>
                <a:gd name="T11" fmla="*/ 2147483646 h 24"/>
                <a:gd name="T12" fmla="*/ 904344572 w 56"/>
                <a:gd name="T13" fmla="*/ 2147483646 h 24"/>
                <a:gd name="T14" fmla="*/ 589814384 w 56"/>
                <a:gd name="T15" fmla="*/ 2147483646 h 24"/>
                <a:gd name="T16" fmla="*/ 0 w 56"/>
                <a:gd name="T17" fmla="*/ 2147483646 h 24"/>
                <a:gd name="T18" fmla="*/ 308687902 w 56"/>
                <a:gd name="T19" fmla="*/ 2147483646 h 24"/>
                <a:gd name="T20" fmla="*/ 589814384 w 56"/>
                <a:gd name="T21" fmla="*/ 2147483646 h 24"/>
                <a:gd name="T22" fmla="*/ 904344572 w 56"/>
                <a:gd name="T23" fmla="*/ 2147483646 h 24"/>
                <a:gd name="T24" fmla="*/ 1211881509 w 56"/>
                <a:gd name="T25" fmla="*/ 2147483646 h 24"/>
                <a:gd name="T26" fmla="*/ 1490841492 w 56"/>
                <a:gd name="T27" fmla="*/ 2147483646 h 24"/>
                <a:gd name="T28" fmla="*/ 1797766773 w 56"/>
                <a:gd name="T29" fmla="*/ 2147483646 h 24"/>
                <a:gd name="T30" fmla="*/ 1490841492 w 56"/>
                <a:gd name="T31" fmla="*/ 2147483646 h 24"/>
                <a:gd name="T32" fmla="*/ 1211881509 w 56"/>
                <a:gd name="T33" fmla="*/ 2147483646 h 24"/>
                <a:gd name="T34" fmla="*/ 1211881509 w 56"/>
                <a:gd name="T35" fmla="*/ 0 h 24"/>
                <a:gd name="T36" fmla="*/ 1797766773 w 56"/>
                <a:gd name="T37" fmla="*/ 0 h 24"/>
                <a:gd name="T38" fmla="*/ 2107499402 w 56"/>
                <a:gd name="T39" fmla="*/ 0 h 24"/>
                <a:gd name="T40" fmla="*/ 2147483646 w 56"/>
                <a:gd name="T41" fmla="*/ 0 h 24"/>
                <a:gd name="T42" fmla="*/ 2147483646 w 56"/>
                <a:gd name="T43" fmla="*/ 2147483646 h 24"/>
                <a:gd name="T44" fmla="*/ 2147483646 w 56"/>
                <a:gd name="T45" fmla="*/ 0 h 24"/>
                <a:gd name="T46" fmla="*/ 2147483646 w 56"/>
                <a:gd name="T47" fmla="*/ 0 h 24"/>
                <a:gd name="T48" fmla="*/ 2147483646 w 56"/>
                <a:gd name="T49" fmla="*/ 0 h 24"/>
                <a:gd name="T50" fmla="*/ 2147483646 w 56"/>
                <a:gd name="T51" fmla="*/ 0 h 24"/>
                <a:gd name="T52" fmla="*/ 2147483646 w 56"/>
                <a:gd name="T53" fmla="*/ 2147483646 h 24"/>
                <a:gd name="T54" fmla="*/ 2147483646 w 56"/>
                <a:gd name="T55" fmla="*/ 2147483646 h 24"/>
                <a:gd name="T56" fmla="*/ 2147483646 w 56"/>
                <a:gd name="T57" fmla="*/ 2147483646 h 24"/>
                <a:gd name="T58" fmla="*/ 2147483646 w 56"/>
                <a:gd name="T59" fmla="*/ 2147483646 h 24"/>
                <a:gd name="T60" fmla="*/ 2147483646 w 56"/>
                <a:gd name="T61" fmla="*/ 2147483646 h 24"/>
                <a:gd name="T62" fmla="*/ 2147483646 w 56"/>
                <a:gd name="T63" fmla="*/ 2147483646 h 24"/>
                <a:gd name="T64" fmla="*/ 2147483646 w 56"/>
                <a:gd name="T65" fmla="*/ 2147483646 h 24"/>
                <a:gd name="T66" fmla="*/ 2147483646 w 56"/>
                <a:gd name="T67" fmla="*/ 2147483646 h 24"/>
                <a:gd name="T68" fmla="*/ 2147483646 w 56"/>
                <a:gd name="T69" fmla="*/ 2147483646 h 24"/>
                <a:gd name="T70" fmla="*/ 2147483646 w 56"/>
                <a:gd name="T71" fmla="*/ 2147483646 h 24"/>
                <a:gd name="T72" fmla="*/ 2147483646 w 56"/>
                <a:gd name="T73" fmla="*/ 2147483646 h 24"/>
                <a:gd name="T74" fmla="*/ 2147483646 w 56"/>
                <a:gd name="T75" fmla="*/ 2147483646 h 24"/>
                <a:gd name="T76" fmla="*/ 2147483646 w 56"/>
                <a:gd name="T77" fmla="*/ 2147483646 h 24"/>
                <a:gd name="T78" fmla="*/ 2147483646 w 56"/>
                <a:gd name="T79" fmla="*/ 2147483646 h 24"/>
                <a:gd name="T80" fmla="*/ 2147483646 w 56"/>
                <a:gd name="T81" fmla="*/ 2147483646 h 24"/>
                <a:gd name="T82" fmla="*/ 2147483646 w 56"/>
                <a:gd name="T83" fmla="*/ 2147483646 h 24"/>
                <a:gd name="T84" fmla="*/ 2147483646 w 56"/>
                <a:gd name="T85" fmla="*/ 2147483646 h 24"/>
                <a:gd name="T86" fmla="*/ 2147483646 w 56"/>
                <a:gd name="T87" fmla="*/ 2147483646 h 2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6"/>
                <a:gd name="T133" fmla="*/ 0 h 24"/>
                <a:gd name="T134" fmla="*/ 56 w 56"/>
                <a:gd name="T135" fmla="*/ 24 h 2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6" h="24">
                  <a:moveTo>
                    <a:pt x="36" y="24"/>
                  </a:moveTo>
                  <a:lnTo>
                    <a:pt x="32" y="24"/>
                  </a:lnTo>
                  <a:lnTo>
                    <a:pt x="28" y="20"/>
                  </a:lnTo>
                  <a:lnTo>
                    <a:pt x="24" y="16"/>
                  </a:lnTo>
                  <a:lnTo>
                    <a:pt x="20" y="16"/>
                  </a:lnTo>
                  <a:lnTo>
                    <a:pt x="16" y="16"/>
                  </a:lnTo>
                  <a:lnTo>
                    <a:pt x="12" y="16"/>
                  </a:lnTo>
                  <a:lnTo>
                    <a:pt x="8" y="12"/>
                  </a:lnTo>
                  <a:lnTo>
                    <a:pt x="0" y="8"/>
                  </a:lnTo>
                  <a:lnTo>
                    <a:pt x="4" y="8"/>
                  </a:lnTo>
                  <a:lnTo>
                    <a:pt x="8" y="8"/>
                  </a:lnTo>
                  <a:lnTo>
                    <a:pt x="12" y="8"/>
                  </a:lnTo>
                  <a:lnTo>
                    <a:pt x="16" y="12"/>
                  </a:lnTo>
                  <a:lnTo>
                    <a:pt x="20" y="8"/>
                  </a:lnTo>
                  <a:lnTo>
                    <a:pt x="24" y="8"/>
                  </a:lnTo>
                  <a:lnTo>
                    <a:pt x="20" y="4"/>
                  </a:lnTo>
                  <a:lnTo>
                    <a:pt x="16" y="4"/>
                  </a:lnTo>
                  <a:lnTo>
                    <a:pt x="16" y="0"/>
                  </a:lnTo>
                  <a:lnTo>
                    <a:pt x="24" y="0"/>
                  </a:lnTo>
                  <a:lnTo>
                    <a:pt x="28" y="0"/>
                  </a:lnTo>
                  <a:lnTo>
                    <a:pt x="32" y="0"/>
                  </a:lnTo>
                  <a:lnTo>
                    <a:pt x="32" y="4"/>
                  </a:lnTo>
                  <a:lnTo>
                    <a:pt x="36" y="0"/>
                  </a:lnTo>
                  <a:lnTo>
                    <a:pt x="40" y="0"/>
                  </a:lnTo>
                  <a:lnTo>
                    <a:pt x="48" y="0"/>
                  </a:lnTo>
                  <a:lnTo>
                    <a:pt x="52" y="0"/>
                  </a:lnTo>
                  <a:lnTo>
                    <a:pt x="48" y="4"/>
                  </a:lnTo>
                  <a:lnTo>
                    <a:pt x="44" y="4"/>
                  </a:lnTo>
                  <a:lnTo>
                    <a:pt x="40" y="4"/>
                  </a:lnTo>
                  <a:lnTo>
                    <a:pt x="36" y="8"/>
                  </a:lnTo>
                  <a:lnTo>
                    <a:pt x="40" y="8"/>
                  </a:lnTo>
                  <a:lnTo>
                    <a:pt x="44" y="8"/>
                  </a:lnTo>
                  <a:lnTo>
                    <a:pt x="48" y="8"/>
                  </a:lnTo>
                  <a:lnTo>
                    <a:pt x="52" y="8"/>
                  </a:lnTo>
                  <a:lnTo>
                    <a:pt x="56" y="12"/>
                  </a:lnTo>
                  <a:lnTo>
                    <a:pt x="52" y="16"/>
                  </a:lnTo>
                  <a:lnTo>
                    <a:pt x="52" y="20"/>
                  </a:lnTo>
                  <a:lnTo>
                    <a:pt x="48" y="20"/>
                  </a:lnTo>
                  <a:lnTo>
                    <a:pt x="44" y="20"/>
                  </a:lnTo>
                  <a:lnTo>
                    <a:pt x="40" y="20"/>
                  </a:lnTo>
                  <a:lnTo>
                    <a:pt x="36" y="16"/>
                  </a:lnTo>
                  <a:lnTo>
                    <a:pt x="36" y="20"/>
                  </a:lnTo>
                  <a:lnTo>
                    <a:pt x="40" y="20"/>
                  </a:lnTo>
                  <a:lnTo>
                    <a:pt x="36" y="24"/>
                  </a:lnTo>
                </a:path>
              </a:pathLst>
            </a:custGeom>
            <a:solidFill>
              <a:srgbClr val="CCFFFF"/>
            </a:solidFill>
            <a:ln w="6350">
              <a:solidFill>
                <a:srgbClr val="CCFFFF"/>
              </a:solidFill>
              <a:prstDash val="solid"/>
              <a:round/>
              <a:headEnd/>
              <a:tailEnd/>
            </a:ln>
          </p:spPr>
          <p:txBody>
            <a:bodyPr/>
            <a:lstStyle/>
            <a:p>
              <a:endParaRPr lang="it-IT"/>
            </a:p>
          </p:txBody>
        </p:sp>
        <p:sp>
          <p:nvSpPr>
            <p:cNvPr id="23734" name="Freeform 179">
              <a:extLst>
                <a:ext uri="{FF2B5EF4-FFF2-40B4-BE49-F238E27FC236}">
                  <a16:creationId xmlns:a16="http://schemas.microsoft.com/office/drawing/2014/main" id="{630A5A94-BE89-BE84-7930-2C26E906CA59}"/>
                </a:ext>
              </a:extLst>
            </p:cNvPr>
            <p:cNvSpPr>
              <a:spLocks/>
            </p:cNvSpPr>
            <p:nvPr/>
          </p:nvSpPr>
          <p:spPr bwMode="auto">
            <a:xfrm>
              <a:off x="1728" y="1080"/>
              <a:ext cx="484" cy="268"/>
            </a:xfrm>
            <a:custGeom>
              <a:avLst/>
              <a:gdLst>
                <a:gd name="T0" fmla="*/ 2147483646 w 252"/>
                <a:gd name="T1" fmla="*/ 2147483646 h 104"/>
                <a:gd name="T2" fmla="*/ 2147483646 w 252"/>
                <a:gd name="T3" fmla="*/ 2147483646 h 104"/>
                <a:gd name="T4" fmla="*/ 2147483646 w 252"/>
                <a:gd name="T5" fmla="*/ 2147483646 h 104"/>
                <a:gd name="T6" fmla="*/ 2147483646 w 252"/>
                <a:gd name="T7" fmla="*/ 2147483646 h 104"/>
                <a:gd name="T8" fmla="*/ 2147483646 w 252"/>
                <a:gd name="T9" fmla="*/ 2147483646 h 104"/>
                <a:gd name="T10" fmla="*/ 2147483646 w 252"/>
                <a:gd name="T11" fmla="*/ 2147483646 h 104"/>
                <a:gd name="T12" fmla="*/ 2147483646 w 252"/>
                <a:gd name="T13" fmla="*/ 2147483646 h 104"/>
                <a:gd name="T14" fmla="*/ 2147483646 w 252"/>
                <a:gd name="T15" fmla="*/ 2147483646 h 104"/>
                <a:gd name="T16" fmla="*/ 2147483646 w 252"/>
                <a:gd name="T17" fmla="*/ 2147483646 h 104"/>
                <a:gd name="T18" fmla="*/ 2147483646 w 252"/>
                <a:gd name="T19" fmla="*/ 2147483646 h 104"/>
                <a:gd name="T20" fmla="*/ 2147483646 w 252"/>
                <a:gd name="T21" fmla="*/ 2147483646 h 104"/>
                <a:gd name="T22" fmla="*/ 2147483646 w 252"/>
                <a:gd name="T23" fmla="*/ 2147483646 h 104"/>
                <a:gd name="T24" fmla="*/ 2147483646 w 252"/>
                <a:gd name="T25" fmla="*/ 2147483646 h 104"/>
                <a:gd name="T26" fmla="*/ 2147483646 w 252"/>
                <a:gd name="T27" fmla="*/ 2147483646 h 104"/>
                <a:gd name="T28" fmla="*/ 2147483646 w 252"/>
                <a:gd name="T29" fmla="*/ 2147483646 h 104"/>
                <a:gd name="T30" fmla="*/ 2147483646 w 252"/>
                <a:gd name="T31" fmla="*/ 2147483646 h 104"/>
                <a:gd name="T32" fmla="*/ 2147483646 w 252"/>
                <a:gd name="T33" fmla="*/ 2147483646 h 104"/>
                <a:gd name="T34" fmla="*/ 1033797023 w 252"/>
                <a:gd name="T35" fmla="*/ 2147483646 h 104"/>
                <a:gd name="T36" fmla="*/ 1708946291 w 252"/>
                <a:gd name="T37" fmla="*/ 2147483646 h 104"/>
                <a:gd name="T38" fmla="*/ 1400584252 w 252"/>
                <a:gd name="T39" fmla="*/ 2147483646 h 104"/>
                <a:gd name="T40" fmla="*/ 356370310 w 252"/>
                <a:gd name="T41" fmla="*/ 2147483646 h 104"/>
                <a:gd name="T42" fmla="*/ 1400584252 w 252"/>
                <a:gd name="T43" fmla="*/ 2147483646 h 104"/>
                <a:gd name="T44" fmla="*/ 2147483646 w 252"/>
                <a:gd name="T45" fmla="*/ 0 h 104"/>
                <a:gd name="T46" fmla="*/ 2147483646 w 252"/>
                <a:gd name="T47" fmla="*/ 2147483646 h 104"/>
                <a:gd name="T48" fmla="*/ 2147483646 w 252"/>
                <a:gd name="T49" fmla="*/ 2147483646 h 104"/>
                <a:gd name="T50" fmla="*/ 2147483646 w 252"/>
                <a:gd name="T51" fmla="*/ 2147483646 h 104"/>
                <a:gd name="T52" fmla="*/ 2147483646 w 252"/>
                <a:gd name="T53" fmla="*/ 2147483646 h 104"/>
                <a:gd name="T54" fmla="*/ 2147483646 w 252"/>
                <a:gd name="T55" fmla="*/ 2147483646 h 104"/>
                <a:gd name="T56" fmla="*/ 2147483646 w 252"/>
                <a:gd name="T57" fmla="*/ 2147483646 h 104"/>
                <a:gd name="T58" fmla="*/ 2147483646 w 252"/>
                <a:gd name="T59" fmla="*/ 0 h 104"/>
                <a:gd name="T60" fmla="*/ 2147483646 w 252"/>
                <a:gd name="T61" fmla="*/ 2147483646 h 104"/>
                <a:gd name="T62" fmla="*/ 2147483646 w 252"/>
                <a:gd name="T63" fmla="*/ 2147483646 h 104"/>
                <a:gd name="T64" fmla="*/ 2147483646 w 252"/>
                <a:gd name="T65" fmla="*/ 2147483646 h 104"/>
                <a:gd name="T66" fmla="*/ 2147483646 w 252"/>
                <a:gd name="T67" fmla="*/ 2147483646 h 104"/>
                <a:gd name="T68" fmla="*/ 2147483646 w 252"/>
                <a:gd name="T69" fmla="*/ 2147483646 h 104"/>
                <a:gd name="T70" fmla="*/ 2147483646 w 252"/>
                <a:gd name="T71" fmla="*/ 2147483646 h 104"/>
                <a:gd name="T72" fmla="*/ 2147483646 w 252"/>
                <a:gd name="T73" fmla="*/ 2147483646 h 104"/>
                <a:gd name="T74" fmla="*/ 2147483646 w 252"/>
                <a:gd name="T75" fmla="*/ 2147483646 h 104"/>
                <a:gd name="T76" fmla="*/ 2147483646 w 252"/>
                <a:gd name="T77" fmla="*/ 2147483646 h 104"/>
                <a:gd name="T78" fmla="*/ 2147483646 w 252"/>
                <a:gd name="T79" fmla="*/ 2147483646 h 104"/>
                <a:gd name="T80" fmla="*/ 2147483646 w 252"/>
                <a:gd name="T81" fmla="*/ 2147483646 h 104"/>
                <a:gd name="T82" fmla="*/ 2147483646 w 252"/>
                <a:gd name="T83" fmla="*/ 2147483646 h 104"/>
                <a:gd name="T84" fmla="*/ 2147483646 w 252"/>
                <a:gd name="T85" fmla="*/ 2147483646 h 104"/>
                <a:gd name="T86" fmla="*/ 2147483646 w 252"/>
                <a:gd name="T87" fmla="*/ 2147483646 h 104"/>
                <a:gd name="T88" fmla="*/ 2147483646 w 252"/>
                <a:gd name="T89" fmla="*/ 2147483646 h 104"/>
                <a:gd name="T90" fmla="*/ 2147483646 w 252"/>
                <a:gd name="T91" fmla="*/ 2147483646 h 104"/>
                <a:gd name="T92" fmla="*/ 2147483646 w 252"/>
                <a:gd name="T93" fmla="*/ 2147483646 h 104"/>
                <a:gd name="T94" fmla="*/ 2147483646 w 252"/>
                <a:gd name="T95" fmla="*/ 2147483646 h 104"/>
                <a:gd name="T96" fmla="*/ 2147483646 w 252"/>
                <a:gd name="T97" fmla="*/ 2147483646 h 104"/>
                <a:gd name="T98" fmla="*/ 2147483646 w 252"/>
                <a:gd name="T99" fmla="*/ 2147483646 h 104"/>
                <a:gd name="T100" fmla="*/ 2147483646 w 252"/>
                <a:gd name="T101" fmla="*/ 2147483646 h 104"/>
                <a:gd name="T102" fmla="*/ 2147483646 w 252"/>
                <a:gd name="T103" fmla="*/ 2147483646 h 104"/>
                <a:gd name="T104" fmla="*/ 2147483646 w 252"/>
                <a:gd name="T105" fmla="*/ 2147483646 h 104"/>
                <a:gd name="T106" fmla="*/ 2147483646 w 252"/>
                <a:gd name="T107" fmla="*/ 2147483646 h 104"/>
                <a:gd name="T108" fmla="*/ 2147483646 w 252"/>
                <a:gd name="T109" fmla="*/ 2147483646 h 104"/>
                <a:gd name="T110" fmla="*/ 2147483646 w 252"/>
                <a:gd name="T111" fmla="*/ 2147483646 h 104"/>
                <a:gd name="T112" fmla="*/ 2147483646 w 252"/>
                <a:gd name="T113" fmla="*/ 2147483646 h 104"/>
                <a:gd name="T114" fmla="*/ 2147483646 w 252"/>
                <a:gd name="T115" fmla="*/ 2147483646 h 104"/>
                <a:gd name="T116" fmla="*/ 2147483646 w 252"/>
                <a:gd name="T117" fmla="*/ 2147483646 h 104"/>
                <a:gd name="T118" fmla="*/ 2147483646 w 252"/>
                <a:gd name="T119" fmla="*/ 2147483646 h 104"/>
                <a:gd name="T120" fmla="*/ 2147483646 w 252"/>
                <a:gd name="T121" fmla="*/ 2147483646 h 1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2"/>
                <a:gd name="T184" fmla="*/ 0 h 104"/>
                <a:gd name="T185" fmla="*/ 252 w 252"/>
                <a:gd name="T186" fmla="*/ 104 h 10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2" h="104">
                  <a:moveTo>
                    <a:pt x="168" y="96"/>
                  </a:moveTo>
                  <a:lnTo>
                    <a:pt x="164" y="96"/>
                  </a:lnTo>
                  <a:lnTo>
                    <a:pt x="160" y="92"/>
                  </a:lnTo>
                  <a:lnTo>
                    <a:pt x="164" y="88"/>
                  </a:lnTo>
                  <a:lnTo>
                    <a:pt x="160" y="88"/>
                  </a:lnTo>
                  <a:lnTo>
                    <a:pt x="152" y="88"/>
                  </a:lnTo>
                  <a:lnTo>
                    <a:pt x="152" y="84"/>
                  </a:lnTo>
                  <a:lnTo>
                    <a:pt x="148" y="84"/>
                  </a:lnTo>
                  <a:lnTo>
                    <a:pt x="148" y="80"/>
                  </a:lnTo>
                  <a:lnTo>
                    <a:pt x="144" y="80"/>
                  </a:lnTo>
                  <a:lnTo>
                    <a:pt x="136" y="80"/>
                  </a:lnTo>
                  <a:lnTo>
                    <a:pt x="136" y="84"/>
                  </a:lnTo>
                  <a:lnTo>
                    <a:pt x="132" y="84"/>
                  </a:lnTo>
                  <a:lnTo>
                    <a:pt x="128" y="80"/>
                  </a:lnTo>
                  <a:lnTo>
                    <a:pt x="124" y="84"/>
                  </a:lnTo>
                  <a:lnTo>
                    <a:pt x="120" y="84"/>
                  </a:lnTo>
                  <a:lnTo>
                    <a:pt x="112" y="84"/>
                  </a:lnTo>
                  <a:lnTo>
                    <a:pt x="108" y="84"/>
                  </a:lnTo>
                  <a:lnTo>
                    <a:pt x="104" y="80"/>
                  </a:lnTo>
                  <a:lnTo>
                    <a:pt x="108" y="76"/>
                  </a:lnTo>
                  <a:lnTo>
                    <a:pt x="112" y="76"/>
                  </a:lnTo>
                  <a:lnTo>
                    <a:pt x="112" y="72"/>
                  </a:lnTo>
                  <a:lnTo>
                    <a:pt x="116" y="76"/>
                  </a:lnTo>
                  <a:lnTo>
                    <a:pt x="124" y="76"/>
                  </a:lnTo>
                  <a:lnTo>
                    <a:pt x="128" y="80"/>
                  </a:lnTo>
                  <a:lnTo>
                    <a:pt x="128" y="76"/>
                  </a:lnTo>
                  <a:lnTo>
                    <a:pt x="132" y="76"/>
                  </a:lnTo>
                  <a:lnTo>
                    <a:pt x="136" y="76"/>
                  </a:lnTo>
                  <a:lnTo>
                    <a:pt x="136" y="72"/>
                  </a:lnTo>
                  <a:lnTo>
                    <a:pt x="140" y="72"/>
                  </a:lnTo>
                  <a:lnTo>
                    <a:pt x="144" y="72"/>
                  </a:lnTo>
                  <a:lnTo>
                    <a:pt x="140" y="68"/>
                  </a:lnTo>
                  <a:lnTo>
                    <a:pt x="136" y="68"/>
                  </a:lnTo>
                  <a:lnTo>
                    <a:pt x="140" y="68"/>
                  </a:lnTo>
                  <a:lnTo>
                    <a:pt x="144" y="64"/>
                  </a:lnTo>
                  <a:lnTo>
                    <a:pt x="148" y="64"/>
                  </a:lnTo>
                  <a:lnTo>
                    <a:pt x="148" y="60"/>
                  </a:lnTo>
                  <a:lnTo>
                    <a:pt x="152" y="60"/>
                  </a:lnTo>
                  <a:lnTo>
                    <a:pt x="156" y="56"/>
                  </a:lnTo>
                  <a:lnTo>
                    <a:pt x="152" y="56"/>
                  </a:lnTo>
                  <a:lnTo>
                    <a:pt x="152" y="52"/>
                  </a:lnTo>
                  <a:lnTo>
                    <a:pt x="148" y="52"/>
                  </a:lnTo>
                  <a:lnTo>
                    <a:pt x="148" y="48"/>
                  </a:lnTo>
                  <a:lnTo>
                    <a:pt x="144" y="48"/>
                  </a:lnTo>
                  <a:lnTo>
                    <a:pt x="140" y="48"/>
                  </a:lnTo>
                  <a:lnTo>
                    <a:pt x="136" y="44"/>
                  </a:lnTo>
                  <a:lnTo>
                    <a:pt x="132" y="44"/>
                  </a:lnTo>
                  <a:lnTo>
                    <a:pt x="128" y="44"/>
                  </a:lnTo>
                  <a:lnTo>
                    <a:pt x="124" y="44"/>
                  </a:lnTo>
                  <a:lnTo>
                    <a:pt x="116" y="44"/>
                  </a:lnTo>
                  <a:lnTo>
                    <a:pt x="120" y="44"/>
                  </a:lnTo>
                  <a:lnTo>
                    <a:pt x="124" y="40"/>
                  </a:lnTo>
                  <a:lnTo>
                    <a:pt x="128" y="40"/>
                  </a:lnTo>
                  <a:lnTo>
                    <a:pt x="120" y="40"/>
                  </a:lnTo>
                  <a:lnTo>
                    <a:pt x="116" y="36"/>
                  </a:lnTo>
                  <a:lnTo>
                    <a:pt x="112" y="36"/>
                  </a:lnTo>
                  <a:lnTo>
                    <a:pt x="108" y="36"/>
                  </a:lnTo>
                  <a:lnTo>
                    <a:pt x="108" y="32"/>
                  </a:lnTo>
                  <a:lnTo>
                    <a:pt x="104" y="32"/>
                  </a:lnTo>
                  <a:lnTo>
                    <a:pt x="100" y="32"/>
                  </a:lnTo>
                  <a:lnTo>
                    <a:pt x="96" y="28"/>
                  </a:lnTo>
                  <a:lnTo>
                    <a:pt x="92" y="28"/>
                  </a:lnTo>
                  <a:lnTo>
                    <a:pt x="84" y="28"/>
                  </a:lnTo>
                  <a:lnTo>
                    <a:pt x="88" y="28"/>
                  </a:lnTo>
                  <a:lnTo>
                    <a:pt x="96" y="32"/>
                  </a:lnTo>
                  <a:lnTo>
                    <a:pt x="100" y="32"/>
                  </a:lnTo>
                  <a:lnTo>
                    <a:pt x="100" y="36"/>
                  </a:lnTo>
                  <a:lnTo>
                    <a:pt x="96" y="36"/>
                  </a:lnTo>
                  <a:lnTo>
                    <a:pt x="92" y="36"/>
                  </a:lnTo>
                  <a:lnTo>
                    <a:pt x="88" y="36"/>
                  </a:lnTo>
                  <a:lnTo>
                    <a:pt x="88" y="32"/>
                  </a:lnTo>
                  <a:lnTo>
                    <a:pt x="80" y="32"/>
                  </a:lnTo>
                  <a:lnTo>
                    <a:pt x="80" y="36"/>
                  </a:lnTo>
                  <a:lnTo>
                    <a:pt x="76" y="36"/>
                  </a:lnTo>
                  <a:lnTo>
                    <a:pt x="72" y="36"/>
                  </a:lnTo>
                  <a:lnTo>
                    <a:pt x="68" y="36"/>
                  </a:lnTo>
                  <a:lnTo>
                    <a:pt x="64" y="36"/>
                  </a:lnTo>
                  <a:lnTo>
                    <a:pt x="60" y="36"/>
                  </a:lnTo>
                  <a:lnTo>
                    <a:pt x="52" y="32"/>
                  </a:lnTo>
                  <a:lnTo>
                    <a:pt x="48" y="32"/>
                  </a:lnTo>
                  <a:lnTo>
                    <a:pt x="40" y="32"/>
                  </a:lnTo>
                  <a:lnTo>
                    <a:pt x="36" y="32"/>
                  </a:lnTo>
                  <a:lnTo>
                    <a:pt x="32" y="32"/>
                  </a:lnTo>
                  <a:lnTo>
                    <a:pt x="32" y="28"/>
                  </a:lnTo>
                  <a:lnTo>
                    <a:pt x="28" y="28"/>
                  </a:lnTo>
                  <a:lnTo>
                    <a:pt x="28" y="32"/>
                  </a:lnTo>
                  <a:lnTo>
                    <a:pt x="24" y="32"/>
                  </a:lnTo>
                  <a:lnTo>
                    <a:pt x="20" y="32"/>
                  </a:lnTo>
                  <a:lnTo>
                    <a:pt x="16" y="32"/>
                  </a:lnTo>
                  <a:lnTo>
                    <a:pt x="12" y="28"/>
                  </a:lnTo>
                  <a:lnTo>
                    <a:pt x="8" y="28"/>
                  </a:lnTo>
                  <a:lnTo>
                    <a:pt x="8" y="24"/>
                  </a:lnTo>
                  <a:lnTo>
                    <a:pt x="12" y="24"/>
                  </a:lnTo>
                  <a:lnTo>
                    <a:pt x="16" y="24"/>
                  </a:lnTo>
                  <a:lnTo>
                    <a:pt x="20" y="28"/>
                  </a:lnTo>
                  <a:lnTo>
                    <a:pt x="24" y="28"/>
                  </a:lnTo>
                  <a:lnTo>
                    <a:pt x="28" y="24"/>
                  </a:lnTo>
                  <a:lnTo>
                    <a:pt x="24" y="24"/>
                  </a:lnTo>
                  <a:lnTo>
                    <a:pt x="20" y="24"/>
                  </a:lnTo>
                  <a:lnTo>
                    <a:pt x="16" y="24"/>
                  </a:lnTo>
                  <a:lnTo>
                    <a:pt x="12" y="20"/>
                  </a:lnTo>
                  <a:lnTo>
                    <a:pt x="8" y="20"/>
                  </a:lnTo>
                  <a:lnTo>
                    <a:pt x="0" y="20"/>
                  </a:lnTo>
                  <a:lnTo>
                    <a:pt x="4" y="20"/>
                  </a:lnTo>
                  <a:lnTo>
                    <a:pt x="4" y="16"/>
                  </a:lnTo>
                  <a:lnTo>
                    <a:pt x="8" y="16"/>
                  </a:lnTo>
                  <a:lnTo>
                    <a:pt x="4" y="12"/>
                  </a:lnTo>
                  <a:lnTo>
                    <a:pt x="8" y="8"/>
                  </a:lnTo>
                  <a:lnTo>
                    <a:pt x="12" y="4"/>
                  </a:lnTo>
                  <a:lnTo>
                    <a:pt x="16" y="4"/>
                  </a:lnTo>
                  <a:lnTo>
                    <a:pt x="20" y="4"/>
                  </a:lnTo>
                  <a:lnTo>
                    <a:pt x="24" y="4"/>
                  </a:lnTo>
                  <a:lnTo>
                    <a:pt x="24" y="0"/>
                  </a:lnTo>
                  <a:lnTo>
                    <a:pt x="28" y="0"/>
                  </a:lnTo>
                  <a:lnTo>
                    <a:pt x="36" y="0"/>
                  </a:lnTo>
                  <a:lnTo>
                    <a:pt x="40" y="0"/>
                  </a:lnTo>
                  <a:lnTo>
                    <a:pt x="44" y="0"/>
                  </a:lnTo>
                  <a:lnTo>
                    <a:pt x="40" y="4"/>
                  </a:lnTo>
                  <a:lnTo>
                    <a:pt x="36" y="4"/>
                  </a:lnTo>
                  <a:lnTo>
                    <a:pt x="32" y="8"/>
                  </a:lnTo>
                  <a:lnTo>
                    <a:pt x="28" y="8"/>
                  </a:lnTo>
                  <a:lnTo>
                    <a:pt x="28" y="12"/>
                  </a:lnTo>
                  <a:lnTo>
                    <a:pt x="36" y="12"/>
                  </a:lnTo>
                  <a:lnTo>
                    <a:pt x="32" y="16"/>
                  </a:lnTo>
                  <a:lnTo>
                    <a:pt x="36" y="20"/>
                  </a:lnTo>
                  <a:lnTo>
                    <a:pt x="44" y="20"/>
                  </a:lnTo>
                  <a:lnTo>
                    <a:pt x="44" y="24"/>
                  </a:lnTo>
                  <a:lnTo>
                    <a:pt x="36" y="24"/>
                  </a:lnTo>
                  <a:lnTo>
                    <a:pt x="40" y="24"/>
                  </a:lnTo>
                  <a:lnTo>
                    <a:pt x="48" y="24"/>
                  </a:lnTo>
                  <a:lnTo>
                    <a:pt x="48" y="20"/>
                  </a:lnTo>
                  <a:lnTo>
                    <a:pt x="44" y="20"/>
                  </a:lnTo>
                  <a:lnTo>
                    <a:pt x="40" y="16"/>
                  </a:lnTo>
                  <a:lnTo>
                    <a:pt x="44" y="16"/>
                  </a:lnTo>
                  <a:lnTo>
                    <a:pt x="48" y="16"/>
                  </a:lnTo>
                  <a:lnTo>
                    <a:pt x="52" y="16"/>
                  </a:lnTo>
                  <a:lnTo>
                    <a:pt x="48" y="12"/>
                  </a:lnTo>
                  <a:lnTo>
                    <a:pt x="44" y="12"/>
                  </a:lnTo>
                  <a:lnTo>
                    <a:pt x="40" y="12"/>
                  </a:lnTo>
                  <a:lnTo>
                    <a:pt x="40" y="8"/>
                  </a:lnTo>
                  <a:lnTo>
                    <a:pt x="44" y="8"/>
                  </a:lnTo>
                  <a:lnTo>
                    <a:pt x="48" y="8"/>
                  </a:lnTo>
                  <a:lnTo>
                    <a:pt x="56" y="8"/>
                  </a:lnTo>
                  <a:lnTo>
                    <a:pt x="52" y="8"/>
                  </a:lnTo>
                  <a:lnTo>
                    <a:pt x="48" y="4"/>
                  </a:lnTo>
                  <a:lnTo>
                    <a:pt x="56" y="4"/>
                  </a:lnTo>
                  <a:lnTo>
                    <a:pt x="60" y="4"/>
                  </a:lnTo>
                  <a:lnTo>
                    <a:pt x="64" y="0"/>
                  </a:lnTo>
                  <a:lnTo>
                    <a:pt x="68" y="0"/>
                  </a:lnTo>
                  <a:lnTo>
                    <a:pt x="72" y="0"/>
                  </a:lnTo>
                  <a:lnTo>
                    <a:pt x="76" y="4"/>
                  </a:lnTo>
                  <a:lnTo>
                    <a:pt x="84" y="8"/>
                  </a:lnTo>
                  <a:lnTo>
                    <a:pt x="80" y="12"/>
                  </a:lnTo>
                  <a:lnTo>
                    <a:pt x="80" y="16"/>
                  </a:lnTo>
                  <a:lnTo>
                    <a:pt x="84" y="16"/>
                  </a:lnTo>
                  <a:lnTo>
                    <a:pt x="88" y="16"/>
                  </a:lnTo>
                  <a:lnTo>
                    <a:pt x="92" y="12"/>
                  </a:lnTo>
                  <a:lnTo>
                    <a:pt x="96" y="16"/>
                  </a:lnTo>
                  <a:lnTo>
                    <a:pt x="100" y="20"/>
                  </a:lnTo>
                  <a:lnTo>
                    <a:pt x="100" y="16"/>
                  </a:lnTo>
                  <a:lnTo>
                    <a:pt x="100" y="12"/>
                  </a:lnTo>
                  <a:lnTo>
                    <a:pt x="104" y="12"/>
                  </a:lnTo>
                  <a:lnTo>
                    <a:pt x="108" y="12"/>
                  </a:lnTo>
                  <a:lnTo>
                    <a:pt x="112" y="12"/>
                  </a:lnTo>
                  <a:lnTo>
                    <a:pt x="116" y="12"/>
                  </a:lnTo>
                  <a:lnTo>
                    <a:pt x="120" y="12"/>
                  </a:lnTo>
                  <a:lnTo>
                    <a:pt x="124" y="12"/>
                  </a:lnTo>
                  <a:lnTo>
                    <a:pt x="128" y="12"/>
                  </a:lnTo>
                  <a:lnTo>
                    <a:pt x="132" y="16"/>
                  </a:lnTo>
                  <a:lnTo>
                    <a:pt x="136" y="16"/>
                  </a:lnTo>
                  <a:lnTo>
                    <a:pt x="132" y="20"/>
                  </a:lnTo>
                  <a:lnTo>
                    <a:pt x="128" y="20"/>
                  </a:lnTo>
                  <a:lnTo>
                    <a:pt x="132" y="20"/>
                  </a:lnTo>
                  <a:lnTo>
                    <a:pt x="136" y="20"/>
                  </a:lnTo>
                  <a:lnTo>
                    <a:pt x="140" y="20"/>
                  </a:lnTo>
                  <a:lnTo>
                    <a:pt x="144" y="20"/>
                  </a:lnTo>
                  <a:lnTo>
                    <a:pt x="144" y="24"/>
                  </a:lnTo>
                  <a:lnTo>
                    <a:pt x="148" y="24"/>
                  </a:lnTo>
                  <a:lnTo>
                    <a:pt x="152" y="20"/>
                  </a:lnTo>
                  <a:lnTo>
                    <a:pt x="160" y="20"/>
                  </a:lnTo>
                  <a:lnTo>
                    <a:pt x="164" y="24"/>
                  </a:lnTo>
                  <a:lnTo>
                    <a:pt x="160" y="24"/>
                  </a:lnTo>
                  <a:lnTo>
                    <a:pt x="160" y="28"/>
                  </a:lnTo>
                  <a:lnTo>
                    <a:pt x="164" y="28"/>
                  </a:lnTo>
                  <a:lnTo>
                    <a:pt x="164" y="24"/>
                  </a:lnTo>
                  <a:lnTo>
                    <a:pt x="168" y="24"/>
                  </a:lnTo>
                  <a:lnTo>
                    <a:pt x="168" y="28"/>
                  </a:lnTo>
                  <a:lnTo>
                    <a:pt x="172" y="28"/>
                  </a:lnTo>
                  <a:lnTo>
                    <a:pt x="176" y="28"/>
                  </a:lnTo>
                  <a:lnTo>
                    <a:pt x="184" y="28"/>
                  </a:lnTo>
                  <a:lnTo>
                    <a:pt x="188" y="28"/>
                  </a:lnTo>
                  <a:lnTo>
                    <a:pt x="188" y="32"/>
                  </a:lnTo>
                  <a:lnTo>
                    <a:pt x="184" y="32"/>
                  </a:lnTo>
                  <a:lnTo>
                    <a:pt x="176" y="32"/>
                  </a:lnTo>
                  <a:lnTo>
                    <a:pt x="180" y="36"/>
                  </a:lnTo>
                  <a:lnTo>
                    <a:pt x="184" y="32"/>
                  </a:lnTo>
                  <a:lnTo>
                    <a:pt x="188" y="32"/>
                  </a:lnTo>
                  <a:lnTo>
                    <a:pt x="192" y="32"/>
                  </a:lnTo>
                  <a:lnTo>
                    <a:pt x="196" y="32"/>
                  </a:lnTo>
                  <a:lnTo>
                    <a:pt x="200" y="36"/>
                  </a:lnTo>
                  <a:lnTo>
                    <a:pt x="196" y="36"/>
                  </a:lnTo>
                  <a:lnTo>
                    <a:pt x="192" y="36"/>
                  </a:lnTo>
                  <a:lnTo>
                    <a:pt x="188" y="36"/>
                  </a:lnTo>
                  <a:lnTo>
                    <a:pt x="192" y="40"/>
                  </a:lnTo>
                  <a:lnTo>
                    <a:pt x="196" y="40"/>
                  </a:lnTo>
                  <a:lnTo>
                    <a:pt x="200" y="40"/>
                  </a:lnTo>
                  <a:lnTo>
                    <a:pt x="204" y="40"/>
                  </a:lnTo>
                  <a:lnTo>
                    <a:pt x="200" y="40"/>
                  </a:lnTo>
                  <a:lnTo>
                    <a:pt x="196" y="40"/>
                  </a:lnTo>
                  <a:lnTo>
                    <a:pt x="192" y="40"/>
                  </a:lnTo>
                  <a:lnTo>
                    <a:pt x="188" y="40"/>
                  </a:lnTo>
                  <a:lnTo>
                    <a:pt x="192" y="44"/>
                  </a:lnTo>
                  <a:lnTo>
                    <a:pt x="184" y="44"/>
                  </a:lnTo>
                  <a:lnTo>
                    <a:pt x="188" y="44"/>
                  </a:lnTo>
                  <a:lnTo>
                    <a:pt x="188" y="48"/>
                  </a:lnTo>
                  <a:lnTo>
                    <a:pt x="196" y="48"/>
                  </a:lnTo>
                  <a:lnTo>
                    <a:pt x="200" y="48"/>
                  </a:lnTo>
                  <a:lnTo>
                    <a:pt x="200" y="52"/>
                  </a:lnTo>
                  <a:lnTo>
                    <a:pt x="204" y="52"/>
                  </a:lnTo>
                  <a:lnTo>
                    <a:pt x="208" y="52"/>
                  </a:lnTo>
                  <a:lnTo>
                    <a:pt x="212" y="52"/>
                  </a:lnTo>
                  <a:lnTo>
                    <a:pt x="216" y="52"/>
                  </a:lnTo>
                  <a:lnTo>
                    <a:pt x="220" y="52"/>
                  </a:lnTo>
                  <a:lnTo>
                    <a:pt x="224" y="56"/>
                  </a:lnTo>
                  <a:lnTo>
                    <a:pt x="228" y="56"/>
                  </a:lnTo>
                  <a:lnTo>
                    <a:pt x="224" y="56"/>
                  </a:lnTo>
                  <a:lnTo>
                    <a:pt x="220" y="56"/>
                  </a:lnTo>
                  <a:lnTo>
                    <a:pt x="220" y="60"/>
                  </a:lnTo>
                  <a:lnTo>
                    <a:pt x="224" y="60"/>
                  </a:lnTo>
                  <a:lnTo>
                    <a:pt x="228" y="60"/>
                  </a:lnTo>
                  <a:lnTo>
                    <a:pt x="232" y="60"/>
                  </a:lnTo>
                  <a:lnTo>
                    <a:pt x="236" y="60"/>
                  </a:lnTo>
                  <a:lnTo>
                    <a:pt x="232" y="60"/>
                  </a:lnTo>
                  <a:lnTo>
                    <a:pt x="236" y="60"/>
                  </a:lnTo>
                  <a:lnTo>
                    <a:pt x="240" y="60"/>
                  </a:lnTo>
                  <a:lnTo>
                    <a:pt x="244" y="60"/>
                  </a:lnTo>
                  <a:lnTo>
                    <a:pt x="248" y="64"/>
                  </a:lnTo>
                  <a:lnTo>
                    <a:pt x="252" y="64"/>
                  </a:lnTo>
                  <a:lnTo>
                    <a:pt x="248" y="64"/>
                  </a:lnTo>
                  <a:lnTo>
                    <a:pt x="244" y="64"/>
                  </a:lnTo>
                  <a:lnTo>
                    <a:pt x="240" y="64"/>
                  </a:lnTo>
                  <a:lnTo>
                    <a:pt x="236" y="64"/>
                  </a:lnTo>
                  <a:lnTo>
                    <a:pt x="240" y="68"/>
                  </a:lnTo>
                  <a:lnTo>
                    <a:pt x="244" y="68"/>
                  </a:lnTo>
                  <a:lnTo>
                    <a:pt x="240" y="72"/>
                  </a:lnTo>
                  <a:lnTo>
                    <a:pt x="236" y="72"/>
                  </a:lnTo>
                  <a:lnTo>
                    <a:pt x="232" y="68"/>
                  </a:lnTo>
                  <a:lnTo>
                    <a:pt x="232" y="72"/>
                  </a:lnTo>
                  <a:lnTo>
                    <a:pt x="232" y="76"/>
                  </a:lnTo>
                  <a:lnTo>
                    <a:pt x="228" y="76"/>
                  </a:lnTo>
                  <a:lnTo>
                    <a:pt x="224" y="76"/>
                  </a:lnTo>
                  <a:lnTo>
                    <a:pt x="224" y="72"/>
                  </a:lnTo>
                  <a:lnTo>
                    <a:pt x="220" y="76"/>
                  </a:lnTo>
                  <a:lnTo>
                    <a:pt x="216" y="72"/>
                  </a:lnTo>
                  <a:lnTo>
                    <a:pt x="216" y="68"/>
                  </a:lnTo>
                  <a:lnTo>
                    <a:pt x="212" y="68"/>
                  </a:lnTo>
                  <a:lnTo>
                    <a:pt x="208" y="68"/>
                  </a:lnTo>
                  <a:lnTo>
                    <a:pt x="204" y="64"/>
                  </a:lnTo>
                  <a:lnTo>
                    <a:pt x="200" y="64"/>
                  </a:lnTo>
                  <a:lnTo>
                    <a:pt x="196" y="64"/>
                  </a:lnTo>
                  <a:lnTo>
                    <a:pt x="192" y="64"/>
                  </a:lnTo>
                  <a:lnTo>
                    <a:pt x="196" y="68"/>
                  </a:lnTo>
                  <a:lnTo>
                    <a:pt x="200" y="68"/>
                  </a:lnTo>
                  <a:lnTo>
                    <a:pt x="196" y="68"/>
                  </a:lnTo>
                  <a:lnTo>
                    <a:pt x="192" y="68"/>
                  </a:lnTo>
                  <a:lnTo>
                    <a:pt x="188" y="68"/>
                  </a:lnTo>
                  <a:lnTo>
                    <a:pt x="192" y="72"/>
                  </a:lnTo>
                  <a:lnTo>
                    <a:pt x="196" y="72"/>
                  </a:lnTo>
                  <a:lnTo>
                    <a:pt x="200" y="76"/>
                  </a:lnTo>
                  <a:lnTo>
                    <a:pt x="204" y="80"/>
                  </a:lnTo>
                  <a:lnTo>
                    <a:pt x="208" y="80"/>
                  </a:lnTo>
                  <a:lnTo>
                    <a:pt x="212" y="80"/>
                  </a:lnTo>
                  <a:lnTo>
                    <a:pt x="216" y="84"/>
                  </a:lnTo>
                  <a:lnTo>
                    <a:pt x="212" y="84"/>
                  </a:lnTo>
                  <a:lnTo>
                    <a:pt x="216" y="84"/>
                  </a:lnTo>
                  <a:lnTo>
                    <a:pt x="220" y="88"/>
                  </a:lnTo>
                  <a:lnTo>
                    <a:pt x="224" y="92"/>
                  </a:lnTo>
                  <a:lnTo>
                    <a:pt x="216" y="88"/>
                  </a:lnTo>
                  <a:lnTo>
                    <a:pt x="220" y="96"/>
                  </a:lnTo>
                  <a:lnTo>
                    <a:pt x="216" y="96"/>
                  </a:lnTo>
                  <a:lnTo>
                    <a:pt x="220" y="100"/>
                  </a:lnTo>
                  <a:lnTo>
                    <a:pt x="216" y="100"/>
                  </a:lnTo>
                  <a:lnTo>
                    <a:pt x="216" y="96"/>
                  </a:lnTo>
                  <a:lnTo>
                    <a:pt x="212" y="96"/>
                  </a:lnTo>
                  <a:lnTo>
                    <a:pt x="208" y="96"/>
                  </a:lnTo>
                  <a:lnTo>
                    <a:pt x="204" y="92"/>
                  </a:lnTo>
                  <a:lnTo>
                    <a:pt x="200" y="92"/>
                  </a:lnTo>
                  <a:lnTo>
                    <a:pt x="196" y="92"/>
                  </a:lnTo>
                  <a:lnTo>
                    <a:pt x="192" y="88"/>
                  </a:lnTo>
                  <a:lnTo>
                    <a:pt x="196" y="92"/>
                  </a:lnTo>
                  <a:lnTo>
                    <a:pt x="188" y="88"/>
                  </a:lnTo>
                  <a:lnTo>
                    <a:pt x="184" y="88"/>
                  </a:lnTo>
                  <a:lnTo>
                    <a:pt x="188" y="92"/>
                  </a:lnTo>
                  <a:lnTo>
                    <a:pt x="192" y="92"/>
                  </a:lnTo>
                  <a:lnTo>
                    <a:pt x="196" y="96"/>
                  </a:lnTo>
                  <a:lnTo>
                    <a:pt x="204" y="100"/>
                  </a:lnTo>
                  <a:lnTo>
                    <a:pt x="208" y="104"/>
                  </a:lnTo>
                  <a:lnTo>
                    <a:pt x="204" y="104"/>
                  </a:lnTo>
                  <a:lnTo>
                    <a:pt x="196" y="104"/>
                  </a:lnTo>
                  <a:lnTo>
                    <a:pt x="192" y="100"/>
                  </a:lnTo>
                  <a:lnTo>
                    <a:pt x="184" y="100"/>
                  </a:lnTo>
                  <a:lnTo>
                    <a:pt x="180" y="100"/>
                  </a:lnTo>
                  <a:lnTo>
                    <a:pt x="180" y="96"/>
                  </a:lnTo>
                  <a:lnTo>
                    <a:pt x="172" y="96"/>
                  </a:lnTo>
                  <a:lnTo>
                    <a:pt x="168" y="96"/>
                  </a:lnTo>
                </a:path>
              </a:pathLst>
            </a:custGeom>
            <a:solidFill>
              <a:srgbClr val="CCFFFF"/>
            </a:solidFill>
            <a:ln w="6350">
              <a:solidFill>
                <a:srgbClr val="CCFFFF"/>
              </a:solidFill>
              <a:prstDash val="solid"/>
              <a:round/>
              <a:headEnd/>
              <a:tailEnd/>
            </a:ln>
          </p:spPr>
          <p:txBody>
            <a:bodyPr/>
            <a:lstStyle/>
            <a:p>
              <a:endParaRPr lang="it-IT"/>
            </a:p>
          </p:txBody>
        </p:sp>
        <p:sp>
          <p:nvSpPr>
            <p:cNvPr id="23735" name="Freeform 180">
              <a:extLst>
                <a:ext uri="{FF2B5EF4-FFF2-40B4-BE49-F238E27FC236}">
                  <a16:creationId xmlns:a16="http://schemas.microsoft.com/office/drawing/2014/main" id="{BFCC8F05-93D4-65D9-7173-9C8A2B2BC10F}"/>
                </a:ext>
              </a:extLst>
            </p:cNvPr>
            <p:cNvSpPr>
              <a:spLocks/>
            </p:cNvSpPr>
            <p:nvPr/>
          </p:nvSpPr>
          <p:spPr bwMode="auto">
            <a:xfrm>
              <a:off x="1253" y="1091"/>
              <a:ext cx="299" cy="112"/>
            </a:xfrm>
            <a:custGeom>
              <a:avLst/>
              <a:gdLst>
                <a:gd name="T0" fmla="*/ 2147483646 w 156"/>
                <a:gd name="T1" fmla="*/ 2147483646 h 44"/>
                <a:gd name="T2" fmla="*/ 2147483646 w 156"/>
                <a:gd name="T3" fmla="*/ 2147483646 h 44"/>
                <a:gd name="T4" fmla="*/ 2147483646 w 156"/>
                <a:gd name="T5" fmla="*/ 2147483646 h 44"/>
                <a:gd name="T6" fmla="*/ 2147483646 w 156"/>
                <a:gd name="T7" fmla="*/ 2147483646 h 44"/>
                <a:gd name="T8" fmla="*/ 2147483646 w 156"/>
                <a:gd name="T9" fmla="*/ 2147483646 h 44"/>
                <a:gd name="T10" fmla="*/ 2147483646 w 156"/>
                <a:gd name="T11" fmla="*/ 2147483646 h 44"/>
                <a:gd name="T12" fmla="*/ 2147483646 w 156"/>
                <a:gd name="T13" fmla="*/ 2147483646 h 44"/>
                <a:gd name="T14" fmla="*/ 2147483646 w 156"/>
                <a:gd name="T15" fmla="*/ 2147483646 h 44"/>
                <a:gd name="T16" fmla="*/ 2147483646 w 156"/>
                <a:gd name="T17" fmla="*/ 2147483646 h 44"/>
                <a:gd name="T18" fmla="*/ 2147483646 w 156"/>
                <a:gd name="T19" fmla="*/ 2147483646 h 44"/>
                <a:gd name="T20" fmla="*/ 2147483646 w 156"/>
                <a:gd name="T21" fmla="*/ 2147483646 h 44"/>
                <a:gd name="T22" fmla="*/ 2147483646 w 156"/>
                <a:gd name="T23" fmla="*/ 2147483646 h 44"/>
                <a:gd name="T24" fmla="*/ 2147483646 w 156"/>
                <a:gd name="T25" fmla="*/ 2147483646 h 44"/>
                <a:gd name="T26" fmla="*/ 2147483646 w 156"/>
                <a:gd name="T27" fmla="*/ 2147483646 h 44"/>
                <a:gd name="T28" fmla="*/ 2147483646 w 156"/>
                <a:gd name="T29" fmla="*/ 2147483646 h 44"/>
                <a:gd name="T30" fmla="*/ 2147483646 w 156"/>
                <a:gd name="T31" fmla="*/ 2147483646 h 44"/>
                <a:gd name="T32" fmla="*/ 2147483646 w 156"/>
                <a:gd name="T33" fmla="*/ 2147483646 h 44"/>
                <a:gd name="T34" fmla="*/ 2147483646 w 156"/>
                <a:gd name="T35" fmla="*/ 2147483646 h 44"/>
                <a:gd name="T36" fmla="*/ 2147483646 w 156"/>
                <a:gd name="T37" fmla="*/ 2147483646 h 44"/>
                <a:gd name="T38" fmla="*/ 2147483646 w 156"/>
                <a:gd name="T39" fmla="*/ 2147483646 h 44"/>
                <a:gd name="T40" fmla="*/ 2147483646 w 156"/>
                <a:gd name="T41" fmla="*/ 2147483646 h 44"/>
                <a:gd name="T42" fmla="*/ 2147483646 w 156"/>
                <a:gd name="T43" fmla="*/ 2147483646 h 44"/>
                <a:gd name="T44" fmla="*/ 2147483646 w 156"/>
                <a:gd name="T45" fmla="*/ 2147483646 h 44"/>
                <a:gd name="T46" fmla="*/ 2147483646 w 156"/>
                <a:gd name="T47" fmla="*/ 2147483646 h 44"/>
                <a:gd name="T48" fmla="*/ 2147483646 w 156"/>
                <a:gd name="T49" fmla="*/ 2147483646 h 44"/>
                <a:gd name="T50" fmla="*/ 2147483646 w 156"/>
                <a:gd name="T51" fmla="*/ 2147483646 h 44"/>
                <a:gd name="T52" fmla="*/ 2147483646 w 156"/>
                <a:gd name="T53" fmla="*/ 2147483646 h 44"/>
                <a:gd name="T54" fmla="*/ 2147483646 w 156"/>
                <a:gd name="T55" fmla="*/ 2147483646 h 44"/>
                <a:gd name="T56" fmla="*/ 2147483646 w 156"/>
                <a:gd name="T57" fmla="*/ 2147483646 h 44"/>
                <a:gd name="T58" fmla="*/ 2147483646 w 156"/>
                <a:gd name="T59" fmla="*/ 2147483646 h 44"/>
                <a:gd name="T60" fmla="*/ 2147483646 w 156"/>
                <a:gd name="T61" fmla="*/ 2147483646 h 44"/>
                <a:gd name="T62" fmla="*/ 2147483646 w 156"/>
                <a:gd name="T63" fmla="*/ 2147483646 h 44"/>
                <a:gd name="T64" fmla="*/ 2147483646 w 156"/>
                <a:gd name="T65" fmla="*/ 2147483646 h 44"/>
                <a:gd name="T66" fmla="*/ 1619921286 w 156"/>
                <a:gd name="T67" fmla="*/ 2147483646 h 44"/>
                <a:gd name="T68" fmla="*/ 973742563 w 156"/>
                <a:gd name="T69" fmla="*/ 2147483646 h 44"/>
                <a:gd name="T70" fmla="*/ 1619921286 w 156"/>
                <a:gd name="T71" fmla="*/ 2147483646 h 44"/>
                <a:gd name="T72" fmla="*/ 2147483646 w 156"/>
                <a:gd name="T73" fmla="*/ 2147483646 h 44"/>
                <a:gd name="T74" fmla="*/ 2147483646 w 156"/>
                <a:gd name="T75" fmla="*/ 2147483646 h 44"/>
                <a:gd name="T76" fmla="*/ 2147483646 w 156"/>
                <a:gd name="T77" fmla="*/ 2147483646 h 44"/>
                <a:gd name="T78" fmla="*/ 2147483646 w 156"/>
                <a:gd name="T79" fmla="*/ 2147483646 h 44"/>
                <a:gd name="T80" fmla="*/ 2147483646 w 156"/>
                <a:gd name="T81" fmla="*/ 2147483646 h 44"/>
                <a:gd name="T82" fmla="*/ 2147483646 w 156"/>
                <a:gd name="T83" fmla="*/ 2147483646 h 44"/>
                <a:gd name="T84" fmla="*/ 1311109244 w 156"/>
                <a:gd name="T85" fmla="*/ 2147483646 h 44"/>
                <a:gd name="T86" fmla="*/ 337070512 w 156"/>
                <a:gd name="T87" fmla="*/ 2147483646 h 44"/>
                <a:gd name="T88" fmla="*/ 973742563 w 156"/>
                <a:gd name="T89" fmla="*/ 2147483646 h 44"/>
                <a:gd name="T90" fmla="*/ 1957264609 w 156"/>
                <a:gd name="T91" fmla="*/ 2147483646 h 44"/>
                <a:gd name="T92" fmla="*/ 2147483646 w 156"/>
                <a:gd name="T93" fmla="*/ 2147483646 h 44"/>
                <a:gd name="T94" fmla="*/ 1311109244 w 156"/>
                <a:gd name="T95" fmla="*/ 2147483646 h 44"/>
                <a:gd name="T96" fmla="*/ 646051815 w 156"/>
                <a:gd name="T97" fmla="*/ 2147483646 h 44"/>
                <a:gd name="T98" fmla="*/ 0 w 156"/>
                <a:gd name="T99" fmla="*/ 2147483646 h 44"/>
                <a:gd name="T100" fmla="*/ 1311109244 w 156"/>
                <a:gd name="T101" fmla="*/ 2147483646 h 44"/>
                <a:gd name="T102" fmla="*/ 1957264609 w 156"/>
                <a:gd name="T103" fmla="*/ 2147483646 h 44"/>
                <a:gd name="T104" fmla="*/ 2147483646 w 156"/>
                <a:gd name="T105" fmla="*/ 0 h 44"/>
                <a:gd name="T106" fmla="*/ 2147483646 w 156"/>
                <a:gd name="T107" fmla="*/ 2147483646 h 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6"/>
                <a:gd name="T163" fmla="*/ 0 h 44"/>
                <a:gd name="T164" fmla="*/ 156 w 156"/>
                <a:gd name="T165" fmla="*/ 44 h 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6" h="44">
                  <a:moveTo>
                    <a:pt x="40" y="8"/>
                  </a:moveTo>
                  <a:lnTo>
                    <a:pt x="44" y="8"/>
                  </a:lnTo>
                  <a:lnTo>
                    <a:pt x="48" y="4"/>
                  </a:lnTo>
                  <a:lnTo>
                    <a:pt x="52" y="4"/>
                  </a:lnTo>
                  <a:lnTo>
                    <a:pt x="60" y="4"/>
                  </a:lnTo>
                  <a:lnTo>
                    <a:pt x="64" y="8"/>
                  </a:lnTo>
                  <a:lnTo>
                    <a:pt x="64" y="12"/>
                  </a:lnTo>
                  <a:lnTo>
                    <a:pt x="64" y="8"/>
                  </a:lnTo>
                  <a:lnTo>
                    <a:pt x="68" y="8"/>
                  </a:lnTo>
                  <a:lnTo>
                    <a:pt x="72" y="8"/>
                  </a:lnTo>
                  <a:lnTo>
                    <a:pt x="76" y="8"/>
                  </a:lnTo>
                  <a:lnTo>
                    <a:pt x="72" y="4"/>
                  </a:lnTo>
                  <a:lnTo>
                    <a:pt x="80" y="4"/>
                  </a:lnTo>
                  <a:lnTo>
                    <a:pt x="84" y="4"/>
                  </a:lnTo>
                  <a:lnTo>
                    <a:pt x="88" y="8"/>
                  </a:lnTo>
                  <a:lnTo>
                    <a:pt x="92" y="12"/>
                  </a:lnTo>
                  <a:lnTo>
                    <a:pt x="96" y="16"/>
                  </a:lnTo>
                  <a:lnTo>
                    <a:pt x="100" y="12"/>
                  </a:lnTo>
                  <a:lnTo>
                    <a:pt x="92" y="8"/>
                  </a:lnTo>
                  <a:lnTo>
                    <a:pt x="92" y="4"/>
                  </a:lnTo>
                  <a:lnTo>
                    <a:pt x="92" y="0"/>
                  </a:lnTo>
                  <a:lnTo>
                    <a:pt x="100" y="4"/>
                  </a:lnTo>
                  <a:lnTo>
                    <a:pt x="108" y="4"/>
                  </a:lnTo>
                  <a:lnTo>
                    <a:pt x="116" y="4"/>
                  </a:lnTo>
                  <a:lnTo>
                    <a:pt x="116" y="8"/>
                  </a:lnTo>
                  <a:lnTo>
                    <a:pt x="120" y="12"/>
                  </a:lnTo>
                  <a:lnTo>
                    <a:pt x="124" y="16"/>
                  </a:lnTo>
                  <a:lnTo>
                    <a:pt x="124" y="20"/>
                  </a:lnTo>
                  <a:lnTo>
                    <a:pt x="132" y="24"/>
                  </a:lnTo>
                  <a:lnTo>
                    <a:pt x="136" y="24"/>
                  </a:lnTo>
                  <a:lnTo>
                    <a:pt x="144" y="28"/>
                  </a:lnTo>
                  <a:lnTo>
                    <a:pt x="152" y="28"/>
                  </a:lnTo>
                  <a:lnTo>
                    <a:pt x="156" y="28"/>
                  </a:lnTo>
                  <a:lnTo>
                    <a:pt x="156" y="32"/>
                  </a:lnTo>
                  <a:lnTo>
                    <a:pt x="152" y="32"/>
                  </a:lnTo>
                  <a:lnTo>
                    <a:pt x="148" y="32"/>
                  </a:lnTo>
                  <a:lnTo>
                    <a:pt x="144" y="32"/>
                  </a:lnTo>
                  <a:lnTo>
                    <a:pt x="140" y="32"/>
                  </a:lnTo>
                  <a:lnTo>
                    <a:pt x="136" y="32"/>
                  </a:lnTo>
                  <a:lnTo>
                    <a:pt x="136" y="36"/>
                  </a:lnTo>
                  <a:lnTo>
                    <a:pt x="140" y="36"/>
                  </a:lnTo>
                  <a:lnTo>
                    <a:pt x="144" y="36"/>
                  </a:lnTo>
                  <a:lnTo>
                    <a:pt x="148" y="36"/>
                  </a:lnTo>
                  <a:lnTo>
                    <a:pt x="144" y="40"/>
                  </a:lnTo>
                  <a:lnTo>
                    <a:pt x="140" y="40"/>
                  </a:lnTo>
                  <a:lnTo>
                    <a:pt x="136" y="40"/>
                  </a:lnTo>
                  <a:lnTo>
                    <a:pt x="132" y="40"/>
                  </a:lnTo>
                  <a:lnTo>
                    <a:pt x="128" y="40"/>
                  </a:lnTo>
                  <a:lnTo>
                    <a:pt x="120" y="40"/>
                  </a:lnTo>
                  <a:lnTo>
                    <a:pt x="112" y="36"/>
                  </a:lnTo>
                  <a:lnTo>
                    <a:pt x="108" y="36"/>
                  </a:lnTo>
                  <a:lnTo>
                    <a:pt x="104" y="36"/>
                  </a:lnTo>
                  <a:lnTo>
                    <a:pt x="100" y="40"/>
                  </a:lnTo>
                  <a:lnTo>
                    <a:pt x="96" y="40"/>
                  </a:lnTo>
                  <a:lnTo>
                    <a:pt x="88" y="40"/>
                  </a:lnTo>
                  <a:lnTo>
                    <a:pt x="84" y="40"/>
                  </a:lnTo>
                  <a:lnTo>
                    <a:pt x="72" y="40"/>
                  </a:lnTo>
                  <a:lnTo>
                    <a:pt x="68" y="40"/>
                  </a:lnTo>
                  <a:lnTo>
                    <a:pt x="64" y="44"/>
                  </a:lnTo>
                  <a:lnTo>
                    <a:pt x="56" y="44"/>
                  </a:lnTo>
                  <a:lnTo>
                    <a:pt x="52" y="44"/>
                  </a:lnTo>
                  <a:lnTo>
                    <a:pt x="48" y="40"/>
                  </a:lnTo>
                  <a:lnTo>
                    <a:pt x="48" y="36"/>
                  </a:lnTo>
                  <a:lnTo>
                    <a:pt x="44" y="36"/>
                  </a:lnTo>
                  <a:lnTo>
                    <a:pt x="32" y="36"/>
                  </a:lnTo>
                  <a:lnTo>
                    <a:pt x="28" y="36"/>
                  </a:lnTo>
                  <a:lnTo>
                    <a:pt x="24" y="36"/>
                  </a:lnTo>
                  <a:lnTo>
                    <a:pt x="20" y="36"/>
                  </a:lnTo>
                  <a:lnTo>
                    <a:pt x="16" y="32"/>
                  </a:lnTo>
                  <a:lnTo>
                    <a:pt x="12" y="32"/>
                  </a:lnTo>
                  <a:lnTo>
                    <a:pt x="16" y="28"/>
                  </a:lnTo>
                  <a:lnTo>
                    <a:pt x="20" y="28"/>
                  </a:lnTo>
                  <a:lnTo>
                    <a:pt x="24" y="28"/>
                  </a:lnTo>
                  <a:lnTo>
                    <a:pt x="28" y="28"/>
                  </a:lnTo>
                  <a:lnTo>
                    <a:pt x="32" y="28"/>
                  </a:lnTo>
                  <a:lnTo>
                    <a:pt x="40" y="28"/>
                  </a:lnTo>
                  <a:lnTo>
                    <a:pt x="44" y="28"/>
                  </a:lnTo>
                  <a:lnTo>
                    <a:pt x="52" y="28"/>
                  </a:lnTo>
                  <a:lnTo>
                    <a:pt x="56" y="28"/>
                  </a:lnTo>
                  <a:lnTo>
                    <a:pt x="64" y="28"/>
                  </a:lnTo>
                  <a:lnTo>
                    <a:pt x="60" y="28"/>
                  </a:lnTo>
                  <a:lnTo>
                    <a:pt x="52" y="24"/>
                  </a:lnTo>
                  <a:lnTo>
                    <a:pt x="44" y="24"/>
                  </a:lnTo>
                  <a:lnTo>
                    <a:pt x="28" y="24"/>
                  </a:lnTo>
                  <a:lnTo>
                    <a:pt x="24" y="24"/>
                  </a:lnTo>
                  <a:lnTo>
                    <a:pt x="16" y="24"/>
                  </a:lnTo>
                  <a:lnTo>
                    <a:pt x="12" y="24"/>
                  </a:lnTo>
                  <a:lnTo>
                    <a:pt x="4" y="20"/>
                  </a:lnTo>
                  <a:lnTo>
                    <a:pt x="8" y="20"/>
                  </a:lnTo>
                  <a:lnTo>
                    <a:pt x="12" y="20"/>
                  </a:lnTo>
                  <a:lnTo>
                    <a:pt x="16" y="20"/>
                  </a:lnTo>
                  <a:lnTo>
                    <a:pt x="24" y="20"/>
                  </a:lnTo>
                  <a:lnTo>
                    <a:pt x="28" y="20"/>
                  </a:lnTo>
                  <a:lnTo>
                    <a:pt x="28" y="16"/>
                  </a:lnTo>
                  <a:lnTo>
                    <a:pt x="20" y="16"/>
                  </a:lnTo>
                  <a:lnTo>
                    <a:pt x="16" y="16"/>
                  </a:lnTo>
                  <a:lnTo>
                    <a:pt x="12" y="16"/>
                  </a:lnTo>
                  <a:lnTo>
                    <a:pt x="8" y="16"/>
                  </a:lnTo>
                  <a:lnTo>
                    <a:pt x="4" y="16"/>
                  </a:lnTo>
                  <a:lnTo>
                    <a:pt x="0" y="12"/>
                  </a:lnTo>
                  <a:lnTo>
                    <a:pt x="4" y="8"/>
                  </a:lnTo>
                  <a:lnTo>
                    <a:pt x="16" y="4"/>
                  </a:lnTo>
                  <a:lnTo>
                    <a:pt x="20" y="4"/>
                  </a:lnTo>
                  <a:lnTo>
                    <a:pt x="24" y="4"/>
                  </a:lnTo>
                  <a:lnTo>
                    <a:pt x="32" y="4"/>
                  </a:lnTo>
                  <a:lnTo>
                    <a:pt x="32" y="0"/>
                  </a:lnTo>
                  <a:lnTo>
                    <a:pt x="36" y="0"/>
                  </a:lnTo>
                  <a:lnTo>
                    <a:pt x="40" y="4"/>
                  </a:lnTo>
                  <a:lnTo>
                    <a:pt x="40" y="8"/>
                  </a:lnTo>
                </a:path>
              </a:pathLst>
            </a:custGeom>
            <a:solidFill>
              <a:srgbClr val="CCFFFF"/>
            </a:solidFill>
            <a:ln w="6350">
              <a:solidFill>
                <a:srgbClr val="CCFFFF"/>
              </a:solidFill>
              <a:prstDash val="solid"/>
              <a:round/>
              <a:headEnd/>
              <a:tailEnd/>
            </a:ln>
          </p:spPr>
          <p:txBody>
            <a:bodyPr/>
            <a:lstStyle/>
            <a:p>
              <a:endParaRPr lang="it-IT"/>
            </a:p>
          </p:txBody>
        </p:sp>
        <p:sp>
          <p:nvSpPr>
            <p:cNvPr id="23736" name="Freeform 181">
              <a:extLst>
                <a:ext uri="{FF2B5EF4-FFF2-40B4-BE49-F238E27FC236}">
                  <a16:creationId xmlns:a16="http://schemas.microsoft.com/office/drawing/2014/main" id="{F86B2C7D-84AB-78F0-31F0-F2711B0E8A29}"/>
                </a:ext>
              </a:extLst>
            </p:cNvPr>
            <p:cNvSpPr>
              <a:spLocks/>
            </p:cNvSpPr>
            <p:nvPr/>
          </p:nvSpPr>
          <p:spPr bwMode="auto">
            <a:xfrm>
              <a:off x="884" y="1121"/>
              <a:ext cx="1412" cy="678"/>
            </a:xfrm>
            <a:custGeom>
              <a:avLst/>
              <a:gdLst>
                <a:gd name="T0" fmla="*/ 2147483646 w 736"/>
                <a:gd name="T1" fmla="*/ 2147483646 h 264"/>
                <a:gd name="T2" fmla="*/ 2147483646 w 736"/>
                <a:gd name="T3" fmla="*/ 2147483646 h 264"/>
                <a:gd name="T4" fmla="*/ 2147483646 w 736"/>
                <a:gd name="T5" fmla="*/ 2147483646 h 264"/>
                <a:gd name="T6" fmla="*/ 2147483646 w 736"/>
                <a:gd name="T7" fmla="*/ 2147483646 h 264"/>
                <a:gd name="T8" fmla="*/ 2147483646 w 736"/>
                <a:gd name="T9" fmla="*/ 2147483646 h 264"/>
                <a:gd name="T10" fmla="*/ 2147483646 w 736"/>
                <a:gd name="T11" fmla="*/ 2147483646 h 264"/>
                <a:gd name="T12" fmla="*/ 2147483646 w 736"/>
                <a:gd name="T13" fmla="*/ 2147483646 h 264"/>
                <a:gd name="T14" fmla="*/ 2147483646 w 736"/>
                <a:gd name="T15" fmla="*/ 2147483646 h 264"/>
                <a:gd name="T16" fmla="*/ 2147483646 w 736"/>
                <a:gd name="T17" fmla="*/ 2147483646 h 264"/>
                <a:gd name="T18" fmla="*/ 2147483646 w 736"/>
                <a:gd name="T19" fmla="*/ 2147483646 h 264"/>
                <a:gd name="T20" fmla="*/ 2147483646 w 736"/>
                <a:gd name="T21" fmla="*/ 2147483646 h 264"/>
                <a:gd name="T22" fmla="*/ 2147483646 w 736"/>
                <a:gd name="T23" fmla="*/ 2147483646 h 264"/>
                <a:gd name="T24" fmla="*/ 1339968274 w 736"/>
                <a:gd name="T25" fmla="*/ 2147483646 h 264"/>
                <a:gd name="T26" fmla="*/ 0 w 736"/>
                <a:gd name="T27" fmla="*/ 2147483646 h 264"/>
                <a:gd name="T28" fmla="*/ 2147483646 w 736"/>
                <a:gd name="T29" fmla="*/ 2147483646 h 264"/>
                <a:gd name="T30" fmla="*/ 2147483646 w 736"/>
                <a:gd name="T31" fmla="*/ 2147483646 h 264"/>
                <a:gd name="T32" fmla="*/ 2147483646 w 736"/>
                <a:gd name="T33" fmla="*/ 2147483646 h 264"/>
                <a:gd name="T34" fmla="*/ 2147483646 w 736"/>
                <a:gd name="T35" fmla="*/ 2147483646 h 264"/>
                <a:gd name="T36" fmla="*/ 2147483646 w 736"/>
                <a:gd name="T37" fmla="*/ 2147483646 h 264"/>
                <a:gd name="T38" fmla="*/ 2147483646 w 736"/>
                <a:gd name="T39" fmla="*/ 2147483646 h 264"/>
                <a:gd name="T40" fmla="*/ 2147483646 w 736"/>
                <a:gd name="T41" fmla="*/ 2147483646 h 264"/>
                <a:gd name="T42" fmla="*/ 2147483646 w 736"/>
                <a:gd name="T43" fmla="*/ 2147483646 h 264"/>
                <a:gd name="T44" fmla="*/ 2147483646 w 736"/>
                <a:gd name="T45" fmla="*/ 2147483646 h 264"/>
                <a:gd name="T46" fmla="*/ 2147483646 w 736"/>
                <a:gd name="T47" fmla="*/ 2147483646 h 264"/>
                <a:gd name="T48" fmla="*/ 2147483646 w 736"/>
                <a:gd name="T49" fmla="*/ 2147483646 h 264"/>
                <a:gd name="T50" fmla="*/ 2147483646 w 736"/>
                <a:gd name="T51" fmla="*/ 2147483646 h 264"/>
                <a:gd name="T52" fmla="*/ 2147483646 w 736"/>
                <a:gd name="T53" fmla="*/ 2147483646 h 264"/>
                <a:gd name="T54" fmla="*/ 2147483646 w 736"/>
                <a:gd name="T55" fmla="*/ 2147483646 h 264"/>
                <a:gd name="T56" fmla="*/ 2147483646 w 736"/>
                <a:gd name="T57" fmla="*/ 2147483646 h 264"/>
                <a:gd name="T58" fmla="*/ 2147483646 w 736"/>
                <a:gd name="T59" fmla="*/ 2147483646 h 264"/>
                <a:gd name="T60" fmla="*/ 2147483646 w 736"/>
                <a:gd name="T61" fmla="*/ 2147483646 h 264"/>
                <a:gd name="T62" fmla="*/ 2147483646 w 736"/>
                <a:gd name="T63" fmla="*/ 2147483646 h 264"/>
                <a:gd name="T64" fmla="*/ 2147483646 w 736"/>
                <a:gd name="T65" fmla="*/ 2147483646 h 264"/>
                <a:gd name="T66" fmla="*/ 2147483646 w 736"/>
                <a:gd name="T67" fmla="*/ 2147483646 h 264"/>
                <a:gd name="T68" fmla="*/ 2147483646 w 736"/>
                <a:gd name="T69" fmla="*/ 2147483646 h 264"/>
                <a:gd name="T70" fmla="*/ 2147483646 w 736"/>
                <a:gd name="T71" fmla="*/ 2147483646 h 264"/>
                <a:gd name="T72" fmla="*/ 2147483646 w 736"/>
                <a:gd name="T73" fmla="*/ 2147483646 h 264"/>
                <a:gd name="T74" fmla="*/ 2147483646 w 736"/>
                <a:gd name="T75" fmla="*/ 2147483646 h 264"/>
                <a:gd name="T76" fmla="*/ 2147483646 w 736"/>
                <a:gd name="T77" fmla="*/ 2147483646 h 264"/>
                <a:gd name="T78" fmla="*/ 2147483646 w 736"/>
                <a:gd name="T79" fmla="*/ 2147483646 h 264"/>
                <a:gd name="T80" fmla="*/ 2147483646 w 736"/>
                <a:gd name="T81" fmla="*/ 2147483646 h 264"/>
                <a:gd name="T82" fmla="*/ 2147483646 w 736"/>
                <a:gd name="T83" fmla="*/ 2147483646 h 264"/>
                <a:gd name="T84" fmla="*/ 2147483646 w 736"/>
                <a:gd name="T85" fmla="*/ 2147483646 h 264"/>
                <a:gd name="T86" fmla="*/ 2147483646 w 736"/>
                <a:gd name="T87" fmla="*/ 2147483646 h 264"/>
                <a:gd name="T88" fmla="*/ 2147483646 w 736"/>
                <a:gd name="T89" fmla="*/ 2147483646 h 264"/>
                <a:gd name="T90" fmla="*/ 2147483646 w 736"/>
                <a:gd name="T91" fmla="*/ 2147483646 h 264"/>
                <a:gd name="T92" fmla="*/ 2147483646 w 736"/>
                <a:gd name="T93" fmla="*/ 2147483646 h 264"/>
                <a:gd name="T94" fmla="*/ 2147483646 w 736"/>
                <a:gd name="T95" fmla="*/ 2147483646 h 264"/>
                <a:gd name="T96" fmla="*/ 2147483646 w 736"/>
                <a:gd name="T97" fmla="*/ 2147483646 h 264"/>
                <a:gd name="T98" fmla="*/ 2147483646 w 736"/>
                <a:gd name="T99" fmla="*/ 2147483646 h 264"/>
                <a:gd name="T100" fmla="*/ 2147483646 w 736"/>
                <a:gd name="T101" fmla="*/ 2147483646 h 264"/>
                <a:gd name="T102" fmla="*/ 2147483646 w 736"/>
                <a:gd name="T103" fmla="*/ 2147483646 h 264"/>
                <a:gd name="T104" fmla="*/ 2147483646 w 736"/>
                <a:gd name="T105" fmla="*/ 2147483646 h 264"/>
                <a:gd name="T106" fmla="*/ 2147483646 w 736"/>
                <a:gd name="T107" fmla="*/ 2147483646 h 264"/>
                <a:gd name="T108" fmla="*/ 2147483646 w 736"/>
                <a:gd name="T109" fmla="*/ 2147483646 h 264"/>
                <a:gd name="T110" fmla="*/ 2147483646 w 736"/>
                <a:gd name="T111" fmla="*/ 2147483646 h 264"/>
                <a:gd name="T112" fmla="*/ 2147483646 w 736"/>
                <a:gd name="T113" fmla="*/ 2147483646 h 264"/>
                <a:gd name="T114" fmla="*/ 2147483646 w 736"/>
                <a:gd name="T115" fmla="*/ 2147483646 h 264"/>
                <a:gd name="T116" fmla="*/ 2147483646 w 736"/>
                <a:gd name="T117" fmla="*/ 2147483646 h 264"/>
                <a:gd name="T118" fmla="*/ 2147483646 w 736"/>
                <a:gd name="T119" fmla="*/ 2147483646 h 264"/>
                <a:gd name="T120" fmla="*/ 2147483646 w 736"/>
                <a:gd name="T121" fmla="*/ 2147483646 h 2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36"/>
                <a:gd name="T184" fmla="*/ 0 h 264"/>
                <a:gd name="T185" fmla="*/ 736 w 736"/>
                <a:gd name="T186" fmla="*/ 264 h 26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36" h="264">
                  <a:moveTo>
                    <a:pt x="640" y="232"/>
                  </a:moveTo>
                  <a:lnTo>
                    <a:pt x="636" y="232"/>
                  </a:lnTo>
                  <a:lnTo>
                    <a:pt x="636" y="228"/>
                  </a:lnTo>
                  <a:lnTo>
                    <a:pt x="640" y="228"/>
                  </a:lnTo>
                  <a:lnTo>
                    <a:pt x="636" y="228"/>
                  </a:lnTo>
                  <a:lnTo>
                    <a:pt x="636" y="216"/>
                  </a:lnTo>
                  <a:lnTo>
                    <a:pt x="632" y="216"/>
                  </a:lnTo>
                  <a:lnTo>
                    <a:pt x="628" y="212"/>
                  </a:lnTo>
                  <a:lnTo>
                    <a:pt x="628" y="216"/>
                  </a:lnTo>
                  <a:lnTo>
                    <a:pt x="624" y="216"/>
                  </a:lnTo>
                  <a:lnTo>
                    <a:pt x="624" y="212"/>
                  </a:lnTo>
                  <a:lnTo>
                    <a:pt x="620" y="216"/>
                  </a:lnTo>
                  <a:lnTo>
                    <a:pt x="612" y="224"/>
                  </a:lnTo>
                  <a:lnTo>
                    <a:pt x="608" y="232"/>
                  </a:lnTo>
                  <a:lnTo>
                    <a:pt x="604" y="232"/>
                  </a:lnTo>
                  <a:lnTo>
                    <a:pt x="600" y="232"/>
                  </a:lnTo>
                  <a:lnTo>
                    <a:pt x="600" y="236"/>
                  </a:lnTo>
                  <a:lnTo>
                    <a:pt x="596" y="232"/>
                  </a:lnTo>
                  <a:lnTo>
                    <a:pt x="588" y="232"/>
                  </a:lnTo>
                  <a:lnTo>
                    <a:pt x="580" y="232"/>
                  </a:lnTo>
                  <a:lnTo>
                    <a:pt x="572" y="232"/>
                  </a:lnTo>
                  <a:lnTo>
                    <a:pt x="568" y="236"/>
                  </a:lnTo>
                  <a:lnTo>
                    <a:pt x="560" y="240"/>
                  </a:lnTo>
                  <a:lnTo>
                    <a:pt x="556" y="244"/>
                  </a:lnTo>
                  <a:lnTo>
                    <a:pt x="552" y="248"/>
                  </a:lnTo>
                  <a:lnTo>
                    <a:pt x="544" y="244"/>
                  </a:lnTo>
                  <a:lnTo>
                    <a:pt x="540" y="244"/>
                  </a:lnTo>
                  <a:lnTo>
                    <a:pt x="536" y="244"/>
                  </a:lnTo>
                  <a:lnTo>
                    <a:pt x="536" y="248"/>
                  </a:lnTo>
                  <a:lnTo>
                    <a:pt x="536" y="252"/>
                  </a:lnTo>
                  <a:lnTo>
                    <a:pt x="532" y="256"/>
                  </a:lnTo>
                  <a:lnTo>
                    <a:pt x="528" y="256"/>
                  </a:lnTo>
                  <a:lnTo>
                    <a:pt x="524" y="256"/>
                  </a:lnTo>
                  <a:lnTo>
                    <a:pt x="520" y="256"/>
                  </a:lnTo>
                  <a:lnTo>
                    <a:pt x="516" y="256"/>
                  </a:lnTo>
                  <a:lnTo>
                    <a:pt x="512" y="260"/>
                  </a:lnTo>
                  <a:lnTo>
                    <a:pt x="508" y="260"/>
                  </a:lnTo>
                  <a:lnTo>
                    <a:pt x="508" y="264"/>
                  </a:lnTo>
                  <a:lnTo>
                    <a:pt x="504" y="260"/>
                  </a:lnTo>
                  <a:lnTo>
                    <a:pt x="500" y="260"/>
                  </a:lnTo>
                  <a:lnTo>
                    <a:pt x="500" y="256"/>
                  </a:lnTo>
                  <a:lnTo>
                    <a:pt x="504" y="256"/>
                  </a:lnTo>
                  <a:lnTo>
                    <a:pt x="508" y="256"/>
                  </a:lnTo>
                  <a:lnTo>
                    <a:pt x="508" y="252"/>
                  </a:lnTo>
                  <a:lnTo>
                    <a:pt x="508" y="248"/>
                  </a:lnTo>
                  <a:lnTo>
                    <a:pt x="508" y="244"/>
                  </a:lnTo>
                  <a:lnTo>
                    <a:pt x="508" y="232"/>
                  </a:lnTo>
                  <a:lnTo>
                    <a:pt x="496" y="228"/>
                  </a:lnTo>
                  <a:lnTo>
                    <a:pt x="496" y="224"/>
                  </a:lnTo>
                  <a:lnTo>
                    <a:pt x="492" y="224"/>
                  </a:lnTo>
                  <a:lnTo>
                    <a:pt x="492" y="220"/>
                  </a:lnTo>
                  <a:lnTo>
                    <a:pt x="488" y="220"/>
                  </a:lnTo>
                  <a:lnTo>
                    <a:pt x="484" y="220"/>
                  </a:lnTo>
                  <a:lnTo>
                    <a:pt x="484" y="216"/>
                  </a:lnTo>
                  <a:lnTo>
                    <a:pt x="476" y="212"/>
                  </a:lnTo>
                  <a:lnTo>
                    <a:pt x="460" y="208"/>
                  </a:lnTo>
                  <a:lnTo>
                    <a:pt x="456" y="208"/>
                  </a:lnTo>
                  <a:lnTo>
                    <a:pt x="456" y="204"/>
                  </a:lnTo>
                  <a:lnTo>
                    <a:pt x="452" y="204"/>
                  </a:lnTo>
                  <a:lnTo>
                    <a:pt x="444" y="208"/>
                  </a:lnTo>
                  <a:lnTo>
                    <a:pt x="440" y="208"/>
                  </a:lnTo>
                  <a:lnTo>
                    <a:pt x="436" y="208"/>
                  </a:lnTo>
                  <a:lnTo>
                    <a:pt x="432" y="208"/>
                  </a:lnTo>
                  <a:lnTo>
                    <a:pt x="432" y="204"/>
                  </a:lnTo>
                  <a:lnTo>
                    <a:pt x="432" y="208"/>
                  </a:lnTo>
                  <a:lnTo>
                    <a:pt x="428" y="208"/>
                  </a:lnTo>
                  <a:lnTo>
                    <a:pt x="424" y="208"/>
                  </a:lnTo>
                  <a:lnTo>
                    <a:pt x="424" y="204"/>
                  </a:lnTo>
                  <a:lnTo>
                    <a:pt x="420" y="204"/>
                  </a:lnTo>
                  <a:lnTo>
                    <a:pt x="420" y="208"/>
                  </a:lnTo>
                  <a:lnTo>
                    <a:pt x="420" y="204"/>
                  </a:lnTo>
                  <a:lnTo>
                    <a:pt x="416" y="204"/>
                  </a:lnTo>
                  <a:lnTo>
                    <a:pt x="412" y="204"/>
                  </a:lnTo>
                  <a:lnTo>
                    <a:pt x="408" y="204"/>
                  </a:lnTo>
                  <a:lnTo>
                    <a:pt x="408" y="200"/>
                  </a:lnTo>
                  <a:lnTo>
                    <a:pt x="404" y="200"/>
                  </a:lnTo>
                  <a:lnTo>
                    <a:pt x="400" y="196"/>
                  </a:lnTo>
                  <a:lnTo>
                    <a:pt x="400" y="200"/>
                  </a:lnTo>
                  <a:lnTo>
                    <a:pt x="396" y="200"/>
                  </a:lnTo>
                  <a:lnTo>
                    <a:pt x="388" y="200"/>
                  </a:lnTo>
                  <a:lnTo>
                    <a:pt x="376" y="200"/>
                  </a:lnTo>
                  <a:lnTo>
                    <a:pt x="372" y="200"/>
                  </a:lnTo>
                  <a:lnTo>
                    <a:pt x="364" y="200"/>
                  </a:lnTo>
                  <a:lnTo>
                    <a:pt x="352" y="200"/>
                  </a:lnTo>
                  <a:lnTo>
                    <a:pt x="340" y="200"/>
                  </a:lnTo>
                  <a:lnTo>
                    <a:pt x="332" y="200"/>
                  </a:lnTo>
                  <a:lnTo>
                    <a:pt x="320" y="200"/>
                  </a:lnTo>
                  <a:lnTo>
                    <a:pt x="300" y="200"/>
                  </a:lnTo>
                  <a:lnTo>
                    <a:pt x="288" y="200"/>
                  </a:lnTo>
                  <a:lnTo>
                    <a:pt x="284" y="200"/>
                  </a:lnTo>
                  <a:lnTo>
                    <a:pt x="268" y="200"/>
                  </a:lnTo>
                  <a:lnTo>
                    <a:pt x="264" y="200"/>
                  </a:lnTo>
                  <a:lnTo>
                    <a:pt x="248" y="200"/>
                  </a:lnTo>
                  <a:lnTo>
                    <a:pt x="244" y="200"/>
                  </a:lnTo>
                  <a:lnTo>
                    <a:pt x="224" y="200"/>
                  </a:lnTo>
                  <a:lnTo>
                    <a:pt x="220" y="200"/>
                  </a:lnTo>
                  <a:lnTo>
                    <a:pt x="208" y="200"/>
                  </a:lnTo>
                  <a:lnTo>
                    <a:pt x="192" y="200"/>
                  </a:lnTo>
                  <a:lnTo>
                    <a:pt x="176" y="200"/>
                  </a:lnTo>
                  <a:lnTo>
                    <a:pt x="168" y="200"/>
                  </a:lnTo>
                  <a:lnTo>
                    <a:pt x="160" y="200"/>
                  </a:lnTo>
                  <a:lnTo>
                    <a:pt x="156" y="200"/>
                  </a:lnTo>
                  <a:lnTo>
                    <a:pt x="156" y="196"/>
                  </a:lnTo>
                  <a:lnTo>
                    <a:pt x="156" y="192"/>
                  </a:lnTo>
                  <a:lnTo>
                    <a:pt x="152" y="196"/>
                  </a:lnTo>
                  <a:lnTo>
                    <a:pt x="152" y="192"/>
                  </a:lnTo>
                  <a:lnTo>
                    <a:pt x="148" y="192"/>
                  </a:lnTo>
                  <a:lnTo>
                    <a:pt x="144" y="192"/>
                  </a:lnTo>
                  <a:lnTo>
                    <a:pt x="140" y="192"/>
                  </a:lnTo>
                  <a:lnTo>
                    <a:pt x="140" y="188"/>
                  </a:lnTo>
                  <a:lnTo>
                    <a:pt x="140" y="184"/>
                  </a:lnTo>
                  <a:lnTo>
                    <a:pt x="136" y="184"/>
                  </a:lnTo>
                  <a:lnTo>
                    <a:pt x="132" y="184"/>
                  </a:lnTo>
                  <a:lnTo>
                    <a:pt x="128" y="184"/>
                  </a:lnTo>
                  <a:lnTo>
                    <a:pt x="128" y="180"/>
                  </a:lnTo>
                  <a:lnTo>
                    <a:pt x="124" y="184"/>
                  </a:lnTo>
                  <a:lnTo>
                    <a:pt x="120" y="184"/>
                  </a:lnTo>
                  <a:lnTo>
                    <a:pt x="120" y="180"/>
                  </a:lnTo>
                  <a:lnTo>
                    <a:pt x="116" y="180"/>
                  </a:lnTo>
                  <a:lnTo>
                    <a:pt x="120" y="176"/>
                  </a:lnTo>
                  <a:lnTo>
                    <a:pt x="116" y="176"/>
                  </a:lnTo>
                  <a:lnTo>
                    <a:pt x="116" y="172"/>
                  </a:lnTo>
                  <a:lnTo>
                    <a:pt x="120" y="172"/>
                  </a:lnTo>
                  <a:lnTo>
                    <a:pt x="124" y="168"/>
                  </a:lnTo>
                  <a:lnTo>
                    <a:pt x="120" y="168"/>
                  </a:lnTo>
                  <a:lnTo>
                    <a:pt x="116" y="172"/>
                  </a:lnTo>
                  <a:lnTo>
                    <a:pt x="116" y="168"/>
                  </a:lnTo>
                  <a:lnTo>
                    <a:pt x="112" y="168"/>
                  </a:lnTo>
                  <a:lnTo>
                    <a:pt x="112" y="164"/>
                  </a:lnTo>
                  <a:lnTo>
                    <a:pt x="108" y="160"/>
                  </a:lnTo>
                  <a:lnTo>
                    <a:pt x="104" y="160"/>
                  </a:lnTo>
                  <a:lnTo>
                    <a:pt x="100" y="160"/>
                  </a:lnTo>
                  <a:lnTo>
                    <a:pt x="96" y="156"/>
                  </a:lnTo>
                  <a:lnTo>
                    <a:pt x="96" y="152"/>
                  </a:lnTo>
                  <a:lnTo>
                    <a:pt x="96" y="148"/>
                  </a:lnTo>
                  <a:lnTo>
                    <a:pt x="100" y="148"/>
                  </a:lnTo>
                  <a:lnTo>
                    <a:pt x="96" y="144"/>
                  </a:lnTo>
                  <a:lnTo>
                    <a:pt x="96" y="140"/>
                  </a:lnTo>
                  <a:lnTo>
                    <a:pt x="88" y="136"/>
                  </a:lnTo>
                  <a:lnTo>
                    <a:pt x="84" y="132"/>
                  </a:lnTo>
                  <a:lnTo>
                    <a:pt x="80" y="132"/>
                  </a:lnTo>
                  <a:lnTo>
                    <a:pt x="72" y="124"/>
                  </a:lnTo>
                  <a:lnTo>
                    <a:pt x="68" y="120"/>
                  </a:lnTo>
                  <a:lnTo>
                    <a:pt x="64" y="116"/>
                  </a:lnTo>
                  <a:lnTo>
                    <a:pt x="56" y="112"/>
                  </a:lnTo>
                  <a:lnTo>
                    <a:pt x="56" y="108"/>
                  </a:lnTo>
                  <a:lnTo>
                    <a:pt x="52" y="108"/>
                  </a:lnTo>
                  <a:lnTo>
                    <a:pt x="48" y="108"/>
                  </a:lnTo>
                  <a:lnTo>
                    <a:pt x="44" y="108"/>
                  </a:lnTo>
                  <a:lnTo>
                    <a:pt x="40" y="112"/>
                  </a:lnTo>
                  <a:lnTo>
                    <a:pt x="36" y="112"/>
                  </a:lnTo>
                  <a:lnTo>
                    <a:pt x="36" y="116"/>
                  </a:lnTo>
                  <a:lnTo>
                    <a:pt x="32" y="112"/>
                  </a:lnTo>
                  <a:lnTo>
                    <a:pt x="24" y="108"/>
                  </a:lnTo>
                  <a:lnTo>
                    <a:pt x="20" y="104"/>
                  </a:lnTo>
                  <a:lnTo>
                    <a:pt x="16" y="104"/>
                  </a:lnTo>
                  <a:lnTo>
                    <a:pt x="8" y="104"/>
                  </a:lnTo>
                  <a:lnTo>
                    <a:pt x="4" y="104"/>
                  </a:lnTo>
                  <a:lnTo>
                    <a:pt x="4" y="100"/>
                  </a:lnTo>
                  <a:lnTo>
                    <a:pt x="4" y="96"/>
                  </a:lnTo>
                  <a:lnTo>
                    <a:pt x="4" y="88"/>
                  </a:lnTo>
                  <a:lnTo>
                    <a:pt x="4" y="72"/>
                  </a:lnTo>
                  <a:lnTo>
                    <a:pt x="4" y="64"/>
                  </a:lnTo>
                  <a:lnTo>
                    <a:pt x="4" y="52"/>
                  </a:lnTo>
                  <a:lnTo>
                    <a:pt x="4" y="44"/>
                  </a:lnTo>
                  <a:lnTo>
                    <a:pt x="0" y="36"/>
                  </a:lnTo>
                  <a:lnTo>
                    <a:pt x="4" y="24"/>
                  </a:lnTo>
                  <a:lnTo>
                    <a:pt x="0" y="20"/>
                  </a:lnTo>
                  <a:lnTo>
                    <a:pt x="4" y="20"/>
                  </a:lnTo>
                  <a:lnTo>
                    <a:pt x="8" y="20"/>
                  </a:lnTo>
                  <a:lnTo>
                    <a:pt x="12" y="20"/>
                  </a:lnTo>
                  <a:lnTo>
                    <a:pt x="20" y="24"/>
                  </a:lnTo>
                  <a:lnTo>
                    <a:pt x="24" y="24"/>
                  </a:lnTo>
                  <a:lnTo>
                    <a:pt x="32" y="28"/>
                  </a:lnTo>
                  <a:lnTo>
                    <a:pt x="36" y="28"/>
                  </a:lnTo>
                  <a:lnTo>
                    <a:pt x="44" y="28"/>
                  </a:lnTo>
                  <a:lnTo>
                    <a:pt x="48" y="28"/>
                  </a:lnTo>
                  <a:lnTo>
                    <a:pt x="44" y="24"/>
                  </a:lnTo>
                  <a:lnTo>
                    <a:pt x="52" y="24"/>
                  </a:lnTo>
                  <a:lnTo>
                    <a:pt x="56" y="24"/>
                  </a:lnTo>
                  <a:lnTo>
                    <a:pt x="56" y="20"/>
                  </a:lnTo>
                  <a:lnTo>
                    <a:pt x="64" y="24"/>
                  </a:lnTo>
                  <a:lnTo>
                    <a:pt x="68" y="20"/>
                  </a:lnTo>
                  <a:lnTo>
                    <a:pt x="72" y="20"/>
                  </a:lnTo>
                  <a:lnTo>
                    <a:pt x="76" y="20"/>
                  </a:lnTo>
                  <a:lnTo>
                    <a:pt x="80" y="20"/>
                  </a:lnTo>
                  <a:lnTo>
                    <a:pt x="84" y="20"/>
                  </a:lnTo>
                  <a:lnTo>
                    <a:pt x="88" y="16"/>
                  </a:lnTo>
                  <a:lnTo>
                    <a:pt x="92" y="16"/>
                  </a:lnTo>
                  <a:lnTo>
                    <a:pt x="96" y="16"/>
                  </a:lnTo>
                  <a:lnTo>
                    <a:pt x="100" y="16"/>
                  </a:lnTo>
                  <a:lnTo>
                    <a:pt x="96" y="20"/>
                  </a:lnTo>
                  <a:lnTo>
                    <a:pt x="92" y="20"/>
                  </a:lnTo>
                  <a:lnTo>
                    <a:pt x="88" y="20"/>
                  </a:lnTo>
                  <a:lnTo>
                    <a:pt x="80" y="20"/>
                  </a:lnTo>
                  <a:lnTo>
                    <a:pt x="76" y="24"/>
                  </a:lnTo>
                  <a:lnTo>
                    <a:pt x="68" y="24"/>
                  </a:lnTo>
                  <a:lnTo>
                    <a:pt x="64" y="28"/>
                  </a:lnTo>
                  <a:lnTo>
                    <a:pt x="68" y="28"/>
                  </a:lnTo>
                  <a:lnTo>
                    <a:pt x="72" y="32"/>
                  </a:lnTo>
                  <a:lnTo>
                    <a:pt x="72" y="28"/>
                  </a:lnTo>
                  <a:lnTo>
                    <a:pt x="80" y="28"/>
                  </a:lnTo>
                  <a:lnTo>
                    <a:pt x="84" y="24"/>
                  </a:lnTo>
                  <a:lnTo>
                    <a:pt x="88" y="24"/>
                  </a:lnTo>
                  <a:lnTo>
                    <a:pt x="92" y="24"/>
                  </a:lnTo>
                  <a:lnTo>
                    <a:pt x="96" y="20"/>
                  </a:lnTo>
                  <a:lnTo>
                    <a:pt x="104" y="20"/>
                  </a:lnTo>
                  <a:lnTo>
                    <a:pt x="108" y="20"/>
                  </a:lnTo>
                  <a:lnTo>
                    <a:pt x="112" y="20"/>
                  </a:lnTo>
                  <a:lnTo>
                    <a:pt x="116" y="16"/>
                  </a:lnTo>
                  <a:lnTo>
                    <a:pt x="112" y="16"/>
                  </a:lnTo>
                  <a:lnTo>
                    <a:pt x="112" y="12"/>
                  </a:lnTo>
                  <a:lnTo>
                    <a:pt x="116" y="12"/>
                  </a:lnTo>
                  <a:lnTo>
                    <a:pt x="120" y="16"/>
                  </a:lnTo>
                  <a:lnTo>
                    <a:pt x="124" y="20"/>
                  </a:lnTo>
                  <a:lnTo>
                    <a:pt x="128" y="20"/>
                  </a:lnTo>
                  <a:lnTo>
                    <a:pt x="132" y="24"/>
                  </a:lnTo>
                  <a:lnTo>
                    <a:pt x="136" y="24"/>
                  </a:lnTo>
                  <a:lnTo>
                    <a:pt x="140" y="24"/>
                  </a:lnTo>
                  <a:lnTo>
                    <a:pt x="136" y="20"/>
                  </a:lnTo>
                  <a:lnTo>
                    <a:pt x="140" y="20"/>
                  </a:lnTo>
                  <a:lnTo>
                    <a:pt x="144" y="20"/>
                  </a:lnTo>
                  <a:lnTo>
                    <a:pt x="144" y="24"/>
                  </a:lnTo>
                  <a:lnTo>
                    <a:pt x="148" y="24"/>
                  </a:lnTo>
                  <a:lnTo>
                    <a:pt x="152" y="24"/>
                  </a:lnTo>
                  <a:lnTo>
                    <a:pt x="156" y="20"/>
                  </a:lnTo>
                  <a:lnTo>
                    <a:pt x="160" y="20"/>
                  </a:lnTo>
                  <a:lnTo>
                    <a:pt x="164" y="20"/>
                  </a:lnTo>
                  <a:lnTo>
                    <a:pt x="168" y="20"/>
                  </a:lnTo>
                  <a:lnTo>
                    <a:pt x="176" y="20"/>
                  </a:lnTo>
                  <a:lnTo>
                    <a:pt x="180" y="24"/>
                  </a:lnTo>
                  <a:lnTo>
                    <a:pt x="188" y="24"/>
                  </a:lnTo>
                  <a:lnTo>
                    <a:pt x="192" y="24"/>
                  </a:lnTo>
                  <a:lnTo>
                    <a:pt x="196" y="24"/>
                  </a:lnTo>
                  <a:lnTo>
                    <a:pt x="200" y="28"/>
                  </a:lnTo>
                  <a:lnTo>
                    <a:pt x="208" y="28"/>
                  </a:lnTo>
                  <a:lnTo>
                    <a:pt x="212" y="28"/>
                  </a:lnTo>
                  <a:lnTo>
                    <a:pt x="216" y="28"/>
                  </a:lnTo>
                  <a:lnTo>
                    <a:pt x="220" y="28"/>
                  </a:lnTo>
                  <a:lnTo>
                    <a:pt x="224" y="28"/>
                  </a:lnTo>
                  <a:lnTo>
                    <a:pt x="228" y="28"/>
                  </a:lnTo>
                  <a:lnTo>
                    <a:pt x="232" y="32"/>
                  </a:lnTo>
                  <a:lnTo>
                    <a:pt x="228" y="32"/>
                  </a:lnTo>
                  <a:lnTo>
                    <a:pt x="224" y="32"/>
                  </a:lnTo>
                  <a:lnTo>
                    <a:pt x="220" y="36"/>
                  </a:lnTo>
                  <a:lnTo>
                    <a:pt x="236" y="36"/>
                  </a:lnTo>
                  <a:lnTo>
                    <a:pt x="240" y="40"/>
                  </a:lnTo>
                  <a:lnTo>
                    <a:pt x="248" y="40"/>
                  </a:lnTo>
                  <a:lnTo>
                    <a:pt x="252" y="36"/>
                  </a:lnTo>
                  <a:lnTo>
                    <a:pt x="256" y="36"/>
                  </a:lnTo>
                  <a:lnTo>
                    <a:pt x="260" y="36"/>
                  </a:lnTo>
                  <a:lnTo>
                    <a:pt x="264" y="36"/>
                  </a:lnTo>
                  <a:lnTo>
                    <a:pt x="268" y="36"/>
                  </a:lnTo>
                  <a:lnTo>
                    <a:pt x="272" y="40"/>
                  </a:lnTo>
                  <a:lnTo>
                    <a:pt x="280" y="40"/>
                  </a:lnTo>
                  <a:lnTo>
                    <a:pt x="284" y="40"/>
                  </a:lnTo>
                  <a:lnTo>
                    <a:pt x="284" y="44"/>
                  </a:lnTo>
                  <a:lnTo>
                    <a:pt x="292" y="48"/>
                  </a:lnTo>
                  <a:lnTo>
                    <a:pt x="292" y="44"/>
                  </a:lnTo>
                  <a:lnTo>
                    <a:pt x="296" y="44"/>
                  </a:lnTo>
                  <a:lnTo>
                    <a:pt x="292" y="44"/>
                  </a:lnTo>
                  <a:lnTo>
                    <a:pt x="292" y="40"/>
                  </a:lnTo>
                  <a:lnTo>
                    <a:pt x="288" y="40"/>
                  </a:lnTo>
                  <a:lnTo>
                    <a:pt x="288" y="36"/>
                  </a:lnTo>
                  <a:lnTo>
                    <a:pt x="292" y="36"/>
                  </a:lnTo>
                  <a:lnTo>
                    <a:pt x="300" y="36"/>
                  </a:lnTo>
                  <a:lnTo>
                    <a:pt x="304" y="36"/>
                  </a:lnTo>
                  <a:lnTo>
                    <a:pt x="304" y="32"/>
                  </a:lnTo>
                  <a:lnTo>
                    <a:pt x="308" y="32"/>
                  </a:lnTo>
                  <a:lnTo>
                    <a:pt x="312" y="32"/>
                  </a:lnTo>
                  <a:lnTo>
                    <a:pt x="316" y="36"/>
                  </a:lnTo>
                  <a:lnTo>
                    <a:pt x="320" y="36"/>
                  </a:lnTo>
                  <a:lnTo>
                    <a:pt x="324" y="36"/>
                  </a:lnTo>
                  <a:lnTo>
                    <a:pt x="328" y="36"/>
                  </a:lnTo>
                  <a:lnTo>
                    <a:pt x="332" y="36"/>
                  </a:lnTo>
                  <a:lnTo>
                    <a:pt x="336" y="36"/>
                  </a:lnTo>
                  <a:lnTo>
                    <a:pt x="340" y="40"/>
                  </a:lnTo>
                  <a:lnTo>
                    <a:pt x="344" y="40"/>
                  </a:lnTo>
                  <a:lnTo>
                    <a:pt x="348" y="36"/>
                  </a:lnTo>
                  <a:lnTo>
                    <a:pt x="352" y="36"/>
                  </a:lnTo>
                  <a:lnTo>
                    <a:pt x="360" y="36"/>
                  </a:lnTo>
                  <a:lnTo>
                    <a:pt x="364" y="36"/>
                  </a:lnTo>
                  <a:lnTo>
                    <a:pt x="368" y="36"/>
                  </a:lnTo>
                  <a:lnTo>
                    <a:pt x="372" y="36"/>
                  </a:lnTo>
                  <a:lnTo>
                    <a:pt x="376" y="40"/>
                  </a:lnTo>
                  <a:lnTo>
                    <a:pt x="380" y="40"/>
                  </a:lnTo>
                  <a:lnTo>
                    <a:pt x="380" y="36"/>
                  </a:lnTo>
                  <a:lnTo>
                    <a:pt x="376" y="36"/>
                  </a:lnTo>
                  <a:lnTo>
                    <a:pt x="368" y="36"/>
                  </a:lnTo>
                  <a:lnTo>
                    <a:pt x="368" y="32"/>
                  </a:lnTo>
                  <a:lnTo>
                    <a:pt x="376" y="32"/>
                  </a:lnTo>
                  <a:lnTo>
                    <a:pt x="380" y="32"/>
                  </a:lnTo>
                  <a:lnTo>
                    <a:pt x="384" y="32"/>
                  </a:lnTo>
                  <a:lnTo>
                    <a:pt x="388" y="36"/>
                  </a:lnTo>
                  <a:lnTo>
                    <a:pt x="388" y="40"/>
                  </a:lnTo>
                  <a:lnTo>
                    <a:pt x="388" y="44"/>
                  </a:lnTo>
                  <a:lnTo>
                    <a:pt x="392" y="44"/>
                  </a:lnTo>
                  <a:lnTo>
                    <a:pt x="396" y="44"/>
                  </a:lnTo>
                  <a:lnTo>
                    <a:pt x="396" y="40"/>
                  </a:lnTo>
                  <a:lnTo>
                    <a:pt x="396" y="36"/>
                  </a:lnTo>
                  <a:lnTo>
                    <a:pt x="400" y="36"/>
                  </a:lnTo>
                  <a:lnTo>
                    <a:pt x="408" y="32"/>
                  </a:lnTo>
                  <a:lnTo>
                    <a:pt x="412" y="32"/>
                  </a:lnTo>
                  <a:lnTo>
                    <a:pt x="412" y="28"/>
                  </a:lnTo>
                  <a:lnTo>
                    <a:pt x="408" y="28"/>
                  </a:lnTo>
                  <a:lnTo>
                    <a:pt x="404" y="28"/>
                  </a:lnTo>
                  <a:lnTo>
                    <a:pt x="404" y="24"/>
                  </a:lnTo>
                  <a:lnTo>
                    <a:pt x="408" y="24"/>
                  </a:lnTo>
                  <a:lnTo>
                    <a:pt x="412" y="24"/>
                  </a:lnTo>
                  <a:lnTo>
                    <a:pt x="416" y="28"/>
                  </a:lnTo>
                  <a:lnTo>
                    <a:pt x="416" y="24"/>
                  </a:lnTo>
                  <a:lnTo>
                    <a:pt x="412" y="24"/>
                  </a:lnTo>
                  <a:lnTo>
                    <a:pt x="408" y="24"/>
                  </a:lnTo>
                  <a:lnTo>
                    <a:pt x="404" y="20"/>
                  </a:lnTo>
                  <a:lnTo>
                    <a:pt x="400" y="20"/>
                  </a:lnTo>
                  <a:lnTo>
                    <a:pt x="396" y="20"/>
                  </a:lnTo>
                  <a:lnTo>
                    <a:pt x="392" y="20"/>
                  </a:lnTo>
                  <a:lnTo>
                    <a:pt x="388" y="20"/>
                  </a:lnTo>
                  <a:lnTo>
                    <a:pt x="388" y="16"/>
                  </a:lnTo>
                  <a:lnTo>
                    <a:pt x="392" y="12"/>
                  </a:lnTo>
                  <a:lnTo>
                    <a:pt x="388" y="12"/>
                  </a:lnTo>
                  <a:lnTo>
                    <a:pt x="384" y="12"/>
                  </a:lnTo>
                  <a:lnTo>
                    <a:pt x="388" y="8"/>
                  </a:lnTo>
                  <a:lnTo>
                    <a:pt x="392" y="8"/>
                  </a:lnTo>
                  <a:lnTo>
                    <a:pt x="396" y="8"/>
                  </a:lnTo>
                  <a:lnTo>
                    <a:pt x="392" y="4"/>
                  </a:lnTo>
                  <a:lnTo>
                    <a:pt x="396" y="4"/>
                  </a:lnTo>
                  <a:lnTo>
                    <a:pt x="404" y="0"/>
                  </a:lnTo>
                  <a:lnTo>
                    <a:pt x="404" y="4"/>
                  </a:lnTo>
                  <a:lnTo>
                    <a:pt x="408" y="4"/>
                  </a:lnTo>
                  <a:lnTo>
                    <a:pt x="412" y="4"/>
                  </a:lnTo>
                  <a:lnTo>
                    <a:pt x="416" y="8"/>
                  </a:lnTo>
                  <a:lnTo>
                    <a:pt x="420" y="12"/>
                  </a:lnTo>
                  <a:lnTo>
                    <a:pt x="424" y="12"/>
                  </a:lnTo>
                  <a:lnTo>
                    <a:pt x="428" y="16"/>
                  </a:lnTo>
                  <a:lnTo>
                    <a:pt x="424" y="16"/>
                  </a:lnTo>
                  <a:lnTo>
                    <a:pt x="420" y="20"/>
                  </a:lnTo>
                  <a:lnTo>
                    <a:pt x="424" y="20"/>
                  </a:lnTo>
                  <a:lnTo>
                    <a:pt x="428" y="20"/>
                  </a:lnTo>
                  <a:lnTo>
                    <a:pt x="432" y="20"/>
                  </a:lnTo>
                  <a:lnTo>
                    <a:pt x="436" y="24"/>
                  </a:lnTo>
                  <a:lnTo>
                    <a:pt x="432" y="24"/>
                  </a:lnTo>
                  <a:lnTo>
                    <a:pt x="436" y="24"/>
                  </a:lnTo>
                  <a:lnTo>
                    <a:pt x="436" y="28"/>
                  </a:lnTo>
                  <a:lnTo>
                    <a:pt x="440" y="28"/>
                  </a:lnTo>
                  <a:lnTo>
                    <a:pt x="440" y="32"/>
                  </a:lnTo>
                  <a:lnTo>
                    <a:pt x="444" y="32"/>
                  </a:lnTo>
                  <a:lnTo>
                    <a:pt x="448" y="28"/>
                  </a:lnTo>
                  <a:lnTo>
                    <a:pt x="448" y="24"/>
                  </a:lnTo>
                  <a:lnTo>
                    <a:pt x="452" y="24"/>
                  </a:lnTo>
                  <a:lnTo>
                    <a:pt x="456" y="24"/>
                  </a:lnTo>
                  <a:lnTo>
                    <a:pt x="460" y="28"/>
                  </a:lnTo>
                  <a:lnTo>
                    <a:pt x="460" y="32"/>
                  </a:lnTo>
                  <a:lnTo>
                    <a:pt x="456" y="32"/>
                  </a:lnTo>
                  <a:lnTo>
                    <a:pt x="456" y="36"/>
                  </a:lnTo>
                  <a:lnTo>
                    <a:pt x="460" y="40"/>
                  </a:lnTo>
                  <a:lnTo>
                    <a:pt x="464" y="40"/>
                  </a:lnTo>
                  <a:lnTo>
                    <a:pt x="464" y="44"/>
                  </a:lnTo>
                  <a:lnTo>
                    <a:pt x="468" y="44"/>
                  </a:lnTo>
                  <a:lnTo>
                    <a:pt x="472" y="40"/>
                  </a:lnTo>
                  <a:lnTo>
                    <a:pt x="476" y="36"/>
                  </a:lnTo>
                  <a:lnTo>
                    <a:pt x="480" y="36"/>
                  </a:lnTo>
                  <a:lnTo>
                    <a:pt x="480" y="32"/>
                  </a:lnTo>
                  <a:lnTo>
                    <a:pt x="480" y="28"/>
                  </a:lnTo>
                  <a:lnTo>
                    <a:pt x="488" y="28"/>
                  </a:lnTo>
                  <a:lnTo>
                    <a:pt x="484" y="24"/>
                  </a:lnTo>
                  <a:lnTo>
                    <a:pt x="480" y="24"/>
                  </a:lnTo>
                  <a:lnTo>
                    <a:pt x="480" y="20"/>
                  </a:lnTo>
                  <a:lnTo>
                    <a:pt x="484" y="20"/>
                  </a:lnTo>
                  <a:lnTo>
                    <a:pt x="488" y="20"/>
                  </a:lnTo>
                  <a:lnTo>
                    <a:pt x="492" y="20"/>
                  </a:lnTo>
                  <a:lnTo>
                    <a:pt x="504" y="24"/>
                  </a:lnTo>
                  <a:lnTo>
                    <a:pt x="508" y="24"/>
                  </a:lnTo>
                  <a:lnTo>
                    <a:pt x="512" y="24"/>
                  </a:lnTo>
                  <a:lnTo>
                    <a:pt x="516" y="24"/>
                  </a:lnTo>
                  <a:lnTo>
                    <a:pt x="516" y="28"/>
                  </a:lnTo>
                  <a:lnTo>
                    <a:pt x="516" y="32"/>
                  </a:lnTo>
                  <a:lnTo>
                    <a:pt x="512" y="32"/>
                  </a:lnTo>
                  <a:lnTo>
                    <a:pt x="508" y="28"/>
                  </a:lnTo>
                  <a:lnTo>
                    <a:pt x="504" y="28"/>
                  </a:lnTo>
                  <a:lnTo>
                    <a:pt x="504" y="32"/>
                  </a:lnTo>
                  <a:lnTo>
                    <a:pt x="508" y="32"/>
                  </a:lnTo>
                  <a:lnTo>
                    <a:pt x="508" y="36"/>
                  </a:lnTo>
                  <a:lnTo>
                    <a:pt x="512" y="36"/>
                  </a:lnTo>
                  <a:lnTo>
                    <a:pt x="516" y="40"/>
                  </a:lnTo>
                  <a:lnTo>
                    <a:pt x="516" y="44"/>
                  </a:lnTo>
                  <a:lnTo>
                    <a:pt x="512" y="44"/>
                  </a:lnTo>
                  <a:lnTo>
                    <a:pt x="508" y="48"/>
                  </a:lnTo>
                  <a:lnTo>
                    <a:pt x="504" y="48"/>
                  </a:lnTo>
                  <a:lnTo>
                    <a:pt x="500" y="48"/>
                  </a:lnTo>
                  <a:lnTo>
                    <a:pt x="492" y="44"/>
                  </a:lnTo>
                  <a:lnTo>
                    <a:pt x="488" y="44"/>
                  </a:lnTo>
                  <a:lnTo>
                    <a:pt x="484" y="44"/>
                  </a:lnTo>
                  <a:lnTo>
                    <a:pt x="492" y="48"/>
                  </a:lnTo>
                  <a:lnTo>
                    <a:pt x="496" y="52"/>
                  </a:lnTo>
                  <a:lnTo>
                    <a:pt x="492" y="52"/>
                  </a:lnTo>
                  <a:lnTo>
                    <a:pt x="484" y="52"/>
                  </a:lnTo>
                  <a:lnTo>
                    <a:pt x="484" y="48"/>
                  </a:lnTo>
                  <a:lnTo>
                    <a:pt x="480" y="48"/>
                  </a:lnTo>
                  <a:lnTo>
                    <a:pt x="476" y="48"/>
                  </a:lnTo>
                  <a:lnTo>
                    <a:pt x="468" y="48"/>
                  </a:lnTo>
                  <a:lnTo>
                    <a:pt x="472" y="48"/>
                  </a:lnTo>
                  <a:lnTo>
                    <a:pt x="476" y="52"/>
                  </a:lnTo>
                  <a:lnTo>
                    <a:pt x="472" y="52"/>
                  </a:lnTo>
                  <a:lnTo>
                    <a:pt x="464" y="56"/>
                  </a:lnTo>
                  <a:lnTo>
                    <a:pt x="464" y="60"/>
                  </a:lnTo>
                  <a:lnTo>
                    <a:pt x="460" y="60"/>
                  </a:lnTo>
                  <a:lnTo>
                    <a:pt x="456" y="56"/>
                  </a:lnTo>
                  <a:lnTo>
                    <a:pt x="452" y="56"/>
                  </a:lnTo>
                  <a:lnTo>
                    <a:pt x="448" y="56"/>
                  </a:lnTo>
                  <a:lnTo>
                    <a:pt x="448" y="52"/>
                  </a:lnTo>
                  <a:lnTo>
                    <a:pt x="444" y="52"/>
                  </a:lnTo>
                  <a:lnTo>
                    <a:pt x="440" y="52"/>
                  </a:lnTo>
                  <a:lnTo>
                    <a:pt x="436" y="52"/>
                  </a:lnTo>
                  <a:lnTo>
                    <a:pt x="440" y="56"/>
                  </a:lnTo>
                  <a:lnTo>
                    <a:pt x="444" y="56"/>
                  </a:lnTo>
                  <a:lnTo>
                    <a:pt x="452" y="60"/>
                  </a:lnTo>
                  <a:lnTo>
                    <a:pt x="456" y="60"/>
                  </a:lnTo>
                  <a:lnTo>
                    <a:pt x="464" y="60"/>
                  </a:lnTo>
                  <a:lnTo>
                    <a:pt x="468" y="60"/>
                  </a:lnTo>
                  <a:lnTo>
                    <a:pt x="464" y="64"/>
                  </a:lnTo>
                  <a:lnTo>
                    <a:pt x="460" y="68"/>
                  </a:lnTo>
                  <a:lnTo>
                    <a:pt x="456" y="68"/>
                  </a:lnTo>
                  <a:lnTo>
                    <a:pt x="452" y="72"/>
                  </a:lnTo>
                  <a:lnTo>
                    <a:pt x="448" y="72"/>
                  </a:lnTo>
                  <a:lnTo>
                    <a:pt x="448" y="68"/>
                  </a:lnTo>
                  <a:lnTo>
                    <a:pt x="444" y="68"/>
                  </a:lnTo>
                  <a:lnTo>
                    <a:pt x="440" y="68"/>
                  </a:lnTo>
                  <a:lnTo>
                    <a:pt x="440" y="72"/>
                  </a:lnTo>
                  <a:lnTo>
                    <a:pt x="444" y="72"/>
                  </a:lnTo>
                  <a:lnTo>
                    <a:pt x="440" y="72"/>
                  </a:lnTo>
                  <a:lnTo>
                    <a:pt x="436" y="72"/>
                  </a:lnTo>
                  <a:lnTo>
                    <a:pt x="428" y="72"/>
                  </a:lnTo>
                  <a:lnTo>
                    <a:pt x="424" y="72"/>
                  </a:lnTo>
                  <a:lnTo>
                    <a:pt x="412" y="72"/>
                  </a:lnTo>
                  <a:lnTo>
                    <a:pt x="420" y="72"/>
                  </a:lnTo>
                  <a:lnTo>
                    <a:pt x="428" y="76"/>
                  </a:lnTo>
                  <a:lnTo>
                    <a:pt x="432" y="76"/>
                  </a:lnTo>
                  <a:lnTo>
                    <a:pt x="436" y="76"/>
                  </a:lnTo>
                  <a:lnTo>
                    <a:pt x="432" y="80"/>
                  </a:lnTo>
                  <a:lnTo>
                    <a:pt x="428" y="80"/>
                  </a:lnTo>
                  <a:lnTo>
                    <a:pt x="424" y="80"/>
                  </a:lnTo>
                  <a:lnTo>
                    <a:pt x="420" y="80"/>
                  </a:lnTo>
                  <a:lnTo>
                    <a:pt x="424" y="84"/>
                  </a:lnTo>
                  <a:lnTo>
                    <a:pt x="420" y="84"/>
                  </a:lnTo>
                  <a:lnTo>
                    <a:pt x="412" y="88"/>
                  </a:lnTo>
                  <a:lnTo>
                    <a:pt x="412" y="92"/>
                  </a:lnTo>
                  <a:lnTo>
                    <a:pt x="408" y="92"/>
                  </a:lnTo>
                  <a:lnTo>
                    <a:pt x="404" y="96"/>
                  </a:lnTo>
                  <a:lnTo>
                    <a:pt x="404" y="100"/>
                  </a:lnTo>
                  <a:lnTo>
                    <a:pt x="404" y="104"/>
                  </a:lnTo>
                  <a:lnTo>
                    <a:pt x="400" y="104"/>
                  </a:lnTo>
                  <a:lnTo>
                    <a:pt x="400" y="108"/>
                  </a:lnTo>
                  <a:lnTo>
                    <a:pt x="400" y="112"/>
                  </a:lnTo>
                  <a:lnTo>
                    <a:pt x="400" y="116"/>
                  </a:lnTo>
                  <a:lnTo>
                    <a:pt x="404" y="116"/>
                  </a:lnTo>
                  <a:lnTo>
                    <a:pt x="408" y="116"/>
                  </a:lnTo>
                  <a:lnTo>
                    <a:pt x="412" y="116"/>
                  </a:lnTo>
                  <a:lnTo>
                    <a:pt x="416" y="116"/>
                  </a:lnTo>
                  <a:lnTo>
                    <a:pt x="416" y="120"/>
                  </a:lnTo>
                  <a:lnTo>
                    <a:pt x="420" y="124"/>
                  </a:lnTo>
                  <a:lnTo>
                    <a:pt x="420" y="128"/>
                  </a:lnTo>
                  <a:lnTo>
                    <a:pt x="420" y="132"/>
                  </a:lnTo>
                  <a:lnTo>
                    <a:pt x="424" y="132"/>
                  </a:lnTo>
                  <a:lnTo>
                    <a:pt x="432" y="128"/>
                  </a:lnTo>
                  <a:lnTo>
                    <a:pt x="436" y="128"/>
                  </a:lnTo>
                  <a:lnTo>
                    <a:pt x="440" y="128"/>
                  </a:lnTo>
                  <a:lnTo>
                    <a:pt x="444" y="132"/>
                  </a:lnTo>
                  <a:lnTo>
                    <a:pt x="452" y="132"/>
                  </a:lnTo>
                  <a:lnTo>
                    <a:pt x="460" y="136"/>
                  </a:lnTo>
                  <a:lnTo>
                    <a:pt x="464" y="140"/>
                  </a:lnTo>
                  <a:lnTo>
                    <a:pt x="476" y="144"/>
                  </a:lnTo>
                  <a:lnTo>
                    <a:pt x="480" y="144"/>
                  </a:lnTo>
                  <a:lnTo>
                    <a:pt x="484" y="144"/>
                  </a:lnTo>
                  <a:lnTo>
                    <a:pt x="488" y="144"/>
                  </a:lnTo>
                  <a:lnTo>
                    <a:pt x="488" y="148"/>
                  </a:lnTo>
                  <a:lnTo>
                    <a:pt x="492" y="144"/>
                  </a:lnTo>
                  <a:lnTo>
                    <a:pt x="496" y="144"/>
                  </a:lnTo>
                  <a:lnTo>
                    <a:pt x="504" y="148"/>
                  </a:lnTo>
                  <a:lnTo>
                    <a:pt x="508" y="148"/>
                  </a:lnTo>
                  <a:lnTo>
                    <a:pt x="508" y="152"/>
                  </a:lnTo>
                  <a:lnTo>
                    <a:pt x="508" y="156"/>
                  </a:lnTo>
                  <a:lnTo>
                    <a:pt x="508" y="160"/>
                  </a:lnTo>
                  <a:lnTo>
                    <a:pt x="508" y="164"/>
                  </a:lnTo>
                  <a:lnTo>
                    <a:pt x="512" y="168"/>
                  </a:lnTo>
                  <a:lnTo>
                    <a:pt x="512" y="172"/>
                  </a:lnTo>
                  <a:lnTo>
                    <a:pt x="516" y="172"/>
                  </a:lnTo>
                  <a:lnTo>
                    <a:pt x="520" y="176"/>
                  </a:lnTo>
                  <a:lnTo>
                    <a:pt x="524" y="176"/>
                  </a:lnTo>
                  <a:lnTo>
                    <a:pt x="524" y="180"/>
                  </a:lnTo>
                  <a:lnTo>
                    <a:pt x="528" y="180"/>
                  </a:lnTo>
                  <a:lnTo>
                    <a:pt x="532" y="180"/>
                  </a:lnTo>
                  <a:lnTo>
                    <a:pt x="532" y="184"/>
                  </a:lnTo>
                  <a:lnTo>
                    <a:pt x="532" y="180"/>
                  </a:lnTo>
                  <a:lnTo>
                    <a:pt x="536" y="176"/>
                  </a:lnTo>
                  <a:lnTo>
                    <a:pt x="536" y="180"/>
                  </a:lnTo>
                  <a:lnTo>
                    <a:pt x="540" y="180"/>
                  </a:lnTo>
                  <a:lnTo>
                    <a:pt x="540" y="176"/>
                  </a:lnTo>
                  <a:lnTo>
                    <a:pt x="540" y="172"/>
                  </a:lnTo>
                  <a:lnTo>
                    <a:pt x="540" y="168"/>
                  </a:lnTo>
                  <a:lnTo>
                    <a:pt x="540" y="164"/>
                  </a:lnTo>
                  <a:lnTo>
                    <a:pt x="536" y="160"/>
                  </a:lnTo>
                  <a:lnTo>
                    <a:pt x="540" y="160"/>
                  </a:lnTo>
                  <a:lnTo>
                    <a:pt x="540" y="156"/>
                  </a:lnTo>
                  <a:lnTo>
                    <a:pt x="536" y="156"/>
                  </a:lnTo>
                  <a:lnTo>
                    <a:pt x="532" y="152"/>
                  </a:lnTo>
                  <a:lnTo>
                    <a:pt x="536" y="148"/>
                  </a:lnTo>
                  <a:lnTo>
                    <a:pt x="540" y="148"/>
                  </a:lnTo>
                  <a:lnTo>
                    <a:pt x="544" y="148"/>
                  </a:lnTo>
                  <a:lnTo>
                    <a:pt x="548" y="144"/>
                  </a:lnTo>
                  <a:lnTo>
                    <a:pt x="552" y="144"/>
                  </a:lnTo>
                  <a:lnTo>
                    <a:pt x="556" y="140"/>
                  </a:lnTo>
                  <a:lnTo>
                    <a:pt x="556" y="136"/>
                  </a:lnTo>
                  <a:lnTo>
                    <a:pt x="560" y="136"/>
                  </a:lnTo>
                  <a:lnTo>
                    <a:pt x="560" y="132"/>
                  </a:lnTo>
                  <a:lnTo>
                    <a:pt x="556" y="128"/>
                  </a:lnTo>
                  <a:lnTo>
                    <a:pt x="556" y="124"/>
                  </a:lnTo>
                  <a:lnTo>
                    <a:pt x="552" y="120"/>
                  </a:lnTo>
                  <a:lnTo>
                    <a:pt x="548" y="120"/>
                  </a:lnTo>
                  <a:lnTo>
                    <a:pt x="544" y="120"/>
                  </a:lnTo>
                  <a:lnTo>
                    <a:pt x="544" y="116"/>
                  </a:lnTo>
                  <a:lnTo>
                    <a:pt x="540" y="116"/>
                  </a:lnTo>
                  <a:lnTo>
                    <a:pt x="544" y="112"/>
                  </a:lnTo>
                  <a:lnTo>
                    <a:pt x="548" y="108"/>
                  </a:lnTo>
                  <a:lnTo>
                    <a:pt x="552" y="108"/>
                  </a:lnTo>
                  <a:lnTo>
                    <a:pt x="552" y="104"/>
                  </a:lnTo>
                  <a:lnTo>
                    <a:pt x="548" y="100"/>
                  </a:lnTo>
                  <a:lnTo>
                    <a:pt x="552" y="100"/>
                  </a:lnTo>
                  <a:lnTo>
                    <a:pt x="544" y="100"/>
                  </a:lnTo>
                  <a:lnTo>
                    <a:pt x="548" y="96"/>
                  </a:lnTo>
                  <a:lnTo>
                    <a:pt x="548" y="92"/>
                  </a:lnTo>
                  <a:lnTo>
                    <a:pt x="548" y="88"/>
                  </a:lnTo>
                  <a:lnTo>
                    <a:pt x="544" y="88"/>
                  </a:lnTo>
                  <a:lnTo>
                    <a:pt x="548" y="84"/>
                  </a:lnTo>
                  <a:lnTo>
                    <a:pt x="552" y="84"/>
                  </a:lnTo>
                  <a:lnTo>
                    <a:pt x="556" y="84"/>
                  </a:lnTo>
                  <a:lnTo>
                    <a:pt x="560" y="84"/>
                  </a:lnTo>
                  <a:lnTo>
                    <a:pt x="564" y="84"/>
                  </a:lnTo>
                  <a:lnTo>
                    <a:pt x="568" y="84"/>
                  </a:lnTo>
                  <a:lnTo>
                    <a:pt x="572" y="84"/>
                  </a:lnTo>
                  <a:lnTo>
                    <a:pt x="576" y="84"/>
                  </a:lnTo>
                  <a:lnTo>
                    <a:pt x="580" y="84"/>
                  </a:lnTo>
                  <a:lnTo>
                    <a:pt x="584" y="84"/>
                  </a:lnTo>
                  <a:lnTo>
                    <a:pt x="588" y="84"/>
                  </a:lnTo>
                  <a:lnTo>
                    <a:pt x="588" y="88"/>
                  </a:lnTo>
                  <a:lnTo>
                    <a:pt x="592" y="88"/>
                  </a:lnTo>
                  <a:lnTo>
                    <a:pt x="596" y="88"/>
                  </a:lnTo>
                  <a:lnTo>
                    <a:pt x="600" y="92"/>
                  </a:lnTo>
                  <a:lnTo>
                    <a:pt x="608" y="96"/>
                  </a:lnTo>
                  <a:lnTo>
                    <a:pt x="616" y="96"/>
                  </a:lnTo>
                  <a:lnTo>
                    <a:pt x="620" y="96"/>
                  </a:lnTo>
                  <a:lnTo>
                    <a:pt x="620" y="100"/>
                  </a:lnTo>
                  <a:lnTo>
                    <a:pt x="616" y="100"/>
                  </a:lnTo>
                  <a:lnTo>
                    <a:pt x="620" y="108"/>
                  </a:lnTo>
                  <a:lnTo>
                    <a:pt x="620" y="112"/>
                  </a:lnTo>
                  <a:lnTo>
                    <a:pt x="616" y="112"/>
                  </a:lnTo>
                  <a:lnTo>
                    <a:pt x="616" y="116"/>
                  </a:lnTo>
                  <a:lnTo>
                    <a:pt x="620" y="116"/>
                  </a:lnTo>
                  <a:lnTo>
                    <a:pt x="624" y="116"/>
                  </a:lnTo>
                  <a:lnTo>
                    <a:pt x="628" y="116"/>
                  </a:lnTo>
                  <a:lnTo>
                    <a:pt x="632" y="116"/>
                  </a:lnTo>
                  <a:lnTo>
                    <a:pt x="632" y="120"/>
                  </a:lnTo>
                  <a:lnTo>
                    <a:pt x="636" y="120"/>
                  </a:lnTo>
                  <a:lnTo>
                    <a:pt x="640" y="120"/>
                  </a:lnTo>
                  <a:lnTo>
                    <a:pt x="644" y="116"/>
                  </a:lnTo>
                  <a:lnTo>
                    <a:pt x="648" y="116"/>
                  </a:lnTo>
                  <a:lnTo>
                    <a:pt x="648" y="120"/>
                  </a:lnTo>
                  <a:lnTo>
                    <a:pt x="648" y="116"/>
                  </a:lnTo>
                  <a:lnTo>
                    <a:pt x="652" y="112"/>
                  </a:lnTo>
                  <a:lnTo>
                    <a:pt x="656" y="112"/>
                  </a:lnTo>
                  <a:lnTo>
                    <a:pt x="652" y="108"/>
                  </a:lnTo>
                  <a:lnTo>
                    <a:pt x="656" y="108"/>
                  </a:lnTo>
                  <a:lnTo>
                    <a:pt x="660" y="104"/>
                  </a:lnTo>
                  <a:lnTo>
                    <a:pt x="664" y="104"/>
                  </a:lnTo>
                  <a:lnTo>
                    <a:pt x="664" y="108"/>
                  </a:lnTo>
                  <a:lnTo>
                    <a:pt x="668" y="108"/>
                  </a:lnTo>
                  <a:lnTo>
                    <a:pt x="672" y="112"/>
                  </a:lnTo>
                  <a:lnTo>
                    <a:pt x="676" y="116"/>
                  </a:lnTo>
                  <a:lnTo>
                    <a:pt x="676" y="120"/>
                  </a:lnTo>
                  <a:lnTo>
                    <a:pt x="680" y="120"/>
                  </a:lnTo>
                  <a:lnTo>
                    <a:pt x="680" y="124"/>
                  </a:lnTo>
                  <a:lnTo>
                    <a:pt x="684" y="124"/>
                  </a:lnTo>
                  <a:lnTo>
                    <a:pt x="680" y="128"/>
                  </a:lnTo>
                  <a:lnTo>
                    <a:pt x="684" y="128"/>
                  </a:lnTo>
                  <a:lnTo>
                    <a:pt x="688" y="128"/>
                  </a:lnTo>
                  <a:lnTo>
                    <a:pt x="688" y="132"/>
                  </a:lnTo>
                  <a:lnTo>
                    <a:pt x="684" y="132"/>
                  </a:lnTo>
                  <a:lnTo>
                    <a:pt x="680" y="132"/>
                  </a:lnTo>
                  <a:lnTo>
                    <a:pt x="684" y="136"/>
                  </a:lnTo>
                  <a:lnTo>
                    <a:pt x="688" y="136"/>
                  </a:lnTo>
                  <a:lnTo>
                    <a:pt x="688" y="140"/>
                  </a:lnTo>
                  <a:lnTo>
                    <a:pt x="692" y="140"/>
                  </a:lnTo>
                  <a:lnTo>
                    <a:pt x="696" y="140"/>
                  </a:lnTo>
                  <a:lnTo>
                    <a:pt x="696" y="144"/>
                  </a:lnTo>
                  <a:lnTo>
                    <a:pt x="696" y="148"/>
                  </a:lnTo>
                  <a:lnTo>
                    <a:pt x="700" y="148"/>
                  </a:lnTo>
                  <a:lnTo>
                    <a:pt x="704" y="148"/>
                  </a:lnTo>
                  <a:lnTo>
                    <a:pt x="708" y="148"/>
                  </a:lnTo>
                  <a:lnTo>
                    <a:pt x="712" y="148"/>
                  </a:lnTo>
                  <a:lnTo>
                    <a:pt x="716" y="152"/>
                  </a:lnTo>
                  <a:lnTo>
                    <a:pt x="724" y="152"/>
                  </a:lnTo>
                  <a:lnTo>
                    <a:pt x="720" y="152"/>
                  </a:lnTo>
                  <a:lnTo>
                    <a:pt x="716" y="152"/>
                  </a:lnTo>
                  <a:lnTo>
                    <a:pt x="712" y="152"/>
                  </a:lnTo>
                  <a:lnTo>
                    <a:pt x="712" y="156"/>
                  </a:lnTo>
                  <a:lnTo>
                    <a:pt x="708" y="156"/>
                  </a:lnTo>
                  <a:lnTo>
                    <a:pt x="704" y="156"/>
                  </a:lnTo>
                  <a:lnTo>
                    <a:pt x="700" y="156"/>
                  </a:lnTo>
                  <a:lnTo>
                    <a:pt x="700" y="160"/>
                  </a:lnTo>
                  <a:lnTo>
                    <a:pt x="700" y="164"/>
                  </a:lnTo>
                  <a:lnTo>
                    <a:pt x="704" y="160"/>
                  </a:lnTo>
                  <a:lnTo>
                    <a:pt x="708" y="160"/>
                  </a:lnTo>
                  <a:lnTo>
                    <a:pt x="712" y="156"/>
                  </a:lnTo>
                  <a:lnTo>
                    <a:pt x="716" y="156"/>
                  </a:lnTo>
                  <a:lnTo>
                    <a:pt x="720" y="156"/>
                  </a:lnTo>
                  <a:lnTo>
                    <a:pt x="724" y="156"/>
                  </a:lnTo>
                  <a:lnTo>
                    <a:pt x="724" y="160"/>
                  </a:lnTo>
                  <a:lnTo>
                    <a:pt x="728" y="160"/>
                  </a:lnTo>
                  <a:lnTo>
                    <a:pt x="732" y="160"/>
                  </a:lnTo>
                  <a:lnTo>
                    <a:pt x="736" y="160"/>
                  </a:lnTo>
                  <a:lnTo>
                    <a:pt x="736" y="164"/>
                  </a:lnTo>
                  <a:lnTo>
                    <a:pt x="736" y="168"/>
                  </a:lnTo>
                  <a:lnTo>
                    <a:pt x="736" y="172"/>
                  </a:lnTo>
                  <a:lnTo>
                    <a:pt x="732" y="176"/>
                  </a:lnTo>
                  <a:lnTo>
                    <a:pt x="728" y="176"/>
                  </a:lnTo>
                  <a:lnTo>
                    <a:pt x="724" y="180"/>
                  </a:lnTo>
                  <a:lnTo>
                    <a:pt x="720" y="180"/>
                  </a:lnTo>
                  <a:lnTo>
                    <a:pt x="712" y="180"/>
                  </a:lnTo>
                  <a:lnTo>
                    <a:pt x="708" y="184"/>
                  </a:lnTo>
                  <a:lnTo>
                    <a:pt x="704" y="184"/>
                  </a:lnTo>
                  <a:lnTo>
                    <a:pt x="704" y="188"/>
                  </a:lnTo>
                  <a:lnTo>
                    <a:pt x="700" y="188"/>
                  </a:lnTo>
                  <a:lnTo>
                    <a:pt x="692" y="188"/>
                  </a:lnTo>
                  <a:lnTo>
                    <a:pt x="688" y="188"/>
                  </a:lnTo>
                  <a:lnTo>
                    <a:pt x="680" y="188"/>
                  </a:lnTo>
                  <a:lnTo>
                    <a:pt x="672" y="188"/>
                  </a:lnTo>
                  <a:lnTo>
                    <a:pt x="668" y="188"/>
                  </a:lnTo>
                  <a:lnTo>
                    <a:pt x="664" y="188"/>
                  </a:lnTo>
                  <a:lnTo>
                    <a:pt x="656" y="188"/>
                  </a:lnTo>
                  <a:lnTo>
                    <a:pt x="652" y="188"/>
                  </a:lnTo>
                  <a:lnTo>
                    <a:pt x="644" y="188"/>
                  </a:lnTo>
                  <a:lnTo>
                    <a:pt x="640" y="188"/>
                  </a:lnTo>
                  <a:lnTo>
                    <a:pt x="640" y="192"/>
                  </a:lnTo>
                  <a:lnTo>
                    <a:pt x="640" y="196"/>
                  </a:lnTo>
                  <a:lnTo>
                    <a:pt x="636" y="196"/>
                  </a:lnTo>
                  <a:lnTo>
                    <a:pt x="632" y="196"/>
                  </a:lnTo>
                  <a:lnTo>
                    <a:pt x="628" y="196"/>
                  </a:lnTo>
                  <a:lnTo>
                    <a:pt x="624" y="200"/>
                  </a:lnTo>
                  <a:lnTo>
                    <a:pt x="620" y="200"/>
                  </a:lnTo>
                  <a:lnTo>
                    <a:pt x="620" y="204"/>
                  </a:lnTo>
                  <a:lnTo>
                    <a:pt x="616" y="204"/>
                  </a:lnTo>
                  <a:lnTo>
                    <a:pt x="616" y="208"/>
                  </a:lnTo>
                  <a:lnTo>
                    <a:pt x="612" y="208"/>
                  </a:lnTo>
                  <a:lnTo>
                    <a:pt x="612" y="212"/>
                  </a:lnTo>
                  <a:lnTo>
                    <a:pt x="608" y="212"/>
                  </a:lnTo>
                  <a:lnTo>
                    <a:pt x="608" y="216"/>
                  </a:lnTo>
                  <a:lnTo>
                    <a:pt x="604" y="220"/>
                  </a:lnTo>
                  <a:lnTo>
                    <a:pt x="608" y="216"/>
                  </a:lnTo>
                  <a:lnTo>
                    <a:pt x="612" y="212"/>
                  </a:lnTo>
                  <a:lnTo>
                    <a:pt x="616" y="208"/>
                  </a:lnTo>
                  <a:lnTo>
                    <a:pt x="620" y="208"/>
                  </a:lnTo>
                  <a:lnTo>
                    <a:pt x="628" y="204"/>
                  </a:lnTo>
                  <a:lnTo>
                    <a:pt x="632" y="200"/>
                  </a:lnTo>
                  <a:lnTo>
                    <a:pt x="640" y="200"/>
                  </a:lnTo>
                  <a:lnTo>
                    <a:pt x="644" y="200"/>
                  </a:lnTo>
                  <a:lnTo>
                    <a:pt x="648" y="196"/>
                  </a:lnTo>
                  <a:lnTo>
                    <a:pt x="656" y="196"/>
                  </a:lnTo>
                  <a:lnTo>
                    <a:pt x="660" y="200"/>
                  </a:lnTo>
                  <a:lnTo>
                    <a:pt x="664" y="200"/>
                  </a:lnTo>
                  <a:lnTo>
                    <a:pt x="664" y="204"/>
                  </a:lnTo>
                  <a:lnTo>
                    <a:pt x="660" y="204"/>
                  </a:lnTo>
                  <a:lnTo>
                    <a:pt x="656" y="208"/>
                  </a:lnTo>
                  <a:lnTo>
                    <a:pt x="652" y="208"/>
                  </a:lnTo>
                  <a:lnTo>
                    <a:pt x="648" y="208"/>
                  </a:lnTo>
                  <a:lnTo>
                    <a:pt x="644" y="208"/>
                  </a:lnTo>
                  <a:lnTo>
                    <a:pt x="652" y="208"/>
                  </a:lnTo>
                  <a:lnTo>
                    <a:pt x="652" y="212"/>
                  </a:lnTo>
                  <a:lnTo>
                    <a:pt x="656" y="208"/>
                  </a:lnTo>
                  <a:lnTo>
                    <a:pt x="660" y="208"/>
                  </a:lnTo>
                  <a:lnTo>
                    <a:pt x="660" y="212"/>
                  </a:lnTo>
                  <a:lnTo>
                    <a:pt x="656" y="212"/>
                  </a:lnTo>
                  <a:lnTo>
                    <a:pt x="656" y="216"/>
                  </a:lnTo>
                  <a:lnTo>
                    <a:pt x="660" y="216"/>
                  </a:lnTo>
                  <a:lnTo>
                    <a:pt x="660" y="220"/>
                  </a:lnTo>
                  <a:lnTo>
                    <a:pt x="660" y="224"/>
                  </a:lnTo>
                  <a:lnTo>
                    <a:pt x="664" y="224"/>
                  </a:lnTo>
                  <a:lnTo>
                    <a:pt x="668" y="224"/>
                  </a:lnTo>
                  <a:lnTo>
                    <a:pt x="664" y="224"/>
                  </a:lnTo>
                  <a:lnTo>
                    <a:pt x="668" y="224"/>
                  </a:lnTo>
                  <a:lnTo>
                    <a:pt x="668" y="228"/>
                  </a:lnTo>
                  <a:lnTo>
                    <a:pt x="672" y="224"/>
                  </a:lnTo>
                  <a:lnTo>
                    <a:pt x="672" y="228"/>
                  </a:lnTo>
                  <a:lnTo>
                    <a:pt x="676" y="228"/>
                  </a:lnTo>
                  <a:lnTo>
                    <a:pt x="680" y="228"/>
                  </a:lnTo>
                  <a:lnTo>
                    <a:pt x="684" y="228"/>
                  </a:lnTo>
                  <a:lnTo>
                    <a:pt x="684" y="224"/>
                  </a:lnTo>
                  <a:lnTo>
                    <a:pt x="684" y="228"/>
                  </a:lnTo>
                  <a:lnTo>
                    <a:pt x="688" y="228"/>
                  </a:lnTo>
                  <a:lnTo>
                    <a:pt x="688" y="232"/>
                  </a:lnTo>
                  <a:lnTo>
                    <a:pt x="692" y="232"/>
                  </a:lnTo>
                  <a:lnTo>
                    <a:pt x="688" y="232"/>
                  </a:lnTo>
                  <a:lnTo>
                    <a:pt x="684" y="232"/>
                  </a:lnTo>
                  <a:lnTo>
                    <a:pt x="680" y="232"/>
                  </a:lnTo>
                  <a:lnTo>
                    <a:pt x="680" y="236"/>
                  </a:lnTo>
                  <a:lnTo>
                    <a:pt x="676" y="236"/>
                  </a:lnTo>
                  <a:lnTo>
                    <a:pt x="672" y="236"/>
                  </a:lnTo>
                  <a:lnTo>
                    <a:pt x="668" y="236"/>
                  </a:lnTo>
                  <a:lnTo>
                    <a:pt x="664" y="236"/>
                  </a:lnTo>
                  <a:lnTo>
                    <a:pt x="664" y="240"/>
                  </a:lnTo>
                  <a:lnTo>
                    <a:pt x="660" y="240"/>
                  </a:lnTo>
                  <a:lnTo>
                    <a:pt x="660" y="244"/>
                  </a:lnTo>
                  <a:lnTo>
                    <a:pt x="656" y="244"/>
                  </a:lnTo>
                  <a:lnTo>
                    <a:pt x="652" y="244"/>
                  </a:lnTo>
                  <a:lnTo>
                    <a:pt x="652" y="248"/>
                  </a:lnTo>
                  <a:lnTo>
                    <a:pt x="652" y="244"/>
                  </a:lnTo>
                  <a:lnTo>
                    <a:pt x="652" y="248"/>
                  </a:lnTo>
                  <a:lnTo>
                    <a:pt x="652" y="244"/>
                  </a:lnTo>
                  <a:lnTo>
                    <a:pt x="648" y="244"/>
                  </a:lnTo>
                  <a:lnTo>
                    <a:pt x="648" y="240"/>
                  </a:lnTo>
                  <a:lnTo>
                    <a:pt x="652" y="236"/>
                  </a:lnTo>
                  <a:lnTo>
                    <a:pt x="648" y="236"/>
                  </a:lnTo>
                  <a:lnTo>
                    <a:pt x="648" y="240"/>
                  </a:lnTo>
                  <a:lnTo>
                    <a:pt x="652" y="236"/>
                  </a:lnTo>
                  <a:lnTo>
                    <a:pt x="656" y="236"/>
                  </a:lnTo>
                  <a:lnTo>
                    <a:pt x="660" y="232"/>
                  </a:lnTo>
                  <a:lnTo>
                    <a:pt x="664" y="232"/>
                  </a:lnTo>
                  <a:lnTo>
                    <a:pt x="668" y="232"/>
                  </a:lnTo>
                  <a:lnTo>
                    <a:pt x="672" y="232"/>
                  </a:lnTo>
                  <a:lnTo>
                    <a:pt x="668" y="228"/>
                  </a:lnTo>
                  <a:lnTo>
                    <a:pt x="664" y="232"/>
                  </a:lnTo>
                  <a:lnTo>
                    <a:pt x="664" y="228"/>
                  </a:lnTo>
                  <a:lnTo>
                    <a:pt x="660" y="228"/>
                  </a:lnTo>
                  <a:lnTo>
                    <a:pt x="660" y="232"/>
                  </a:lnTo>
                  <a:lnTo>
                    <a:pt x="660" y="228"/>
                  </a:lnTo>
                  <a:lnTo>
                    <a:pt x="664" y="228"/>
                  </a:lnTo>
                  <a:lnTo>
                    <a:pt x="664" y="224"/>
                  </a:lnTo>
                  <a:lnTo>
                    <a:pt x="660" y="228"/>
                  </a:lnTo>
                  <a:lnTo>
                    <a:pt x="660" y="224"/>
                  </a:lnTo>
                  <a:lnTo>
                    <a:pt x="660" y="228"/>
                  </a:lnTo>
                  <a:lnTo>
                    <a:pt x="652" y="232"/>
                  </a:lnTo>
                  <a:lnTo>
                    <a:pt x="648" y="232"/>
                  </a:lnTo>
                  <a:lnTo>
                    <a:pt x="644" y="232"/>
                  </a:lnTo>
                  <a:lnTo>
                    <a:pt x="640" y="232"/>
                  </a:lnTo>
                </a:path>
              </a:pathLst>
            </a:custGeom>
            <a:solidFill>
              <a:srgbClr val="CCFFFF"/>
            </a:solidFill>
            <a:ln w="6350">
              <a:solidFill>
                <a:srgbClr val="CCFFFF"/>
              </a:solidFill>
              <a:prstDash val="solid"/>
              <a:round/>
              <a:headEnd/>
              <a:tailEnd/>
            </a:ln>
          </p:spPr>
          <p:txBody>
            <a:bodyPr/>
            <a:lstStyle/>
            <a:p>
              <a:endParaRPr lang="it-IT"/>
            </a:p>
          </p:txBody>
        </p:sp>
        <p:sp>
          <p:nvSpPr>
            <p:cNvPr id="23737" name="Freeform 182">
              <a:extLst>
                <a:ext uri="{FF2B5EF4-FFF2-40B4-BE49-F238E27FC236}">
                  <a16:creationId xmlns:a16="http://schemas.microsoft.com/office/drawing/2014/main" id="{3A5F7D6E-3416-1795-4C88-DF5727633A49}"/>
                </a:ext>
              </a:extLst>
            </p:cNvPr>
            <p:cNvSpPr>
              <a:spLocks/>
            </p:cNvSpPr>
            <p:nvPr/>
          </p:nvSpPr>
          <p:spPr bwMode="auto">
            <a:xfrm>
              <a:off x="1575" y="1173"/>
              <a:ext cx="68" cy="30"/>
            </a:xfrm>
            <a:custGeom>
              <a:avLst/>
              <a:gdLst>
                <a:gd name="T0" fmla="*/ 1518690629 w 36"/>
                <a:gd name="T1" fmla="*/ 2147483646 h 12"/>
                <a:gd name="T2" fmla="*/ 1293009626 w 36"/>
                <a:gd name="T3" fmla="*/ 2147483646 h 12"/>
                <a:gd name="T4" fmla="*/ 1092468023 w 36"/>
                <a:gd name="T5" fmla="*/ 2147483646 h 12"/>
                <a:gd name="T6" fmla="*/ 866857627 w 36"/>
                <a:gd name="T7" fmla="*/ 2147483646 h 12"/>
                <a:gd name="T8" fmla="*/ 650893042 w 36"/>
                <a:gd name="T9" fmla="*/ 2147483646 h 12"/>
                <a:gd name="T10" fmla="*/ 425653775 w 36"/>
                <a:gd name="T11" fmla="*/ 2147483646 h 12"/>
                <a:gd name="T12" fmla="*/ 225346116 w 36"/>
                <a:gd name="T13" fmla="*/ 2147483646 h 12"/>
                <a:gd name="T14" fmla="*/ 0 w 36"/>
                <a:gd name="T15" fmla="*/ 2147483646 h 12"/>
                <a:gd name="T16" fmla="*/ 225346116 w 36"/>
                <a:gd name="T17" fmla="*/ 2147483646 h 12"/>
                <a:gd name="T18" fmla="*/ 425653775 w 36"/>
                <a:gd name="T19" fmla="*/ 2147483646 h 12"/>
                <a:gd name="T20" fmla="*/ 650893042 w 36"/>
                <a:gd name="T21" fmla="*/ 2147483646 h 12"/>
                <a:gd name="T22" fmla="*/ 650893042 w 36"/>
                <a:gd name="T23" fmla="*/ 0 h 12"/>
                <a:gd name="T24" fmla="*/ 866857627 w 36"/>
                <a:gd name="T25" fmla="*/ 0 h 12"/>
                <a:gd name="T26" fmla="*/ 1293009626 w 36"/>
                <a:gd name="T27" fmla="*/ 2147483646 h 12"/>
                <a:gd name="T28" fmla="*/ 1518690629 w 36"/>
                <a:gd name="T29" fmla="*/ 2147483646 h 12"/>
                <a:gd name="T30" fmla="*/ 1710504224 w 36"/>
                <a:gd name="T31" fmla="*/ 2147483646 h 12"/>
                <a:gd name="T32" fmla="*/ 1944248291 w 36"/>
                <a:gd name="T33" fmla="*/ 2147483646 h 12"/>
                <a:gd name="T34" fmla="*/ 1710504224 w 36"/>
                <a:gd name="T35" fmla="*/ 2147483646 h 12"/>
                <a:gd name="T36" fmla="*/ 1518690629 w 36"/>
                <a:gd name="T37" fmla="*/ 2147483646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12"/>
                <a:gd name="T59" fmla="*/ 36 w 36"/>
                <a:gd name="T60" fmla="*/ 12 h 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12">
                  <a:moveTo>
                    <a:pt x="28" y="12"/>
                  </a:moveTo>
                  <a:lnTo>
                    <a:pt x="24" y="12"/>
                  </a:lnTo>
                  <a:lnTo>
                    <a:pt x="20" y="12"/>
                  </a:lnTo>
                  <a:lnTo>
                    <a:pt x="16" y="8"/>
                  </a:lnTo>
                  <a:lnTo>
                    <a:pt x="12" y="8"/>
                  </a:lnTo>
                  <a:lnTo>
                    <a:pt x="8" y="8"/>
                  </a:lnTo>
                  <a:lnTo>
                    <a:pt x="4" y="8"/>
                  </a:lnTo>
                  <a:lnTo>
                    <a:pt x="0" y="8"/>
                  </a:lnTo>
                  <a:lnTo>
                    <a:pt x="4" y="4"/>
                  </a:lnTo>
                  <a:lnTo>
                    <a:pt x="8" y="4"/>
                  </a:lnTo>
                  <a:lnTo>
                    <a:pt x="12" y="4"/>
                  </a:lnTo>
                  <a:lnTo>
                    <a:pt x="12" y="0"/>
                  </a:lnTo>
                  <a:lnTo>
                    <a:pt x="16" y="0"/>
                  </a:lnTo>
                  <a:lnTo>
                    <a:pt x="24" y="4"/>
                  </a:lnTo>
                  <a:lnTo>
                    <a:pt x="28" y="4"/>
                  </a:lnTo>
                  <a:lnTo>
                    <a:pt x="32" y="8"/>
                  </a:lnTo>
                  <a:lnTo>
                    <a:pt x="36" y="8"/>
                  </a:lnTo>
                  <a:lnTo>
                    <a:pt x="32" y="8"/>
                  </a:lnTo>
                  <a:lnTo>
                    <a:pt x="28" y="12"/>
                  </a:lnTo>
                </a:path>
              </a:pathLst>
            </a:custGeom>
            <a:solidFill>
              <a:srgbClr val="CCFFFF"/>
            </a:solidFill>
            <a:ln w="6350">
              <a:solidFill>
                <a:srgbClr val="CCFFFF"/>
              </a:solidFill>
              <a:prstDash val="solid"/>
              <a:round/>
              <a:headEnd/>
              <a:tailEnd/>
            </a:ln>
          </p:spPr>
          <p:txBody>
            <a:bodyPr/>
            <a:lstStyle/>
            <a:p>
              <a:endParaRPr lang="it-IT"/>
            </a:p>
          </p:txBody>
        </p:sp>
        <p:sp>
          <p:nvSpPr>
            <p:cNvPr id="23738" name="Freeform 183">
              <a:extLst>
                <a:ext uri="{FF2B5EF4-FFF2-40B4-BE49-F238E27FC236}">
                  <a16:creationId xmlns:a16="http://schemas.microsoft.com/office/drawing/2014/main" id="{CFEB2A19-D2EA-A270-7741-2A923A64AC7C}"/>
                </a:ext>
              </a:extLst>
            </p:cNvPr>
            <p:cNvSpPr>
              <a:spLocks/>
            </p:cNvSpPr>
            <p:nvPr/>
          </p:nvSpPr>
          <p:spPr bwMode="auto">
            <a:xfrm>
              <a:off x="1944" y="1203"/>
              <a:ext cx="37" cy="21"/>
            </a:xfrm>
            <a:custGeom>
              <a:avLst/>
              <a:gdLst>
                <a:gd name="T0" fmla="*/ 248495021 w 20"/>
                <a:gd name="T1" fmla="*/ 2147483646 h 8"/>
                <a:gd name="T2" fmla="*/ 113329465 w 20"/>
                <a:gd name="T3" fmla="*/ 2147483646 h 8"/>
                <a:gd name="T4" fmla="*/ 0 w 20"/>
                <a:gd name="T5" fmla="*/ 2147483646 h 8"/>
                <a:gd name="T6" fmla="*/ 0 w 20"/>
                <a:gd name="T7" fmla="*/ 2147483646 h 8"/>
                <a:gd name="T8" fmla="*/ 113329465 w 20"/>
                <a:gd name="T9" fmla="*/ 2147483646 h 8"/>
                <a:gd name="T10" fmla="*/ 248495021 w 20"/>
                <a:gd name="T11" fmla="*/ 0 h 8"/>
                <a:gd name="T12" fmla="*/ 364745186 w 20"/>
                <a:gd name="T13" fmla="*/ 0 h 8"/>
                <a:gd name="T14" fmla="*/ 495733530 w 20"/>
                <a:gd name="T15" fmla="*/ 0 h 8"/>
                <a:gd name="T16" fmla="*/ 601329489 w 20"/>
                <a:gd name="T17" fmla="*/ 2147483646 h 8"/>
                <a:gd name="T18" fmla="*/ 495733530 w 20"/>
                <a:gd name="T19" fmla="*/ 2147483646 h 8"/>
                <a:gd name="T20" fmla="*/ 364745186 w 20"/>
                <a:gd name="T21" fmla="*/ 2147483646 h 8"/>
                <a:gd name="T22" fmla="*/ 248495021 w 20"/>
                <a:gd name="T23" fmla="*/ 2147483646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8"/>
                <a:gd name="T38" fmla="*/ 20 w 20"/>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8">
                  <a:moveTo>
                    <a:pt x="8" y="8"/>
                  </a:moveTo>
                  <a:lnTo>
                    <a:pt x="4" y="8"/>
                  </a:lnTo>
                  <a:lnTo>
                    <a:pt x="0" y="8"/>
                  </a:lnTo>
                  <a:lnTo>
                    <a:pt x="0" y="4"/>
                  </a:lnTo>
                  <a:lnTo>
                    <a:pt x="4" y="4"/>
                  </a:lnTo>
                  <a:lnTo>
                    <a:pt x="8" y="0"/>
                  </a:lnTo>
                  <a:lnTo>
                    <a:pt x="12" y="0"/>
                  </a:lnTo>
                  <a:lnTo>
                    <a:pt x="16" y="0"/>
                  </a:lnTo>
                  <a:lnTo>
                    <a:pt x="20" y="4"/>
                  </a:lnTo>
                  <a:lnTo>
                    <a:pt x="16" y="8"/>
                  </a:lnTo>
                  <a:lnTo>
                    <a:pt x="12" y="8"/>
                  </a:lnTo>
                  <a:lnTo>
                    <a:pt x="8" y="8"/>
                  </a:lnTo>
                </a:path>
              </a:pathLst>
            </a:custGeom>
            <a:solidFill>
              <a:srgbClr val="CCFFFF"/>
            </a:solidFill>
            <a:ln w="6350">
              <a:solidFill>
                <a:srgbClr val="CCFFFF"/>
              </a:solidFill>
              <a:prstDash val="solid"/>
              <a:round/>
              <a:headEnd/>
              <a:tailEnd/>
            </a:ln>
          </p:spPr>
          <p:txBody>
            <a:bodyPr/>
            <a:lstStyle/>
            <a:p>
              <a:endParaRPr lang="it-IT"/>
            </a:p>
          </p:txBody>
        </p:sp>
        <p:sp>
          <p:nvSpPr>
            <p:cNvPr id="23739" name="Freeform 184">
              <a:extLst>
                <a:ext uri="{FF2B5EF4-FFF2-40B4-BE49-F238E27FC236}">
                  <a16:creationId xmlns:a16="http://schemas.microsoft.com/office/drawing/2014/main" id="{F5BCE9A8-1309-E78E-0C85-21BC8D8D0C6A}"/>
                </a:ext>
              </a:extLst>
            </p:cNvPr>
            <p:cNvSpPr>
              <a:spLocks/>
            </p:cNvSpPr>
            <p:nvPr/>
          </p:nvSpPr>
          <p:spPr bwMode="auto">
            <a:xfrm>
              <a:off x="3546" y="1491"/>
              <a:ext cx="54" cy="20"/>
            </a:xfrm>
            <a:custGeom>
              <a:avLst/>
              <a:gdLst>
                <a:gd name="T0" fmla="*/ 391810400 w 28"/>
                <a:gd name="T1" fmla="*/ 2147483646 h 8"/>
                <a:gd name="T2" fmla="*/ 0 w 28"/>
                <a:gd name="T3" fmla="*/ 2147483646 h 8"/>
                <a:gd name="T4" fmla="*/ 0 w 28"/>
                <a:gd name="T5" fmla="*/ 2147483646 h 8"/>
                <a:gd name="T6" fmla="*/ 391810400 w 28"/>
                <a:gd name="T7" fmla="*/ 2147483646 h 8"/>
                <a:gd name="T8" fmla="*/ 755634343 w 28"/>
                <a:gd name="T9" fmla="*/ 2147483646 h 8"/>
                <a:gd name="T10" fmla="*/ 1148071995 w 28"/>
                <a:gd name="T11" fmla="*/ 2147483646 h 8"/>
                <a:gd name="T12" fmla="*/ 1148071995 w 28"/>
                <a:gd name="T13" fmla="*/ 0 h 8"/>
                <a:gd name="T14" fmla="*/ 1570251765 w 28"/>
                <a:gd name="T15" fmla="*/ 0 h 8"/>
                <a:gd name="T16" fmla="*/ 1570251765 w 28"/>
                <a:gd name="T17" fmla="*/ 2147483646 h 8"/>
                <a:gd name="T18" fmla="*/ 1962265089 w 28"/>
                <a:gd name="T19" fmla="*/ 2147483646 h 8"/>
                <a:gd name="T20" fmla="*/ 2147483646 w 28"/>
                <a:gd name="T21" fmla="*/ 2147483646 h 8"/>
                <a:gd name="T22" fmla="*/ 2147483646 w 28"/>
                <a:gd name="T23" fmla="*/ 2147483646 h 8"/>
                <a:gd name="T24" fmla="*/ 2147483646 w 28"/>
                <a:gd name="T25" fmla="*/ 2147483646 h 8"/>
                <a:gd name="T26" fmla="*/ 2147483646 w 28"/>
                <a:gd name="T27" fmla="*/ 2147483646 h 8"/>
                <a:gd name="T28" fmla="*/ 1570251765 w 28"/>
                <a:gd name="T29" fmla="*/ 2147483646 h 8"/>
                <a:gd name="T30" fmla="*/ 391810400 w 28"/>
                <a:gd name="T31" fmla="*/ 2147483646 h 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
                <a:gd name="T49" fmla="*/ 0 h 8"/>
                <a:gd name="T50" fmla="*/ 28 w 28"/>
                <a:gd name="T51" fmla="*/ 8 h 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 h="8">
                  <a:moveTo>
                    <a:pt x="4" y="8"/>
                  </a:moveTo>
                  <a:lnTo>
                    <a:pt x="0" y="8"/>
                  </a:lnTo>
                  <a:lnTo>
                    <a:pt x="0" y="4"/>
                  </a:lnTo>
                  <a:lnTo>
                    <a:pt x="4" y="4"/>
                  </a:lnTo>
                  <a:lnTo>
                    <a:pt x="8" y="4"/>
                  </a:lnTo>
                  <a:lnTo>
                    <a:pt x="12" y="4"/>
                  </a:lnTo>
                  <a:lnTo>
                    <a:pt x="12" y="0"/>
                  </a:lnTo>
                  <a:lnTo>
                    <a:pt x="16" y="0"/>
                  </a:lnTo>
                  <a:lnTo>
                    <a:pt x="16" y="4"/>
                  </a:lnTo>
                  <a:lnTo>
                    <a:pt x="20" y="4"/>
                  </a:lnTo>
                  <a:lnTo>
                    <a:pt x="24" y="4"/>
                  </a:lnTo>
                  <a:lnTo>
                    <a:pt x="28" y="4"/>
                  </a:lnTo>
                  <a:lnTo>
                    <a:pt x="24" y="4"/>
                  </a:lnTo>
                  <a:lnTo>
                    <a:pt x="24" y="8"/>
                  </a:lnTo>
                  <a:lnTo>
                    <a:pt x="16" y="8"/>
                  </a:lnTo>
                  <a:lnTo>
                    <a:pt x="4" y="8"/>
                  </a:lnTo>
                </a:path>
              </a:pathLst>
            </a:custGeom>
            <a:solidFill>
              <a:srgbClr val="CCFFFF"/>
            </a:solidFill>
            <a:ln w="6350">
              <a:solidFill>
                <a:srgbClr val="CCFFFF"/>
              </a:solidFill>
              <a:prstDash val="solid"/>
              <a:round/>
              <a:headEnd/>
              <a:tailEnd/>
            </a:ln>
          </p:spPr>
          <p:txBody>
            <a:bodyPr/>
            <a:lstStyle/>
            <a:p>
              <a:endParaRPr lang="it-IT"/>
            </a:p>
          </p:txBody>
        </p:sp>
        <p:sp>
          <p:nvSpPr>
            <p:cNvPr id="23740" name="Freeform 185">
              <a:extLst>
                <a:ext uri="{FF2B5EF4-FFF2-40B4-BE49-F238E27FC236}">
                  <a16:creationId xmlns:a16="http://schemas.microsoft.com/office/drawing/2014/main" id="{B0C83047-5480-29D8-558A-4F5B0949736E}"/>
                </a:ext>
              </a:extLst>
            </p:cNvPr>
            <p:cNvSpPr>
              <a:spLocks/>
            </p:cNvSpPr>
            <p:nvPr/>
          </p:nvSpPr>
          <p:spPr bwMode="auto">
            <a:xfrm>
              <a:off x="5563" y="1531"/>
              <a:ext cx="45" cy="165"/>
            </a:xfrm>
            <a:custGeom>
              <a:avLst/>
              <a:gdLst>
                <a:gd name="T0" fmla="*/ 353686110 w 24"/>
                <a:gd name="T1" fmla="*/ 0 h 64"/>
                <a:gd name="T2" fmla="*/ 541296724 w 24"/>
                <a:gd name="T3" fmla="*/ 2147483646 h 64"/>
                <a:gd name="T4" fmla="*/ 541296724 w 24"/>
                <a:gd name="T5" fmla="*/ 2147483646 h 64"/>
                <a:gd name="T6" fmla="*/ 541296724 w 24"/>
                <a:gd name="T7" fmla="*/ 2147483646 h 64"/>
                <a:gd name="T8" fmla="*/ 541296724 w 24"/>
                <a:gd name="T9" fmla="*/ 2147483646 h 64"/>
                <a:gd name="T10" fmla="*/ 541296724 w 24"/>
                <a:gd name="T11" fmla="*/ 2147483646 h 64"/>
                <a:gd name="T12" fmla="*/ 541296724 w 24"/>
                <a:gd name="T13" fmla="*/ 2147483646 h 64"/>
                <a:gd name="T14" fmla="*/ 702078317 w 24"/>
                <a:gd name="T15" fmla="*/ 2147483646 h 64"/>
                <a:gd name="T16" fmla="*/ 888648606 w 24"/>
                <a:gd name="T17" fmla="*/ 2147483646 h 64"/>
                <a:gd name="T18" fmla="*/ 1055705499 w 24"/>
                <a:gd name="T19" fmla="*/ 2147483646 h 64"/>
                <a:gd name="T20" fmla="*/ 888648606 w 24"/>
                <a:gd name="T21" fmla="*/ 2147483646 h 64"/>
                <a:gd name="T22" fmla="*/ 702078317 w 24"/>
                <a:gd name="T23" fmla="*/ 2147483646 h 64"/>
                <a:gd name="T24" fmla="*/ 541296724 w 24"/>
                <a:gd name="T25" fmla="*/ 2147483646 h 64"/>
                <a:gd name="T26" fmla="*/ 353686110 w 24"/>
                <a:gd name="T27" fmla="*/ 2147483646 h 64"/>
                <a:gd name="T28" fmla="*/ 353686110 w 24"/>
                <a:gd name="T29" fmla="*/ 2147483646 h 64"/>
                <a:gd name="T30" fmla="*/ 353686110 w 24"/>
                <a:gd name="T31" fmla="*/ 2147483646 h 64"/>
                <a:gd name="T32" fmla="*/ 353686110 w 24"/>
                <a:gd name="T33" fmla="*/ 2147483646 h 64"/>
                <a:gd name="T34" fmla="*/ 541296724 w 24"/>
                <a:gd name="T35" fmla="*/ 2147483646 h 64"/>
                <a:gd name="T36" fmla="*/ 702078317 w 24"/>
                <a:gd name="T37" fmla="*/ 2147483646 h 64"/>
                <a:gd name="T38" fmla="*/ 541296724 w 24"/>
                <a:gd name="T39" fmla="*/ 2147483646 h 64"/>
                <a:gd name="T40" fmla="*/ 541296724 w 24"/>
                <a:gd name="T41" fmla="*/ 2147483646 h 64"/>
                <a:gd name="T42" fmla="*/ 353686110 w 24"/>
                <a:gd name="T43" fmla="*/ 2147483646 h 64"/>
                <a:gd name="T44" fmla="*/ 184255179 w 24"/>
                <a:gd name="T45" fmla="*/ 2147483646 h 64"/>
                <a:gd name="T46" fmla="*/ 184255179 w 24"/>
                <a:gd name="T47" fmla="*/ 2147483646 h 64"/>
                <a:gd name="T48" fmla="*/ 0 w 24"/>
                <a:gd name="T49" fmla="*/ 2147483646 h 64"/>
                <a:gd name="T50" fmla="*/ 0 w 24"/>
                <a:gd name="T51" fmla="*/ 2147483646 h 64"/>
                <a:gd name="T52" fmla="*/ 0 w 24"/>
                <a:gd name="T53" fmla="*/ 2147483646 h 64"/>
                <a:gd name="T54" fmla="*/ 0 w 24"/>
                <a:gd name="T55" fmla="*/ 2147483646 h 64"/>
                <a:gd name="T56" fmla="*/ 184255179 w 24"/>
                <a:gd name="T57" fmla="*/ 2147483646 h 64"/>
                <a:gd name="T58" fmla="*/ 184255179 w 24"/>
                <a:gd name="T59" fmla="*/ 2147483646 h 64"/>
                <a:gd name="T60" fmla="*/ 0 w 24"/>
                <a:gd name="T61" fmla="*/ 2147483646 h 64"/>
                <a:gd name="T62" fmla="*/ 0 w 24"/>
                <a:gd name="T63" fmla="*/ 2147483646 h 64"/>
                <a:gd name="T64" fmla="*/ 184255179 w 24"/>
                <a:gd name="T65" fmla="*/ 2147483646 h 64"/>
                <a:gd name="T66" fmla="*/ 184255179 w 24"/>
                <a:gd name="T67" fmla="*/ 2147483646 h 64"/>
                <a:gd name="T68" fmla="*/ 184255179 w 24"/>
                <a:gd name="T69" fmla="*/ 2147483646 h 64"/>
                <a:gd name="T70" fmla="*/ 184255179 w 24"/>
                <a:gd name="T71" fmla="*/ 2147483646 h 64"/>
                <a:gd name="T72" fmla="*/ 184255179 w 24"/>
                <a:gd name="T73" fmla="*/ 2147483646 h 64"/>
                <a:gd name="T74" fmla="*/ 0 w 24"/>
                <a:gd name="T75" fmla="*/ 2147483646 h 64"/>
                <a:gd name="T76" fmla="*/ 0 w 24"/>
                <a:gd name="T77" fmla="*/ 2147483646 h 64"/>
                <a:gd name="T78" fmla="*/ 0 w 24"/>
                <a:gd name="T79" fmla="*/ 2147483646 h 64"/>
                <a:gd name="T80" fmla="*/ 0 w 24"/>
                <a:gd name="T81" fmla="*/ 2147483646 h 64"/>
                <a:gd name="T82" fmla="*/ 184255179 w 24"/>
                <a:gd name="T83" fmla="*/ 2147483646 h 64"/>
                <a:gd name="T84" fmla="*/ 353686110 w 24"/>
                <a:gd name="T85" fmla="*/ 0 h 6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
                <a:gd name="T130" fmla="*/ 0 h 64"/>
                <a:gd name="T131" fmla="*/ 24 w 24"/>
                <a:gd name="T132" fmla="*/ 64 h 6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 h="64">
                  <a:moveTo>
                    <a:pt x="8" y="0"/>
                  </a:moveTo>
                  <a:lnTo>
                    <a:pt x="12" y="4"/>
                  </a:lnTo>
                  <a:lnTo>
                    <a:pt x="12" y="8"/>
                  </a:lnTo>
                  <a:lnTo>
                    <a:pt x="12" y="12"/>
                  </a:lnTo>
                  <a:lnTo>
                    <a:pt x="12" y="16"/>
                  </a:lnTo>
                  <a:lnTo>
                    <a:pt x="12" y="20"/>
                  </a:lnTo>
                  <a:lnTo>
                    <a:pt x="12" y="24"/>
                  </a:lnTo>
                  <a:lnTo>
                    <a:pt x="16" y="28"/>
                  </a:lnTo>
                  <a:lnTo>
                    <a:pt x="20" y="36"/>
                  </a:lnTo>
                  <a:lnTo>
                    <a:pt x="24" y="40"/>
                  </a:lnTo>
                  <a:lnTo>
                    <a:pt x="20" y="40"/>
                  </a:lnTo>
                  <a:lnTo>
                    <a:pt x="16" y="36"/>
                  </a:lnTo>
                  <a:lnTo>
                    <a:pt x="12" y="36"/>
                  </a:lnTo>
                  <a:lnTo>
                    <a:pt x="8" y="40"/>
                  </a:lnTo>
                  <a:lnTo>
                    <a:pt x="8" y="44"/>
                  </a:lnTo>
                  <a:lnTo>
                    <a:pt x="8" y="48"/>
                  </a:lnTo>
                  <a:lnTo>
                    <a:pt x="8" y="52"/>
                  </a:lnTo>
                  <a:lnTo>
                    <a:pt x="12" y="56"/>
                  </a:lnTo>
                  <a:lnTo>
                    <a:pt x="16" y="60"/>
                  </a:lnTo>
                  <a:lnTo>
                    <a:pt x="12" y="64"/>
                  </a:lnTo>
                  <a:lnTo>
                    <a:pt x="12" y="60"/>
                  </a:lnTo>
                  <a:lnTo>
                    <a:pt x="8" y="60"/>
                  </a:lnTo>
                  <a:lnTo>
                    <a:pt x="4" y="60"/>
                  </a:lnTo>
                  <a:lnTo>
                    <a:pt x="4" y="64"/>
                  </a:lnTo>
                  <a:lnTo>
                    <a:pt x="0" y="64"/>
                  </a:lnTo>
                  <a:lnTo>
                    <a:pt x="0" y="60"/>
                  </a:lnTo>
                  <a:lnTo>
                    <a:pt x="0" y="56"/>
                  </a:lnTo>
                  <a:lnTo>
                    <a:pt x="0" y="52"/>
                  </a:lnTo>
                  <a:lnTo>
                    <a:pt x="4" y="48"/>
                  </a:lnTo>
                  <a:lnTo>
                    <a:pt x="4" y="44"/>
                  </a:lnTo>
                  <a:lnTo>
                    <a:pt x="0" y="44"/>
                  </a:lnTo>
                  <a:lnTo>
                    <a:pt x="0" y="40"/>
                  </a:lnTo>
                  <a:lnTo>
                    <a:pt x="4" y="36"/>
                  </a:lnTo>
                  <a:lnTo>
                    <a:pt x="4" y="32"/>
                  </a:lnTo>
                  <a:lnTo>
                    <a:pt x="4" y="28"/>
                  </a:lnTo>
                  <a:lnTo>
                    <a:pt x="4" y="24"/>
                  </a:lnTo>
                  <a:lnTo>
                    <a:pt x="4" y="20"/>
                  </a:lnTo>
                  <a:lnTo>
                    <a:pt x="0" y="16"/>
                  </a:lnTo>
                  <a:lnTo>
                    <a:pt x="0" y="12"/>
                  </a:lnTo>
                  <a:lnTo>
                    <a:pt x="0" y="8"/>
                  </a:lnTo>
                  <a:lnTo>
                    <a:pt x="0" y="4"/>
                  </a:lnTo>
                  <a:lnTo>
                    <a:pt x="4" y="4"/>
                  </a:lnTo>
                  <a:lnTo>
                    <a:pt x="8" y="0"/>
                  </a:lnTo>
                </a:path>
              </a:pathLst>
            </a:custGeom>
            <a:solidFill>
              <a:srgbClr val="CCFFFF"/>
            </a:solidFill>
            <a:ln w="6350">
              <a:solidFill>
                <a:srgbClr val="CCFFFF"/>
              </a:solidFill>
              <a:prstDash val="solid"/>
              <a:round/>
              <a:headEnd/>
              <a:tailEnd/>
            </a:ln>
          </p:spPr>
          <p:txBody>
            <a:bodyPr/>
            <a:lstStyle/>
            <a:p>
              <a:endParaRPr lang="it-IT"/>
            </a:p>
          </p:txBody>
        </p:sp>
        <p:grpSp>
          <p:nvGrpSpPr>
            <p:cNvPr id="23741" name="Group 186">
              <a:extLst>
                <a:ext uri="{FF2B5EF4-FFF2-40B4-BE49-F238E27FC236}">
                  <a16:creationId xmlns:a16="http://schemas.microsoft.com/office/drawing/2014/main" id="{E7E546B2-CF0B-4A0D-5902-EB1799E86BAC}"/>
                </a:ext>
              </a:extLst>
            </p:cNvPr>
            <p:cNvGrpSpPr>
              <a:grpSpLocks/>
            </p:cNvGrpSpPr>
            <p:nvPr/>
          </p:nvGrpSpPr>
          <p:grpSpPr bwMode="auto">
            <a:xfrm>
              <a:off x="3669" y="998"/>
              <a:ext cx="2523" cy="811"/>
              <a:chOff x="3669" y="374"/>
              <a:chExt cx="2523" cy="811"/>
            </a:xfrm>
          </p:grpSpPr>
          <p:sp>
            <p:nvSpPr>
              <p:cNvPr id="23749" name="Freeform 187">
                <a:extLst>
                  <a:ext uri="{FF2B5EF4-FFF2-40B4-BE49-F238E27FC236}">
                    <a16:creationId xmlns:a16="http://schemas.microsoft.com/office/drawing/2014/main" id="{CE41B8C7-FE49-C8EA-0B2A-F4014C57EF9B}"/>
                  </a:ext>
                </a:extLst>
              </p:cNvPr>
              <p:cNvSpPr>
                <a:spLocks/>
              </p:cNvSpPr>
              <p:nvPr/>
            </p:nvSpPr>
            <p:spPr bwMode="auto">
              <a:xfrm>
                <a:off x="3669" y="374"/>
                <a:ext cx="2523" cy="780"/>
              </a:xfrm>
              <a:custGeom>
                <a:avLst/>
                <a:gdLst>
                  <a:gd name="T0" fmla="*/ 2147483646 w 1316"/>
                  <a:gd name="T1" fmla="*/ 2147483646 h 304"/>
                  <a:gd name="T2" fmla="*/ 338892621 w 1316"/>
                  <a:gd name="T3" fmla="*/ 2147483646 h 304"/>
                  <a:gd name="T4" fmla="*/ 1628989534 w 1316"/>
                  <a:gd name="T5" fmla="*/ 2147483646 h 304"/>
                  <a:gd name="T6" fmla="*/ 1969629681 w 1316"/>
                  <a:gd name="T7" fmla="*/ 2147483646 h 304"/>
                  <a:gd name="T8" fmla="*/ 2147483646 w 1316"/>
                  <a:gd name="T9" fmla="*/ 2147483646 h 304"/>
                  <a:gd name="T10" fmla="*/ 2147483646 w 1316"/>
                  <a:gd name="T11" fmla="*/ 2147483646 h 304"/>
                  <a:gd name="T12" fmla="*/ 2147483646 w 1316"/>
                  <a:gd name="T13" fmla="*/ 2147483646 h 304"/>
                  <a:gd name="T14" fmla="*/ 2147483646 w 1316"/>
                  <a:gd name="T15" fmla="*/ 2147483646 h 304"/>
                  <a:gd name="T16" fmla="*/ 2147483646 w 1316"/>
                  <a:gd name="T17" fmla="*/ 2147483646 h 304"/>
                  <a:gd name="T18" fmla="*/ 2147483646 w 1316"/>
                  <a:gd name="T19" fmla="*/ 2147483646 h 304"/>
                  <a:gd name="T20" fmla="*/ 2147483646 w 1316"/>
                  <a:gd name="T21" fmla="*/ 2147483646 h 304"/>
                  <a:gd name="T22" fmla="*/ 2147483646 w 1316"/>
                  <a:gd name="T23" fmla="*/ 2147483646 h 304"/>
                  <a:gd name="T24" fmla="*/ 2147483646 w 1316"/>
                  <a:gd name="T25" fmla="*/ 2147483646 h 304"/>
                  <a:gd name="T26" fmla="*/ 2147483646 w 1316"/>
                  <a:gd name="T27" fmla="*/ 2147483646 h 304"/>
                  <a:gd name="T28" fmla="*/ 2147483646 w 1316"/>
                  <a:gd name="T29" fmla="*/ 2147483646 h 304"/>
                  <a:gd name="T30" fmla="*/ 2147483646 w 1316"/>
                  <a:gd name="T31" fmla="*/ 2147483646 h 304"/>
                  <a:gd name="T32" fmla="*/ 2147483646 w 1316"/>
                  <a:gd name="T33" fmla="*/ 2147483646 h 304"/>
                  <a:gd name="T34" fmla="*/ 2147483646 w 1316"/>
                  <a:gd name="T35" fmla="*/ 2147483646 h 304"/>
                  <a:gd name="T36" fmla="*/ 2147483646 w 1316"/>
                  <a:gd name="T37" fmla="*/ 2147483646 h 304"/>
                  <a:gd name="T38" fmla="*/ 2147483646 w 1316"/>
                  <a:gd name="T39" fmla="*/ 2147483646 h 304"/>
                  <a:gd name="T40" fmla="*/ 2147483646 w 1316"/>
                  <a:gd name="T41" fmla="*/ 2147483646 h 304"/>
                  <a:gd name="T42" fmla="*/ 2147483646 w 1316"/>
                  <a:gd name="T43" fmla="*/ 2147483646 h 304"/>
                  <a:gd name="T44" fmla="*/ 2147483646 w 1316"/>
                  <a:gd name="T45" fmla="*/ 2147483646 h 304"/>
                  <a:gd name="T46" fmla="*/ 2147483646 w 1316"/>
                  <a:gd name="T47" fmla="*/ 2147483646 h 304"/>
                  <a:gd name="T48" fmla="*/ 2147483646 w 1316"/>
                  <a:gd name="T49" fmla="*/ 2147483646 h 304"/>
                  <a:gd name="T50" fmla="*/ 2147483646 w 1316"/>
                  <a:gd name="T51" fmla="*/ 2147483646 h 304"/>
                  <a:gd name="T52" fmla="*/ 2147483646 w 1316"/>
                  <a:gd name="T53" fmla="*/ 2147483646 h 304"/>
                  <a:gd name="T54" fmla="*/ 2147483646 w 1316"/>
                  <a:gd name="T55" fmla="*/ 2147483646 h 304"/>
                  <a:gd name="T56" fmla="*/ 2147483646 w 1316"/>
                  <a:gd name="T57" fmla="*/ 2147483646 h 304"/>
                  <a:gd name="T58" fmla="*/ 2147483646 w 1316"/>
                  <a:gd name="T59" fmla="*/ 2147483646 h 304"/>
                  <a:gd name="T60" fmla="*/ 2147483646 w 1316"/>
                  <a:gd name="T61" fmla="*/ 2147483646 h 304"/>
                  <a:gd name="T62" fmla="*/ 2147483646 w 1316"/>
                  <a:gd name="T63" fmla="*/ 2147483646 h 304"/>
                  <a:gd name="T64" fmla="*/ 2147483646 w 1316"/>
                  <a:gd name="T65" fmla="*/ 2147483646 h 304"/>
                  <a:gd name="T66" fmla="*/ 2147483646 w 1316"/>
                  <a:gd name="T67" fmla="*/ 2147483646 h 304"/>
                  <a:gd name="T68" fmla="*/ 2147483646 w 1316"/>
                  <a:gd name="T69" fmla="*/ 2147483646 h 304"/>
                  <a:gd name="T70" fmla="*/ 2147483646 w 1316"/>
                  <a:gd name="T71" fmla="*/ 2147483646 h 304"/>
                  <a:gd name="T72" fmla="*/ 2147483646 w 1316"/>
                  <a:gd name="T73" fmla="*/ 2147483646 h 304"/>
                  <a:gd name="T74" fmla="*/ 2147483646 w 1316"/>
                  <a:gd name="T75" fmla="*/ 2147483646 h 304"/>
                  <a:gd name="T76" fmla="*/ 2147483646 w 1316"/>
                  <a:gd name="T77" fmla="*/ 2147483646 h 304"/>
                  <a:gd name="T78" fmla="*/ 2147483646 w 1316"/>
                  <a:gd name="T79" fmla="*/ 2147483646 h 304"/>
                  <a:gd name="T80" fmla="*/ 2147483646 w 1316"/>
                  <a:gd name="T81" fmla="*/ 2147483646 h 304"/>
                  <a:gd name="T82" fmla="*/ 2147483646 w 1316"/>
                  <a:gd name="T83" fmla="*/ 2147483646 h 304"/>
                  <a:gd name="T84" fmla="*/ 2147483646 w 1316"/>
                  <a:gd name="T85" fmla="*/ 2147483646 h 304"/>
                  <a:gd name="T86" fmla="*/ 2147483646 w 1316"/>
                  <a:gd name="T87" fmla="*/ 2147483646 h 304"/>
                  <a:gd name="T88" fmla="*/ 2147483646 w 1316"/>
                  <a:gd name="T89" fmla="*/ 2147483646 h 304"/>
                  <a:gd name="T90" fmla="*/ 2147483646 w 1316"/>
                  <a:gd name="T91" fmla="*/ 2147483646 h 304"/>
                  <a:gd name="T92" fmla="*/ 2147483646 w 1316"/>
                  <a:gd name="T93" fmla="*/ 2147483646 h 304"/>
                  <a:gd name="T94" fmla="*/ 2147483646 w 1316"/>
                  <a:gd name="T95" fmla="*/ 2147483646 h 304"/>
                  <a:gd name="T96" fmla="*/ 2147483646 w 1316"/>
                  <a:gd name="T97" fmla="*/ 2147483646 h 304"/>
                  <a:gd name="T98" fmla="*/ 2147483646 w 1316"/>
                  <a:gd name="T99" fmla="*/ 2147483646 h 304"/>
                  <a:gd name="T100" fmla="*/ 2147483646 w 1316"/>
                  <a:gd name="T101" fmla="*/ 2147483646 h 304"/>
                  <a:gd name="T102" fmla="*/ 2147483646 w 1316"/>
                  <a:gd name="T103" fmla="*/ 2147483646 h 304"/>
                  <a:gd name="T104" fmla="*/ 2147483646 w 1316"/>
                  <a:gd name="T105" fmla="*/ 2147483646 h 304"/>
                  <a:gd name="T106" fmla="*/ 2147483646 w 1316"/>
                  <a:gd name="T107" fmla="*/ 2147483646 h 304"/>
                  <a:gd name="T108" fmla="*/ 2147483646 w 1316"/>
                  <a:gd name="T109" fmla="*/ 2147483646 h 304"/>
                  <a:gd name="T110" fmla="*/ 2147483646 w 1316"/>
                  <a:gd name="T111" fmla="*/ 2147483646 h 304"/>
                  <a:gd name="T112" fmla="*/ 2147483646 w 1316"/>
                  <a:gd name="T113" fmla="*/ 2147483646 h 304"/>
                  <a:gd name="T114" fmla="*/ 2147483646 w 1316"/>
                  <a:gd name="T115" fmla="*/ 2147483646 h 304"/>
                  <a:gd name="T116" fmla="*/ 2147483646 w 1316"/>
                  <a:gd name="T117" fmla="*/ 2147483646 h 304"/>
                  <a:gd name="T118" fmla="*/ 2147483646 w 1316"/>
                  <a:gd name="T119" fmla="*/ 2147483646 h 3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316"/>
                  <a:gd name="T181" fmla="*/ 0 h 304"/>
                  <a:gd name="T182" fmla="*/ 1316 w 1316"/>
                  <a:gd name="T183" fmla="*/ 304 h 30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316" h="304">
                    <a:moveTo>
                      <a:pt x="40" y="220"/>
                    </a:moveTo>
                    <a:lnTo>
                      <a:pt x="40" y="216"/>
                    </a:lnTo>
                    <a:lnTo>
                      <a:pt x="36" y="216"/>
                    </a:lnTo>
                    <a:lnTo>
                      <a:pt x="40" y="216"/>
                    </a:lnTo>
                    <a:lnTo>
                      <a:pt x="36" y="216"/>
                    </a:lnTo>
                    <a:lnTo>
                      <a:pt x="36" y="212"/>
                    </a:lnTo>
                    <a:lnTo>
                      <a:pt x="40" y="212"/>
                    </a:lnTo>
                    <a:lnTo>
                      <a:pt x="44" y="212"/>
                    </a:lnTo>
                    <a:lnTo>
                      <a:pt x="48" y="208"/>
                    </a:lnTo>
                    <a:lnTo>
                      <a:pt x="44" y="208"/>
                    </a:lnTo>
                    <a:lnTo>
                      <a:pt x="40" y="204"/>
                    </a:lnTo>
                    <a:lnTo>
                      <a:pt x="40" y="208"/>
                    </a:lnTo>
                    <a:lnTo>
                      <a:pt x="40" y="204"/>
                    </a:lnTo>
                    <a:lnTo>
                      <a:pt x="36" y="204"/>
                    </a:lnTo>
                    <a:lnTo>
                      <a:pt x="36" y="200"/>
                    </a:lnTo>
                    <a:lnTo>
                      <a:pt x="32" y="200"/>
                    </a:lnTo>
                    <a:lnTo>
                      <a:pt x="36" y="200"/>
                    </a:lnTo>
                    <a:lnTo>
                      <a:pt x="32" y="200"/>
                    </a:lnTo>
                    <a:lnTo>
                      <a:pt x="32" y="196"/>
                    </a:lnTo>
                    <a:lnTo>
                      <a:pt x="32" y="192"/>
                    </a:lnTo>
                    <a:lnTo>
                      <a:pt x="28" y="188"/>
                    </a:lnTo>
                    <a:lnTo>
                      <a:pt x="24" y="188"/>
                    </a:lnTo>
                    <a:lnTo>
                      <a:pt x="20" y="188"/>
                    </a:lnTo>
                    <a:lnTo>
                      <a:pt x="16" y="188"/>
                    </a:lnTo>
                    <a:lnTo>
                      <a:pt x="12" y="188"/>
                    </a:lnTo>
                    <a:lnTo>
                      <a:pt x="8" y="188"/>
                    </a:lnTo>
                    <a:lnTo>
                      <a:pt x="8" y="184"/>
                    </a:lnTo>
                    <a:lnTo>
                      <a:pt x="8" y="180"/>
                    </a:lnTo>
                    <a:lnTo>
                      <a:pt x="4" y="180"/>
                    </a:lnTo>
                    <a:lnTo>
                      <a:pt x="4" y="176"/>
                    </a:lnTo>
                    <a:lnTo>
                      <a:pt x="4" y="172"/>
                    </a:lnTo>
                    <a:lnTo>
                      <a:pt x="0" y="172"/>
                    </a:lnTo>
                    <a:lnTo>
                      <a:pt x="4" y="172"/>
                    </a:lnTo>
                    <a:lnTo>
                      <a:pt x="4" y="168"/>
                    </a:lnTo>
                    <a:lnTo>
                      <a:pt x="4" y="164"/>
                    </a:lnTo>
                    <a:lnTo>
                      <a:pt x="4" y="160"/>
                    </a:lnTo>
                    <a:lnTo>
                      <a:pt x="8" y="160"/>
                    </a:lnTo>
                    <a:lnTo>
                      <a:pt x="8" y="156"/>
                    </a:lnTo>
                    <a:lnTo>
                      <a:pt x="12" y="156"/>
                    </a:lnTo>
                    <a:lnTo>
                      <a:pt x="8" y="156"/>
                    </a:lnTo>
                    <a:lnTo>
                      <a:pt x="12" y="156"/>
                    </a:lnTo>
                    <a:lnTo>
                      <a:pt x="16" y="156"/>
                    </a:lnTo>
                    <a:lnTo>
                      <a:pt x="16" y="152"/>
                    </a:lnTo>
                    <a:lnTo>
                      <a:pt x="20" y="152"/>
                    </a:lnTo>
                    <a:lnTo>
                      <a:pt x="24" y="156"/>
                    </a:lnTo>
                    <a:lnTo>
                      <a:pt x="24" y="152"/>
                    </a:lnTo>
                    <a:lnTo>
                      <a:pt x="20" y="152"/>
                    </a:lnTo>
                    <a:lnTo>
                      <a:pt x="16" y="152"/>
                    </a:lnTo>
                    <a:lnTo>
                      <a:pt x="12" y="152"/>
                    </a:lnTo>
                    <a:lnTo>
                      <a:pt x="12" y="148"/>
                    </a:lnTo>
                    <a:lnTo>
                      <a:pt x="20" y="140"/>
                    </a:lnTo>
                    <a:lnTo>
                      <a:pt x="28" y="136"/>
                    </a:lnTo>
                    <a:lnTo>
                      <a:pt x="32" y="136"/>
                    </a:lnTo>
                    <a:lnTo>
                      <a:pt x="36" y="132"/>
                    </a:lnTo>
                    <a:lnTo>
                      <a:pt x="36" y="128"/>
                    </a:lnTo>
                    <a:lnTo>
                      <a:pt x="36" y="124"/>
                    </a:lnTo>
                    <a:lnTo>
                      <a:pt x="32" y="124"/>
                    </a:lnTo>
                    <a:lnTo>
                      <a:pt x="28" y="124"/>
                    </a:lnTo>
                    <a:lnTo>
                      <a:pt x="24" y="120"/>
                    </a:lnTo>
                    <a:lnTo>
                      <a:pt x="28" y="120"/>
                    </a:lnTo>
                    <a:lnTo>
                      <a:pt x="28" y="116"/>
                    </a:lnTo>
                    <a:lnTo>
                      <a:pt x="24" y="112"/>
                    </a:lnTo>
                    <a:lnTo>
                      <a:pt x="20" y="108"/>
                    </a:lnTo>
                    <a:lnTo>
                      <a:pt x="24" y="108"/>
                    </a:lnTo>
                    <a:lnTo>
                      <a:pt x="24" y="104"/>
                    </a:lnTo>
                    <a:lnTo>
                      <a:pt x="20" y="100"/>
                    </a:lnTo>
                    <a:lnTo>
                      <a:pt x="16" y="92"/>
                    </a:lnTo>
                    <a:lnTo>
                      <a:pt x="24" y="88"/>
                    </a:lnTo>
                    <a:lnTo>
                      <a:pt x="20" y="84"/>
                    </a:lnTo>
                    <a:lnTo>
                      <a:pt x="16" y="84"/>
                    </a:lnTo>
                    <a:lnTo>
                      <a:pt x="12" y="84"/>
                    </a:lnTo>
                    <a:lnTo>
                      <a:pt x="12" y="80"/>
                    </a:lnTo>
                    <a:lnTo>
                      <a:pt x="12" y="76"/>
                    </a:lnTo>
                    <a:lnTo>
                      <a:pt x="16" y="76"/>
                    </a:lnTo>
                    <a:lnTo>
                      <a:pt x="20" y="72"/>
                    </a:lnTo>
                    <a:lnTo>
                      <a:pt x="24" y="72"/>
                    </a:lnTo>
                    <a:lnTo>
                      <a:pt x="28" y="72"/>
                    </a:lnTo>
                    <a:lnTo>
                      <a:pt x="32" y="72"/>
                    </a:lnTo>
                    <a:lnTo>
                      <a:pt x="32" y="68"/>
                    </a:lnTo>
                    <a:lnTo>
                      <a:pt x="36" y="68"/>
                    </a:lnTo>
                    <a:lnTo>
                      <a:pt x="40" y="68"/>
                    </a:lnTo>
                    <a:lnTo>
                      <a:pt x="44" y="68"/>
                    </a:lnTo>
                    <a:lnTo>
                      <a:pt x="44" y="72"/>
                    </a:lnTo>
                    <a:lnTo>
                      <a:pt x="48" y="72"/>
                    </a:lnTo>
                    <a:lnTo>
                      <a:pt x="52" y="72"/>
                    </a:lnTo>
                    <a:lnTo>
                      <a:pt x="52" y="76"/>
                    </a:lnTo>
                    <a:lnTo>
                      <a:pt x="56" y="72"/>
                    </a:lnTo>
                    <a:lnTo>
                      <a:pt x="60" y="72"/>
                    </a:lnTo>
                    <a:lnTo>
                      <a:pt x="64" y="72"/>
                    </a:lnTo>
                    <a:lnTo>
                      <a:pt x="68" y="72"/>
                    </a:lnTo>
                    <a:lnTo>
                      <a:pt x="72" y="72"/>
                    </a:lnTo>
                    <a:lnTo>
                      <a:pt x="76" y="76"/>
                    </a:lnTo>
                    <a:lnTo>
                      <a:pt x="88" y="76"/>
                    </a:lnTo>
                    <a:lnTo>
                      <a:pt x="92" y="80"/>
                    </a:lnTo>
                    <a:lnTo>
                      <a:pt x="96" y="80"/>
                    </a:lnTo>
                    <a:lnTo>
                      <a:pt x="100" y="84"/>
                    </a:lnTo>
                    <a:lnTo>
                      <a:pt x="104" y="84"/>
                    </a:lnTo>
                    <a:lnTo>
                      <a:pt x="112" y="84"/>
                    </a:lnTo>
                    <a:lnTo>
                      <a:pt x="116" y="88"/>
                    </a:lnTo>
                    <a:lnTo>
                      <a:pt x="120" y="88"/>
                    </a:lnTo>
                    <a:lnTo>
                      <a:pt x="120" y="92"/>
                    </a:lnTo>
                    <a:lnTo>
                      <a:pt x="116" y="96"/>
                    </a:lnTo>
                    <a:lnTo>
                      <a:pt x="112" y="96"/>
                    </a:lnTo>
                    <a:lnTo>
                      <a:pt x="112" y="100"/>
                    </a:lnTo>
                    <a:lnTo>
                      <a:pt x="104" y="100"/>
                    </a:lnTo>
                    <a:lnTo>
                      <a:pt x="100" y="100"/>
                    </a:lnTo>
                    <a:lnTo>
                      <a:pt x="92" y="100"/>
                    </a:lnTo>
                    <a:lnTo>
                      <a:pt x="88" y="100"/>
                    </a:lnTo>
                    <a:lnTo>
                      <a:pt x="80" y="100"/>
                    </a:lnTo>
                    <a:lnTo>
                      <a:pt x="76" y="100"/>
                    </a:lnTo>
                    <a:lnTo>
                      <a:pt x="68" y="96"/>
                    </a:lnTo>
                    <a:lnTo>
                      <a:pt x="60" y="96"/>
                    </a:lnTo>
                    <a:lnTo>
                      <a:pt x="56" y="96"/>
                    </a:lnTo>
                    <a:lnTo>
                      <a:pt x="52" y="92"/>
                    </a:lnTo>
                    <a:lnTo>
                      <a:pt x="48" y="92"/>
                    </a:lnTo>
                    <a:lnTo>
                      <a:pt x="44" y="92"/>
                    </a:lnTo>
                    <a:lnTo>
                      <a:pt x="48" y="96"/>
                    </a:lnTo>
                    <a:lnTo>
                      <a:pt x="52" y="96"/>
                    </a:lnTo>
                    <a:lnTo>
                      <a:pt x="56" y="100"/>
                    </a:lnTo>
                    <a:lnTo>
                      <a:pt x="60" y="100"/>
                    </a:lnTo>
                    <a:lnTo>
                      <a:pt x="64" y="100"/>
                    </a:lnTo>
                    <a:lnTo>
                      <a:pt x="64" y="104"/>
                    </a:lnTo>
                    <a:lnTo>
                      <a:pt x="60" y="104"/>
                    </a:lnTo>
                    <a:lnTo>
                      <a:pt x="60" y="108"/>
                    </a:lnTo>
                    <a:lnTo>
                      <a:pt x="64" y="108"/>
                    </a:lnTo>
                    <a:lnTo>
                      <a:pt x="64" y="112"/>
                    </a:lnTo>
                    <a:lnTo>
                      <a:pt x="68" y="116"/>
                    </a:lnTo>
                    <a:lnTo>
                      <a:pt x="72" y="116"/>
                    </a:lnTo>
                    <a:lnTo>
                      <a:pt x="76" y="116"/>
                    </a:lnTo>
                    <a:lnTo>
                      <a:pt x="80" y="120"/>
                    </a:lnTo>
                    <a:lnTo>
                      <a:pt x="84" y="120"/>
                    </a:lnTo>
                    <a:lnTo>
                      <a:pt x="88" y="120"/>
                    </a:lnTo>
                    <a:lnTo>
                      <a:pt x="92" y="120"/>
                    </a:lnTo>
                    <a:lnTo>
                      <a:pt x="92" y="116"/>
                    </a:lnTo>
                    <a:lnTo>
                      <a:pt x="88" y="116"/>
                    </a:lnTo>
                    <a:lnTo>
                      <a:pt x="84" y="116"/>
                    </a:lnTo>
                    <a:lnTo>
                      <a:pt x="80" y="112"/>
                    </a:lnTo>
                    <a:lnTo>
                      <a:pt x="84" y="108"/>
                    </a:lnTo>
                    <a:lnTo>
                      <a:pt x="92" y="112"/>
                    </a:lnTo>
                    <a:lnTo>
                      <a:pt x="96" y="112"/>
                    </a:lnTo>
                    <a:lnTo>
                      <a:pt x="104" y="112"/>
                    </a:lnTo>
                    <a:lnTo>
                      <a:pt x="108" y="112"/>
                    </a:lnTo>
                    <a:lnTo>
                      <a:pt x="112" y="112"/>
                    </a:lnTo>
                    <a:lnTo>
                      <a:pt x="116" y="112"/>
                    </a:lnTo>
                    <a:lnTo>
                      <a:pt x="112" y="112"/>
                    </a:lnTo>
                    <a:lnTo>
                      <a:pt x="112" y="108"/>
                    </a:lnTo>
                    <a:lnTo>
                      <a:pt x="108" y="104"/>
                    </a:lnTo>
                    <a:lnTo>
                      <a:pt x="112" y="104"/>
                    </a:lnTo>
                    <a:lnTo>
                      <a:pt x="116" y="104"/>
                    </a:lnTo>
                    <a:lnTo>
                      <a:pt x="124" y="100"/>
                    </a:lnTo>
                    <a:lnTo>
                      <a:pt x="128" y="96"/>
                    </a:lnTo>
                    <a:lnTo>
                      <a:pt x="132" y="96"/>
                    </a:lnTo>
                    <a:lnTo>
                      <a:pt x="140" y="100"/>
                    </a:lnTo>
                    <a:lnTo>
                      <a:pt x="144" y="100"/>
                    </a:lnTo>
                    <a:lnTo>
                      <a:pt x="148" y="100"/>
                    </a:lnTo>
                    <a:lnTo>
                      <a:pt x="148" y="96"/>
                    </a:lnTo>
                    <a:lnTo>
                      <a:pt x="148" y="92"/>
                    </a:lnTo>
                    <a:lnTo>
                      <a:pt x="144" y="92"/>
                    </a:lnTo>
                    <a:lnTo>
                      <a:pt x="144" y="88"/>
                    </a:lnTo>
                    <a:lnTo>
                      <a:pt x="148" y="84"/>
                    </a:lnTo>
                    <a:lnTo>
                      <a:pt x="144" y="80"/>
                    </a:lnTo>
                    <a:lnTo>
                      <a:pt x="152" y="80"/>
                    </a:lnTo>
                    <a:lnTo>
                      <a:pt x="160" y="80"/>
                    </a:lnTo>
                    <a:lnTo>
                      <a:pt x="164" y="84"/>
                    </a:lnTo>
                    <a:lnTo>
                      <a:pt x="168" y="84"/>
                    </a:lnTo>
                    <a:lnTo>
                      <a:pt x="168" y="88"/>
                    </a:lnTo>
                    <a:lnTo>
                      <a:pt x="164" y="88"/>
                    </a:lnTo>
                    <a:lnTo>
                      <a:pt x="156" y="88"/>
                    </a:lnTo>
                    <a:lnTo>
                      <a:pt x="152" y="88"/>
                    </a:lnTo>
                    <a:lnTo>
                      <a:pt x="152" y="92"/>
                    </a:lnTo>
                    <a:lnTo>
                      <a:pt x="156" y="92"/>
                    </a:lnTo>
                    <a:lnTo>
                      <a:pt x="160" y="92"/>
                    </a:lnTo>
                    <a:lnTo>
                      <a:pt x="164" y="96"/>
                    </a:lnTo>
                    <a:lnTo>
                      <a:pt x="172" y="96"/>
                    </a:lnTo>
                    <a:lnTo>
                      <a:pt x="176" y="92"/>
                    </a:lnTo>
                    <a:lnTo>
                      <a:pt x="180" y="92"/>
                    </a:lnTo>
                    <a:lnTo>
                      <a:pt x="180" y="88"/>
                    </a:lnTo>
                    <a:lnTo>
                      <a:pt x="184" y="88"/>
                    </a:lnTo>
                    <a:lnTo>
                      <a:pt x="188" y="84"/>
                    </a:lnTo>
                    <a:lnTo>
                      <a:pt x="192" y="84"/>
                    </a:lnTo>
                    <a:lnTo>
                      <a:pt x="200" y="84"/>
                    </a:lnTo>
                    <a:lnTo>
                      <a:pt x="208" y="80"/>
                    </a:lnTo>
                    <a:lnTo>
                      <a:pt x="212" y="80"/>
                    </a:lnTo>
                    <a:lnTo>
                      <a:pt x="216" y="80"/>
                    </a:lnTo>
                    <a:lnTo>
                      <a:pt x="220" y="80"/>
                    </a:lnTo>
                    <a:lnTo>
                      <a:pt x="224" y="80"/>
                    </a:lnTo>
                    <a:lnTo>
                      <a:pt x="224" y="76"/>
                    </a:lnTo>
                    <a:lnTo>
                      <a:pt x="228" y="76"/>
                    </a:lnTo>
                    <a:lnTo>
                      <a:pt x="232" y="76"/>
                    </a:lnTo>
                    <a:lnTo>
                      <a:pt x="228" y="80"/>
                    </a:lnTo>
                    <a:lnTo>
                      <a:pt x="224" y="80"/>
                    </a:lnTo>
                    <a:lnTo>
                      <a:pt x="224" y="84"/>
                    </a:lnTo>
                    <a:lnTo>
                      <a:pt x="228" y="84"/>
                    </a:lnTo>
                    <a:lnTo>
                      <a:pt x="232" y="84"/>
                    </a:lnTo>
                    <a:lnTo>
                      <a:pt x="236" y="84"/>
                    </a:lnTo>
                    <a:lnTo>
                      <a:pt x="240" y="84"/>
                    </a:lnTo>
                    <a:lnTo>
                      <a:pt x="240" y="80"/>
                    </a:lnTo>
                    <a:lnTo>
                      <a:pt x="244" y="80"/>
                    </a:lnTo>
                    <a:lnTo>
                      <a:pt x="248" y="80"/>
                    </a:lnTo>
                    <a:lnTo>
                      <a:pt x="252" y="80"/>
                    </a:lnTo>
                    <a:lnTo>
                      <a:pt x="256" y="80"/>
                    </a:lnTo>
                    <a:lnTo>
                      <a:pt x="260" y="80"/>
                    </a:lnTo>
                    <a:lnTo>
                      <a:pt x="264" y="76"/>
                    </a:lnTo>
                    <a:lnTo>
                      <a:pt x="268" y="76"/>
                    </a:lnTo>
                    <a:lnTo>
                      <a:pt x="272" y="76"/>
                    </a:lnTo>
                    <a:lnTo>
                      <a:pt x="276" y="76"/>
                    </a:lnTo>
                    <a:lnTo>
                      <a:pt x="276" y="80"/>
                    </a:lnTo>
                    <a:lnTo>
                      <a:pt x="280" y="80"/>
                    </a:lnTo>
                    <a:lnTo>
                      <a:pt x="284" y="80"/>
                    </a:lnTo>
                    <a:lnTo>
                      <a:pt x="288" y="80"/>
                    </a:lnTo>
                    <a:lnTo>
                      <a:pt x="288" y="76"/>
                    </a:lnTo>
                    <a:lnTo>
                      <a:pt x="292" y="76"/>
                    </a:lnTo>
                    <a:lnTo>
                      <a:pt x="288" y="72"/>
                    </a:lnTo>
                    <a:lnTo>
                      <a:pt x="292" y="68"/>
                    </a:lnTo>
                    <a:lnTo>
                      <a:pt x="296" y="68"/>
                    </a:lnTo>
                    <a:lnTo>
                      <a:pt x="304" y="68"/>
                    </a:lnTo>
                    <a:lnTo>
                      <a:pt x="308" y="68"/>
                    </a:lnTo>
                    <a:lnTo>
                      <a:pt x="312" y="72"/>
                    </a:lnTo>
                    <a:lnTo>
                      <a:pt x="316" y="72"/>
                    </a:lnTo>
                    <a:lnTo>
                      <a:pt x="324" y="72"/>
                    </a:lnTo>
                    <a:lnTo>
                      <a:pt x="328" y="72"/>
                    </a:lnTo>
                    <a:lnTo>
                      <a:pt x="336" y="76"/>
                    </a:lnTo>
                    <a:lnTo>
                      <a:pt x="340" y="76"/>
                    </a:lnTo>
                    <a:lnTo>
                      <a:pt x="344" y="76"/>
                    </a:lnTo>
                    <a:lnTo>
                      <a:pt x="352" y="80"/>
                    </a:lnTo>
                    <a:lnTo>
                      <a:pt x="356" y="80"/>
                    </a:lnTo>
                    <a:lnTo>
                      <a:pt x="360" y="76"/>
                    </a:lnTo>
                    <a:lnTo>
                      <a:pt x="356" y="76"/>
                    </a:lnTo>
                    <a:lnTo>
                      <a:pt x="352" y="72"/>
                    </a:lnTo>
                    <a:lnTo>
                      <a:pt x="344" y="68"/>
                    </a:lnTo>
                    <a:lnTo>
                      <a:pt x="340" y="68"/>
                    </a:lnTo>
                    <a:lnTo>
                      <a:pt x="344" y="68"/>
                    </a:lnTo>
                    <a:lnTo>
                      <a:pt x="344" y="64"/>
                    </a:lnTo>
                    <a:lnTo>
                      <a:pt x="348" y="64"/>
                    </a:lnTo>
                    <a:lnTo>
                      <a:pt x="348" y="60"/>
                    </a:lnTo>
                    <a:lnTo>
                      <a:pt x="344" y="60"/>
                    </a:lnTo>
                    <a:lnTo>
                      <a:pt x="340" y="60"/>
                    </a:lnTo>
                    <a:lnTo>
                      <a:pt x="340" y="56"/>
                    </a:lnTo>
                    <a:lnTo>
                      <a:pt x="344" y="56"/>
                    </a:lnTo>
                    <a:lnTo>
                      <a:pt x="352" y="56"/>
                    </a:lnTo>
                    <a:lnTo>
                      <a:pt x="356" y="52"/>
                    </a:lnTo>
                    <a:lnTo>
                      <a:pt x="360" y="48"/>
                    </a:lnTo>
                    <a:lnTo>
                      <a:pt x="360" y="44"/>
                    </a:lnTo>
                    <a:lnTo>
                      <a:pt x="364" y="40"/>
                    </a:lnTo>
                    <a:lnTo>
                      <a:pt x="364" y="44"/>
                    </a:lnTo>
                    <a:lnTo>
                      <a:pt x="372" y="44"/>
                    </a:lnTo>
                    <a:lnTo>
                      <a:pt x="376" y="44"/>
                    </a:lnTo>
                    <a:lnTo>
                      <a:pt x="384" y="40"/>
                    </a:lnTo>
                    <a:lnTo>
                      <a:pt x="388" y="44"/>
                    </a:lnTo>
                    <a:lnTo>
                      <a:pt x="392" y="40"/>
                    </a:lnTo>
                    <a:lnTo>
                      <a:pt x="392" y="44"/>
                    </a:lnTo>
                    <a:lnTo>
                      <a:pt x="396" y="44"/>
                    </a:lnTo>
                    <a:lnTo>
                      <a:pt x="392" y="44"/>
                    </a:lnTo>
                    <a:lnTo>
                      <a:pt x="392" y="48"/>
                    </a:lnTo>
                    <a:lnTo>
                      <a:pt x="384" y="52"/>
                    </a:lnTo>
                    <a:lnTo>
                      <a:pt x="388" y="56"/>
                    </a:lnTo>
                    <a:lnTo>
                      <a:pt x="392" y="56"/>
                    </a:lnTo>
                    <a:lnTo>
                      <a:pt x="392" y="60"/>
                    </a:lnTo>
                    <a:lnTo>
                      <a:pt x="392" y="64"/>
                    </a:lnTo>
                    <a:lnTo>
                      <a:pt x="392" y="68"/>
                    </a:lnTo>
                    <a:lnTo>
                      <a:pt x="392" y="76"/>
                    </a:lnTo>
                    <a:lnTo>
                      <a:pt x="392" y="80"/>
                    </a:lnTo>
                    <a:lnTo>
                      <a:pt x="396" y="80"/>
                    </a:lnTo>
                    <a:lnTo>
                      <a:pt x="400" y="80"/>
                    </a:lnTo>
                    <a:lnTo>
                      <a:pt x="396" y="84"/>
                    </a:lnTo>
                    <a:lnTo>
                      <a:pt x="392" y="88"/>
                    </a:lnTo>
                    <a:lnTo>
                      <a:pt x="388" y="92"/>
                    </a:lnTo>
                    <a:lnTo>
                      <a:pt x="384" y="92"/>
                    </a:lnTo>
                    <a:lnTo>
                      <a:pt x="380" y="92"/>
                    </a:lnTo>
                    <a:lnTo>
                      <a:pt x="384" y="96"/>
                    </a:lnTo>
                    <a:lnTo>
                      <a:pt x="380" y="96"/>
                    </a:lnTo>
                    <a:lnTo>
                      <a:pt x="376" y="96"/>
                    </a:lnTo>
                    <a:lnTo>
                      <a:pt x="372" y="96"/>
                    </a:lnTo>
                    <a:lnTo>
                      <a:pt x="368" y="96"/>
                    </a:lnTo>
                    <a:lnTo>
                      <a:pt x="364" y="96"/>
                    </a:lnTo>
                    <a:lnTo>
                      <a:pt x="360" y="96"/>
                    </a:lnTo>
                    <a:lnTo>
                      <a:pt x="364" y="96"/>
                    </a:lnTo>
                    <a:lnTo>
                      <a:pt x="368" y="96"/>
                    </a:lnTo>
                    <a:lnTo>
                      <a:pt x="372" y="100"/>
                    </a:lnTo>
                    <a:lnTo>
                      <a:pt x="376" y="100"/>
                    </a:lnTo>
                    <a:lnTo>
                      <a:pt x="380" y="100"/>
                    </a:lnTo>
                    <a:lnTo>
                      <a:pt x="384" y="100"/>
                    </a:lnTo>
                    <a:lnTo>
                      <a:pt x="388" y="100"/>
                    </a:lnTo>
                    <a:lnTo>
                      <a:pt x="392" y="96"/>
                    </a:lnTo>
                    <a:lnTo>
                      <a:pt x="396" y="96"/>
                    </a:lnTo>
                    <a:lnTo>
                      <a:pt x="400" y="92"/>
                    </a:lnTo>
                    <a:lnTo>
                      <a:pt x="404" y="92"/>
                    </a:lnTo>
                    <a:lnTo>
                      <a:pt x="404" y="88"/>
                    </a:lnTo>
                    <a:lnTo>
                      <a:pt x="408" y="88"/>
                    </a:lnTo>
                    <a:lnTo>
                      <a:pt x="412" y="88"/>
                    </a:lnTo>
                    <a:lnTo>
                      <a:pt x="412" y="84"/>
                    </a:lnTo>
                    <a:lnTo>
                      <a:pt x="408" y="84"/>
                    </a:lnTo>
                    <a:lnTo>
                      <a:pt x="408" y="80"/>
                    </a:lnTo>
                    <a:lnTo>
                      <a:pt x="408" y="76"/>
                    </a:lnTo>
                    <a:lnTo>
                      <a:pt x="412" y="76"/>
                    </a:lnTo>
                    <a:lnTo>
                      <a:pt x="416" y="76"/>
                    </a:lnTo>
                    <a:lnTo>
                      <a:pt x="424" y="76"/>
                    </a:lnTo>
                    <a:lnTo>
                      <a:pt x="428" y="76"/>
                    </a:lnTo>
                    <a:lnTo>
                      <a:pt x="432" y="80"/>
                    </a:lnTo>
                    <a:lnTo>
                      <a:pt x="432" y="84"/>
                    </a:lnTo>
                    <a:lnTo>
                      <a:pt x="428" y="88"/>
                    </a:lnTo>
                    <a:lnTo>
                      <a:pt x="432" y="88"/>
                    </a:lnTo>
                    <a:lnTo>
                      <a:pt x="436" y="88"/>
                    </a:lnTo>
                    <a:lnTo>
                      <a:pt x="440" y="88"/>
                    </a:lnTo>
                    <a:lnTo>
                      <a:pt x="444" y="88"/>
                    </a:lnTo>
                    <a:lnTo>
                      <a:pt x="440" y="88"/>
                    </a:lnTo>
                    <a:lnTo>
                      <a:pt x="436" y="84"/>
                    </a:lnTo>
                    <a:lnTo>
                      <a:pt x="432" y="84"/>
                    </a:lnTo>
                    <a:lnTo>
                      <a:pt x="436" y="84"/>
                    </a:lnTo>
                    <a:lnTo>
                      <a:pt x="440" y="84"/>
                    </a:lnTo>
                    <a:lnTo>
                      <a:pt x="440" y="80"/>
                    </a:lnTo>
                    <a:lnTo>
                      <a:pt x="436" y="80"/>
                    </a:lnTo>
                    <a:lnTo>
                      <a:pt x="436" y="76"/>
                    </a:lnTo>
                    <a:lnTo>
                      <a:pt x="432" y="76"/>
                    </a:lnTo>
                    <a:lnTo>
                      <a:pt x="424" y="76"/>
                    </a:lnTo>
                    <a:lnTo>
                      <a:pt x="424" y="72"/>
                    </a:lnTo>
                    <a:lnTo>
                      <a:pt x="416" y="72"/>
                    </a:lnTo>
                    <a:lnTo>
                      <a:pt x="412" y="76"/>
                    </a:lnTo>
                    <a:lnTo>
                      <a:pt x="408" y="72"/>
                    </a:lnTo>
                    <a:lnTo>
                      <a:pt x="404" y="72"/>
                    </a:lnTo>
                    <a:lnTo>
                      <a:pt x="400" y="68"/>
                    </a:lnTo>
                    <a:lnTo>
                      <a:pt x="404" y="64"/>
                    </a:lnTo>
                    <a:lnTo>
                      <a:pt x="408" y="60"/>
                    </a:lnTo>
                    <a:lnTo>
                      <a:pt x="404" y="60"/>
                    </a:lnTo>
                    <a:lnTo>
                      <a:pt x="400" y="56"/>
                    </a:lnTo>
                    <a:lnTo>
                      <a:pt x="396" y="56"/>
                    </a:lnTo>
                    <a:lnTo>
                      <a:pt x="396" y="52"/>
                    </a:lnTo>
                    <a:lnTo>
                      <a:pt x="400" y="52"/>
                    </a:lnTo>
                    <a:lnTo>
                      <a:pt x="404" y="52"/>
                    </a:lnTo>
                    <a:lnTo>
                      <a:pt x="408" y="52"/>
                    </a:lnTo>
                    <a:lnTo>
                      <a:pt x="412" y="48"/>
                    </a:lnTo>
                    <a:lnTo>
                      <a:pt x="412" y="44"/>
                    </a:lnTo>
                    <a:lnTo>
                      <a:pt x="416" y="44"/>
                    </a:lnTo>
                    <a:lnTo>
                      <a:pt x="420" y="44"/>
                    </a:lnTo>
                    <a:lnTo>
                      <a:pt x="416" y="48"/>
                    </a:lnTo>
                    <a:lnTo>
                      <a:pt x="416" y="52"/>
                    </a:lnTo>
                    <a:lnTo>
                      <a:pt x="416" y="56"/>
                    </a:lnTo>
                    <a:lnTo>
                      <a:pt x="420" y="56"/>
                    </a:lnTo>
                    <a:lnTo>
                      <a:pt x="424" y="56"/>
                    </a:lnTo>
                    <a:lnTo>
                      <a:pt x="428" y="56"/>
                    </a:lnTo>
                    <a:lnTo>
                      <a:pt x="436" y="56"/>
                    </a:lnTo>
                    <a:lnTo>
                      <a:pt x="440" y="60"/>
                    </a:lnTo>
                    <a:lnTo>
                      <a:pt x="444" y="60"/>
                    </a:lnTo>
                    <a:lnTo>
                      <a:pt x="440" y="56"/>
                    </a:lnTo>
                    <a:lnTo>
                      <a:pt x="432" y="56"/>
                    </a:lnTo>
                    <a:lnTo>
                      <a:pt x="428" y="52"/>
                    </a:lnTo>
                    <a:lnTo>
                      <a:pt x="424" y="52"/>
                    </a:lnTo>
                    <a:lnTo>
                      <a:pt x="432" y="48"/>
                    </a:lnTo>
                    <a:lnTo>
                      <a:pt x="432" y="52"/>
                    </a:lnTo>
                    <a:lnTo>
                      <a:pt x="436" y="52"/>
                    </a:lnTo>
                    <a:lnTo>
                      <a:pt x="440" y="52"/>
                    </a:lnTo>
                    <a:lnTo>
                      <a:pt x="440" y="48"/>
                    </a:lnTo>
                    <a:lnTo>
                      <a:pt x="444" y="48"/>
                    </a:lnTo>
                    <a:lnTo>
                      <a:pt x="448" y="48"/>
                    </a:lnTo>
                    <a:lnTo>
                      <a:pt x="452" y="48"/>
                    </a:lnTo>
                    <a:lnTo>
                      <a:pt x="460" y="48"/>
                    </a:lnTo>
                    <a:lnTo>
                      <a:pt x="464" y="52"/>
                    </a:lnTo>
                    <a:lnTo>
                      <a:pt x="468" y="52"/>
                    </a:lnTo>
                    <a:lnTo>
                      <a:pt x="472" y="52"/>
                    </a:lnTo>
                    <a:lnTo>
                      <a:pt x="476" y="52"/>
                    </a:lnTo>
                    <a:lnTo>
                      <a:pt x="480" y="52"/>
                    </a:lnTo>
                    <a:lnTo>
                      <a:pt x="476" y="56"/>
                    </a:lnTo>
                    <a:lnTo>
                      <a:pt x="472" y="60"/>
                    </a:lnTo>
                    <a:lnTo>
                      <a:pt x="472" y="64"/>
                    </a:lnTo>
                    <a:lnTo>
                      <a:pt x="476" y="64"/>
                    </a:lnTo>
                    <a:lnTo>
                      <a:pt x="476" y="60"/>
                    </a:lnTo>
                    <a:lnTo>
                      <a:pt x="480" y="60"/>
                    </a:lnTo>
                    <a:lnTo>
                      <a:pt x="484" y="60"/>
                    </a:lnTo>
                    <a:lnTo>
                      <a:pt x="480" y="64"/>
                    </a:lnTo>
                    <a:lnTo>
                      <a:pt x="484" y="64"/>
                    </a:lnTo>
                    <a:lnTo>
                      <a:pt x="488" y="64"/>
                    </a:lnTo>
                    <a:lnTo>
                      <a:pt x="488" y="60"/>
                    </a:lnTo>
                    <a:lnTo>
                      <a:pt x="484" y="60"/>
                    </a:lnTo>
                    <a:lnTo>
                      <a:pt x="484" y="56"/>
                    </a:lnTo>
                    <a:lnTo>
                      <a:pt x="488" y="52"/>
                    </a:lnTo>
                    <a:lnTo>
                      <a:pt x="484" y="52"/>
                    </a:lnTo>
                    <a:lnTo>
                      <a:pt x="480" y="48"/>
                    </a:lnTo>
                    <a:lnTo>
                      <a:pt x="476" y="48"/>
                    </a:lnTo>
                    <a:lnTo>
                      <a:pt x="472" y="48"/>
                    </a:lnTo>
                    <a:lnTo>
                      <a:pt x="468" y="44"/>
                    </a:lnTo>
                    <a:lnTo>
                      <a:pt x="464" y="44"/>
                    </a:lnTo>
                    <a:lnTo>
                      <a:pt x="464" y="40"/>
                    </a:lnTo>
                    <a:lnTo>
                      <a:pt x="460" y="36"/>
                    </a:lnTo>
                    <a:lnTo>
                      <a:pt x="464" y="36"/>
                    </a:lnTo>
                    <a:lnTo>
                      <a:pt x="472" y="36"/>
                    </a:lnTo>
                    <a:lnTo>
                      <a:pt x="480" y="36"/>
                    </a:lnTo>
                    <a:lnTo>
                      <a:pt x="488" y="36"/>
                    </a:lnTo>
                    <a:lnTo>
                      <a:pt x="496" y="32"/>
                    </a:lnTo>
                    <a:lnTo>
                      <a:pt x="496" y="36"/>
                    </a:lnTo>
                    <a:lnTo>
                      <a:pt x="500" y="36"/>
                    </a:lnTo>
                    <a:lnTo>
                      <a:pt x="504" y="36"/>
                    </a:lnTo>
                    <a:lnTo>
                      <a:pt x="508" y="32"/>
                    </a:lnTo>
                    <a:lnTo>
                      <a:pt x="512" y="32"/>
                    </a:lnTo>
                    <a:lnTo>
                      <a:pt x="512" y="36"/>
                    </a:lnTo>
                    <a:lnTo>
                      <a:pt x="508" y="36"/>
                    </a:lnTo>
                    <a:lnTo>
                      <a:pt x="516" y="36"/>
                    </a:lnTo>
                    <a:lnTo>
                      <a:pt x="520" y="32"/>
                    </a:lnTo>
                    <a:lnTo>
                      <a:pt x="516" y="28"/>
                    </a:lnTo>
                    <a:lnTo>
                      <a:pt x="516" y="24"/>
                    </a:lnTo>
                    <a:lnTo>
                      <a:pt x="520" y="24"/>
                    </a:lnTo>
                    <a:lnTo>
                      <a:pt x="524" y="24"/>
                    </a:lnTo>
                    <a:lnTo>
                      <a:pt x="536" y="20"/>
                    </a:lnTo>
                    <a:lnTo>
                      <a:pt x="540" y="20"/>
                    </a:lnTo>
                    <a:lnTo>
                      <a:pt x="544" y="20"/>
                    </a:lnTo>
                    <a:lnTo>
                      <a:pt x="548" y="16"/>
                    </a:lnTo>
                    <a:lnTo>
                      <a:pt x="556" y="16"/>
                    </a:lnTo>
                    <a:lnTo>
                      <a:pt x="564" y="16"/>
                    </a:lnTo>
                    <a:lnTo>
                      <a:pt x="572" y="16"/>
                    </a:lnTo>
                    <a:lnTo>
                      <a:pt x="580" y="12"/>
                    </a:lnTo>
                    <a:lnTo>
                      <a:pt x="584" y="12"/>
                    </a:lnTo>
                    <a:lnTo>
                      <a:pt x="588" y="12"/>
                    </a:lnTo>
                    <a:lnTo>
                      <a:pt x="592" y="12"/>
                    </a:lnTo>
                    <a:lnTo>
                      <a:pt x="596" y="12"/>
                    </a:lnTo>
                    <a:lnTo>
                      <a:pt x="592" y="16"/>
                    </a:lnTo>
                    <a:lnTo>
                      <a:pt x="600" y="16"/>
                    </a:lnTo>
                    <a:lnTo>
                      <a:pt x="604" y="16"/>
                    </a:lnTo>
                    <a:lnTo>
                      <a:pt x="608" y="16"/>
                    </a:lnTo>
                    <a:lnTo>
                      <a:pt x="612" y="16"/>
                    </a:lnTo>
                    <a:lnTo>
                      <a:pt x="616" y="12"/>
                    </a:lnTo>
                    <a:lnTo>
                      <a:pt x="620" y="16"/>
                    </a:lnTo>
                    <a:lnTo>
                      <a:pt x="624" y="16"/>
                    </a:lnTo>
                    <a:lnTo>
                      <a:pt x="628" y="12"/>
                    </a:lnTo>
                    <a:lnTo>
                      <a:pt x="632" y="12"/>
                    </a:lnTo>
                    <a:lnTo>
                      <a:pt x="636" y="12"/>
                    </a:lnTo>
                    <a:lnTo>
                      <a:pt x="640" y="8"/>
                    </a:lnTo>
                    <a:lnTo>
                      <a:pt x="636" y="8"/>
                    </a:lnTo>
                    <a:lnTo>
                      <a:pt x="640" y="4"/>
                    </a:lnTo>
                    <a:lnTo>
                      <a:pt x="644" y="4"/>
                    </a:lnTo>
                    <a:lnTo>
                      <a:pt x="648" y="4"/>
                    </a:lnTo>
                    <a:lnTo>
                      <a:pt x="656" y="0"/>
                    </a:lnTo>
                    <a:lnTo>
                      <a:pt x="664" y="0"/>
                    </a:lnTo>
                    <a:lnTo>
                      <a:pt x="672" y="0"/>
                    </a:lnTo>
                    <a:lnTo>
                      <a:pt x="676" y="4"/>
                    </a:lnTo>
                    <a:lnTo>
                      <a:pt x="668" y="4"/>
                    </a:lnTo>
                    <a:lnTo>
                      <a:pt x="668" y="8"/>
                    </a:lnTo>
                    <a:lnTo>
                      <a:pt x="676" y="8"/>
                    </a:lnTo>
                    <a:lnTo>
                      <a:pt x="680" y="8"/>
                    </a:lnTo>
                    <a:lnTo>
                      <a:pt x="688" y="8"/>
                    </a:lnTo>
                    <a:lnTo>
                      <a:pt x="692" y="8"/>
                    </a:lnTo>
                    <a:lnTo>
                      <a:pt x="688" y="8"/>
                    </a:lnTo>
                    <a:lnTo>
                      <a:pt x="684" y="8"/>
                    </a:lnTo>
                    <a:lnTo>
                      <a:pt x="684" y="12"/>
                    </a:lnTo>
                    <a:lnTo>
                      <a:pt x="692" y="12"/>
                    </a:lnTo>
                    <a:lnTo>
                      <a:pt x="696" y="12"/>
                    </a:lnTo>
                    <a:lnTo>
                      <a:pt x="700" y="8"/>
                    </a:lnTo>
                    <a:lnTo>
                      <a:pt x="704" y="8"/>
                    </a:lnTo>
                    <a:lnTo>
                      <a:pt x="712" y="8"/>
                    </a:lnTo>
                    <a:lnTo>
                      <a:pt x="720" y="8"/>
                    </a:lnTo>
                    <a:lnTo>
                      <a:pt x="728" y="8"/>
                    </a:lnTo>
                    <a:lnTo>
                      <a:pt x="732" y="12"/>
                    </a:lnTo>
                    <a:lnTo>
                      <a:pt x="736" y="12"/>
                    </a:lnTo>
                    <a:lnTo>
                      <a:pt x="740" y="12"/>
                    </a:lnTo>
                    <a:lnTo>
                      <a:pt x="744" y="12"/>
                    </a:lnTo>
                    <a:lnTo>
                      <a:pt x="748" y="16"/>
                    </a:lnTo>
                    <a:lnTo>
                      <a:pt x="740" y="20"/>
                    </a:lnTo>
                    <a:lnTo>
                      <a:pt x="744" y="20"/>
                    </a:lnTo>
                    <a:lnTo>
                      <a:pt x="736" y="24"/>
                    </a:lnTo>
                    <a:lnTo>
                      <a:pt x="732" y="24"/>
                    </a:lnTo>
                    <a:lnTo>
                      <a:pt x="728" y="24"/>
                    </a:lnTo>
                    <a:lnTo>
                      <a:pt x="716" y="28"/>
                    </a:lnTo>
                    <a:lnTo>
                      <a:pt x="704" y="32"/>
                    </a:lnTo>
                    <a:lnTo>
                      <a:pt x="700" y="36"/>
                    </a:lnTo>
                    <a:lnTo>
                      <a:pt x="692" y="36"/>
                    </a:lnTo>
                    <a:lnTo>
                      <a:pt x="680" y="40"/>
                    </a:lnTo>
                    <a:lnTo>
                      <a:pt x="672" y="44"/>
                    </a:lnTo>
                    <a:lnTo>
                      <a:pt x="676" y="44"/>
                    </a:lnTo>
                    <a:lnTo>
                      <a:pt x="680" y="40"/>
                    </a:lnTo>
                    <a:lnTo>
                      <a:pt x="684" y="40"/>
                    </a:lnTo>
                    <a:lnTo>
                      <a:pt x="692" y="40"/>
                    </a:lnTo>
                    <a:lnTo>
                      <a:pt x="696" y="40"/>
                    </a:lnTo>
                    <a:lnTo>
                      <a:pt x="704" y="40"/>
                    </a:lnTo>
                    <a:lnTo>
                      <a:pt x="712" y="36"/>
                    </a:lnTo>
                    <a:lnTo>
                      <a:pt x="716" y="36"/>
                    </a:lnTo>
                    <a:lnTo>
                      <a:pt x="720" y="36"/>
                    </a:lnTo>
                    <a:lnTo>
                      <a:pt x="716" y="32"/>
                    </a:lnTo>
                    <a:lnTo>
                      <a:pt x="720" y="32"/>
                    </a:lnTo>
                    <a:lnTo>
                      <a:pt x="724" y="32"/>
                    </a:lnTo>
                    <a:lnTo>
                      <a:pt x="728" y="32"/>
                    </a:lnTo>
                    <a:lnTo>
                      <a:pt x="728" y="36"/>
                    </a:lnTo>
                    <a:lnTo>
                      <a:pt x="732" y="36"/>
                    </a:lnTo>
                    <a:lnTo>
                      <a:pt x="736" y="36"/>
                    </a:lnTo>
                    <a:lnTo>
                      <a:pt x="740" y="32"/>
                    </a:lnTo>
                    <a:lnTo>
                      <a:pt x="744" y="32"/>
                    </a:lnTo>
                    <a:lnTo>
                      <a:pt x="744" y="36"/>
                    </a:lnTo>
                    <a:lnTo>
                      <a:pt x="744" y="40"/>
                    </a:lnTo>
                    <a:lnTo>
                      <a:pt x="752" y="36"/>
                    </a:lnTo>
                    <a:lnTo>
                      <a:pt x="756" y="36"/>
                    </a:lnTo>
                    <a:lnTo>
                      <a:pt x="764" y="36"/>
                    </a:lnTo>
                    <a:lnTo>
                      <a:pt x="772" y="36"/>
                    </a:lnTo>
                    <a:lnTo>
                      <a:pt x="780" y="36"/>
                    </a:lnTo>
                    <a:lnTo>
                      <a:pt x="784" y="36"/>
                    </a:lnTo>
                    <a:lnTo>
                      <a:pt x="788" y="36"/>
                    </a:lnTo>
                    <a:lnTo>
                      <a:pt x="788" y="40"/>
                    </a:lnTo>
                    <a:lnTo>
                      <a:pt x="796" y="40"/>
                    </a:lnTo>
                    <a:lnTo>
                      <a:pt x="800" y="40"/>
                    </a:lnTo>
                    <a:lnTo>
                      <a:pt x="804" y="40"/>
                    </a:lnTo>
                    <a:lnTo>
                      <a:pt x="816" y="40"/>
                    </a:lnTo>
                    <a:lnTo>
                      <a:pt x="820" y="40"/>
                    </a:lnTo>
                    <a:lnTo>
                      <a:pt x="824" y="44"/>
                    </a:lnTo>
                    <a:lnTo>
                      <a:pt x="832" y="40"/>
                    </a:lnTo>
                    <a:lnTo>
                      <a:pt x="832" y="36"/>
                    </a:lnTo>
                    <a:lnTo>
                      <a:pt x="828" y="36"/>
                    </a:lnTo>
                    <a:lnTo>
                      <a:pt x="836" y="36"/>
                    </a:lnTo>
                    <a:lnTo>
                      <a:pt x="840" y="36"/>
                    </a:lnTo>
                    <a:lnTo>
                      <a:pt x="844" y="36"/>
                    </a:lnTo>
                    <a:lnTo>
                      <a:pt x="848" y="36"/>
                    </a:lnTo>
                    <a:lnTo>
                      <a:pt x="856" y="36"/>
                    </a:lnTo>
                    <a:lnTo>
                      <a:pt x="860" y="36"/>
                    </a:lnTo>
                    <a:lnTo>
                      <a:pt x="868" y="36"/>
                    </a:lnTo>
                    <a:lnTo>
                      <a:pt x="872" y="40"/>
                    </a:lnTo>
                    <a:lnTo>
                      <a:pt x="876" y="40"/>
                    </a:lnTo>
                    <a:lnTo>
                      <a:pt x="872" y="40"/>
                    </a:lnTo>
                    <a:lnTo>
                      <a:pt x="864" y="44"/>
                    </a:lnTo>
                    <a:lnTo>
                      <a:pt x="856" y="44"/>
                    </a:lnTo>
                    <a:lnTo>
                      <a:pt x="852" y="48"/>
                    </a:lnTo>
                    <a:lnTo>
                      <a:pt x="856" y="48"/>
                    </a:lnTo>
                    <a:lnTo>
                      <a:pt x="860" y="48"/>
                    </a:lnTo>
                    <a:lnTo>
                      <a:pt x="864" y="48"/>
                    </a:lnTo>
                    <a:lnTo>
                      <a:pt x="868" y="48"/>
                    </a:lnTo>
                    <a:lnTo>
                      <a:pt x="872" y="52"/>
                    </a:lnTo>
                    <a:lnTo>
                      <a:pt x="876" y="52"/>
                    </a:lnTo>
                    <a:lnTo>
                      <a:pt x="880" y="56"/>
                    </a:lnTo>
                    <a:lnTo>
                      <a:pt x="888" y="60"/>
                    </a:lnTo>
                    <a:lnTo>
                      <a:pt x="892" y="60"/>
                    </a:lnTo>
                    <a:lnTo>
                      <a:pt x="896" y="60"/>
                    </a:lnTo>
                    <a:lnTo>
                      <a:pt x="900" y="60"/>
                    </a:lnTo>
                    <a:lnTo>
                      <a:pt x="904" y="56"/>
                    </a:lnTo>
                    <a:lnTo>
                      <a:pt x="908" y="52"/>
                    </a:lnTo>
                    <a:lnTo>
                      <a:pt x="912" y="52"/>
                    </a:lnTo>
                    <a:lnTo>
                      <a:pt x="920" y="56"/>
                    </a:lnTo>
                    <a:lnTo>
                      <a:pt x="924" y="56"/>
                    </a:lnTo>
                    <a:lnTo>
                      <a:pt x="928" y="56"/>
                    </a:lnTo>
                    <a:lnTo>
                      <a:pt x="936" y="52"/>
                    </a:lnTo>
                    <a:lnTo>
                      <a:pt x="940" y="52"/>
                    </a:lnTo>
                    <a:lnTo>
                      <a:pt x="944" y="56"/>
                    </a:lnTo>
                    <a:lnTo>
                      <a:pt x="952" y="56"/>
                    </a:lnTo>
                    <a:lnTo>
                      <a:pt x="956" y="56"/>
                    </a:lnTo>
                    <a:lnTo>
                      <a:pt x="956" y="52"/>
                    </a:lnTo>
                    <a:lnTo>
                      <a:pt x="960" y="52"/>
                    </a:lnTo>
                    <a:lnTo>
                      <a:pt x="964" y="52"/>
                    </a:lnTo>
                    <a:lnTo>
                      <a:pt x="964" y="56"/>
                    </a:lnTo>
                    <a:lnTo>
                      <a:pt x="972" y="56"/>
                    </a:lnTo>
                    <a:lnTo>
                      <a:pt x="972" y="52"/>
                    </a:lnTo>
                    <a:lnTo>
                      <a:pt x="972" y="48"/>
                    </a:lnTo>
                    <a:lnTo>
                      <a:pt x="968" y="48"/>
                    </a:lnTo>
                    <a:lnTo>
                      <a:pt x="964" y="48"/>
                    </a:lnTo>
                    <a:lnTo>
                      <a:pt x="968" y="44"/>
                    </a:lnTo>
                    <a:lnTo>
                      <a:pt x="972" y="44"/>
                    </a:lnTo>
                    <a:lnTo>
                      <a:pt x="976" y="44"/>
                    </a:lnTo>
                    <a:lnTo>
                      <a:pt x="980" y="44"/>
                    </a:lnTo>
                    <a:lnTo>
                      <a:pt x="984" y="44"/>
                    </a:lnTo>
                    <a:lnTo>
                      <a:pt x="992" y="44"/>
                    </a:lnTo>
                    <a:lnTo>
                      <a:pt x="996" y="44"/>
                    </a:lnTo>
                    <a:lnTo>
                      <a:pt x="1004" y="44"/>
                    </a:lnTo>
                    <a:lnTo>
                      <a:pt x="1008" y="44"/>
                    </a:lnTo>
                    <a:lnTo>
                      <a:pt x="1012" y="44"/>
                    </a:lnTo>
                    <a:lnTo>
                      <a:pt x="1020" y="44"/>
                    </a:lnTo>
                    <a:lnTo>
                      <a:pt x="1016" y="48"/>
                    </a:lnTo>
                    <a:lnTo>
                      <a:pt x="1020" y="48"/>
                    </a:lnTo>
                    <a:lnTo>
                      <a:pt x="1024" y="48"/>
                    </a:lnTo>
                    <a:lnTo>
                      <a:pt x="1020" y="48"/>
                    </a:lnTo>
                    <a:lnTo>
                      <a:pt x="1020" y="52"/>
                    </a:lnTo>
                    <a:lnTo>
                      <a:pt x="1016" y="52"/>
                    </a:lnTo>
                    <a:lnTo>
                      <a:pt x="1020" y="52"/>
                    </a:lnTo>
                    <a:lnTo>
                      <a:pt x="1024" y="52"/>
                    </a:lnTo>
                    <a:lnTo>
                      <a:pt x="1028" y="52"/>
                    </a:lnTo>
                    <a:lnTo>
                      <a:pt x="1032" y="48"/>
                    </a:lnTo>
                    <a:lnTo>
                      <a:pt x="1044" y="48"/>
                    </a:lnTo>
                    <a:lnTo>
                      <a:pt x="1048" y="48"/>
                    </a:lnTo>
                    <a:lnTo>
                      <a:pt x="1052" y="48"/>
                    </a:lnTo>
                    <a:lnTo>
                      <a:pt x="1056" y="48"/>
                    </a:lnTo>
                    <a:lnTo>
                      <a:pt x="1048" y="52"/>
                    </a:lnTo>
                    <a:lnTo>
                      <a:pt x="1052" y="52"/>
                    </a:lnTo>
                    <a:lnTo>
                      <a:pt x="1056" y="52"/>
                    </a:lnTo>
                    <a:lnTo>
                      <a:pt x="1064" y="56"/>
                    </a:lnTo>
                    <a:lnTo>
                      <a:pt x="1068" y="56"/>
                    </a:lnTo>
                    <a:lnTo>
                      <a:pt x="1072" y="56"/>
                    </a:lnTo>
                    <a:lnTo>
                      <a:pt x="1072" y="60"/>
                    </a:lnTo>
                    <a:lnTo>
                      <a:pt x="1076" y="60"/>
                    </a:lnTo>
                    <a:lnTo>
                      <a:pt x="1084" y="60"/>
                    </a:lnTo>
                    <a:lnTo>
                      <a:pt x="1088" y="60"/>
                    </a:lnTo>
                    <a:lnTo>
                      <a:pt x="1092" y="60"/>
                    </a:lnTo>
                    <a:lnTo>
                      <a:pt x="1104" y="60"/>
                    </a:lnTo>
                    <a:lnTo>
                      <a:pt x="1112" y="56"/>
                    </a:lnTo>
                    <a:lnTo>
                      <a:pt x="1124" y="60"/>
                    </a:lnTo>
                    <a:lnTo>
                      <a:pt x="1128" y="60"/>
                    </a:lnTo>
                    <a:lnTo>
                      <a:pt x="1132" y="60"/>
                    </a:lnTo>
                    <a:lnTo>
                      <a:pt x="1136" y="60"/>
                    </a:lnTo>
                    <a:lnTo>
                      <a:pt x="1140" y="60"/>
                    </a:lnTo>
                    <a:lnTo>
                      <a:pt x="1140" y="64"/>
                    </a:lnTo>
                    <a:lnTo>
                      <a:pt x="1144" y="64"/>
                    </a:lnTo>
                    <a:lnTo>
                      <a:pt x="1140" y="68"/>
                    </a:lnTo>
                    <a:lnTo>
                      <a:pt x="1144" y="68"/>
                    </a:lnTo>
                    <a:lnTo>
                      <a:pt x="1148" y="68"/>
                    </a:lnTo>
                    <a:lnTo>
                      <a:pt x="1152" y="68"/>
                    </a:lnTo>
                    <a:lnTo>
                      <a:pt x="1152" y="72"/>
                    </a:lnTo>
                    <a:lnTo>
                      <a:pt x="1152" y="76"/>
                    </a:lnTo>
                    <a:lnTo>
                      <a:pt x="1156" y="72"/>
                    </a:lnTo>
                    <a:lnTo>
                      <a:pt x="1164" y="72"/>
                    </a:lnTo>
                    <a:lnTo>
                      <a:pt x="1172" y="72"/>
                    </a:lnTo>
                    <a:lnTo>
                      <a:pt x="1176" y="68"/>
                    </a:lnTo>
                    <a:lnTo>
                      <a:pt x="1180" y="68"/>
                    </a:lnTo>
                    <a:lnTo>
                      <a:pt x="1184" y="72"/>
                    </a:lnTo>
                    <a:lnTo>
                      <a:pt x="1192" y="72"/>
                    </a:lnTo>
                    <a:lnTo>
                      <a:pt x="1200" y="72"/>
                    </a:lnTo>
                    <a:lnTo>
                      <a:pt x="1204" y="72"/>
                    </a:lnTo>
                    <a:lnTo>
                      <a:pt x="1208" y="68"/>
                    </a:lnTo>
                    <a:lnTo>
                      <a:pt x="1212" y="68"/>
                    </a:lnTo>
                    <a:lnTo>
                      <a:pt x="1212" y="72"/>
                    </a:lnTo>
                    <a:lnTo>
                      <a:pt x="1216" y="72"/>
                    </a:lnTo>
                    <a:lnTo>
                      <a:pt x="1220" y="72"/>
                    </a:lnTo>
                    <a:lnTo>
                      <a:pt x="1224" y="76"/>
                    </a:lnTo>
                    <a:lnTo>
                      <a:pt x="1228" y="76"/>
                    </a:lnTo>
                    <a:lnTo>
                      <a:pt x="1232" y="76"/>
                    </a:lnTo>
                    <a:lnTo>
                      <a:pt x="1240" y="76"/>
                    </a:lnTo>
                    <a:lnTo>
                      <a:pt x="1240" y="72"/>
                    </a:lnTo>
                    <a:lnTo>
                      <a:pt x="1236" y="72"/>
                    </a:lnTo>
                    <a:lnTo>
                      <a:pt x="1232" y="68"/>
                    </a:lnTo>
                    <a:lnTo>
                      <a:pt x="1236" y="68"/>
                    </a:lnTo>
                    <a:lnTo>
                      <a:pt x="1244" y="68"/>
                    </a:lnTo>
                    <a:lnTo>
                      <a:pt x="1248" y="68"/>
                    </a:lnTo>
                    <a:lnTo>
                      <a:pt x="1252" y="68"/>
                    </a:lnTo>
                    <a:lnTo>
                      <a:pt x="1256" y="68"/>
                    </a:lnTo>
                    <a:lnTo>
                      <a:pt x="1264" y="68"/>
                    </a:lnTo>
                    <a:lnTo>
                      <a:pt x="1272" y="68"/>
                    </a:lnTo>
                    <a:lnTo>
                      <a:pt x="1280" y="68"/>
                    </a:lnTo>
                    <a:lnTo>
                      <a:pt x="1284" y="68"/>
                    </a:lnTo>
                    <a:lnTo>
                      <a:pt x="1288" y="68"/>
                    </a:lnTo>
                    <a:lnTo>
                      <a:pt x="1292" y="72"/>
                    </a:lnTo>
                    <a:lnTo>
                      <a:pt x="1300" y="72"/>
                    </a:lnTo>
                    <a:lnTo>
                      <a:pt x="1308" y="72"/>
                    </a:lnTo>
                    <a:lnTo>
                      <a:pt x="1312" y="72"/>
                    </a:lnTo>
                    <a:lnTo>
                      <a:pt x="1316" y="76"/>
                    </a:lnTo>
                    <a:lnTo>
                      <a:pt x="1316" y="84"/>
                    </a:lnTo>
                    <a:lnTo>
                      <a:pt x="1316" y="92"/>
                    </a:lnTo>
                    <a:lnTo>
                      <a:pt x="1316" y="100"/>
                    </a:lnTo>
                    <a:lnTo>
                      <a:pt x="1316" y="108"/>
                    </a:lnTo>
                    <a:lnTo>
                      <a:pt x="1312" y="112"/>
                    </a:lnTo>
                    <a:lnTo>
                      <a:pt x="1308" y="112"/>
                    </a:lnTo>
                    <a:lnTo>
                      <a:pt x="1304" y="112"/>
                    </a:lnTo>
                    <a:lnTo>
                      <a:pt x="1300" y="112"/>
                    </a:lnTo>
                    <a:lnTo>
                      <a:pt x="1296" y="112"/>
                    </a:lnTo>
                    <a:lnTo>
                      <a:pt x="1292" y="112"/>
                    </a:lnTo>
                    <a:lnTo>
                      <a:pt x="1292" y="108"/>
                    </a:lnTo>
                    <a:lnTo>
                      <a:pt x="1288" y="112"/>
                    </a:lnTo>
                    <a:lnTo>
                      <a:pt x="1284" y="112"/>
                    </a:lnTo>
                    <a:lnTo>
                      <a:pt x="1288" y="116"/>
                    </a:lnTo>
                    <a:lnTo>
                      <a:pt x="1288" y="112"/>
                    </a:lnTo>
                    <a:lnTo>
                      <a:pt x="1292" y="112"/>
                    </a:lnTo>
                    <a:lnTo>
                      <a:pt x="1292" y="116"/>
                    </a:lnTo>
                    <a:lnTo>
                      <a:pt x="1296" y="116"/>
                    </a:lnTo>
                    <a:lnTo>
                      <a:pt x="1300" y="116"/>
                    </a:lnTo>
                    <a:lnTo>
                      <a:pt x="1304" y="116"/>
                    </a:lnTo>
                    <a:lnTo>
                      <a:pt x="1304" y="120"/>
                    </a:lnTo>
                    <a:lnTo>
                      <a:pt x="1300" y="124"/>
                    </a:lnTo>
                    <a:lnTo>
                      <a:pt x="1304" y="124"/>
                    </a:lnTo>
                    <a:lnTo>
                      <a:pt x="1308" y="124"/>
                    </a:lnTo>
                    <a:lnTo>
                      <a:pt x="1308" y="128"/>
                    </a:lnTo>
                    <a:lnTo>
                      <a:pt x="1312" y="128"/>
                    </a:lnTo>
                    <a:lnTo>
                      <a:pt x="1312" y="132"/>
                    </a:lnTo>
                    <a:lnTo>
                      <a:pt x="1308" y="132"/>
                    </a:lnTo>
                    <a:lnTo>
                      <a:pt x="1304" y="132"/>
                    </a:lnTo>
                    <a:lnTo>
                      <a:pt x="1296" y="132"/>
                    </a:lnTo>
                    <a:lnTo>
                      <a:pt x="1292" y="132"/>
                    </a:lnTo>
                    <a:lnTo>
                      <a:pt x="1292" y="128"/>
                    </a:lnTo>
                    <a:lnTo>
                      <a:pt x="1288" y="132"/>
                    </a:lnTo>
                    <a:lnTo>
                      <a:pt x="1276" y="136"/>
                    </a:lnTo>
                    <a:lnTo>
                      <a:pt x="1272" y="136"/>
                    </a:lnTo>
                    <a:lnTo>
                      <a:pt x="1268" y="136"/>
                    </a:lnTo>
                    <a:lnTo>
                      <a:pt x="1264" y="140"/>
                    </a:lnTo>
                    <a:lnTo>
                      <a:pt x="1260" y="140"/>
                    </a:lnTo>
                    <a:lnTo>
                      <a:pt x="1256" y="140"/>
                    </a:lnTo>
                    <a:lnTo>
                      <a:pt x="1252" y="140"/>
                    </a:lnTo>
                    <a:lnTo>
                      <a:pt x="1248" y="144"/>
                    </a:lnTo>
                    <a:lnTo>
                      <a:pt x="1244" y="148"/>
                    </a:lnTo>
                    <a:lnTo>
                      <a:pt x="1240" y="148"/>
                    </a:lnTo>
                    <a:lnTo>
                      <a:pt x="1236" y="148"/>
                    </a:lnTo>
                    <a:lnTo>
                      <a:pt x="1236" y="152"/>
                    </a:lnTo>
                    <a:lnTo>
                      <a:pt x="1232" y="152"/>
                    </a:lnTo>
                    <a:lnTo>
                      <a:pt x="1228" y="152"/>
                    </a:lnTo>
                    <a:lnTo>
                      <a:pt x="1228" y="148"/>
                    </a:lnTo>
                    <a:lnTo>
                      <a:pt x="1224" y="148"/>
                    </a:lnTo>
                    <a:lnTo>
                      <a:pt x="1220" y="148"/>
                    </a:lnTo>
                    <a:lnTo>
                      <a:pt x="1216" y="148"/>
                    </a:lnTo>
                    <a:lnTo>
                      <a:pt x="1212" y="148"/>
                    </a:lnTo>
                    <a:lnTo>
                      <a:pt x="1208" y="152"/>
                    </a:lnTo>
                    <a:lnTo>
                      <a:pt x="1204" y="152"/>
                    </a:lnTo>
                    <a:lnTo>
                      <a:pt x="1200" y="152"/>
                    </a:lnTo>
                    <a:lnTo>
                      <a:pt x="1196" y="156"/>
                    </a:lnTo>
                    <a:lnTo>
                      <a:pt x="1200" y="148"/>
                    </a:lnTo>
                    <a:lnTo>
                      <a:pt x="1196" y="148"/>
                    </a:lnTo>
                    <a:lnTo>
                      <a:pt x="1192" y="152"/>
                    </a:lnTo>
                    <a:lnTo>
                      <a:pt x="1188" y="152"/>
                    </a:lnTo>
                    <a:lnTo>
                      <a:pt x="1188" y="156"/>
                    </a:lnTo>
                    <a:lnTo>
                      <a:pt x="1184" y="156"/>
                    </a:lnTo>
                    <a:lnTo>
                      <a:pt x="1184" y="152"/>
                    </a:lnTo>
                    <a:lnTo>
                      <a:pt x="1180" y="152"/>
                    </a:lnTo>
                    <a:lnTo>
                      <a:pt x="1176" y="156"/>
                    </a:lnTo>
                    <a:lnTo>
                      <a:pt x="1176" y="152"/>
                    </a:lnTo>
                    <a:lnTo>
                      <a:pt x="1176" y="156"/>
                    </a:lnTo>
                    <a:lnTo>
                      <a:pt x="1172" y="156"/>
                    </a:lnTo>
                    <a:lnTo>
                      <a:pt x="1172" y="160"/>
                    </a:lnTo>
                    <a:lnTo>
                      <a:pt x="1168" y="160"/>
                    </a:lnTo>
                    <a:lnTo>
                      <a:pt x="1172" y="164"/>
                    </a:lnTo>
                    <a:lnTo>
                      <a:pt x="1168" y="164"/>
                    </a:lnTo>
                    <a:lnTo>
                      <a:pt x="1164" y="164"/>
                    </a:lnTo>
                    <a:lnTo>
                      <a:pt x="1164" y="168"/>
                    </a:lnTo>
                    <a:lnTo>
                      <a:pt x="1160" y="168"/>
                    </a:lnTo>
                    <a:lnTo>
                      <a:pt x="1160" y="172"/>
                    </a:lnTo>
                    <a:lnTo>
                      <a:pt x="1164" y="172"/>
                    </a:lnTo>
                    <a:lnTo>
                      <a:pt x="1168" y="172"/>
                    </a:lnTo>
                    <a:lnTo>
                      <a:pt x="1172" y="172"/>
                    </a:lnTo>
                    <a:lnTo>
                      <a:pt x="1172" y="176"/>
                    </a:lnTo>
                    <a:lnTo>
                      <a:pt x="1168" y="176"/>
                    </a:lnTo>
                    <a:lnTo>
                      <a:pt x="1168" y="180"/>
                    </a:lnTo>
                    <a:lnTo>
                      <a:pt x="1172" y="184"/>
                    </a:lnTo>
                    <a:lnTo>
                      <a:pt x="1172" y="188"/>
                    </a:lnTo>
                    <a:lnTo>
                      <a:pt x="1168" y="188"/>
                    </a:lnTo>
                    <a:lnTo>
                      <a:pt x="1168" y="184"/>
                    </a:lnTo>
                    <a:lnTo>
                      <a:pt x="1164" y="184"/>
                    </a:lnTo>
                    <a:lnTo>
                      <a:pt x="1160" y="188"/>
                    </a:lnTo>
                    <a:lnTo>
                      <a:pt x="1160" y="192"/>
                    </a:lnTo>
                    <a:lnTo>
                      <a:pt x="1160" y="196"/>
                    </a:lnTo>
                    <a:lnTo>
                      <a:pt x="1164" y="196"/>
                    </a:lnTo>
                    <a:lnTo>
                      <a:pt x="1160" y="200"/>
                    </a:lnTo>
                    <a:lnTo>
                      <a:pt x="1156" y="200"/>
                    </a:lnTo>
                    <a:lnTo>
                      <a:pt x="1152" y="200"/>
                    </a:lnTo>
                    <a:lnTo>
                      <a:pt x="1148" y="200"/>
                    </a:lnTo>
                    <a:lnTo>
                      <a:pt x="1144" y="204"/>
                    </a:lnTo>
                    <a:lnTo>
                      <a:pt x="1144" y="208"/>
                    </a:lnTo>
                    <a:lnTo>
                      <a:pt x="1144" y="212"/>
                    </a:lnTo>
                    <a:lnTo>
                      <a:pt x="1140" y="212"/>
                    </a:lnTo>
                    <a:lnTo>
                      <a:pt x="1136" y="212"/>
                    </a:lnTo>
                    <a:lnTo>
                      <a:pt x="1132" y="216"/>
                    </a:lnTo>
                    <a:lnTo>
                      <a:pt x="1132" y="220"/>
                    </a:lnTo>
                    <a:lnTo>
                      <a:pt x="1128" y="224"/>
                    </a:lnTo>
                    <a:lnTo>
                      <a:pt x="1120" y="228"/>
                    </a:lnTo>
                    <a:lnTo>
                      <a:pt x="1120" y="232"/>
                    </a:lnTo>
                    <a:lnTo>
                      <a:pt x="1116" y="232"/>
                    </a:lnTo>
                    <a:lnTo>
                      <a:pt x="1116" y="228"/>
                    </a:lnTo>
                    <a:lnTo>
                      <a:pt x="1116" y="224"/>
                    </a:lnTo>
                    <a:lnTo>
                      <a:pt x="1112" y="220"/>
                    </a:lnTo>
                    <a:lnTo>
                      <a:pt x="1112" y="216"/>
                    </a:lnTo>
                    <a:lnTo>
                      <a:pt x="1112" y="212"/>
                    </a:lnTo>
                    <a:lnTo>
                      <a:pt x="1108" y="204"/>
                    </a:lnTo>
                    <a:lnTo>
                      <a:pt x="1108" y="200"/>
                    </a:lnTo>
                    <a:lnTo>
                      <a:pt x="1108" y="196"/>
                    </a:lnTo>
                    <a:lnTo>
                      <a:pt x="1108" y="192"/>
                    </a:lnTo>
                    <a:lnTo>
                      <a:pt x="1108" y="184"/>
                    </a:lnTo>
                    <a:lnTo>
                      <a:pt x="1112" y="180"/>
                    </a:lnTo>
                    <a:lnTo>
                      <a:pt x="1116" y="180"/>
                    </a:lnTo>
                    <a:lnTo>
                      <a:pt x="1116" y="176"/>
                    </a:lnTo>
                    <a:lnTo>
                      <a:pt x="1120" y="176"/>
                    </a:lnTo>
                    <a:lnTo>
                      <a:pt x="1120" y="172"/>
                    </a:lnTo>
                    <a:lnTo>
                      <a:pt x="1116" y="172"/>
                    </a:lnTo>
                    <a:lnTo>
                      <a:pt x="1124" y="172"/>
                    </a:lnTo>
                    <a:lnTo>
                      <a:pt x="1128" y="172"/>
                    </a:lnTo>
                    <a:lnTo>
                      <a:pt x="1132" y="168"/>
                    </a:lnTo>
                    <a:lnTo>
                      <a:pt x="1136" y="168"/>
                    </a:lnTo>
                    <a:lnTo>
                      <a:pt x="1140" y="164"/>
                    </a:lnTo>
                    <a:lnTo>
                      <a:pt x="1144" y="160"/>
                    </a:lnTo>
                    <a:lnTo>
                      <a:pt x="1148" y="160"/>
                    </a:lnTo>
                    <a:lnTo>
                      <a:pt x="1152" y="156"/>
                    </a:lnTo>
                    <a:lnTo>
                      <a:pt x="1160" y="152"/>
                    </a:lnTo>
                    <a:lnTo>
                      <a:pt x="1164" y="148"/>
                    </a:lnTo>
                    <a:lnTo>
                      <a:pt x="1176" y="148"/>
                    </a:lnTo>
                    <a:lnTo>
                      <a:pt x="1176" y="144"/>
                    </a:lnTo>
                    <a:lnTo>
                      <a:pt x="1180" y="144"/>
                    </a:lnTo>
                    <a:lnTo>
                      <a:pt x="1180" y="140"/>
                    </a:lnTo>
                    <a:lnTo>
                      <a:pt x="1176" y="140"/>
                    </a:lnTo>
                    <a:lnTo>
                      <a:pt x="1180" y="136"/>
                    </a:lnTo>
                    <a:lnTo>
                      <a:pt x="1184" y="132"/>
                    </a:lnTo>
                    <a:lnTo>
                      <a:pt x="1188" y="132"/>
                    </a:lnTo>
                    <a:lnTo>
                      <a:pt x="1192" y="132"/>
                    </a:lnTo>
                    <a:lnTo>
                      <a:pt x="1188" y="132"/>
                    </a:lnTo>
                    <a:lnTo>
                      <a:pt x="1180" y="132"/>
                    </a:lnTo>
                    <a:lnTo>
                      <a:pt x="1176" y="132"/>
                    </a:lnTo>
                    <a:lnTo>
                      <a:pt x="1172" y="132"/>
                    </a:lnTo>
                    <a:lnTo>
                      <a:pt x="1168" y="136"/>
                    </a:lnTo>
                    <a:lnTo>
                      <a:pt x="1168" y="140"/>
                    </a:lnTo>
                    <a:lnTo>
                      <a:pt x="1164" y="140"/>
                    </a:lnTo>
                    <a:lnTo>
                      <a:pt x="1160" y="144"/>
                    </a:lnTo>
                    <a:lnTo>
                      <a:pt x="1152" y="148"/>
                    </a:lnTo>
                    <a:lnTo>
                      <a:pt x="1148" y="148"/>
                    </a:lnTo>
                    <a:lnTo>
                      <a:pt x="1144" y="148"/>
                    </a:lnTo>
                    <a:lnTo>
                      <a:pt x="1148" y="148"/>
                    </a:lnTo>
                    <a:lnTo>
                      <a:pt x="1148" y="144"/>
                    </a:lnTo>
                    <a:lnTo>
                      <a:pt x="1144" y="144"/>
                    </a:lnTo>
                    <a:lnTo>
                      <a:pt x="1144" y="140"/>
                    </a:lnTo>
                    <a:lnTo>
                      <a:pt x="1148" y="140"/>
                    </a:lnTo>
                    <a:lnTo>
                      <a:pt x="1148" y="136"/>
                    </a:lnTo>
                    <a:lnTo>
                      <a:pt x="1144" y="136"/>
                    </a:lnTo>
                    <a:lnTo>
                      <a:pt x="1140" y="140"/>
                    </a:lnTo>
                    <a:lnTo>
                      <a:pt x="1136" y="136"/>
                    </a:lnTo>
                    <a:lnTo>
                      <a:pt x="1128" y="136"/>
                    </a:lnTo>
                    <a:lnTo>
                      <a:pt x="1124" y="140"/>
                    </a:lnTo>
                    <a:lnTo>
                      <a:pt x="1120" y="140"/>
                    </a:lnTo>
                    <a:lnTo>
                      <a:pt x="1116" y="140"/>
                    </a:lnTo>
                    <a:lnTo>
                      <a:pt x="1116" y="144"/>
                    </a:lnTo>
                    <a:lnTo>
                      <a:pt x="1108" y="144"/>
                    </a:lnTo>
                    <a:lnTo>
                      <a:pt x="1108" y="148"/>
                    </a:lnTo>
                    <a:lnTo>
                      <a:pt x="1104" y="148"/>
                    </a:lnTo>
                    <a:lnTo>
                      <a:pt x="1100" y="152"/>
                    </a:lnTo>
                    <a:lnTo>
                      <a:pt x="1096" y="152"/>
                    </a:lnTo>
                    <a:lnTo>
                      <a:pt x="1096" y="156"/>
                    </a:lnTo>
                    <a:lnTo>
                      <a:pt x="1092" y="156"/>
                    </a:lnTo>
                    <a:lnTo>
                      <a:pt x="1096" y="160"/>
                    </a:lnTo>
                    <a:lnTo>
                      <a:pt x="1100" y="160"/>
                    </a:lnTo>
                    <a:lnTo>
                      <a:pt x="1096" y="160"/>
                    </a:lnTo>
                    <a:lnTo>
                      <a:pt x="1092" y="160"/>
                    </a:lnTo>
                    <a:lnTo>
                      <a:pt x="1088" y="160"/>
                    </a:lnTo>
                    <a:lnTo>
                      <a:pt x="1084" y="160"/>
                    </a:lnTo>
                    <a:lnTo>
                      <a:pt x="1080" y="164"/>
                    </a:lnTo>
                    <a:lnTo>
                      <a:pt x="1080" y="160"/>
                    </a:lnTo>
                    <a:lnTo>
                      <a:pt x="1072" y="164"/>
                    </a:lnTo>
                    <a:lnTo>
                      <a:pt x="1068" y="164"/>
                    </a:lnTo>
                    <a:lnTo>
                      <a:pt x="1068" y="160"/>
                    </a:lnTo>
                    <a:lnTo>
                      <a:pt x="1072" y="160"/>
                    </a:lnTo>
                    <a:lnTo>
                      <a:pt x="1076" y="160"/>
                    </a:lnTo>
                    <a:lnTo>
                      <a:pt x="1072" y="160"/>
                    </a:lnTo>
                    <a:lnTo>
                      <a:pt x="1068" y="156"/>
                    </a:lnTo>
                    <a:lnTo>
                      <a:pt x="1064" y="156"/>
                    </a:lnTo>
                    <a:lnTo>
                      <a:pt x="1060" y="156"/>
                    </a:lnTo>
                    <a:lnTo>
                      <a:pt x="1056" y="156"/>
                    </a:lnTo>
                    <a:lnTo>
                      <a:pt x="1052" y="156"/>
                    </a:lnTo>
                    <a:lnTo>
                      <a:pt x="1048" y="156"/>
                    </a:lnTo>
                    <a:lnTo>
                      <a:pt x="1048" y="160"/>
                    </a:lnTo>
                    <a:lnTo>
                      <a:pt x="1044" y="160"/>
                    </a:lnTo>
                    <a:lnTo>
                      <a:pt x="1040" y="160"/>
                    </a:lnTo>
                    <a:lnTo>
                      <a:pt x="1036" y="160"/>
                    </a:lnTo>
                    <a:lnTo>
                      <a:pt x="1032" y="160"/>
                    </a:lnTo>
                    <a:lnTo>
                      <a:pt x="1028" y="160"/>
                    </a:lnTo>
                    <a:lnTo>
                      <a:pt x="1024" y="160"/>
                    </a:lnTo>
                    <a:lnTo>
                      <a:pt x="1020" y="160"/>
                    </a:lnTo>
                    <a:lnTo>
                      <a:pt x="1016" y="160"/>
                    </a:lnTo>
                    <a:lnTo>
                      <a:pt x="1012" y="160"/>
                    </a:lnTo>
                    <a:lnTo>
                      <a:pt x="1004" y="160"/>
                    </a:lnTo>
                    <a:lnTo>
                      <a:pt x="1000" y="160"/>
                    </a:lnTo>
                    <a:lnTo>
                      <a:pt x="996" y="160"/>
                    </a:lnTo>
                    <a:lnTo>
                      <a:pt x="992" y="160"/>
                    </a:lnTo>
                    <a:lnTo>
                      <a:pt x="988" y="160"/>
                    </a:lnTo>
                    <a:lnTo>
                      <a:pt x="988" y="164"/>
                    </a:lnTo>
                    <a:lnTo>
                      <a:pt x="984" y="164"/>
                    </a:lnTo>
                    <a:lnTo>
                      <a:pt x="980" y="168"/>
                    </a:lnTo>
                    <a:lnTo>
                      <a:pt x="976" y="168"/>
                    </a:lnTo>
                    <a:lnTo>
                      <a:pt x="972" y="172"/>
                    </a:lnTo>
                    <a:lnTo>
                      <a:pt x="968" y="176"/>
                    </a:lnTo>
                    <a:lnTo>
                      <a:pt x="964" y="176"/>
                    </a:lnTo>
                    <a:lnTo>
                      <a:pt x="960" y="180"/>
                    </a:lnTo>
                    <a:lnTo>
                      <a:pt x="952" y="184"/>
                    </a:lnTo>
                    <a:lnTo>
                      <a:pt x="948" y="188"/>
                    </a:lnTo>
                    <a:lnTo>
                      <a:pt x="944" y="192"/>
                    </a:lnTo>
                    <a:lnTo>
                      <a:pt x="940" y="192"/>
                    </a:lnTo>
                    <a:lnTo>
                      <a:pt x="932" y="196"/>
                    </a:lnTo>
                    <a:lnTo>
                      <a:pt x="928" y="196"/>
                    </a:lnTo>
                    <a:lnTo>
                      <a:pt x="928" y="200"/>
                    </a:lnTo>
                    <a:lnTo>
                      <a:pt x="932" y="200"/>
                    </a:lnTo>
                    <a:lnTo>
                      <a:pt x="936" y="200"/>
                    </a:lnTo>
                    <a:lnTo>
                      <a:pt x="940" y="200"/>
                    </a:lnTo>
                    <a:lnTo>
                      <a:pt x="944" y="200"/>
                    </a:lnTo>
                    <a:lnTo>
                      <a:pt x="940" y="204"/>
                    </a:lnTo>
                    <a:lnTo>
                      <a:pt x="940" y="208"/>
                    </a:lnTo>
                    <a:lnTo>
                      <a:pt x="944" y="208"/>
                    </a:lnTo>
                    <a:lnTo>
                      <a:pt x="948" y="204"/>
                    </a:lnTo>
                    <a:lnTo>
                      <a:pt x="952" y="204"/>
                    </a:lnTo>
                    <a:lnTo>
                      <a:pt x="948" y="208"/>
                    </a:lnTo>
                    <a:lnTo>
                      <a:pt x="956" y="208"/>
                    </a:lnTo>
                    <a:lnTo>
                      <a:pt x="960" y="204"/>
                    </a:lnTo>
                    <a:lnTo>
                      <a:pt x="964" y="204"/>
                    </a:lnTo>
                    <a:lnTo>
                      <a:pt x="968" y="204"/>
                    </a:lnTo>
                    <a:lnTo>
                      <a:pt x="972" y="204"/>
                    </a:lnTo>
                    <a:lnTo>
                      <a:pt x="976" y="208"/>
                    </a:lnTo>
                    <a:lnTo>
                      <a:pt x="980" y="212"/>
                    </a:lnTo>
                    <a:lnTo>
                      <a:pt x="984" y="212"/>
                    </a:lnTo>
                    <a:lnTo>
                      <a:pt x="980" y="216"/>
                    </a:lnTo>
                    <a:lnTo>
                      <a:pt x="984" y="216"/>
                    </a:lnTo>
                    <a:lnTo>
                      <a:pt x="980" y="220"/>
                    </a:lnTo>
                    <a:lnTo>
                      <a:pt x="984" y="220"/>
                    </a:lnTo>
                    <a:lnTo>
                      <a:pt x="984" y="224"/>
                    </a:lnTo>
                    <a:lnTo>
                      <a:pt x="980" y="224"/>
                    </a:lnTo>
                    <a:lnTo>
                      <a:pt x="980" y="228"/>
                    </a:lnTo>
                    <a:lnTo>
                      <a:pt x="976" y="232"/>
                    </a:lnTo>
                    <a:lnTo>
                      <a:pt x="976" y="236"/>
                    </a:lnTo>
                    <a:lnTo>
                      <a:pt x="976" y="240"/>
                    </a:lnTo>
                    <a:lnTo>
                      <a:pt x="976" y="244"/>
                    </a:lnTo>
                    <a:lnTo>
                      <a:pt x="976" y="248"/>
                    </a:lnTo>
                    <a:lnTo>
                      <a:pt x="972" y="252"/>
                    </a:lnTo>
                    <a:lnTo>
                      <a:pt x="968" y="256"/>
                    </a:lnTo>
                    <a:lnTo>
                      <a:pt x="964" y="260"/>
                    </a:lnTo>
                    <a:lnTo>
                      <a:pt x="960" y="264"/>
                    </a:lnTo>
                    <a:lnTo>
                      <a:pt x="956" y="268"/>
                    </a:lnTo>
                    <a:lnTo>
                      <a:pt x="956" y="272"/>
                    </a:lnTo>
                    <a:lnTo>
                      <a:pt x="952" y="272"/>
                    </a:lnTo>
                    <a:lnTo>
                      <a:pt x="948" y="276"/>
                    </a:lnTo>
                    <a:lnTo>
                      <a:pt x="944" y="284"/>
                    </a:lnTo>
                    <a:lnTo>
                      <a:pt x="940" y="284"/>
                    </a:lnTo>
                    <a:lnTo>
                      <a:pt x="940" y="288"/>
                    </a:lnTo>
                    <a:lnTo>
                      <a:pt x="936" y="288"/>
                    </a:lnTo>
                    <a:lnTo>
                      <a:pt x="932" y="292"/>
                    </a:lnTo>
                    <a:lnTo>
                      <a:pt x="928" y="296"/>
                    </a:lnTo>
                    <a:lnTo>
                      <a:pt x="924" y="300"/>
                    </a:lnTo>
                    <a:lnTo>
                      <a:pt x="916" y="300"/>
                    </a:lnTo>
                    <a:lnTo>
                      <a:pt x="912" y="300"/>
                    </a:lnTo>
                    <a:lnTo>
                      <a:pt x="908" y="300"/>
                    </a:lnTo>
                    <a:lnTo>
                      <a:pt x="904" y="296"/>
                    </a:lnTo>
                    <a:lnTo>
                      <a:pt x="904" y="300"/>
                    </a:lnTo>
                    <a:lnTo>
                      <a:pt x="900" y="300"/>
                    </a:lnTo>
                    <a:lnTo>
                      <a:pt x="904" y="296"/>
                    </a:lnTo>
                    <a:lnTo>
                      <a:pt x="900" y="296"/>
                    </a:lnTo>
                    <a:lnTo>
                      <a:pt x="900" y="300"/>
                    </a:lnTo>
                    <a:lnTo>
                      <a:pt x="896" y="300"/>
                    </a:lnTo>
                    <a:lnTo>
                      <a:pt x="892" y="304"/>
                    </a:lnTo>
                    <a:lnTo>
                      <a:pt x="888" y="304"/>
                    </a:lnTo>
                    <a:lnTo>
                      <a:pt x="888" y="300"/>
                    </a:lnTo>
                    <a:lnTo>
                      <a:pt x="892" y="300"/>
                    </a:lnTo>
                    <a:lnTo>
                      <a:pt x="896" y="300"/>
                    </a:lnTo>
                    <a:lnTo>
                      <a:pt x="896" y="296"/>
                    </a:lnTo>
                    <a:lnTo>
                      <a:pt x="896" y="292"/>
                    </a:lnTo>
                    <a:lnTo>
                      <a:pt x="896" y="288"/>
                    </a:lnTo>
                    <a:lnTo>
                      <a:pt x="896" y="284"/>
                    </a:lnTo>
                    <a:lnTo>
                      <a:pt x="900" y="280"/>
                    </a:lnTo>
                    <a:lnTo>
                      <a:pt x="904" y="280"/>
                    </a:lnTo>
                    <a:lnTo>
                      <a:pt x="908" y="280"/>
                    </a:lnTo>
                    <a:lnTo>
                      <a:pt x="912" y="280"/>
                    </a:lnTo>
                    <a:lnTo>
                      <a:pt x="916" y="276"/>
                    </a:lnTo>
                    <a:lnTo>
                      <a:pt x="920" y="272"/>
                    </a:lnTo>
                    <a:lnTo>
                      <a:pt x="920" y="268"/>
                    </a:lnTo>
                    <a:lnTo>
                      <a:pt x="920" y="264"/>
                    </a:lnTo>
                    <a:lnTo>
                      <a:pt x="924" y="260"/>
                    </a:lnTo>
                    <a:lnTo>
                      <a:pt x="928" y="260"/>
                    </a:lnTo>
                    <a:lnTo>
                      <a:pt x="928" y="256"/>
                    </a:lnTo>
                    <a:lnTo>
                      <a:pt x="924" y="252"/>
                    </a:lnTo>
                    <a:lnTo>
                      <a:pt x="916" y="256"/>
                    </a:lnTo>
                    <a:lnTo>
                      <a:pt x="912" y="256"/>
                    </a:lnTo>
                    <a:lnTo>
                      <a:pt x="908" y="256"/>
                    </a:lnTo>
                    <a:lnTo>
                      <a:pt x="900" y="260"/>
                    </a:lnTo>
                    <a:lnTo>
                      <a:pt x="896" y="260"/>
                    </a:lnTo>
                    <a:lnTo>
                      <a:pt x="892" y="256"/>
                    </a:lnTo>
                    <a:lnTo>
                      <a:pt x="892" y="252"/>
                    </a:lnTo>
                    <a:lnTo>
                      <a:pt x="892" y="248"/>
                    </a:lnTo>
                    <a:lnTo>
                      <a:pt x="880" y="244"/>
                    </a:lnTo>
                    <a:lnTo>
                      <a:pt x="872" y="244"/>
                    </a:lnTo>
                    <a:lnTo>
                      <a:pt x="868" y="244"/>
                    </a:lnTo>
                    <a:lnTo>
                      <a:pt x="868" y="240"/>
                    </a:lnTo>
                    <a:lnTo>
                      <a:pt x="864" y="240"/>
                    </a:lnTo>
                    <a:lnTo>
                      <a:pt x="860" y="232"/>
                    </a:lnTo>
                    <a:lnTo>
                      <a:pt x="860" y="228"/>
                    </a:lnTo>
                    <a:lnTo>
                      <a:pt x="852" y="216"/>
                    </a:lnTo>
                    <a:lnTo>
                      <a:pt x="852" y="212"/>
                    </a:lnTo>
                    <a:lnTo>
                      <a:pt x="848" y="212"/>
                    </a:lnTo>
                    <a:lnTo>
                      <a:pt x="844" y="212"/>
                    </a:lnTo>
                    <a:lnTo>
                      <a:pt x="840" y="212"/>
                    </a:lnTo>
                    <a:lnTo>
                      <a:pt x="836" y="212"/>
                    </a:lnTo>
                    <a:lnTo>
                      <a:pt x="832" y="208"/>
                    </a:lnTo>
                    <a:lnTo>
                      <a:pt x="828" y="208"/>
                    </a:lnTo>
                    <a:lnTo>
                      <a:pt x="824" y="208"/>
                    </a:lnTo>
                    <a:lnTo>
                      <a:pt x="820" y="208"/>
                    </a:lnTo>
                    <a:lnTo>
                      <a:pt x="816" y="208"/>
                    </a:lnTo>
                    <a:lnTo>
                      <a:pt x="812" y="212"/>
                    </a:lnTo>
                    <a:lnTo>
                      <a:pt x="808" y="212"/>
                    </a:lnTo>
                    <a:lnTo>
                      <a:pt x="800" y="216"/>
                    </a:lnTo>
                    <a:lnTo>
                      <a:pt x="804" y="216"/>
                    </a:lnTo>
                    <a:lnTo>
                      <a:pt x="808" y="216"/>
                    </a:lnTo>
                    <a:lnTo>
                      <a:pt x="808" y="220"/>
                    </a:lnTo>
                    <a:lnTo>
                      <a:pt x="800" y="224"/>
                    </a:lnTo>
                    <a:lnTo>
                      <a:pt x="796" y="228"/>
                    </a:lnTo>
                    <a:lnTo>
                      <a:pt x="796" y="232"/>
                    </a:lnTo>
                    <a:lnTo>
                      <a:pt x="792" y="232"/>
                    </a:lnTo>
                    <a:lnTo>
                      <a:pt x="792" y="236"/>
                    </a:lnTo>
                    <a:lnTo>
                      <a:pt x="796" y="236"/>
                    </a:lnTo>
                    <a:lnTo>
                      <a:pt x="792" y="240"/>
                    </a:lnTo>
                    <a:lnTo>
                      <a:pt x="780" y="240"/>
                    </a:lnTo>
                    <a:lnTo>
                      <a:pt x="780" y="244"/>
                    </a:lnTo>
                    <a:lnTo>
                      <a:pt x="776" y="240"/>
                    </a:lnTo>
                    <a:lnTo>
                      <a:pt x="772" y="240"/>
                    </a:lnTo>
                    <a:lnTo>
                      <a:pt x="768" y="240"/>
                    </a:lnTo>
                    <a:lnTo>
                      <a:pt x="764" y="240"/>
                    </a:lnTo>
                    <a:lnTo>
                      <a:pt x="760" y="240"/>
                    </a:lnTo>
                    <a:lnTo>
                      <a:pt x="756" y="236"/>
                    </a:lnTo>
                    <a:lnTo>
                      <a:pt x="752" y="236"/>
                    </a:lnTo>
                    <a:lnTo>
                      <a:pt x="748" y="236"/>
                    </a:lnTo>
                    <a:lnTo>
                      <a:pt x="744" y="240"/>
                    </a:lnTo>
                    <a:lnTo>
                      <a:pt x="740" y="240"/>
                    </a:lnTo>
                    <a:lnTo>
                      <a:pt x="740" y="244"/>
                    </a:lnTo>
                    <a:lnTo>
                      <a:pt x="736" y="244"/>
                    </a:lnTo>
                    <a:lnTo>
                      <a:pt x="732" y="244"/>
                    </a:lnTo>
                    <a:lnTo>
                      <a:pt x="728" y="244"/>
                    </a:lnTo>
                    <a:lnTo>
                      <a:pt x="724" y="244"/>
                    </a:lnTo>
                    <a:lnTo>
                      <a:pt x="716" y="244"/>
                    </a:lnTo>
                    <a:lnTo>
                      <a:pt x="712" y="244"/>
                    </a:lnTo>
                    <a:lnTo>
                      <a:pt x="708" y="244"/>
                    </a:lnTo>
                    <a:lnTo>
                      <a:pt x="704" y="244"/>
                    </a:lnTo>
                    <a:lnTo>
                      <a:pt x="700" y="244"/>
                    </a:lnTo>
                    <a:lnTo>
                      <a:pt x="696" y="240"/>
                    </a:lnTo>
                    <a:lnTo>
                      <a:pt x="692" y="240"/>
                    </a:lnTo>
                    <a:lnTo>
                      <a:pt x="684" y="236"/>
                    </a:lnTo>
                    <a:lnTo>
                      <a:pt x="676" y="236"/>
                    </a:lnTo>
                    <a:lnTo>
                      <a:pt x="672" y="236"/>
                    </a:lnTo>
                    <a:lnTo>
                      <a:pt x="668" y="236"/>
                    </a:lnTo>
                    <a:lnTo>
                      <a:pt x="660" y="236"/>
                    </a:lnTo>
                    <a:lnTo>
                      <a:pt x="656" y="236"/>
                    </a:lnTo>
                    <a:lnTo>
                      <a:pt x="652" y="236"/>
                    </a:lnTo>
                    <a:lnTo>
                      <a:pt x="648" y="232"/>
                    </a:lnTo>
                    <a:lnTo>
                      <a:pt x="648" y="228"/>
                    </a:lnTo>
                    <a:lnTo>
                      <a:pt x="644" y="228"/>
                    </a:lnTo>
                    <a:lnTo>
                      <a:pt x="640" y="224"/>
                    </a:lnTo>
                    <a:lnTo>
                      <a:pt x="636" y="224"/>
                    </a:lnTo>
                    <a:lnTo>
                      <a:pt x="632" y="224"/>
                    </a:lnTo>
                    <a:lnTo>
                      <a:pt x="624" y="224"/>
                    </a:lnTo>
                    <a:lnTo>
                      <a:pt x="620" y="220"/>
                    </a:lnTo>
                    <a:lnTo>
                      <a:pt x="612" y="224"/>
                    </a:lnTo>
                    <a:lnTo>
                      <a:pt x="612" y="228"/>
                    </a:lnTo>
                    <a:lnTo>
                      <a:pt x="608" y="228"/>
                    </a:lnTo>
                    <a:lnTo>
                      <a:pt x="612" y="232"/>
                    </a:lnTo>
                    <a:lnTo>
                      <a:pt x="612" y="236"/>
                    </a:lnTo>
                    <a:lnTo>
                      <a:pt x="608" y="240"/>
                    </a:lnTo>
                    <a:lnTo>
                      <a:pt x="604" y="240"/>
                    </a:lnTo>
                    <a:lnTo>
                      <a:pt x="600" y="240"/>
                    </a:lnTo>
                    <a:lnTo>
                      <a:pt x="596" y="240"/>
                    </a:lnTo>
                    <a:lnTo>
                      <a:pt x="592" y="240"/>
                    </a:lnTo>
                    <a:lnTo>
                      <a:pt x="584" y="240"/>
                    </a:lnTo>
                    <a:lnTo>
                      <a:pt x="580" y="236"/>
                    </a:lnTo>
                    <a:lnTo>
                      <a:pt x="580" y="232"/>
                    </a:lnTo>
                    <a:lnTo>
                      <a:pt x="576" y="232"/>
                    </a:lnTo>
                  </a:path>
                </a:pathLst>
              </a:custGeom>
              <a:solidFill>
                <a:srgbClr val="CCFFFF"/>
              </a:solidFill>
              <a:ln w="6350">
                <a:solidFill>
                  <a:srgbClr val="CCFFFF"/>
                </a:solidFill>
                <a:prstDash val="solid"/>
                <a:round/>
                <a:headEnd/>
                <a:tailEnd/>
              </a:ln>
            </p:spPr>
            <p:txBody>
              <a:bodyPr/>
              <a:lstStyle/>
              <a:p>
                <a:endParaRPr lang="it-IT"/>
              </a:p>
            </p:txBody>
          </p:sp>
          <p:sp>
            <p:nvSpPr>
              <p:cNvPr id="23750" name="Freeform 188">
                <a:extLst>
                  <a:ext uri="{FF2B5EF4-FFF2-40B4-BE49-F238E27FC236}">
                    <a16:creationId xmlns:a16="http://schemas.microsoft.com/office/drawing/2014/main" id="{8B0532CC-81CA-7996-0AAB-28CB78C47E1B}"/>
                  </a:ext>
                </a:extLst>
              </p:cNvPr>
              <p:cNvSpPr>
                <a:spLocks/>
              </p:cNvSpPr>
              <p:nvPr/>
            </p:nvSpPr>
            <p:spPr bwMode="auto">
              <a:xfrm>
                <a:off x="3745" y="867"/>
                <a:ext cx="1028" cy="318"/>
              </a:xfrm>
              <a:custGeom>
                <a:avLst/>
                <a:gdLst>
                  <a:gd name="T0" fmla="*/ 2147483646 w 536"/>
                  <a:gd name="T1" fmla="*/ 2147483646 h 124"/>
                  <a:gd name="T2" fmla="*/ 2147483646 w 536"/>
                  <a:gd name="T3" fmla="*/ 2147483646 h 124"/>
                  <a:gd name="T4" fmla="*/ 2147483646 w 536"/>
                  <a:gd name="T5" fmla="*/ 2147483646 h 124"/>
                  <a:gd name="T6" fmla="*/ 2147483646 w 536"/>
                  <a:gd name="T7" fmla="*/ 2147483646 h 124"/>
                  <a:gd name="T8" fmla="*/ 2147483646 w 536"/>
                  <a:gd name="T9" fmla="*/ 2147483646 h 124"/>
                  <a:gd name="T10" fmla="*/ 2147483646 w 536"/>
                  <a:gd name="T11" fmla="*/ 2147483646 h 124"/>
                  <a:gd name="T12" fmla="*/ 2147483646 w 536"/>
                  <a:gd name="T13" fmla="*/ 2147483646 h 124"/>
                  <a:gd name="T14" fmla="*/ 2147483646 w 536"/>
                  <a:gd name="T15" fmla="*/ 2147483646 h 124"/>
                  <a:gd name="T16" fmla="*/ 2147483646 w 536"/>
                  <a:gd name="T17" fmla="*/ 2147483646 h 124"/>
                  <a:gd name="T18" fmla="*/ 2147483646 w 536"/>
                  <a:gd name="T19" fmla="*/ 2147483646 h 124"/>
                  <a:gd name="T20" fmla="*/ 2147483646 w 536"/>
                  <a:gd name="T21" fmla="*/ 2147483646 h 124"/>
                  <a:gd name="T22" fmla="*/ 2147483646 w 536"/>
                  <a:gd name="T23" fmla="*/ 2147483646 h 124"/>
                  <a:gd name="T24" fmla="*/ 2147483646 w 536"/>
                  <a:gd name="T25" fmla="*/ 2147483646 h 124"/>
                  <a:gd name="T26" fmla="*/ 2147483646 w 536"/>
                  <a:gd name="T27" fmla="*/ 2147483646 h 124"/>
                  <a:gd name="T28" fmla="*/ 2147483646 w 536"/>
                  <a:gd name="T29" fmla="*/ 0 h 124"/>
                  <a:gd name="T30" fmla="*/ 2147483646 w 536"/>
                  <a:gd name="T31" fmla="*/ 0 h 124"/>
                  <a:gd name="T32" fmla="*/ 2147483646 w 536"/>
                  <a:gd name="T33" fmla="*/ 2147483646 h 124"/>
                  <a:gd name="T34" fmla="*/ 2147483646 w 536"/>
                  <a:gd name="T35" fmla="*/ 2147483646 h 124"/>
                  <a:gd name="T36" fmla="*/ 2147483646 w 536"/>
                  <a:gd name="T37" fmla="*/ 2147483646 h 124"/>
                  <a:gd name="T38" fmla="*/ 2147483646 w 536"/>
                  <a:gd name="T39" fmla="*/ 2147483646 h 124"/>
                  <a:gd name="T40" fmla="*/ 2147483646 w 536"/>
                  <a:gd name="T41" fmla="*/ 2147483646 h 124"/>
                  <a:gd name="T42" fmla="*/ 2147483646 w 536"/>
                  <a:gd name="T43" fmla="*/ 2147483646 h 124"/>
                  <a:gd name="T44" fmla="*/ 2147483646 w 536"/>
                  <a:gd name="T45" fmla="*/ 2147483646 h 124"/>
                  <a:gd name="T46" fmla="*/ 2147483646 w 536"/>
                  <a:gd name="T47" fmla="*/ 2147483646 h 124"/>
                  <a:gd name="T48" fmla="*/ 2147483646 w 536"/>
                  <a:gd name="T49" fmla="*/ 2147483646 h 124"/>
                  <a:gd name="T50" fmla="*/ 2147483646 w 536"/>
                  <a:gd name="T51" fmla="*/ 2147483646 h 124"/>
                  <a:gd name="T52" fmla="*/ 2147483646 w 536"/>
                  <a:gd name="T53" fmla="*/ 2147483646 h 124"/>
                  <a:gd name="T54" fmla="*/ 2147483646 w 536"/>
                  <a:gd name="T55" fmla="*/ 2147483646 h 124"/>
                  <a:gd name="T56" fmla="*/ 2147483646 w 536"/>
                  <a:gd name="T57" fmla="*/ 2147483646 h 124"/>
                  <a:gd name="T58" fmla="*/ 2147483646 w 536"/>
                  <a:gd name="T59" fmla="*/ 2147483646 h 124"/>
                  <a:gd name="T60" fmla="*/ 2147483646 w 536"/>
                  <a:gd name="T61" fmla="*/ 2147483646 h 124"/>
                  <a:gd name="T62" fmla="*/ 2147483646 w 536"/>
                  <a:gd name="T63" fmla="*/ 2147483646 h 124"/>
                  <a:gd name="T64" fmla="*/ 2147483646 w 536"/>
                  <a:gd name="T65" fmla="*/ 2147483646 h 124"/>
                  <a:gd name="T66" fmla="*/ 2147483646 w 536"/>
                  <a:gd name="T67" fmla="*/ 2147483646 h 124"/>
                  <a:gd name="T68" fmla="*/ 2147483646 w 536"/>
                  <a:gd name="T69" fmla="*/ 2147483646 h 124"/>
                  <a:gd name="T70" fmla="*/ 2147483646 w 536"/>
                  <a:gd name="T71" fmla="*/ 2147483646 h 124"/>
                  <a:gd name="T72" fmla="*/ 2147483646 w 536"/>
                  <a:gd name="T73" fmla="*/ 2147483646 h 124"/>
                  <a:gd name="T74" fmla="*/ 2147483646 w 536"/>
                  <a:gd name="T75" fmla="*/ 2147483646 h 124"/>
                  <a:gd name="T76" fmla="*/ 2147483646 w 536"/>
                  <a:gd name="T77" fmla="*/ 2147483646 h 124"/>
                  <a:gd name="T78" fmla="*/ 2147483646 w 536"/>
                  <a:gd name="T79" fmla="*/ 2147483646 h 124"/>
                  <a:gd name="T80" fmla="*/ 2147483646 w 536"/>
                  <a:gd name="T81" fmla="*/ 2147483646 h 124"/>
                  <a:gd name="T82" fmla="*/ 2147483646 w 536"/>
                  <a:gd name="T83" fmla="*/ 2147483646 h 124"/>
                  <a:gd name="T84" fmla="*/ 2147483646 w 536"/>
                  <a:gd name="T85" fmla="*/ 2147483646 h 124"/>
                  <a:gd name="T86" fmla="*/ 2147483646 w 536"/>
                  <a:gd name="T87" fmla="*/ 2147483646 h 124"/>
                  <a:gd name="T88" fmla="*/ 2147483646 w 536"/>
                  <a:gd name="T89" fmla="*/ 2147483646 h 124"/>
                  <a:gd name="T90" fmla="*/ 2147483646 w 536"/>
                  <a:gd name="T91" fmla="*/ 2147483646 h 124"/>
                  <a:gd name="T92" fmla="*/ 2147483646 w 536"/>
                  <a:gd name="T93" fmla="*/ 2147483646 h 124"/>
                  <a:gd name="T94" fmla="*/ 2147483646 w 536"/>
                  <a:gd name="T95" fmla="*/ 2147483646 h 124"/>
                  <a:gd name="T96" fmla="*/ 2147483646 w 536"/>
                  <a:gd name="T97" fmla="*/ 2147483646 h 124"/>
                  <a:gd name="T98" fmla="*/ 2147483646 w 536"/>
                  <a:gd name="T99" fmla="*/ 2147483646 h 124"/>
                  <a:gd name="T100" fmla="*/ 2147483646 w 536"/>
                  <a:gd name="T101" fmla="*/ 2147483646 h 124"/>
                  <a:gd name="T102" fmla="*/ 2147483646 w 536"/>
                  <a:gd name="T103" fmla="*/ 2147483646 h 124"/>
                  <a:gd name="T104" fmla="*/ 2147483646 w 536"/>
                  <a:gd name="T105" fmla="*/ 2147483646 h 124"/>
                  <a:gd name="T106" fmla="*/ 2147483646 w 536"/>
                  <a:gd name="T107" fmla="*/ 2147483646 h 124"/>
                  <a:gd name="T108" fmla="*/ 2147483646 w 536"/>
                  <a:gd name="T109" fmla="*/ 2147483646 h 124"/>
                  <a:gd name="T110" fmla="*/ 2147483646 w 536"/>
                  <a:gd name="T111" fmla="*/ 2147483646 h 124"/>
                  <a:gd name="T112" fmla="*/ 2147483646 w 536"/>
                  <a:gd name="T113" fmla="*/ 2147483646 h 124"/>
                  <a:gd name="T114" fmla="*/ 2147483646 w 536"/>
                  <a:gd name="T115" fmla="*/ 2147483646 h 124"/>
                  <a:gd name="T116" fmla="*/ 2147483646 w 536"/>
                  <a:gd name="T117" fmla="*/ 2147483646 h 124"/>
                  <a:gd name="T118" fmla="*/ 2147483646 w 536"/>
                  <a:gd name="T119" fmla="*/ 2147483646 h 124"/>
                  <a:gd name="T120" fmla="*/ 1651639716 w 536"/>
                  <a:gd name="T121" fmla="*/ 2147483646 h 124"/>
                  <a:gd name="T122" fmla="*/ 1651639716 w 536"/>
                  <a:gd name="T123" fmla="*/ 2147483646 h 124"/>
                  <a:gd name="T124" fmla="*/ 341829835 w 536"/>
                  <a:gd name="T125" fmla="*/ 2147483646 h 1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36"/>
                  <a:gd name="T190" fmla="*/ 0 h 124"/>
                  <a:gd name="T191" fmla="*/ 536 w 536"/>
                  <a:gd name="T192" fmla="*/ 124 h 1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36" h="124">
                    <a:moveTo>
                      <a:pt x="536" y="40"/>
                    </a:moveTo>
                    <a:lnTo>
                      <a:pt x="528" y="40"/>
                    </a:lnTo>
                    <a:lnTo>
                      <a:pt x="524" y="40"/>
                    </a:lnTo>
                    <a:lnTo>
                      <a:pt x="520" y="40"/>
                    </a:lnTo>
                    <a:lnTo>
                      <a:pt x="516" y="40"/>
                    </a:lnTo>
                    <a:lnTo>
                      <a:pt x="512" y="44"/>
                    </a:lnTo>
                    <a:lnTo>
                      <a:pt x="508" y="44"/>
                    </a:lnTo>
                    <a:lnTo>
                      <a:pt x="504" y="44"/>
                    </a:lnTo>
                    <a:lnTo>
                      <a:pt x="500" y="48"/>
                    </a:lnTo>
                    <a:lnTo>
                      <a:pt x="496" y="48"/>
                    </a:lnTo>
                    <a:lnTo>
                      <a:pt x="496" y="52"/>
                    </a:lnTo>
                    <a:lnTo>
                      <a:pt x="488" y="52"/>
                    </a:lnTo>
                    <a:lnTo>
                      <a:pt x="484" y="52"/>
                    </a:lnTo>
                    <a:lnTo>
                      <a:pt x="480" y="52"/>
                    </a:lnTo>
                    <a:lnTo>
                      <a:pt x="476" y="52"/>
                    </a:lnTo>
                    <a:lnTo>
                      <a:pt x="476" y="48"/>
                    </a:lnTo>
                    <a:lnTo>
                      <a:pt x="472" y="48"/>
                    </a:lnTo>
                    <a:lnTo>
                      <a:pt x="472" y="52"/>
                    </a:lnTo>
                    <a:lnTo>
                      <a:pt x="468" y="52"/>
                    </a:lnTo>
                    <a:lnTo>
                      <a:pt x="464" y="52"/>
                    </a:lnTo>
                    <a:lnTo>
                      <a:pt x="460" y="48"/>
                    </a:lnTo>
                    <a:lnTo>
                      <a:pt x="456" y="44"/>
                    </a:lnTo>
                    <a:lnTo>
                      <a:pt x="452" y="44"/>
                    </a:lnTo>
                    <a:lnTo>
                      <a:pt x="448" y="40"/>
                    </a:lnTo>
                    <a:lnTo>
                      <a:pt x="444" y="40"/>
                    </a:lnTo>
                    <a:lnTo>
                      <a:pt x="440" y="40"/>
                    </a:lnTo>
                    <a:lnTo>
                      <a:pt x="436" y="40"/>
                    </a:lnTo>
                    <a:lnTo>
                      <a:pt x="432" y="40"/>
                    </a:lnTo>
                    <a:lnTo>
                      <a:pt x="428" y="40"/>
                    </a:lnTo>
                    <a:lnTo>
                      <a:pt x="428" y="36"/>
                    </a:lnTo>
                    <a:lnTo>
                      <a:pt x="424" y="36"/>
                    </a:lnTo>
                    <a:lnTo>
                      <a:pt x="420" y="36"/>
                    </a:lnTo>
                    <a:lnTo>
                      <a:pt x="420" y="40"/>
                    </a:lnTo>
                    <a:lnTo>
                      <a:pt x="416" y="40"/>
                    </a:lnTo>
                    <a:lnTo>
                      <a:pt x="412" y="36"/>
                    </a:lnTo>
                    <a:lnTo>
                      <a:pt x="408" y="32"/>
                    </a:lnTo>
                    <a:lnTo>
                      <a:pt x="404" y="24"/>
                    </a:lnTo>
                    <a:lnTo>
                      <a:pt x="400" y="20"/>
                    </a:lnTo>
                    <a:lnTo>
                      <a:pt x="392" y="16"/>
                    </a:lnTo>
                    <a:lnTo>
                      <a:pt x="388" y="12"/>
                    </a:lnTo>
                    <a:lnTo>
                      <a:pt x="388" y="8"/>
                    </a:lnTo>
                    <a:lnTo>
                      <a:pt x="384" y="8"/>
                    </a:lnTo>
                    <a:lnTo>
                      <a:pt x="380" y="12"/>
                    </a:lnTo>
                    <a:lnTo>
                      <a:pt x="376" y="12"/>
                    </a:lnTo>
                    <a:lnTo>
                      <a:pt x="372" y="12"/>
                    </a:lnTo>
                    <a:lnTo>
                      <a:pt x="368" y="16"/>
                    </a:lnTo>
                    <a:lnTo>
                      <a:pt x="364" y="16"/>
                    </a:lnTo>
                    <a:lnTo>
                      <a:pt x="360" y="16"/>
                    </a:lnTo>
                    <a:lnTo>
                      <a:pt x="360" y="12"/>
                    </a:lnTo>
                    <a:lnTo>
                      <a:pt x="364" y="12"/>
                    </a:lnTo>
                    <a:lnTo>
                      <a:pt x="360" y="12"/>
                    </a:lnTo>
                    <a:lnTo>
                      <a:pt x="356" y="12"/>
                    </a:lnTo>
                    <a:lnTo>
                      <a:pt x="352" y="12"/>
                    </a:lnTo>
                    <a:lnTo>
                      <a:pt x="348" y="8"/>
                    </a:lnTo>
                    <a:lnTo>
                      <a:pt x="348" y="12"/>
                    </a:lnTo>
                    <a:lnTo>
                      <a:pt x="344" y="12"/>
                    </a:lnTo>
                    <a:lnTo>
                      <a:pt x="340" y="12"/>
                    </a:lnTo>
                    <a:lnTo>
                      <a:pt x="340" y="8"/>
                    </a:lnTo>
                    <a:lnTo>
                      <a:pt x="340" y="4"/>
                    </a:lnTo>
                    <a:lnTo>
                      <a:pt x="336" y="0"/>
                    </a:lnTo>
                    <a:lnTo>
                      <a:pt x="332" y="0"/>
                    </a:lnTo>
                    <a:lnTo>
                      <a:pt x="328" y="0"/>
                    </a:lnTo>
                    <a:lnTo>
                      <a:pt x="324" y="0"/>
                    </a:lnTo>
                    <a:lnTo>
                      <a:pt x="320" y="0"/>
                    </a:lnTo>
                    <a:lnTo>
                      <a:pt x="316" y="0"/>
                    </a:lnTo>
                    <a:lnTo>
                      <a:pt x="316" y="4"/>
                    </a:lnTo>
                    <a:lnTo>
                      <a:pt x="312" y="4"/>
                    </a:lnTo>
                    <a:lnTo>
                      <a:pt x="304" y="4"/>
                    </a:lnTo>
                    <a:lnTo>
                      <a:pt x="296" y="8"/>
                    </a:lnTo>
                    <a:lnTo>
                      <a:pt x="292" y="8"/>
                    </a:lnTo>
                    <a:lnTo>
                      <a:pt x="288" y="8"/>
                    </a:lnTo>
                    <a:lnTo>
                      <a:pt x="284" y="8"/>
                    </a:lnTo>
                    <a:lnTo>
                      <a:pt x="280" y="8"/>
                    </a:lnTo>
                    <a:lnTo>
                      <a:pt x="276" y="12"/>
                    </a:lnTo>
                    <a:lnTo>
                      <a:pt x="272" y="12"/>
                    </a:lnTo>
                    <a:lnTo>
                      <a:pt x="268" y="12"/>
                    </a:lnTo>
                    <a:lnTo>
                      <a:pt x="264" y="12"/>
                    </a:lnTo>
                    <a:lnTo>
                      <a:pt x="260" y="12"/>
                    </a:lnTo>
                    <a:lnTo>
                      <a:pt x="256" y="12"/>
                    </a:lnTo>
                    <a:lnTo>
                      <a:pt x="256" y="16"/>
                    </a:lnTo>
                    <a:lnTo>
                      <a:pt x="256" y="20"/>
                    </a:lnTo>
                    <a:lnTo>
                      <a:pt x="260" y="20"/>
                    </a:lnTo>
                    <a:lnTo>
                      <a:pt x="264" y="20"/>
                    </a:lnTo>
                    <a:lnTo>
                      <a:pt x="260" y="20"/>
                    </a:lnTo>
                    <a:lnTo>
                      <a:pt x="256" y="20"/>
                    </a:lnTo>
                    <a:lnTo>
                      <a:pt x="252" y="20"/>
                    </a:lnTo>
                    <a:lnTo>
                      <a:pt x="252" y="24"/>
                    </a:lnTo>
                    <a:lnTo>
                      <a:pt x="252" y="28"/>
                    </a:lnTo>
                    <a:lnTo>
                      <a:pt x="248" y="28"/>
                    </a:lnTo>
                    <a:lnTo>
                      <a:pt x="244" y="28"/>
                    </a:lnTo>
                    <a:lnTo>
                      <a:pt x="244" y="32"/>
                    </a:lnTo>
                    <a:lnTo>
                      <a:pt x="248" y="32"/>
                    </a:lnTo>
                    <a:lnTo>
                      <a:pt x="252" y="32"/>
                    </a:lnTo>
                    <a:lnTo>
                      <a:pt x="256" y="36"/>
                    </a:lnTo>
                    <a:lnTo>
                      <a:pt x="256" y="40"/>
                    </a:lnTo>
                    <a:lnTo>
                      <a:pt x="252" y="40"/>
                    </a:lnTo>
                    <a:lnTo>
                      <a:pt x="248" y="40"/>
                    </a:lnTo>
                    <a:lnTo>
                      <a:pt x="244" y="40"/>
                    </a:lnTo>
                    <a:lnTo>
                      <a:pt x="240" y="40"/>
                    </a:lnTo>
                    <a:lnTo>
                      <a:pt x="236" y="40"/>
                    </a:lnTo>
                    <a:lnTo>
                      <a:pt x="232" y="40"/>
                    </a:lnTo>
                    <a:lnTo>
                      <a:pt x="232" y="36"/>
                    </a:lnTo>
                    <a:lnTo>
                      <a:pt x="228" y="36"/>
                    </a:lnTo>
                    <a:lnTo>
                      <a:pt x="224" y="36"/>
                    </a:lnTo>
                    <a:lnTo>
                      <a:pt x="224" y="40"/>
                    </a:lnTo>
                    <a:lnTo>
                      <a:pt x="220" y="36"/>
                    </a:lnTo>
                    <a:lnTo>
                      <a:pt x="216" y="36"/>
                    </a:lnTo>
                    <a:lnTo>
                      <a:pt x="212" y="40"/>
                    </a:lnTo>
                    <a:lnTo>
                      <a:pt x="208" y="40"/>
                    </a:lnTo>
                    <a:lnTo>
                      <a:pt x="204" y="40"/>
                    </a:lnTo>
                    <a:lnTo>
                      <a:pt x="200" y="40"/>
                    </a:lnTo>
                    <a:lnTo>
                      <a:pt x="196" y="36"/>
                    </a:lnTo>
                    <a:lnTo>
                      <a:pt x="196" y="40"/>
                    </a:lnTo>
                    <a:lnTo>
                      <a:pt x="200" y="40"/>
                    </a:lnTo>
                    <a:lnTo>
                      <a:pt x="196" y="40"/>
                    </a:lnTo>
                    <a:lnTo>
                      <a:pt x="196" y="36"/>
                    </a:lnTo>
                    <a:lnTo>
                      <a:pt x="192" y="36"/>
                    </a:lnTo>
                    <a:lnTo>
                      <a:pt x="188" y="36"/>
                    </a:lnTo>
                    <a:lnTo>
                      <a:pt x="184" y="32"/>
                    </a:lnTo>
                    <a:lnTo>
                      <a:pt x="184" y="36"/>
                    </a:lnTo>
                    <a:lnTo>
                      <a:pt x="180" y="32"/>
                    </a:lnTo>
                    <a:lnTo>
                      <a:pt x="176" y="32"/>
                    </a:lnTo>
                    <a:lnTo>
                      <a:pt x="172" y="32"/>
                    </a:lnTo>
                    <a:lnTo>
                      <a:pt x="168" y="32"/>
                    </a:lnTo>
                    <a:lnTo>
                      <a:pt x="164" y="32"/>
                    </a:lnTo>
                    <a:lnTo>
                      <a:pt x="160" y="36"/>
                    </a:lnTo>
                    <a:lnTo>
                      <a:pt x="156" y="36"/>
                    </a:lnTo>
                    <a:lnTo>
                      <a:pt x="152" y="40"/>
                    </a:lnTo>
                    <a:lnTo>
                      <a:pt x="148" y="40"/>
                    </a:lnTo>
                    <a:lnTo>
                      <a:pt x="148" y="44"/>
                    </a:lnTo>
                    <a:lnTo>
                      <a:pt x="148" y="48"/>
                    </a:lnTo>
                    <a:lnTo>
                      <a:pt x="144" y="48"/>
                    </a:lnTo>
                    <a:lnTo>
                      <a:pt x="140" y="48"/>
                    </a:lnTo>
                    <a:lnTo>
                      <a:pt x="140" y="44"/>
                    </a:lnTo>
                    <a:lnTo>
                      <a:pt x="136" y="44"/>
                    </a:lnTo>
                    <a:lnTo>
                      <a:pt x="136" y="48"/>
                    </a:lnTo>
                    <a:lnTo>
                      <a:pt x="132" y="48"/>
                    </a:lnTo>
                    <a:lnTo>
                      <a:pt x="132" y="52"/>
                    </a:lnTo>
                    <a:lnTo>
                      <a:pt x="132" y="56"/>
                    </a:lnTo>
                    <a:lnTo>
                      <a:pt x="128" y="56"/>
                    </a:lnTo>
                    <a:lnTo>
                      <a:pt x="128" y="60"/>
                    </a:lnTo>
                    <a:lnTo>
                      <a:pt x="132" y="60"/>
                    </a:lnTo>
                    <a:lnTo>
                      <a:pt x="132" y="64"/>
                    </a:lnTo>
                    <a:lnTo>
                      <a:pt x="136" y="68"/>
                    </a:lnTo>
                    <a:lnTo>
                      <a:pt x="136" y="64"/>
                    </a:lnTo>
                    <a:lnTo>
                      <a:pt x="140" y="64"/>
                    </a:lnTo>
                    <a:lnTo>
                      <a:pt x="144" y="68"/>
                    </a:lnTo>
                    <a:lnTo>
                      <a:pt x="148" y="72"/>
                    </a:lnTo>
                    <a:lnTo>
                      <a:pt x="148" y="76"/>
                    </a:lnTo>
                    <a:lnTo>
                      <a:pt x="144" y="76"/>
                    </a:lnTo>
                    <a:lnTo>
                      <a:pt x="148" y="76"/>
                    </a:lnTo>
                    <a:lnTo>
                      <a:pt x="152" y="80"/>
                    </a:lnTo>
                    <a:lnTo>
                      <a:pt x="148" y="80"/>
                    </a:lnTo>
                    <a:lnTo>
                      <a:pt x="148" y="84"/>
                    </a:lnTo>
                    <a:lnTo>
                      <a:pt x="144" y="80"/>
                    </a:lnTo>
                    <a:lnTo>
                      <a:pt x="144" y="84"/>
                    </a:lnTo>
                    <a:lnTo>
                      <a:pt x="140" y="84"/>
                    </a:lnTo>
                    <a:lnTo>
                      <a:pt x="136" y="84"/>
                    </a:lnTo>
                    <a:lnTo>
                      <a:pt x="136" y="88"/>
                    </a:lnTo>
                    <a:lnTo>
                      <a:pt x="132" y="88"/>
                    </a:lnTo>
                    <a:lnTo>
                      <a:pt x="132" y="92"/>
                    </a:lnTo>
                    <a:lnTo>
                      <a:pt x="128" y="92"/>
                    </a:lnTo>
                    <a:lnTo>
                      <a:pt x="128" y="96"/>
                    </a:lnTo>
                    <a:lnTo>
                      <a:pt x="132" y="96"/>
                    </a:lnTo>
                    <a:lnTo>
                      <a:pt x="136" y="100"/>
                    </a:lnTo>
                    <a:lnTo>
                      <a:pt x="136" y="104"/>
                    </a:lnTo>
                    <a:lnTo>
                      <a:pt x="136" y="100"/>
                    </a:lnTo>
                    <a:lnTo>
                      <a:pt x="136" y="104"/>
                    </a:lnTo>
                    <a:lnTo>
                      <a:pt x="136" y="108"/>
                    </a:lnTo>
                    <a:lnTo>
                      <a:pt x="140" y="112"/>
                    </a:lnTo>
                    <a:lnTo>
                      <a:pt x="144" y="116"/>
                    </a:lnTo>
                    <a:lnTo>
                      <a:pt x="144" y="120"/>
                    </a:lnTo>
                    <a:lnTo>
                      <a:pt x="140" y="120"/>
                    </a:lnTo>
                    <a:lnTo>
                      <a:pt x="140" y="124"/>
                    </a:lnTo>
                    <a:lnTo>
                      <a:pt x="136" y="124"/>
                    </a:lnTo>
                    <a:lnTo>
                      <a:pt x="136" y="120"/>
                    </a:lnTo>
                    <a:lnTo>
                      <a:pt x="132" y="120"/>
                    </a:lnTo>
                    <a:lnTo>
                      <a:pt x="132" y="116"/>
                    </a:lnTo>
                    <a:lnTo>
                      <a:pt x="128" y="116"/>
                    </a:lnTo>
                    <a:lnTo>
                      <a:pt x="124" y="116"/>
                    </a:lnTo>
                    <a:lnTo>
                      <a:pt x="120" y="116"/>
                    </a:lnTo>
                    <a:lnTo>
                      <a:pt x="120" y="112"/>
                    </a:lnTo>
                    <a:lnTo>
                      <a:pt x="116" y="112"/>
                    </a:lnTo>
                    <a:lnTo>
                      <a:pt x="116" y="108"/>
                    </a:lnTo>
                    <a:lnTo>
                      <a:pt x="112" y="108"/>
                    </a:lnTo>
                    <a:lnTo>
                      <a:pt x="108" y="108"/>
                    </a:lnTo>
                    <a:lnTo>
                      <a:pt x="108" y="112"/>
                    </a:lnTo>
                    <a:lnTo>
                      <a:pt x="104" y="112"/>
                    </a:lnTo>
                    <a:lnTo>
                      <a:pt x="104" y="108"/>
                    </a:lnTo>
                    <a:lnTo>
                      <a:pt x="100" y="108"/>
                    </a:lnTo>
                    <a:lnTo>
                      <a:pt x="96" y="108"/>
                    </a:lnTo>
                    <a:lnTo>
                      <a:pt x="96" y="104"/>
                    </a:lnTo>
                    <a:lnTo>
                      <a:pt x="92" y="104"/>
                    </a:lnTo>
                    <a:lnTo>
                      <a:pt x="88" y="104"/>
                    </a:lnTo>
                    <a:lnTo>
                      <a:pt x="84" y="104"/>
                    </a:lnTo>
                    <a:lnTo>
                      <a:pt x="80" y="104"/>
                    </a:lnTo>
                    <a:lnTo>
                      <a:pt x="76" y="104"/>
                    </a:lnTo>
                    <a:lnTo>
                      <a:pt x="72" y="100"/>
                    </a:lnTo>
                    <a:lnTo>
                      <a:pt x="72" y="104"/>
                    </a:lnTo>
                    <a:lnTo>
                      <a:pt x="68" y="100"/>
                    </a:lnTo>
                    <a:lnTo>
                      <a:pt x="60" y="96"/>
                    </a:lnTo>
                    <a:lnTo>
                      <a:pt x="56" y="96"/>
                    </a:lnTo>
                    <a:lnTo>
                      <a:pt x="52" y="92"/>
                    </a:lnTo>
                    <a:lnTo>
                      <a:pt x="48" y="92"/>
                    </a:lnTo>
                    <a:lnTo>
                      <a:pt x="44" y="88"/>
                    </a:lnTo>
                    <a:lnTo>
                      <a:pt x="48" y="88"/>
                    </a:lnTo>
                    <a:lnTo>
                      <a:pt x="52" y="88"/>
                    </a:lnTo>
                    <a:lnTo>
                      <a:pt x="52" y="84"/>
                    </a:lnTo>
                    <a:lnTo>
                      <a:pt x="52" y="80"/>
                    </a:lnTo>
                    <a:lnTo>
                      <a:pt x="56" y="80"/>
                    </a:lnTo>
                    <a:lnTo>
                      <a:pt x="52" y="76"/>
                    </a:lnTo>
                    <a:lnTo>
                      <a:pt x="56" y="76"/>
                    </a:lnTo>
                    <a:lnTo>
                      <a:pt x="60" y="72"/>
                    </a:lnTo>
                    <a:lnTo>
                      <a:pt x="64" y="72"/>
                    </a:lnTo>
                    <a:lnTo>
                      <a:pt x="60" y="72"/>
                    </a:lnTo>
                    <a:lnTo>
                      <a:pt x="56" y="72"/>
                    </a:lnTo>
                    <a:lnTo>
                      <a:pt x="56" y="68"/>
                    </a:lnTo>
                    <a:lnTo>
                      <a:pt x="60" y="68"/>
                    </a:lnTo>
                    <a:lnTo>
                      <a:pt x="60" y="64"/>
                    </a:lnTo>
                    <a:lnTo>
                      <a:pt x="64" y="64"/>
                    </a:lnTo>
                    <a:lnTo>
                      <a:pt x="68" y="64"/>
                    </a:lnTo>
                    <a:lnTo>
                      <a:pt x="68" y="60"/>
                    </a:lnTo>
                    <a:lnTo>
                      <a:pt x="68" y="56"/>
                    </a:lnTo>
                    <a:lnTo>
                      <a:pt x="72" y="56"/>
                    </a:lnTo>
                    <a:lnTo>
                      <a:pt x="68" y="56"/>
                    </a:lnTo>
                    <a:lnTo>
                      <a:pt x="72" y="56"/>
                    </a:lnTo>
                    <a:lnTo>
                      <a:pt x="72" y="52"/>
                    </a:lnTo>
                    <a:lnTo>
                      <a:pt x="68" y="52"/>
                    </a:lnTo>
                    <a:lnTo>
                      <a:pt x="68" y="48"/>
                    </a:lnTo>
                    <a:lnTo>
                      <a:pt x="64" y="48"/>
                    </a:lnTo>
                    <a:lnTo>
                      <a:pt x="60" y="48"/>
                    </a:lnTo>
                    <a:lnTo>
                      <a:pt x="56" y="48"/>
                    </a:lnTo>
                    <a:lnTo>
                      <a:pt x="52" y="48"/>
                    </a:lnTo>
                    <a:lnTo>
                      <a:pt x="52" y="44"/>
                    </a:lnTo>
                    <a:lnTo>
                      <a:pt x="48" y="44"/>
                    </a:lnTo>
                    <a:lnTo>
                      <a:pt x="44" y="44"/>
                    </a:lnTo>
                    <a:lnTo>
                      <a:pt x="40" y="44"/>
                    </a:lnTo>
                    <a:lnTo>
                      <a:pt x="36" y="44"/>
                    </a:lnTo>
                    <a:lnTo>
                      <a:pt x="32" y="44"/>
                    </a:lnTo>
                    <a:lnTo>
                      <a:pt x="32" y="40"/>
                    </a:lnTo>
                    <a:lnTo>
                      <a:pt x="32" y="36"/>
                    </a:lnTo>
                    <a:lnTo>
                      <a:pt x="28" y="36"/>
                    </a:lnTo>
                    <a:lnTo>
                      <a:pt x="24" y="36"/>
                    </a:lnTo>
                    <a:lnTo>
                      <a:pt x="20" y="36"/>
                    </a:lnTo>
                    <a:lnTo>
                      <a:pt x="20" y="32"/>
                    </a:lnTo>
                    <a:lnTo>
                      <a:pt x="24" y="32"/>
                    </a:lnTo>
                    <a:lnTo>
                      <a:pt x="20" y="32"/>
                    </a:lnTo>
                    <a:lnTo>
                      <a:pt x="20" y="28"/>
                    </a:lnTo>
                    <a:lnTo>
                      <a:pt x="16" y="28"/>
                    </a:lnTo>
                    <a:lnTo>
                      <a:pt x="12" y="28"/>
                    </a:lnTo>
                    <a:lnTo>
                      <a:pt x="8" y="28"/>
                    </a:lnTo>
                    <a:lnTo>
                      <a:pt x="4" y="28"/>
                    </a:lnTo>
                    <a:lnTo>
                      <a:pt x="0" y="28"/>
                    </a:lnTo>
                  </a:path>
                </a:pathLst>
              </a:custGeom>
              <a:solidFill>
                <a:srgbClr val="CCFFFF"/>
              </a:solidFill>
              <a:ln w="6350">
                <a:solidFill>
                  <a:srgbClr val="CCFFFF"/>
                </a:solidFill>
                <a:prstDash val="solid"/>
                <a:round/>
                <a:headEnd/>
                <a:tailEnd/>
              </a:ln>
            </p:spPr>
            <p:txBody>
              <a:bodyPr/>
              <a:lstStyle/>
              <a:p>
                <a:endParaRPr lang="it-IT"/>
              </a:p>
            </p:txBody>
          </p:sp>
        </p:grpSp>
        <p:sp>
          <p:nvSpPr>
            <p:cNvPr id="23742" name="Freeform 189">
              <a:extLst>
                <a:ext uri="{FF2B5EF4-FFF2-40B4-BE49-F238E27FC236}">
                  <a16:creationId xmlns:a16="http://schemas.microsoft.com/office/drawing/2014/main" id="{7117244B-797F-D821-D828-17CA310E0D8C}"/>
                </a:ext>
              </a:extLst>
            </p:cNvPr>
            <p:cNvSpPr>
              <a:spLocks/>
            </p:cNvSpPr>
            <p:nvPr/>
          </p:nvSpPr>
          <p:spPr bwMode="auto">
            <a:xfrm>
              <a:off x="4113" y="1018"/>
              <a:ext cx="246" cy="73"/>
            </a:xfrm>
            <a:custGeom>
              <a:avLst/>
              <a:gdLst>
                <a:gd name="T0" fmla="*/ 2096389014 w 128"/>
                <a:gd name="T1" fmla="*/ 2147483646 h 28"/>
                <a:gd name="T2" fmla="*/ 1734927021 w 128"/>
                <a:gd name="T3" fmla="*/ 2147483646 h 28"/>
                <a:gd name="T4" fmla="*/ 1425763487 w 128"/>
                <a:gd name="T5" fmla="*/ 2147483646 h 28"/>
                <a:gd name="T6" fmla="*/ 1051006009 w 128"/>
                <a:gd name="T7" fmla="*/ 2147483646 h 28"/>
                <a:gd name="T8" fmla="*/ 698597048 w 128"/>
                <a:gd name="T9" fmla="*/ 2147483646 h 28"/>
                <a:gd name="T10" fmla="*/ 363497651 w 128"/>
                <a:gd name="T11" fmla="*/ 2147483646 h 28"/>
                <a:gd name="T12" fmla="*/ 0 w 128"/>
                <a:gd name="T13" fmla="*/ 2147483646 h 28"/>
                <a:gd name="T14" fmla="*/ 363497651 w 128"/>
                <a:gd name="T15" fmla="*/ 2147483646 h 28"/>
                <a:gd name="T16" fmla="*/ 698597048 w 128"/>
                <a:gd name="T17" fmla="*/ 2147483646 h 28"/>
                <a:gd name="T18" fmla="*/ 1425763487 w 128"/>
                <a:gd name="T19" fmla="*/ 2147483646 h 28"/>
                <a:gd name="T20" fmla="*/ 1425763487 w 128"/>
                <a:gd name="T21" fmla="*/ 2147483646 h 28"/>
                <a:gd name="T22" fmla="*/ 1051006009 w 128"/>
                <a:gd name="T23" fmla="*/ 2147483646 h 28"/>
                <a:gd name="T24" fmla="*/ 1425763487 w 128"/>
                <a:gd name="T25" fmla="*/ 2147483646 h 28"/>
                <a:gd name="T26" fmla="*/ 1734927021 w 128"/>
                <a:gd name="T27" fmla="*/ 2147483646 h 28"/>
                <a:gd name="T28" fmla="*/ 2096389014 w 128"/>
                <a:gd name="T29" fmla="*/ 2147483646 h 28"/>
                <a:gd name="T30" fmla="*/ 1734927021 w 128"/>
                <a:gd name="T31" fmla="*/ 2147483646 h 28"/>
                <a:gd name="T32" fmla="*/ 2096389014 w 128"/>
                <a:gd name="T33" fmla="*/ 2147483646 h 28"/>
                <a:gd name="T34" fmla="*/ 2147483646 w 128"/>
                <a:gd name="T35" fmla="*/ 2147483646 h 28"/>
                <a:gd name="T36" fmla="*/ 2147483646 w 128"/>
                <a:gd name="T37" fmla="*/ 2147483646 h 28"/>
                <a:gd name="T38" fmla="*/ 2147483646 w 128"/>
                <a:gd name="T39" fmla="*/ 2147483646 h 28"/>
                <a:gd name="T40" fmla="*/ 2147483646 w 128"/>
                <a:gd name="T41" fmla="*/ 2147483646 h 28"/>
                <a:gd name="T42" fmla="*/ 2147483646 w 128"/>
                <a:gd name="T43" fmla="*/ 2147483646 h 28"/>
                <a:gd name="T44" fmla="*/ 2147483646 w 128"/>
                <a:gd name="T45" fmla="*/ 2147483646 h 28"/>
                <a:gd name="T46" fmla="*/ 2147483646 w 128"/>
                <a:gd name="T47" fmla="*/ 2147483646 h 28"/>
                <a:gd name="T48" fmla="*/ 2147483646 w 128"/>
                <a:gd name="T49" fmla="*/ 2147483646 h 28"/>
                <a:gd name="T50" fmla="*/ 2147483646 w 128"/>
                <a:gd name="T51" fmla="*/ 2147483646 h 28"/>
                <a:gd name="T52" fmla="*/ 2147483646 w 128"/>
                <a:gd name="T53" fmla="*/ 2147483646 h 28"/>
                <a:gd name="T54" fmla="*/ 2147483646 w 128"/>
                <a:gd name="T55" fmla="*/ 2147483646 h 28"/>
                <a:gd name="T56" fmla="*/ 2147483646 w 128"/>
                <a:gd name="T57" fmla="*/ 2147483646 h 28"/>
                <a:gd name="T58" fmla="*/ 2147483646 w 128"/>
                <a:gd name="T59" fmla="*/ 2147483646 h 28"/>
                <a:gd name="T60" fmla="*/ 2147483646 w 128"/>
                <a:gd name="T61" fmla="*/ 2147483646 h 28"/>
                <a:gd name="T62" fmla="*/ 2147483646 w 128"/>
                <a:gd name="T63" fmla="*/ 2147483646 h 28"/>
                <a:gd name="T64" fmla="*/ 2147483646 w 128"/>
                <a:gd name="T65" fmla="*/ 2147483646 h 28"/>
                <a:gd name="T66" fmla="*/ 2147483646 w 128"/>
                <a:gd name="T67" fmla="*/ 2147483646 h 28"/>
                <a:gd name="T68" fmla="*/ 2147483646 w 128"/>
                <a:gd name="T69" fmla="*/ 0 h 28"/>
                <a:gd name="T70" fmla="*/ 2147483646 w 128"/>
                <a:gd name="T71" fmla="*/ 0 h 28"/>
                <a:gd name="T72" fmla="*/ 2147483646 w 128"/>
                <a:gd name="T73" fmla="*/ 0 h 28"/>
                <a:gd name="T74" fmla="*/ 2147483646 w 128"/>
                <a:gd name="T75" fmla="*/ 0 h 28"/>
                <a:gd name="T76" fmla="*/ 2147483646 w 128"/>
                <a:gd name="T77" fmla="*/ 0 h 28"/>
                <a:gd name="T78" fmla="*/ 2147483646 w 128"/>
                <a:gd name="T79" fmla="*/ 2147483646 h 28"/>
                <a:gd name="T80" fmla="*/ 2147483646 w 128"/>
                <a:gd name="T81" fmla="*/ 2147483646 h 28"/>
                <a:gd name="T82" fmla="*/ 2147483646 w 128"/>
                <a:gd name="T83" fmla="*/ 2147483646 h 28"/>
                <a:gd name="T84" fmla="*/ 2147483646 w 128"/>
                <a:gd name="T85" fmla="*/ 2147483646 h 28"/>
                <a:gd name="T86" fmla="*/ 2147483646 w 128"/>
                <a:gd name="T87" fmla="*/ 2147483646 h 28"/>
                <a:gd name="T88" fmla="*/ 2147483646 w 128"/>
                <a:gd name="T89" fmla="*/ 2147483646 h 28"/>
                <a:gd name="T90" fmla="*/ 2147483646 w 128"/>
                <a:gd name="T91" fmla="*/ 2147483646 h 28"/>
                <a:gd name="T92" fmla="*/ 2147483646 w 128"/>
                <a:gd name="T93" fmla="*/ 2147483646 h 28"/>
                <a:gd name="T94" fmla="*/ 2147483646 w 128"/>
                <a:gd name="T95" fmla="*/ 2147483646 h 28"/>
                <a:gd name="T96" fmla="*/ 2147483646 w 128"/>
                <a:gd name="T97" fmla="*/ 2147483646 h 28"/>
                <a:gd name="T98" fmla="*/ 2147483646 w 128"/>
                <a:gd name="T99" fmla="*/ 2147483646 h 28"/>
                <a:gd name="T100" fmla="*/ 2147483646 w 128"/>
                <a:gd name="T101" fmla="*/ 2147483646 h 28"/>
                <a:gd name="T102" fmla="*/ 2147483646 w 128"/>
                <a:gd name="T103" fmla="*/ 2147483646 h 28"/>
                <a:gd name="T104" fmla="*/ 2147483646 w 128"/>
                <a:gd name="T105" fmla="*/ 2147483646 h 28"/>
                <a:gd name="T106" fmla="*/ 2147483646 w 128"/>
                <a:gd name="T107" fmla="*/ 2147483646 h 28"/>
                <a:gd name="T108" fmla="*/ 2147483646 w 128"/>
                <a:gd name="T109" fmla="*/ 2147483646 h 28"/>
                <a:gd name="T110" fmla="*/ 2147483646 w 128"/>
                <a:gd name="T111" fmla="*/ 2147483646 h 28"/>
                <a:gd name="T112" fmla="*/ 2147483646 w 128"/>
                <a:gd name="T113" fmla="*/ 2147483646 h 28"/>
                <a:gd name="T114" fmla="*/ 2147483646 w 128"/>
                <a:gd name="T115" fmla="*/ 2147483646 h 28"/>
                <a:gd name="T116" fmla="*/ 2096389014 w 128"/>
                <a:gd name="T117" fmla="*/ 2147483646 h 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8"/>
                <a:gd name="T178" fmla="*/ 0 h 28"/>
                <a:gd name="T179" fmla="*/ 128 w 128"/>
                <a:gd name="T180" fmla="*/ 28 h 2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8" h="28">
                  <a:moveTo>
                    <a:pt x="24" y="28"/>
                  </a:moveTo>
                  <a:lnTo>
                    <a:pt x="20" y="28"/>
                  </a:lnTo>
                  <a:lnTo>
                    <a:pt x="16" y="28"/>
                  </a:lnTo>
                  <a:lnTo>
                    <a:pt x="12" y="28"/>
                  </a:lnTo>
                  <a:lnTo>
                    <a:pt x="8" y="28"/>
                  </a:lnTo>
                  <a:lnTo>
                    <a:pt x="4" y="28"/>
                  </a:lnTo>
                  <a:lnTo>
                    <a:pt x="0" y="28"/>
                  </a:lnTo>
                  <a:lnTo>
                    <a:pt x="4" y="24"/>
                  </a:lnTo>
                  <a:lnTo>
                    <a:pt x="8" y="24"/>
                  </a:lnTo>
                  <a:lnTo>
                    <a:pt x="16" y="24"/>
                  </a:lnTo>
                  <a:lnTo>
                    <a:pt x="16" y="20"/>
                  </a:lnTo>
                  <a:lnTo>
                    <a:pt x="12" y="20"/>
                  </a:lnTo>
                  <a:lnTo>
                    <a:pt x="16" y="20"/>
                  </a:lnTo>
                  <a:lnTo>
                    <a:pt x="20" y="20"/>
                  </a:lnTo>
                  <a:lnTo>
                    <a:pt x="24" y="16"/>
                  </a:lnTo>
                  <a:lnTo>
                    <a:pt x="20" y="16"/>
                  </a:lnTo>
                  <a:lnTo>
                    <a:pt x="24" y="12"/>
                  </a:lnTo>
                  <a:lnTo>
                    <a:pt x="28" y="12"/>
                  </a:lnTo>
                  <a:lnTo>
                    <a:pt x="32" y="12"/>
                  </a:lnTo>
                  <a:lnTo>
                    <a:pt x="36" y="12"/>
                  </a:lnTo>
                  <a:lnTo>
                    <a:pt x="40" y="8"/>
                  </a:lnTo>
                  <a:lnTo>
                    <a:pt x="44" y="8"/>
                  </a:lnTo>
                  <a:lnTo>
                    <a:pt x="48" y="8"/>
                  </a:lnTo>
                  <a:lnTo>
                    <a:pt x="52" y="8"/>
                  </a:lnTo>
                  <a:lnTo>
                    <a:pt x="56" y="8"/>
                  </a:lnTo>
                  <a:lnTo>
                    <a:pt x="60" y="8"/>
                  </a:lnTo>
                  <a:lnTo>
                    <a:pt x="64" y="4"/>
                  </a:lnTo>
                  <a:lnTo>
                    <a:pt x="68" y="4"/>
                  </a:lnTo>
                  <a:lnTo>
                    <a:pt x="72" y="4"/>
                  </a:lnTo>
                  <a:lnTo>
                    <a:pt x="76" y="4"/>
                  </a:lnTo>
                  <a:lnTo>
                    <a:pt x="84" y="4"/>
                  </a:lnTo>
                  <a:lnTo>
                    <a:pt x="88" y="4"/>
                  </a:lnTo>
                  <a:lnTo>
                    <a:pt x="96" y="4"/>
                  </a:lnTo>
                  <a:lnTo>
                    <a:pt x="104" y="4"/>
                  </a:lnTo>
                  <a:lnTo>
                    <a:pt x="104" y="0"/>
                  </a:lnTo>
                  <a:lnTo>
                    <a:pt x="108" y="0"/>
                  </a:lnTo>
                  <a:lnTo>
                    <a:pt x="116" y="0"/>
                  </a:lnTo>
                  <a:lnTo>
                    <a:pt x="124" y="0"/>
                  </a:lnTo>
                  <a:lnTo>
                    <a:pt x="128" y="0"/>
                  </a:lnTo>
                  <a:lnTo>
                    <a:pt x="124" y="4"/>
                  </a:lnTo>
                  <a:lnTo>
                    <a:pt x="116" y="4"/>
                  </a:lnTo>
                  <a:lnTo>
                    <a:pt x="108" y="8"/>
                  </a:lnTo>
                  <a:lnTo>
                    <a:pt x="92" y="8"/>
                  </a:lnTo>
                  <a:lnTo>
                    <a:pt x="84" y="8"/>
                  </a:lnTo>
                  <a:lnTo>
                    <a:pt x="76" y="12"/>
                  </a:lnTo>
                  <a:lnTo>
                    <a:pt x="68" y="12"/>
                  </a:lnTo>
                  <a:lnTo>
                    <a:pt x="60" y="12"/>
                  </a:lnTo>
                  <a:lnTo>
                    <a:pt x="56" y="12"/>
                  </a:lnTo>
                  <a:lnTo>
                    <a:pt x="56" y="16"/>
                  </a:lnTo>
                  <a:lnTo>
                    <a:pt x="52" y="16"/>
                  </a:lnTo>
                  <a:lnTo>
                    <a:pt x="48" y="20"/>
                  </a:lnTo>
                  <a:lnTo>
                    <a:pt x="40" y="16"/>
                  </a:lnTo>
                  <a:lnTo>
                    <a:pt x="40" y="20"/>
                  </a:lnTo>
                  <a:lnTo>
                    <a:pt x="36" y="24"/>
                  </a:lnTo>
                  <a:lnTo>
                    <a:pt x="32" y="24"/>
                  </a:lnTo>
                  <a:lnTo>
                    <a:pt x="28" y="24"/>
                  </a:lnTo>
                  <a:lnTo>
                    <a:pt x="32" y="24"/>
                  </a:lnTo>
                  <a:lnTo>
                    <a:pt x="28" y="28"/>
                  </a:lnTo>
                  <a:lnTo>
                    <a:pt x="24" y="28"/>
                  </a:lnTo>
                </a:path>
              </a:pathLst>
            </a:custGeom>
            <a:solidFill>
              <a:srgbClr val="CCFFFF"/>
            </a:solidFill>
            <a:ln w="6350">
              <a:solidFill>
                <a:srgbClr val="CCFFFF"/>
              </a:solidFill>
              <a:prstDash val="solid"/>
              <a:round/>
              <a:headEnd/>
              <a:tailEnd/>
            </a:ln>
          </p:spPr>
          <p:txBody>
            <a:bodyPr/>
            <a:lstStyle/>
            <a:p>
              <a:endParaRPr lang="it-IT"/>
            </a:p>
          </p:txBody>
        </p:sp>
        <p:sp>
          <p:nvSpPr>
            <p:cNvPr id="23743" name="Freeform 190">
              <a:extLst>
                <a:ext uri="{FF2B5EF4-FFF2-40B4-BE49-F238E27FC236}">
                  <a16:creationId xmlns:a16="http://schemas.microsoft.com/office/drawing/2014/main" id="{377BFB03-38A1-D4A9-F35D-7654B70811B8}"/>
                </a:ext>
              </a:extLst>
            </p:cNvPr>
            <p:cNvSpPr>
              <a:spLocks/>
            </p:cNvSpPr>
            <p:nvPr/>
          </p:nvSpPr>
          <p:spPr bwMode="auto">
            <a:xfrm>
              <a:off x="4068" y="1091"/>
              <a:ext cx="100" cy="62"/>
            </a:xfrm>
            <a:custGeom>
              <a:avLst/>
              <a:gdLst>
                <a:gd name="T0" fmla="*/ 1065877804 w 52"/>
                <a:gd name="T1" fmla="*/ 2147483646 h 24"/>
                <a:gd name="T2" fmla="*/ 1445818040 w 52"/>
                <a:gd name="T3" fmla="*/ 2147483646 h 24"/>
                <a:gd name="T4" fmla="*/ 1759593990 w 52"/>
                <a:gd name="T5" fmla="*/ 2147483646 h 24"/>
                <a:gd name="T6" fmla="*/ 2127621338 w 52"/>
                <a:gd name="T7" fmla="*/ 2147483646 h 24"/>
                <a:gd name="T8" fmla="*/ 2147483646 w 52"/>
                <a:gd name="T9" fmla="*/ 2147483646 h 24"/>
                <a:gd name="T10" fmla="*/ 2147483646 w 52"/>
                <a:gd name="T11" fmla="*/ 2147483646 h 24"/>
                <a:gd name="T12" fmla="*/ 2147483646 w 52"/>
                <a:gd name="T13" fmla="*/ 0 h 24"/>
                <a:gd name="T14" fmla="*/ 2147483646 w 52"/>
                <a:gd name="T15" fmla="*/ 2147483646 h 24"/>
                <a:gd name="T16" fmla="*/ 2147483646 w 52"/>
                <a:gd name="T17" fmla="*/ 2147483646 h 24"/>
                <a:gd name="T18" fmla="*/ 2147483646 w 52"/>
                <a:gd name="T19" fmla="*/ 2147483646 h 24"/>
                <a:gd name="T20" fmla="*/ 2147483646 w 52"/>
                <a:gd name="T21" fmla="*/ 2147483646 h 24"/>
                <a:gd name="T22" fmla="*/ 2147483646 w 52"/>
                <a:gd name="T23" fmla="*/ 2147483646 h 24"/>
                <a:gd name="T24" fmla="*/ 2147483646 w 52"/>
                <a:gd name="T25" fmla="*/ 2147483646 h 24"/>
                <a:gd name="T26" fmla="*/ 2147483646 w 52"/>
                <a:gd name="T27" fmla="*/ 2147483646 h 24"/>
                <a:gd name="T28" fmla="*/ 2147483646 w 52"/>
                <a:gd name="T29" fmla="*/ 2147483646 h 24"/>
                <a:gd name="T30" fmla="*/ 2147483646 w 52"/>
                <a:gd name="T31" fmla="*/ 2147483646 h 24"/>
                <a:gd name="T32" fmla="*/ 2147483646 w 52"/>
                <a:gd name="T33" fmla="*/ 2147483646 h 24"/>
                <a:gd name="T34" fmla="*/ 2147483646 w 52"/>
                <a:gd name="T35" fmla="*/ 2147483646 h 24"/>
                <a:gd name="T36" fmla="*/ 2147483646 w 52"/>
                <a:gd name="T37" fmla="*/ 2147483646 h 24"/>
                <a:gd name="T38" fmla="*/ 2127621338 w 52"/>
                <a:gd name="T39" fmla="*/ 2147483646 h 24"/>
                <a:gd name="T40" fmla="*/ 1759593990 w 52"/>
                <a:gd name="T41" fmla="*/ 2147483646 h 24"/>
                <a:gd name="T42" fmla="*/ 2147483646 w 52"/>
                <a:gd name="T43" fmla="*/ 2147483646 h 24"/>
                <a:gd name="T44" fmla="*/ 2127621338 w 52"/>
                <a:gd name="T45" fmla="*/ 2147483646 h 24"/>
                <a:gd name="T46" fmla="*/ 1445818040 w 52"/>
                <a:gd name="T47" fmla="*/ 2147483646 h 24"/>
                <a:gd name="T48" fmla="*/ 1065877804 w 52"/>
                <a:gd name="T49" fmla="*/ 2147483646 h 24"/>
                <a:gd name="T50" fmla="*/ 707670081 w 52"/>
                <a:gd name="T51" fmla="*/ 2147483646 h 24"/>
                <a:gd name="T52" fmla="*/ 367988442 w 52"/>
                <a:gd name="T53" fmla="*/ 2147483646 h 24"/>
                <a:gd name="T54" fmla="*/ 0 w 52"/>
                <a:gd name="T55" fmla="*/ 2147483646 h 24"/>
                <a:gd name="T56" fmla="*/ 367988442 w 52"/>
                <a:gd name="T57" fmla="*/ 2147483646 h 24"/>
                <a:gd name="T58" fmla="*/ 707670081 w 52"/>
                <a:gd name="T59" fmla="*/ 2147483646 h 24"/>
                <a:gd name="T60" fmla="*/ 1065877804 w 52"/>
                <a:gd name="T61" fmla="*/ 2147483646 h 24"/>
                <a:gd name="T62" fmla="*/ 1445818040 w 52"/>
                <a:gd name="T63" fmla="*/ 2147483646 h 24"/>
                <a:gd name="T64" fmla="*/ 1065877804 w 52"/>
                <a:gd name="T65" fmla="*/ 2147483646 h 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24"/>
                <a:gd name="T101" fmla="*/ 52 w 52"/>
                <a:gd name="T102" fmla="*/ 24 h 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24">
                  <a:moveTo>
                    <a:pt x="12" y="8"/>
                  </a:moveTo>
                  <a:lnTo>
                    <a:pt x="16" y="4"/>
                  </a:lnTo>
                  <a:lnTo>
                    <a:pt x="20" y="4"/>
                  </a:lnTo>
                  <a:lnTo>
                    <a:pt x="24" y="4"/>
                  </a:lnTo>
                  <a:lnTo>
                    <a:pt x="28" y="4"/>
                  </a:lnTo>
                  <a:lnTo>
                    <a:pt x="32" y="4"/>
                  </a:lnTo>
                  <a:lnTo>
                    <a:pt x="40" y="0"/>
                  </a:lnTo>
                  <a:lnTo>
                    <a:pt x="44" y="4"/>
                  </a:lnTo>
                  <a:lnTo>
                    <a:pt x="40" y="8"/>
                  </a:lnTo>
                  <a:lnTo>
                    <a:pt x="36" y="8"/>
                  </a:lnTo>
                  <a:lnTo>
                    <a:pt x="36" y="12"/>
                  </a:lnTo>
                  <a:lnTo>
                    <a:pt x="40" y="16"/>
                  </a:lnTo>
                  <a:lnTo>
                    <a:pt x="44" y="20"/>
                  </a:lnTo>
                  <a:lnTo>
                    <a:pt x="48" y="20"/>
                  </a:lnTo>
                  <a:lnTo>
                    <a:pt x="52" y="24"/>
                  </a:lnTo>
                  <a:lnTo>
                    <a:pt x="40" y="24"/>
                  </a:lnTo>
                  <a:lnTo>
                    <a:pt x="36" y="24"/>
                  </a:lnTo>
                  <a:lnTo>
                    <a:pt x="32" y="24"/>
                  </a:lnTo>
                  <a:lnTo>
                    <a:pt x="28" y="24"/>
                  </a:lnTo>
                  <a:lnTo>
                    <a:pt x="24" y="24"/>
                  </a:lnTo>
                  <a:lnTo>
                    <a:pt x="20" y="24"/>
                  </a:lnTo>
                  <a:lnTo>
                    <a:pt x="28" y="20"/>
                  </a:lnTo>
                  <a:lnTo>
                    <a:pt x="24" y="20"/>
                  </a:lnTo>
                  <a:lnTo>
                    <a:pt x="16" y="16"/>
                  </a:lnTo>
                  <a:lnTo>
                    <a:pt x="12" y="16"/>
                  </a:lnTo>
                  <a:lnTo>
                    <a:pt x="8" y="16"/>
                  </a:lnTo>
                  <a:lnTo>
                    <a:pt x="4" y="16"/>
                  </a:lnTo>
                  <a:lnTo>
                    <a:pt x="0" y="16"/>
                  </a:lnTo>
                  <a:lnTo>
                    <a:pt x="4" y="12"/>
                  </a:lnTo>
                  <a:lnTo>
                    <a:pt x="8" y="12"/>
                  </a:lnTo>
                  <a:lnTo>
                    <a:pt x="12" y="12"/>
                  </a:lnTo>
                  <a:lnTo>
                    <a:pt x="16" y="8"/>
                  </a:lnTo>
                  <a:lnTo>
                    <a:pt x="12" y="8"/>
                  </a:lnTo>
                </a:path>
              </a:pathLst>
            </a:custGeom>
            <a:solidFill>
              <a:srgbClr val="CCFFFF"/>
            </a:solidFill>
            <a:ln w="6350">
              <a:solidFill>
                <a:srgbClr val="CCFFFF"/>
              </a:solidFill>
              <a:prstDash val="solid"/>
              <a:round/>
              <a:headEnd/>
              <a:tailEnd/>
            </a:ln>
          </p:spPr>
          <p:txBody>
            <a:bodyPr/>
            <a:lstStyle/>
            <a:p>
              <a:endParaRPr lang="it-IT"/>
            </a:p>
          </p:txBody>
        </p:sp>
        <p:sp>
          <p:nvSpPr>
            <p:cNvPr id="23744" name="Freeform 191">
              <a:extLst>
                <a:ext uri="{FF2B5EF4-FFF2-40B4-BE49-F238E27FC236}">
                  <a16:creationId xmlns:a16="http://schemas.microsoft.com/office/drawing/2014/main" id="{141AF8C6-9A47-06EF-B865-526D0093603B}"/>
                </a:ext>
              </a:extLst>
            </p:cNvPr>
            <p:cNvSpPr>
              <a:spLocks/>
            </p:cNvSpPr>
            <p:nvPr/>
          </p:nvSpPr>
          <p:spPr bwMode="auto">
            <a:xfrm>
              <a:off x="240" y="1193"/>
              <a:ext cx="168" cy="103"/>
            </a:xfrm>
            <a:custGeom>
              <a:avLst/>
              <a:gdLst>
                <a:gd name="T0" fmla="*/ 0 w 88"/>
                <a:gd name="T1" fmla="*/ 2147483646 h 40"/>
                <a:gd name="T2" fmla="*/ 0 w 88"/>
                <a:gd name="T3" fmla="*/ 2147483646 h 40"/>
                <a:gd name="T4" fmla="*/ 0 w 88"/>
                <a:gd name="T5" fmla="*/ 2147483646 h 40"/>
                <a:gd name="T6" fmla="*/ 0 w 88"/>
                <a:gd name="T7" fmla="*/ 2147483646 h 40"/>
                <a:gd name="T8" fmla="*/ 0 w 88"/>
                <a:gd name="T9" fmla="*/ 2147483646 h 40"/>
                <a:gd name="T10" fmla="*/ 0 w 88"/>
                <a:gd name="T11" fmla="*/ 0 h 40"/>
                <a:gd name="T12" fmla="*/ 877094621 w 88"/>
                <a:gd name="T13" fmla="*/ 0 h 40"/>
                <a:gd name="T14" fmla="*/ 1185518198 w 88"/>
                <a:gd name="T15" fmla="*/ 2147483646 h 40"/>
                <a:gd name="T16" fmla="*/ 1455695052 w 88"/>
                <a:gd name="T17" fmla="*/ 2147483646 h 40"/>
                <a:gd name="T18" fmla="*/ 2147483646 w 88"/>
                <a:gd name="T19" fmla="*/ 2147483646 h 40"/>
                <a:gd name="T20" fmla="*/ 2147483646 w 88"/>
                <a:gd name="T21" fmla="*/ 2147483646 h 40"/>
                <a:gd name="T22" fmla="*/ 2147483646 w 88"/>
                <a:gd name="T23" fmla="*/ 2147483646 h 40"/>
                <a:gd name="T24" fmla="*/ 2147483646 w 88"/>
                <a:gd name="T25" fmla="*/ 2147483646 h 40"/>
                <a:gd name="T26" fmla="*/ 2147483646 w 88"/>
                <a:gd name="T27" fmla="*/ 2147483646 h 40"/>
                <a:gd name="T28" fmla="*/ 2147483646 w 88"/>
                <a:gd name="T29" fmla="*/ 2147483646 h 40"/>
                <a:gd name="T30" fmla="*/ 2147483646 w 88"/>
                <a:gd name="T31" fmla="*/ 2147483646 h 40"/>
                <a:gd name="T32" fmla="*/ 2147483646 w 88"/>
                <a:gd name="T33" fmla="*/ 2147483646 h 40"/>
                <a:gd name="T34" fmla="*/ 2147483646 w 88"/>
                <a:gd name="T35" fmla="*/ 2147483646 h 40"/>
                <a:gd name="T36" fmla="*/ 2147483646 w 88"/>
                <a:gd name="T37" fmla="*/ 2147483646 h 40"/>
                <a:gd name="T38" fmla="*/ 2147483646 w 88"/>
                <a:gd name="T39" fmla="*/ 2147483646 h 40"/>
                <a:gd name="T40" fmla="*/ 2147483646 w 88"/>
                <a:gd name="T41" fmla="*/ 2147483646 h 40"/>
                <a:gd name="T42" fmla="*/ 2147483646 w 88"/>
                <a:gd name="T43" fmla="*/ 2147483646 h 40"/>
                <a:gd name="T44" fmla="*/ 2147483646 w 88"/>
                <a:gd name="T45" fmla="*/ 2147483646 h 40"/>
                <a:gd name="T46" fmla="*/ 2147483646 w 88"/>
                <a:gd name="T47" fmla="*/ 2147483646 h 40"/>
                <a:gd name="T48" fmla="*/ 2147483646 w 88"/>
                <a:gd name="T49" fmla="*/ 2147483646 h 40"/>
                <a:gd name="T50" fmla="*/ 2147483646 w 88"/>
                <a:gd name="T51" fmla="*/ 2147483646 h 40"/>
                <a:gd name="T52" fmla="*/ 2147483646 w 88"/>
                <a:gd name="T53" fmla="*/ 2147483646 h 40"/>
                <a:gd name="T54" fmla="*/ 2147483646 w 88"/>
                <a:gd name="T55" fmla="*/ 2147483646 h 40"/>
                <a:gd name="T56" fmla="*/ 2147483646 w 88"/>
                <a:gd name="T57" fmla="*/ 2147483646 h 40"/>
                <a:gd name="T58" fmla="*/ 2147483646 w 88"/>
                <a:gd name="T59" fmla="*/ 2147483646 h 40"/>
                <a:gd name="T60" fmla="*/ 2147483646 w 88"/>
                <a:gd name="T61" fmla="*/ 2147483646 h 40"/>
                <a:gd name="T62" fmla="*/ 2147483646 w 88"/>
                <a:gd name="T63" fmla="*/ 2147483646 h 40"/>
                <a:gd name="T64" fmla="*/ 2147483646 w 88"/>
                <a:gd name="T65" fmla="*/ 2147483646 h 40"/>
                <a:gd name="T66" fmla="*/ 2147483646 w 88"/>
                <a:gd name="T67" fmla="*/ 2147483646 h 40"/>
                <a:gd name="T68" fmla="*/ 2147483646 w 88"/>
                <a:gd name="T69" fmla="*/ 2147483646 h 40"/>
                <a:gd name="T70" fmla="*/ 2147483646 w 88"/>
                <a:gd name="T71" fmla="*/ 2147483646 h 40"/>
                <a:gd name="T72" fmla="*/ 2147483646 w 88"/>
                <a:gd name="T73" fmla="*/ 2147483646 h 40"/>
                <a:gd name="T74" fmla="*/ 2147483646 w 88"/>
                <a:gd name="T75" fmla="*/ 2147483646 h 40"/>
                <a:gd name="T76" fmla="*/ 2147483646 w 88"/>
                <a:gd name="T77" fmla="*/ 2147483646 h 40"/>
                <a:gd name="T78" fmla="*/ 2147483646 w 88"/>
                <a:gd name="T79" fmla="*/ 2147483646 h 40"/>
                <a:gd name="T80" fmla="*/ 2147483646 w 88"/>
                <a:gd name="T81" fmla="*/ 2147483646 h 40"/>
                <a:gd name="T82" fmla="*/ 2147483646 w 88"/>
                <a:gd name="T83" fmla="*/ 2147483646 h 40"/>
                <a:gd name="T84" fmla="*/ 2147483646 w 88"/>
                <a:gd name="T85" fmla="*/ 2147483646 h 40"/>
                <a:gd name="T86" fmla="*/ 2147483646 w 88"/>
                <a:gd name="T87" fmla="*/ 2147483646 h 40"/>
                <a:gd name="T88" fmla="*/ 2147483646 w 88"/>
                <a:gd name="T89" fmla="*/ 2147483646 h 40"/>
                <a:gd name="T90" fmla="*/ 2147483646 w 88"/>
                <a:gd name="T91" fmla="*/ 2147483646 h 40"/>
                <a:gd name="T92" fmla="*/ 2022609311 w 88"/>
                <a:gd name="T93" fmla="*/ 2147483646 h 40"/>
                <a:gd name="T94" fmla="*/ 1763766963 w 88"/>
                <a:gd name="T95" fmla="*/ 2147483646 h 40"/>
                <a:gd name="T96" fmla="*/ 1455695052 w 88"/>
                <a:gd name="T97" fmla="*/ 2147483646 h 40"/>
                <a:gd name="T98" fmla="*/ 877094621 w 88"/>
                <a:gd name="T99" fmla="*/ 2147483646 h 40"/>
                <a:gd name="T100" fmla="*/ 877094621 w 88"/>
                <a:gd name="T101" fmla="*/ 2147483646 h 40"/>
                <a:gd name="T102" fmla="*/ 575525227 w 88"/>
                <a:gd name="T103" fmla="*/ 2147483646 h 40"/>
                <a:gd name="T104" fmla="*/ 301465595 w 88"/>
                <a:gd name="T105" fmla="*/ 2147483646 h 40"/>
                <a:gd name="T106" fmla="*/ 301465595 w 88"/>
                <a:gd name="T107" fmla="*/ 2147483646 h 40"/>
                <a:gd name="T108" fmla="*/ 0 w 88"/>
                <a:gd name="T109" fmla="*/ 2147483646 h 4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8"/>
                <a:gd name="T166" fmla="*/ 0 h 40"/>
                <a:gd name="T167" fmla="*/ 88 w 88"/>
                <a:gd name="T168" fmla="*/ 40 h 4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8" h="40">
                  <a:moveTo>
                    <a:pt x="0" y="36"/>
                  </a:moveTo>
                  <a:lnTo>
                    <a:pt x="0" y="32"/>
                  </a:lnTo>
                  <a:lnTo>
                    <a:pt x="0" y="24"/>
                  </a:lnTo>
                  <a:lnTo>
                    <a:pt x="0" y="16"/>
                  </a:lnTo>
                  <a:lnTo>
                    <a:pt x="0" y="8"/>
                  </a:lnTo>
                  <a:lnTo>
                    <a:pt x="0" y="0"/>
                  </a:lnTo>
                  <a:lnTo>
                    <a:pt x="12" y="0"/>
                  </a:lnTo>
                  <a:lnTo>
                    <a:pt x="16" y="4"/>
                  </a:lnTo>
                  <a:lnTo>
                    <a:pt x="20" y="4"/>
                  </a:lnTo>
                  <a:lnTo>
                    <a:pt x="36" y="8"/>
                  </a:lnTo>
                  <a:lnTo>
                    <a:pt x="40" y="12"/>
                  </a:lnTo>
                  <a:lnTo>
                    <a:pt x="44" y="12"/>
                  </a:lnTo>
                  <a:lnTo>
                    <a:pt x="44" y="16"/>
                  </a:lnTo>
                  <a:lnTo>
                    <a:pt x="44" y="20"/>
                  </a:lnTo>
                  <a:lnTo>
                    <a:pt x="48" y="20"/>
                  </a:lnTo>
                  <a:lnTo>
                    <a:pt x="52" y="24"/>
                  </a:lnTo>
                  <a:lnTo>
                    <a:pt x="52" y="20"/>
                  </a:lnTo>
                  <a:lnTo>
                    <a:pt x="52" y="16"/>
                  </a:lnTo>
                  <a:lnTo>
                    <a:pt x="56" y="16"/>
                  </a:lnTo>
                  <a:lnTo>
                    <a:pt x="60" y="16"/>
                  </a:lnTo>
                  <a:lnTo>
                    <a:pt x="64" y="16"/>
                  </a:lnTo>
                  <a:lnTo>
                    <a:pt x="68" y="16"/>
                  </a:lnTo>
                  <a:lnTo>
                    <a:pt x="72" y="16"/>
                  </a:lnTo>
                  <a:lnTo>
                    <a:pt x="76" y="20"/>
                  </a:lnTo>
                  <a:lnTo>
                    <a:pt x="84" y="24"/>
                  </a:lnTo>
                  <a:lnTo>
                    <a:pt x="88" y="24"/>
                  </a:lnTo>
                  <a:lnTo>
                    <a:pt x="84" y="24"/>
                  </a:lnTo>
                  <a:lnTo>
                    <a:pt x="80" y="28"/>
                  </a:lnTo>
                  <a:lnTo>
                    <a:pt x="72" y="24"/>
                  </a:lnTo>
                  <a:lnTo>
                    <a:pt x="76" y="28"/>
                  </a:lnTo>
                  <a:lnTo>
                    <a:pt x="72" y="28"/>
                  </a:lnTo>
                  <a:lnTo>
                    <a:pt x="68" y="28"/>
                  </a:lnTo>
                  <a:lnTo>
                    <a:pt x="64" y="28"/>
                  </a:lnTo>
                  <a:lnTo>
                    <a:pt x="60" y="28"/>
                  </a:lnTo>
                  <a:lnTo>
                    <a:pt x="64" y="28"/>
                  </a:lnTo>
                  <a:lnTo>
                    <a:pt x="68" y="32"/>
                  </a:lnTo>
                  <a:lnTo>
                    <a:pt x="64" y="32"/>
                  </a:lnTo>
                  <a:lnTo>
                    <a:pt x="60" y="32"/>
                  </a:lnTo>
                  <a:lnTo>
                    <a:pt x="60" y="36"/>
                  </a:lnTo>
                  <a:lnTo>
                    <a:pt x="60" y="40"/>
                  </a:lnTo>
                  <a:lnTo>
                    <a:pt x="56" y="40"/>
                  </a:lnTo>
                  <a:lnTo>
                    <a:pt x="52" y="36"/>
                  </a:lnTo>
                  <a:lnTo>
                    <a:pt x="44" y="36"/>
                  </a:lnTo>
                  <a:lnTo>
                    <a:pt x="36" y="32"/>
                  </a:lnTo>
                  <a:lnTo>
                    <a:pt x="36" y="28"/>
                  </a:lnTo>
                  <a:lnTo>
                    <a:pt x="32" y="28"/>
                  </a:lnTo>
                  <a:lnTo>
                    <a:pt x="28" y="28"/>
                  </a:lnTo>
                  <a:lnTo>
                    <a:pt x="24" y="28"/>
                  </a:lnTo>
                  <a:lnTo>
                    <a:pt x="20" y="28"/>
                  </a:lnTo>
                  <a:lnTo>
                    <a:pt x="12" y="28"/>
                  </a:lnTo>
                  <a:lnTo>
                    <a:pt x="12" y="24"/>
                  </a:lnTo>
                  <a:lnTo>
                    <a:pt x="8" y="24"/>
                  </a:lnTo>
                  <a:lnTo>
                    <a:pt x="4" y="28"/>
                  </a:lnTo>
                  <a:lnTo>
                    <a:pt x="4" y="32"/>
                  </a:lnTo>
                  <a:lnTo>
                    <a:pt x="0" y="36"/>
                  </a:lnTo>
                </a:path>
              </a:pathLst>
            </a:custGeom>
            <a:solidFill>
              <a:srgbClr val="CCFFFF"/>
            </a:solidFill>
            <a:ln w="6350">
              <a:solidFill>
                <a:srgbClr val="CCFFFF"/>
              </a:solidFill>
              <a:prstDash val="solid"/>
              <a:round/>
              <a:headEnd/>
              <a:tailEnd/>
            </a:ln>
          </p:spPr>
          <p:txBody>
            <a:bodyPr/>
            <a:lstStyle/>
            <a:p>
              <a:endParaRPr lang="it-IT"/>
            </a:p>
          </p:txBody>
        </p:sp>
        <p:sp>
          <p:nvSpPr>
            <p:cNvPr id="23745" name="Freeform 192">
              <a:extLst>
                <a:ext uri="{FF2B5EF4-FFF2-40B4-BE49-F238E27FC236}">
                  <a16:creationId xmlns:a16="http://schemas.microsoft.com/office/drawing/2014/main" id="{34B1DCC8-02C4-637A-4D00-F04DF3486893}"/>
                </a:ext>
              </a:extLst>
            </p:cNvPr>
            <p:cNvSpPr>
              <a:spLocks noEditPoints="1"/>
            </p:cNvSpPr>
            <p:nvPr/>
          </p:nvSpPr>
          <p:spPr bwMode="auto">
            <a:xfrm>
              <a:off x="3301" y="936"/>
              <a:ext cx="429" cy="493"/>
            </a:xfrm>
            <a:custGeom>
              <a:avLst/>
              <a:gdLst>
                <a:gd name="T0" fmla="*/ 2147483646 w 224"/>
                <a:gd name="T1" fmla="*/ 2147483646 h 192"/>
                <a:gd name="T2" fmla="*/ 2147483646 w 224"/>
                <a:gd name="T3" fmla="*/ 0 h 192"/>
                <a:gd name="T4" fmla="*/ 2147483646 w 224"/>
                <a:gd name="T5" fmla="*/ 2147483646 h 192"/>
                <a:gd name="T6" fmla="*/ 2147483646 w 224"/>
                <a:gd name="T7" fmla="*/ 2147483646 h 192"/>
                <a:gd name="T8" fmla="*/ 2147483646 w 224"/>
                <a:gd name="T9" fmla="*/ 2147483646 h 192"/>
                <a:gd name="T10" fmla="*/ 2147483646 w 224"/>
                <a:gd name="T11" fmla="*/ 2147483646 h 192"/>
                <a:gd name="T12" fmla="*/ 2147483646 w 224"/>
                <a:gd name="T13" fmla="*/ 2147483646 h 192"/>
                <a:gd name="T14" fmla="*/ 2147483646 w 224"/>
                <a:gd name="T15" fmla="*/ 2147483646 h 192"/>
                <a:gd name="T16" fmla="*/ 2147483646 w 224"/>
                <a:gd name="T17" fmla="*/ 2147483646 h 192"/>
                <a:gd name="T18" fmla="*/ 2147483646 w 224"/>
                <a:gd name="T19" fmla="*/ 2147483646 h 192"/>
                <a:gd name="T20" fmla="*/ 2147483646 w 224"/>
                <a:gd name="T21" fmla="*/ 2147483646 h 192"/>
                <a:gd name="T22" fmla="*/ 2147483646 w 224"/>
                <a:gd name="T23" fmla="*/ 2147483646 h 192"/>
                <a:gd name="T24" fmla="*/ 2147483646 w 224"/>
                <a:gd name="T25" fmla="*/ 2147483646 h 192"/>
                <a:gd name="T26" fmla="*/ 2147483646 w 224"/>
                <a:gd name="T27" fmla="*/ 2147483646 h 192"/>
                <a:gd name="T28" fmla="*/ 2147483646 w 224"/>
                <a:gd name="T29" fmla="*/ 2147483646 h 192"/>
                <a:gd name="T30" fmla="*/ 2147483646 w 224"/>
                <a:gd name="T31" fmla="*/ 2147483646 h 192"/>
                <a:gd name="T32" fmla="*/ 2147483646 w 224"/>
                <a:gd name="T33" fmla="*/ 2147483646 h 192"/>
                <a:gd name="T34" fmla="*/ 2147483646 w 224"/>
                <a:gd name="T35" fmla="*/ 2147483646 h 192"/>
                <a:gd name="T36" fmla="*/ 2147483646 w 224"/>
                <a:gd name="T37" fmla="*/ 2147483646 h 192"/>
                <a:gd name="T38" fmla="*/ 2147483646 w 224"/>
                <a:gd name="T39" fmla="*/ 2147483646 h 192"/>
                <a:gd name="T40" fmla="*/ 2147483646 w 224"/>
                <a:gd name="T41" fmla="*/ 2147483646 h 192"/>
                <a:gd name="T42" fmla="*/ 2147483646 w 224"/>
                <a:gd name="T43" fmla="*/ 2147483646 h 192"/>
                <a:gd name="T44" fmla="*/ 953760288 w 224"/>
                <a:gd name="T45" fmla="*/ 2147483646 h 192"/>
                <a:gd name="T46" fmla="*/ 635642626 w 224"/>
                <a:gd name="T47" fmla="*/ 2147483646 h 192"/>
                <a:gd name="T48" fmla="*/ 953760288 w 224"/>
                <a:gd name="T49" fmla="*/ 2147483646 h 192"/>
                <a:gd name="T50" fmla="*/ 635642626 w 224"/>
                <a:gd name="T51" fmla="*/ 2147483646 h 192"/>
                <a:gd name="T52" fmla="*/ 331897315 w 224"/>
                <a:gd name="T53" fmla="*/ 2147483646 h 192"/>
                <a:gd name="T54" fmla="*/ 635642626 w 224"/>
                <a:gd name="T55" fmla="*/ 2147483646 h 192"/>
                <a:gd name="T56" fmla="*/ 331897315 w 224"/>
                <a:gd name="T57" fmla="*/ 2147483646 h 192"/>
                <a:gd name="T58" fmla="*/ 0 w 224"/>
                <a:gd name="T59" fmla="*/ 2147483646 h 192"/>
                <a:gd name="T60" fmla="*/ 331897315 w 224"/>
                <a:gd name="T61" fmla="*/ 2147483646 h 192"/>
                <a:gd name="T62" fmla="*/ 1587435606 w 224"/>
                <a:gd name="T63" fmla="*/ 2147483646 h 192"/>
                <a:gd name="T64" fmla="*/ 2147483646 w 224"/>
                <a:gd name="T65" fmla="*/ 2147483646 h 192"/>
                <a:gd name="T66" fmla="*/ 2147483646 w 224"/>
                <a:gd name="T67" fmla="*/ 2147483646 h 192"/>
                <a:gd name="T68" fmla="*/ 2147483646 w 224"/>
                <a:gd name="T69" fmla="*/ 2147483646 h 192"/>
                <a:gd name="T70" fmla="*/ 2147483646 w 224"/>
                <a:gd name="T71" fmla="*/ 2147483646 h 192"/>
                <a:gd name="T72" fmla="*/ 2147483646 w 224"/>
                <a:gd name="T73" fmla="*/ 2147483646 h 192"/>
                <a:gd name="T74" fmla="*/ 2147483646 w 224"/>
                <a:gd name="T75" fmla="*/ 2147483646 h 192"/>
                <a:gd name="T76" fmla="*/ 2147483646 w 224"/>
                <a:gd name="T77" fmla="*/ 2147483646 h 192"/>
                <a:gd name="T78" fmla="*/ 2147483646 w 224"/>
                <a:gd name="T79" fmla="*/ 2147483646 h 192"/>
                <a:gd name="T80" fmla="*/ 2147483646 w 224"/>
                <a:gd name="T81" fmla="*/ 2147483646 h 192"/>
                <a:gd name="T82" fmla="*/ 2147483646 w 224"/>
                <a:gd name="T83" fmla="*/ 2147483646 h 192"/>
                <a:gd name="T84" fmla="*/ 2147483646 w 224"/>
                <a:gd name="T85" fmla="*/ 2147483646 h 192"/>
                <a:gd name="T86" fmla="*/ 2147483646 w 224"/>
                <a:gd name="T87" fmla="*/ 2147483646 h 192"/>
                <a:gd name="T88" fmla="*/ 2147483646 w 224"/>
                <a:gd name="T89" fmla="*/ 2147483646 h 192"/>
                <a:gd name="T90" fmla="*/ 2147483646 w 224"/>
                <a:gd name="T91" fmla="*/ 2147483646 h 192"/>
                <a:gd name="T92" fmla="*/ 2147483646 w 224"/>
                <a:gd name="T93" fmla="*/ 2147483646 h 192"/>
                <a:gd name="T94" fmla="*/ 2147483646 w 224"/>
                <a:gd name="T95" fmla="*/ 2147483646 h 192"/>
                <a:gd name="T96" fmla="*/ 2147483646 w 224"/>
                <a:gd name="T97" fmla="*/ 2147483646 h 192"/>
                <a:gd name="T98" fmla="*/ 2147483646 w 224"/>
                <a:gd name="T99" fmla="*/ 2147483646 h 192"/>
                <a:gd name="T100" fmla="*/ 2147483646 w 224"/>
                <a:gd name="T101" fmla="*/ 2147483646 h 192"/>
                <a:gd name="T102" fmla="*/ 2147483646 w 224"/>
                <a:gd name="T103" fmla="*/ 2147483646 h 192"/>
                <a:gd name="T104" fmla="*/ 2147483646 w 224"/>
                <a:gd name="T105" fmla="*/ 2147483646 h 192"/>
                <a:gd name="T106" fmla="*/ 2147483646 w 224"/>
                <a:gd name="T107" fmla="*/ 2147483646 h 192"/>
                <a:gd name="T108" fmla="*/ 2147483646 w 224"/>
                <a:gd name="T109" fmla="*/ 2147483646 h 192"/>
                <a:gd name="T110" fmla="*/ 2147483646 w 224"/>
                <a:gd name="T111" fmla="*/ 2147483646 h 192"/>
                <a:gd name="T112" fmla="*/ 2147483646 w 224"/>
                <a:gd name="T113" fmla="*/ 2147483646 h 192"/>
                <a:gd name="T114" fmla="*/ 2147483646 w 224"/>
                <a:gd name="T115" fmla="*/ 2147483646 h 192"/>
                <a:gd name="T116" fmla="*/ 2147483646 w 224"/>
                <a:gd name="T117" fmla="*/ 2147483646 h 192"/>
                <a:gd name="T118" fmla="*/ 2147483646 w 224"/>
                <a:gd name="T119" fmla="*/ 2147483646 h 192"/>
                <a:gd name="T120" fmla="*/ 2147483646 w 224"/>
                <a:gd name="T121" fmla="*/ 2147483646 h 192"/>
                <a:gd name="T122" fmla="*/ 2147483646 w 224"/>
                <a:gd name="T123" fmla="*/ 2147483646 h 19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4"/>
                <a:gd name="T187" fmla="*/ 0 h 192"/>
                <a:gd name="T188" fmla="*/ 224 w 224"/>
                <a:gd name="T189" fmla="*/ 192 h 19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4" h="192">
                  <a:moveTo>
                    <a:pt x="148" y="4"/>
                  </a:moveTo>
                  <a:lnTo>
                    <a:pt x="140" y="4"/>
                  </a:lnTo>
                  <a:lnTo>
                    <a:pt x="132" y="4"/>
                  </a:lnTo>
                  <a:lnTo>
                    <a:pt x="128" y="8"/>
                  </a:lnTo>
                  <a:lnTo>
                    <a:pt x="124" y="8"/>
                  </a:lnTo>
                  <a:lnTo>
                    <a:pt x="116" y="4"/>
                  </a:lnTo>
                  <a:lnTo>
                    <a:pt x="120" y="4"/>
                  </a:lnTo>
                  <a:lnTo>
                    <a:pt x="124" y="4"/>
                  </a:lnTo>
                  <a:lnTo>
                    <a:pt x="124" y="0"/>
                  </a:lnTo>
                  <a:lnTo>
                    <a:pt x="128" y="0"/>
                  </a:lnTo>
                  <a:lnTo>
                    <a:pt x="136" y="0"/>
                  </a:lnTo>
                  <a:lnTo>
                    <a:pt x="140" y="0"/>
                  </a:lnTo>
                  <a:lnTo>
                    <a:pt x="144" y="0"/>
                  </a:lnTo>
                  <a:lnTo>
                    <a:pt x="148" y="0"/>
                  </a:lnTo>
                  <a:lnTo>
                    <a:pt x="148" y="4"/>
                  </a:lnTo>
                  <a:lnTo>
                    <a:pt x="152" y="0"/>
                  </a:lnTo>
                  <a:lnTo>
                    <a:pt x="156" y="0"/>
                  </a:lnTo>
                  <a:lnTo>
                    <a:pt x="160" y="0"/>
                  </a:lnTo>
                  <a:lnTo>
                    <a:pt x="156" y="0"/>
                  </a:lnTo>
                  <a:lnTo>
                    <a:pt x="156" y="4"/>
                  </a:lnTo>
                  <a:lnTo>
                    <a:pt x="160" y="4"/>
                  </a:lnTo>
                  <a:lnTo>
                    <a:pt x="164" y="0"/>
                  </a:lnTo>
                  <a:lnTo>
                    <a:pt x="168" y="0"/>
                  </a:lnTo>
                  <a:lnTo>
                    <a:pt x="172" y="0"/>
                  </a:lnTo>
                  <a:lnTo>
                    <a:pt x="172" y="4"/>
                  </a:lnTo>
                  <a:lnTo>
                    <a:pt x="176" y="4"/>
                  </a:lnTo>
                  <a:lnTo>
                    <a:pt x="184" y="4"/>
                  </a:lnTo>
                  <a:lnTo>
                    <a:pt x="192" y="4"/>
                  </a:lnTo>
                  <a:lnTo>
                    <a:pt x="184" y="8"/>
                  </a:lnTo>
                  <a:lnTo>
                    <a:pt x="176" y="8"/>
                  </a:lnTo>
                  <a:lnTo>
                    <a:pt x="172" y="8"/>
                  </a:lnTo>
                  <a:lnTo>
                    <a:pt x="168" y="8"/>
                  </a:lnTo>
                  <a:lnTo>
                    <a:pt x="164" y="12"/>
                  </a:lnTo>
                  <a:lnTo>
                    <a:pt x="140" y="12"/>
                  </a:lnTo>
                  <a:lnTo>
                    <a:pt x="140" y="8"/>
                  </a:lnTo>
                  <a:lnTo>
                    <a:pt x="144" y="8"/>
                  </a:lnTo>
                  <a:lnTo>
                    <a:pt x="148" y="4"/>
                  </a:lnTo>
                  <a:close/>
                  <a:moveTo>
                    <a:pt x="72" y="4"/>
                  </a:moveTo>
                  <a:lnTo>
                    <a:pt x="72" y="8"/>
                  </a:lnTo>
                  <a:lnTo>
                    <a:pt x="80" y="8"/>
                  </a:lnTo>
                  <a:lnTo>
                    <a:pt x="84" y="4"/>
                  </a:lnTo>
                  <a:lnTo>
                    <a:pt x="88" y="8"/>
                  </a:lnTo>
                  <a:lnTo>
                    <a:pt x="92" y="12"/>
                  </a:lnTo>
                  <a:lnTo>
                    <a:pt x="96" y="12"/>
                  </a:lnTo>
                  <a:lnTo>
                    <a:pt x="100" y="12"/>
                  </a:lnTo>
                  <a:lnTo>
                    <a:pt x="100" y="8"/>
                  </a:lnTo>
                  <a:lnTo>
                    <a:pt x="96" y="8"/>
                  </a:lnTo>
                  <a:lnTo>
                    <a:pt x="96" y="4"/>
                  </a:lnTo>
                  <a:lnTo>
                    <a:pt x="100" y="4"/>
                  </a:lnTo>
                  <a:lnTo>
                    <a:pt x="104" y="4"/>
                  </a:lnTo>
                  <a:lnTo>
                    <a:pt x="108" y="4"/>
                  </a:lnTo>
                  <a:lnTo>
                    <a:pt x="112" y="4"/>
                  </a:lnTo>
                  <a:lnTo>
                    <a:pt x="112" y="8"/>
                  </a:lnTo>
                  <a:lnTo>
                    <a:pt x="116" y="8"/>
                  </a:lnTo>
                  <a:lnTo>
                    <a:pt x="120" y="8"/>
                  </a:lnTo>
                  <a:lnTo>
                    <a:pt x="124" y="12"/>
                  </a:lnTo>
                  <a:lnTo>
                    <a:pt x="128" y="12"/>
                  </a:lnTo>
                  <a:lnTo>
                    <a:pt x="136" y="12"/>
                  </a:lnTo>
                  <a:lnTo>
                    <a:pt x="140" y="16"/>
                  </a:lnTo>
                  <a:lnTo>
                    <a:pt x="132" y="16"/>
                  </a:lnTo>
                  <a:lnTo>
                    <a:pt x="124" y="16"/>
                  </a:lnTo>
                  <a:lnTo>
                    <a:pt x="120" y="20"/>
                  </a:lnTo>
                  <a:lnTo>
                    <a:pt x="116" y="24"/>
                  </a:lnTo>
                  <a:lnTo>
                    <a:pt x="112" y="24"/>
                  </a:lnTo>
                  <a:lnTo>
                    <a:pt x="108" y="28"/>
                  </a:lnTo>
                  <a:lnTo>
                    <a:pt x="108" y="32"/>
                  </a:lnTo>
                  <a:lnTo>
                    <a:pt x="104" y="32"/>
                  </a:lnTo>
                  <a:lnTo>
                    <a:pt x="100" y="32"/>
                  </a:lnTo>
                  <a:lnTo>
                    <a:pt x="96" y="32"/>
                  </a:lnTo>
                  <a:lnTo>
                    <a:pt x="88" y="28"/>
                  </a:lnTo>
                  <a:lnTo>
                    <a:pt x="84" y="28"/>
                  </a:lnTo>
                  <a:lnTo>
                    <a:pt x="84" y="24"/>
                  </a:lnTo>
                  <a:lnTo>
                    <a:pt x="92" y="24"/>
                  </a:lnTo>
                  <a:lnTo>
                    <a:pt x="100" y="24"/>
                  </a:lnTo>
                  <a:lnTo>
                    <a:pt x="92" y="24"/>
                  </a:lnTo>
                  <a:lnTo>
                    <a:pt x="88" y="24"/>
                  </a:lnTo>
                  <a:lnTo>
                    <a:pt x="80" y="24"/>
                  </a:lnTo>
                  <a:lnTo>
                    <a:pt x="76" y="20"/>
                  </a:lnTo>
                  <a:lnTo>
                    <a:pt x="80" y="20"/>
                  </a:lnTo>
                  <a:lnTo>
                    <a:pt x="88" y="20"/>
                  </a:lnTo>
                  <a:lnTo>
                    <a:pt x="96" y="20"/>
                  </a:lnTo>
                  <a:lnTo>
                    <a:pt x="100" y="16"/>
                  </a:lnTo>
                  <a:lnTo>
                    <a:pt x="92" y="16"/>
                  </a:lnTo>
                  <a:lnTo>
                    <a:pt x="88" y="16"/>
                  </a:lnTo>
                  <a:lnTo>
                    <a:pt x="84" y="16"/>
                  </a:lnTo>
                  <a:lnTo>
                    <a:pt x="80" y="16"/>
                  </a:lnTo>
                  <a:lnTo>
                    <a:pt x="76" y="20"/>
                  </a:lnTo>
                  <a:lnTo>
                    <a:pt x="72" y="20"/>
                  </a:lnTo>
                  <a:lnTo>
                    <a:pt x="68" y="16"/>
                  </a:lnTo>
                  <a:lnTo>
                    <a:pt x="64" y="16"/>
                  </a:lnTo>
                  <a:lnTo>
                    <a:pt x="60" y="16"/>
                  </a:lnTo>
                  <a:lnTo>
                    <a:pt x="60" y="12"/>
                  </a:lnTo>
                  <a:lnTo>
                    <a:pt x="64" y="12"/>
                  </a:lnTo>
                  <a:lnTo>
                    <a:pt x="64" y="8"/>
                  </a:lnTo>
                  <a:lnTo>
                    <a:pt x="56" y="12"/>
                  </a:lnTo>
                  <a:lnTo>
                    <a:pt x="52" y="8"/>
                  </a:lnTo>
                  <a:lnTo>
                    <a:pt x="56" y="8"/>
                  </a:lnTo>
                  <a:lnTo>
                    <a:pt x="60" y="4"/>
                  </a:lnTo>
                  <a:lnTo>
                    <a:pt x="64" y="8"/>
                  </a:lnTo>
                  <a:lnTo>
                    <a:pt x="68" y="4"/>
                  </a:lnTo>
                  <a:lnTo>
                    <a:pt x="72" y="4"/>
                  </a:lnTo>
                  <a:close/>
                  <a:moveTo>
                    <a:pt x="56" y="184"/>
                  </a:moveTo>
                  <a:lnTo>
                    <a:pt x="52" y="184"/>
                  </a:lnTo>
                  <a:lnTo>
                    <a:pt x="48" y="184"/>
                  </a:lnTo>
                  <a:lnTo>
                    <a:pt x="48" y="180"/>
                  </a:lnTo>
                  <a:lnTo>
                    <a:pt x="48" y="184"/>
                  </a:lnTo>
                  <a:lnTo>
                    <a:pt x="44" y="184"/>
                  </a:lnTo>
                  <a:lnTo>
                    <a:pt x="40" y="184"/>
                  </a:lnTo>
                  <a:lnTo>
                    <a:pt x="40" y="188"/>
                  </a:lnTo>
                  <a:lnTo>
                    <a:pt x="36" y="188"/>
                  </a:lnTo>
                  <a:lnTo>
                    <a:pt x="28" y="192"/>
                  </a:lnTo>
                  <a:lnTo>
                    <a:pt x="16" y="192"/>
                  </a:lnTo>
                  <a:lnTo>
                    <a:pt x="12" y="192"/>
                  </a:lnTo>
                  <a:lnTo>
                    <a:pt x="16" y="192"/>
                  </a:lnTo>
                  <a:lnTo>
                    <a:pt x="12" y="192"/>
                  </a:lnTo>
                  <a:lnTo>
                    <a:pt x="8" y="188"/>
                  </a:lnTo>
                  <a:lnTo>
                    <a:pt x="4" y="188"/>
                  </a:lnTo>
                  <a:lnTo>
                    <a:pt x="4" y="184"/>
                  </a:lnTo>
                  <a:lnTo>
                    <a:pt x="8" y="184"/>
                  </a:lnTo>
                  <a:lnTo>
                    <a:pt x="8" y="188"/>
                  </a:lnTo>
                  <a:lnTo>
                    <a:pt x="8" y="184"/>
                  </a:lnTo>
                  <a:lnTo>
                    <a:pt x="12" y="188"/>
                  </a:lnTo>
                  <a:lnTo>
                    <a:pt x="8" y="188"/>
                  </a:lnTo>
                  <a:lnTo>
                    <a:pt x="8" y="184"/>
                  </a:lnTo>
                  <a:lnTo>
                    <a:pt x="12" y="184"/>
                  </a:lnTo>
                  <a:lnTo>
                    <a:pt x="8" y="184"/>
                  </a:lnTo>
                  <a:lnTo>
                    <a:pt x="12" y="184"/>
                  </a:lnTo>
                  <a:lnTo>
                    <a:pt x="8" y="184"/>
                  </a:lnTo>
                  <a:lnTo>
                    <a:pt x="12" y="180"/>
                  </a:lnTo>
                  <a:lnTo>
                    <a:pt x="8" y="184"/>
                  </a:lnTo>
                  <a:lnTo>
                    <a:pt x="8" y="180"/>
                  </a:lnTo>
                  <a:lnTo>
                    <a:pt x="8" y="184"/>
                  </a:lnTo>
                  <a:lnTo>
                    <a:pt x="4" y="184"/>
                  </a:lnTo>
                  <a:lnTo>
                    <a:pt x="4" y="180"/>
                  </a:lnTo>
                  <a:lnTo>
                    <a:pt x="4" y="184"/>
                  </a:lnTo>
                  <a:lnTo>
                    <a:pt x="0" y="180"/>
                  </a:lnTo>
                  <a:lnTo>
                    <a:pt x="4" y="180"/>
                  </a:lnTo>
                  <a:lnTo>
                    <a:pt x="8" y="180"/>
                  </a:lnTo>
                  <a:lnTo>
                    <a:pt x="12" y="176"/>
                  </a:lnTo>
                  <a:lnTo>
                    <a:pt x="8" y="180"/>
                  </a:lnTo>
                  <a:lnTo>
                    <a:pt x="4" y="176"/>
                  </a:lnTo>
                  <a:lnTo>
                    <a:pt x="8" y="176"/>
                  </a:lnTo>
                  <a:lnTo>
                    <a:pt x="4" y="176"/>
                  </a:lnTo>
                  <a:lnTo>
                    <a:pt x="0" y="176"/>
                  </a:lnTo>
                  <a:lnTo>
                    <a:pt x="4" y="172"/>
                  </a:lnTo>
                  <a:lnTo>
                    <a:pt x="0" y="172"/>
                  </a:lnTo>
                  <a:lnTo>
                    <a:pt x="0" y="168"/>
                  </a:lnTo>
                  <a:lnTo>
                    <a:pt x="4" y="168"/>
                  </a:lnTo>
                  <a:lnTo>
                    <a:pt x="0" y="168"/>
                  </a:lnTo>
                  <a:lnTo>
                    <a:pt x="0" y="164"/>
                  </a:lnTo>
                  <a:lnTo>
                    <a:pt x="4" y="164"/>
                  </a:lnTo>
                  <a:lnTo>
                    <a:pt x="0" y="160"/>
                  </a:lnTo>
                  <a:lnTo>
                    <a:pt x="4" y="160"/>
                  </a:lnTo>
                  <a:lnTo>
                    <a:pt x="8" y="160"/>
                  </a:lnTo>
                  <a:lnTo>
                    <a:pt x="4" y="160"/>
                  </a:lnTo>
                  <a:lnTo>
                    <a:pt x="4" y="156"/>
                  </a:lnTo>
                  <a:lnTo>
                    <a:pt x="8" y="156"/>
                  </a:lnTo>
                  <a:lnTo>
                    <a:pt x="12" y="156"/>
                  </a:lnTo>
                  <a:lnTo>
                    <a:pt x="16" y="156"/>
                  </a:lnTo>
                  <a:lnTo>
                    <a:pt x="20" y="156"/>
                  </a:lnTo>
                  <a:lnTo>
                    <a:pt x="24" y="156"/>
                  </a:lnTo>
                  <a:lnTo>
                    <a:pt x="20" y="152"/>
                  </a:lnTo>
                  <a:lnTo>
                    <a:pt x="24" y="152"/>
                  </a:lnTo>
                  <a:lnTo>
                    <a:pt x="28" y="152"/>
                  </a:lnTo>
                  <a:lnTo>
                    <a:pt x="32" y="148"/>
                  </a:lnTo>
                  <a:lnTo>
                    <a:pt x="36" y="148"/>
                  </a:lnTo>
                  <a:lnTo>
                    <a:pt x="40" y="148"/>
                  </a:lnTo>
                  <a:lnTo>
                    <a:pt x="44" y="144"/>
                  </a:lnTo>
                  <a:lnTo>
                    <a:pt x="44" y="140"/>
                  </a:lnTo>
                  <a:lnTo>
                    <a:pt x="52" y="140"/>
                  </a:lnTo>
                  <a:lnTo>
                    <a:pt x="52" y="136"/>
                  </a:lnTo>
                  <a:lnTo>
                    <a:pt x="56" y="140"/>
                  </a:lnTo>
                  <a:lnTo>
                    <a:pt x="56" y="136"/>
                  </a:lnTo>
                  <a:lnTo>
                    <a:pt x="60" y="136"/>
                  </a:lnTo>
                  <a:lnTo>
                    <a:pt x="64" y="132"/>
                  </a:lnTo>
                  <a:lnTo>
                    <a:pt x="64" y="128"/>
                  </a:lnTo>
                  <a:lnTo>
                    <a:pt x="68" y="124"/>
                  </a:lnTo>
                  <a:lnTo>
                    <a:pt x="72" y="124"/>
                  </a:lnTo>
                  <a:lnTo>
                    <a:pt x="76" y="124"/>
                  </a:lnTo>
                  <a:lnTo>
                    <a:pt x="72" y="120"/>
                  </a:lnTo>
                  <a:lnTo>
                    <a:pt x="76" y="120"/>
                  </a:lnTo>
                  <a:lnTo>
                    <a:pt x="80" y="120"/>
                  </a:lnTo>
                  <a:lnTo>
                    <a:pt x="76" y="116"/>
                  </a:lnTo>
                  <a:lnTo>
                    <a:pt x="80" y="116"/>
                  </a:lnTo>
                  <a:lnTo>
                    <a:pt x="84" y="116"/>
                  </a:lnTo>
                  <a:lnTo>
                    <a:pt x="84" y="112"/>
                  </a:lnTo>
                  <a:lnTo>
                    <a:pt x="88" y="112"/>
                  </a:lnTo>
                  <a:lnTo>
                    <a:pt x="92" y="112"/>
                  </a:lnTo>
                  <a:lnTo>
                    <a:pt x="92" y="108"/>
                  </a:lnTo>
                  <a:lnTo>
                    <a:pt x="96" y="108"/>
                  </a:lnTo>
                  <a:lnTo>
                    <a:pt x="100" y="108"/>
                  </a:lnTo>
                  <a:lnTo>
                    <a:pt x="100" y="104"/>
                  </a:lnTo>
                  <a:lnTo>
                    <a:pt x="104" y="104"/>
                  </a:lnTo>
                  <a:lnTo>
                    <a:pt x="104" y="100"/>
                  </a:lnTo>
                  <a:lnTo>
                    <a:pt x="108" y="100"/>
                  </a:lnTo>
                  <a:lnTo>
                    <a:pt x="112" y="100"/>
                  </a:lnTo>
                  <a:lnTo>
                    <a:pt x="116" y="96"/>
                  </a:lnTo>
                  <a:lnTo>
                    <a:pt x="120" y="96"/>
                  </a:lnTo>
                  <a:lnTo>
                    <a:pt x="124" y="96"/>
                  </a:lnTo>
                  <a:lnTo>
                    <a:pt x="128" y="96"/>
                  </a:lnTo>
                  <a:lnTo>
                    <a:pt x="132" y="92"/>
                  </a:lnTo>
                  <a:lnTo>
                    <a:pt x="132" y="96"/>
                  </a:lnTo>
                  <a:lnTo>
                    <a:pt x="136" y="96"/>
                  </a:lnTo>
                  <a:lnTo>
                    <a:pt x="136" y="92"/>
                  </a:lnTo>
                  <a:lnTo>
                    <a:pt x="140" y="92"/>
                  </a:lnTo>
                  <a:lnTo>
                    <a:pt x="144" y="92"/>
                  </a:lnTo>
                  <a:lnTo>
                    <a:pt x="148" y="92"/>
                  </a:lnTo>
                  <a:lnTo>
                    <a:pt x="148" y="88"/>
                  </a:lnTo>
                  <a:lnTo>
                    <a:pt x="152" y="88"/>
                  </a:lnTo>
                  <a:lnTo>
                    <a:pt x="156" y="92"/>
                  </a:lnTo>
                  <a:lnTo>
                    <a:pt x="160" y="92"/>
                  </a:lnTo>
                  <a:lnTo>
                    <a:pt x="160" y="88"/>
                  </a:lnTo>
                  <a:lnTo>
                    <a:pt x="164" y="88"/>
                  </a:lnTo>
                  <a:lnTo>
                    <a:pt x="164" y="84"/>
                  </a:lnTo>
                  <a:lnTo>
                    <a:pt x="168" y="88"/>
                  </a:lnTo>
                  <a:lnTo>
                    <a:pt x="168" y="84"/>
                  </a:lnTo>
                  <a:lnTo>
                    <a:pt x="172" y="84"/>
                  </a:lnTo>
                  <a:lnTo>
                    <a:pt x="176" y="84"/>
                  </a:lnTo>
                  <a:lnTo>
                    <a:pt x="180" y="84"/>
                  </a:lnTo>
                  <a:lnTo>
                    <a:pt x="176" y="84"/>
                  </a:lnTo>
                  <a:lnTo>
                    <a:pt x="176" y="88"/>
                  </a:lnTo>
                  <a:lnTo>
                    <a:pt x="180" y="88"/>
                  </a:lnTo>
                  <a:lnTo>
                    <a:pt x="184" y="84"/>
                  </a:lnTo>
                  <a:lnTo>
                    <a:pt x="188" y="84"/>
                  </a:lnTo>
                  <a:lnTo>
                    <a:pt x="188" y="88"/>
                  </a:lnTo>
                  <a:lnTo>
                    <a:pt x="192" y="88"/>
                  </a:lnTo>
                  <a:lnTo>
                    <a:pt x="192" y="84"/>
                  </a:lnTo>
                  <a:lnTo>
                    <a:pt x="196" y="80"/>
                  </a:lnTo>
                  <a:lnTo>
                    <a:pt x="200" y="80"/>
                  </a:lnTo>
                  <a:lnTo>
                    <a:pt x="200" y="84"/>
                  </a:lnTo>
                  <a:lnTo>
                    <a:pt x="200" y="88"/>
                  </a:lnTo>
                  <a:lnTo>
                    <a:pt x="204" y="84"/>
                  </a:lnTo>
                  <a:lnTo>
                    <a:pt x="208" y="84"/>
                  </a:lnTo>
                  <a:lnTo>
                    <a:pt x="216" y="84"/>
                  </a:lnTo>
                  <a:lnTo>
                    <a:pt x="220" y="84"/>
                  </a:lnTo>
                  <a:lnTo>
                    <a:pt x="224" y="88"/>
                  </a:lnTo>
                  <a:lnTo>
                    <a:pt x="220" y="88"/>
                  </a:lnTo>
                  <a:lnTo>
                    <a:pt x="216" y="88"/>
                  </a:lnTo>
                  <a:lnTo>
                    <a:pt x="204" y="88"/>
                  </a:lnTo>
                  <a:lnTo>
                    <a:pt x="208" y="88"/>
                  </a:lnTo>
                  <a:lnTo>
                    <a:pt x="208" y="92"/>
                  </a:lnTo>
                  <a:lnTo>
                    <a:pt x="212" y="92"/>
                  </a:lnTo>
                  <a:lnTo>
                    <a:pt x="216" y="92"/>
                  </a:lnTo>
                  <a:lnTo>
                    <a:pt x="220" y="92"/>
                  </a:lnTo>
                  <a:lnTo>
                    <a:pt x="224" y="92"/>
                  </a:lnTo>
                  <a:lnTo>
                    <a:pt x="224" y="96"/>
                  </a:lnTo>
                  <a:lnTo>
                    <a:pt x="220" y="96"/>
                  </a:lnTo>
                  <a:lnTo>
                    <a:pt x="216" y="96"/>
                  </a:lnTo>
                  <a:lnTo>
                    <a:pt x="212" y="96"/>
                  </a:lnTo>
                  <a:lnTo>
                    <a:pt x="208" y="100"/>
                  </a:lnTo>
                  <a:lnTo>
                    <a:pt x="204" y="100"/>
                  </a:lnTo>
                  <a:lnTo>
                    <a:pt x="208" y="96"/>
                  </a:lnTo>
                  <a:lnTo>
                    <a:pt x="204" y="92"/>
                  </a:lnTo>
                  <a:lnTo>
                    <a:pt x="200" y="92"/>
                  </a:lnTo>
                  <a:lnTo>
                    <a:pt x="196" y="92"/>
                  </a:lnTo>
                  <a:lnTo>
                    <a:pt x="188" y="92"/>
                  </a:lnTo>
                  <a:lnTo>
                    <a:pt x="184" y="92"/>
                  </a:lnTo>
                  <a:lnTo>
                    <a:pt x="180" y="96"/>
                  </a:lnTo>
                  <a:lnTo>
                    <a:pt x="180" y="100"/>
                  </a:lnTo>
                  <a:lnTo>
                    <a:pt x="172" y="104"/>
                  </a:lnTo>
                  <a:lnTo>
                    <a:pt x="164" y="100"/>
                  </a:lnTo>
                  <a:lnTo>
                    <a:pt x="160" y="104"/>
                  </a:lnTo>
                  <a:lnTo>
                    <a:pt x="152" y="104"/>
                  </a:lnTo>
                  <a:lnTo>
                    <a:pt x="152" y="100"/>
                  </a:lnTo>
                  <a:lnTo>
                    <a:pt x="148" y="100"/>
                  </a:lnTo>
                  <a:lnTo>
                    <a:pt x="144" y="96"/>
                  </a:lnTo>
                  <a:lnTo>
                    <a:pt x="140" y="96"/>
                  </a:lnTo>
                  <a:lnTo>
                    <a:pt x="136" y="100"/>
                  </a:lnTo>
                  <a:lnTo>
                    <a:pt x="132" y="100"/>
                  </a:lnTo>
                  <a:lnTo>
                    <a:pt x="132" y="104"/>
                  </a:lnTo>
                  <a:lnTo>
                    <a:pt x="128" y="104"/>
                  </a:lnTo>
                  <a:lnTo>
                    <a:pt x="128" y="108"/>
                  </a:lnTo>
                  <a:lnTo>
                    <a:pt x="124" y="104"/>
                  </a:lnTo>
                  <a:lnTo>
                    <a:pt x="120" y="104"/>
                  </a:lnTo>
                  <a:lnTo>
                    <a:pt x="116" y="104"/>
                  </a:lnTo>
                  <a:lnTo>
                    <a:pt x="112" y="104"/>
                  </a:lnTo>
                  <a:lnTo>
                    <a:pt x="112" y="108"/>
                  </a:lnTo>
                  <a:lnTo>
                    <a:pt x="108" y="108"/>
                  </a:lnTo>
                  <a:lnTo>
                    <a:pt x="104" y="108"/>
                  </a:lnTo>
                  <a:lnTo>
                    <a:pt x="96" y="112"/>
                  </a:lnTo>
                  <a:lnTo>
                    <a:pt x="96" y="116"/>
                  </a:lnTo>
                  <a:lnTo>
                    <a:pt x="100" y="116"/>
                  </a:lnTo>
                  <a:lnTo>
                    <a:pt x="96" y="116"/>
                  </a:lnTo>
                  <a:lnTo>
                    <a:pt x="96" y="120"/>
                  </a:lnTo>
                  <a:lnTo>
                    <a:pt x="92" y="124"/>
                  </a:lnTo>
                  <a:lnTo>
                    <a:pt x="88" y="124"/>
                  </a:lnTo>
                  <a:lnTo>
                    <a:pt x="84" y="124"/>
                  </a:lnTo>
                  <a:lnTo>
                    <a:pt x="84" y="128"/>
                  </a:lnTo>
                  <a:lnTo>
                    <a:pt x="80" y="132"/>
                  </a:lnTo>
                  <a:lnTo>
                    <a:pt x="80" y="136"/>
                  </a:lnTo>
                  <a:lnTo>
                    <a:pt x="76" y="136"/>
                  </a:lnTo>
                  <a:lnTo>
                    <a:pt x="80" y="140"/>
                  </a:lnTo>
                  <a:lnTo>
                    <a:pt x="76" y="144"/>
                  </a:lnTo>
                  <a:lnTo>
                    <a:pt x="72" y="144"/>
                  </a:lnTo>
                  <a:lnTo>
                    <a:pt x="68" y="144"/>
                  </a:lnTo>
                  <a:lnTo>
                    <a:pt x="64" y="144"/>
                  </a:lnTo>
                  <a:lnTo>
                    <a:pt x="64" y="148"/>
                  </a:lnTo>
                  <a:lnTo>
                    <a:pt x="64" y="152"/>
                  </a:lnTo>
                  <a:lnTo>
                    <a:pt x="60" y="156"/>
                  </a:lnTo>
                  <a:lnTo>
                    <a:pt x="64" y="156"/>
                  </a:lnTo>
                  <a:lnTo>
                    <a:pt x="60" y="160"/>
                  </a:lnTo>
                  <a:lnTo>
                    <a:pt x="64" y="164"/>
                  </a:lnTo>
                  <a:lnTo>
                    <a:pt x="68" y="164"/>
                  </a:lnTo>
                  <a:lnTo>
                    <a:pt x="68" y="168"/>
                  </a:lnTo>
                  <a:lnTo>
                    <a:pt x="64" y="168"/>
                  </a:lnTo>
                  <a:lnTo>
                    <a:pt x="64" y="172"/>
                  </a:lnTo>
                  <a:lnTo>
                    <a:pt x="68" y="172"/>
                  </a:lnTo>
                  <a:lnTo>
                    <a:pt x="64" y="176"/>
                  </a:lnTo>
                  <a:lnTo>
                    <a:pt x="60" y="176"/>
                  </a:lnTo>
                  <a:lnTo>
                    <a:pt x="60" y="180"/>
                  </a:lnTo>
                  <a:lnTo>
                    <a:pt x="56" y="180"/>
                  </a:lnTo>
                  <a:lnTo>
                    <a:pt x="60" y="184"/>
                  </a:lnTo>
                  <a:lnTo>
                    <a:pt x="56" y="188"/>
                  </a:lnTo>
                  <a:lnTo>
                    <a:pt x="56" y="184"/>
                  </a:lnTo>
                  <a:close/>
                </a:path>
              </a:pathLst>
            </a:custGeom>
            <a:solidFill>
              <a:srgbClr val="CCFFFF"/>
            </a:solidFill>
            <a:ln w="6350">
              <a:solidFill>
                <a:srgbClr val="CCFFFF"/>
              </a:solidFill>
              <a:prstDash val="solid"/>
              <a:round/>
              <a:headEnd/>
              <a:tailEnd/>
            </a:ln>
          </p:spPr>
          <p:txBody>
            <a:bodyPr/>
            <a:lstStyle/>
            <a:p>
              <a:endParaRPr lang="it-IT"/>
            </a:p>
          </p:txBody>
        </p:sp>
        <p:sp>
          <p:nvSpPr>
            <p:cNvPr id="23746" name="Freeform 193">
              <a:extLst>
                <a:ext uri="{FF2B5EF4-FFF2-40B4-BE49-F238E27FC236}">
                  <a16:creationId xmlns:a16="http://schemas.microsoft.com/office/drawing/2014/main" id="{2F0CD877-2AE4-4239-6EEE-611C0B640B5B}"/>
                </a:ext>
              </a:extLst>
            </p:cNvPr>
            <p:cNvSpPr>
              <a:spLocks/>
            </p:cNvSpPr>
            <p:nvPr/>
          </p:nvSpPr>
          <p:spPr bwMode="auto">
            <a:xfrm>
              <a:off x="3561" y="1173"/>
              <a:ext cx="177" cy="224"/>
            </a:xfrm>
            <a:custGeom>
              <a:avLst/>
              <a:gdLst>
                <a:gd name="T0" fmla="*/ 2147483646 w 92"/>
                <a:gd name="T1" fmla="*/ 2147483646 h 88"/>
                <a:gd name="T2" fmla="*/ 2147483646 w 92"/>
                <a:gd name="T3" fmla="*/ 2147483646 h 88"/>
                <a:gd name="T4" fmla="*/ 2147483646 w 92"/>
                <a:gd name="T5" fmla="*/ 2147483646 h 88"/>
                <a:gd name="T6" fmla="*/ 2147483646 w 92"/>
                <a:gd name="T7" fmla="*/ 2147483646 h 88"/>
                <a:gd name="T8" fmla="*/ 2147483646 w 92"/>
                <a:gd name="T9" fmla="*/ 2147483646 h 88"/>
                <a:gd name="T10" fmla="*/ 2147483646 w 92"/>
                <a:gd name="T11" fmla="*/ 2147483646 h 88"/>
                <a:gd name="T12" fmla="*/ 2147483646 w 92"/>
                <a:gd name="T13" fmla="*/ 2147483646 h 88"/>
                <a:gd name="T14" fmla="*/ 2147483646 w 92"/>
                <a:gd name="T15" fmla="*/ 2147483646 h 88"/>
                <a:gd name="T16" fmla="*/ 2147483646 w 92"/>
                <a:gd name="T17" fmla="*/ 2147483646 h 88"/>
                <a:gd name="T18" fmla="*/ 2147483646 w 92"/>
                <a:gd name="T19" fmla="*/ 2147483646 h 88"/>
                <a:gd name="T20" fmla="*/ 2147483646 w 92"/>
                <a:gd name="T21" fmla="*/ 2147483646 h 88"/>
                <a:gd name="T22" fmla="*/ 2147483646 w 92"/>
                <a:gd name="T23" fmla="*/ 2147483646 h 88"/>
                <a:gd name="T24" fmla="*/ 2147483646 w 92"/>
                <a:gd name="T25" fmla="*/ 2147483646 h 88"/>
                <a:gd name="T26" fmla="*/ 2147483646 w 92"/>
                <a:gd name="T27" fmla="*/ 2147483646 h 88"/>
                <a:gd name="T28" fmla="*/ 2147483646 w 92"/>
                <a:gd name="T29" fmla="*/ 2147483646 h 88"/>
                <a:gd name="T30" fmla="*/ 2147483646 w 92"/>
                <a:gd name="T31" fmla="*/ 2147483646 h 88"/>
                <a:gd name="T32" fmla="*/ 2147483646 w 92"/>
                <a:gd name="T33" fmla="*/ 2147483646 h 88"/>
                <a:gd name="T34" fmla="*/ 2147483646 w 92"/>
                <a:gd name="T35" fmla="*/ 2147483646 h 88"/>
                <a:gd name="T36" fmla="*/ 1781271951 w 92"/>
                <a:gd name="T37" fmla="*/ 2147483646 h 88"/>
                <a:gd name="T38" fmla="*/ 1461837240 w 92"/>
                <a:gd name="T39" fmla="*/ 2147483646 h 88"/>
                <a:gd name="T40" fmla="*/ 1086627307 w 92"/>
                <a:gd name="T41" fmla="*/ 2147483646 h 88"/>
                <a:gd name="T42" fmla="*/ 714824814 w 92"/>
                <a:gd name="T43" fmla="*/ 2147483646 h 88"/>
                <a:gd name="T44" fmla="*/ 714824814 w 92"/>
                <a:gd name="T45" fmla="*/ 2147483646 h 88"/>
                <a:gd name="T46" fmla="*/ 371547361 w 92"/>
                <a:gd name="T47" fmla="*/ 2147483646 h 88"/>
                <a:gd name="T48" fmla="*/ 714824814 w 92"/>
                <a:gd name="T49" fmla="*/ 2147483646 h 88"/>
                <a:gd name="T50" fmla="*/ 1086627307 w 92"/>
                <a:gd name="T51" fmla="*/ 2147483646 h 88"/>
                <a:gd name="T52" fmla="*/ 1461837240 w 92"/>
                <a:gd name="T53" fmla="*/ 2147483646 h 88"/>
                <a:gd name="T54" fmla="*/ 2147483646 w 92"/>
                <a:gd name="T55" fmla="*/ 2147483646 h 88"/>
                <a:gd name="T56" fmla="*/ 2147483646 w 92"/>
                <a:gd name="T57" fmla="*/ 2147483646 h 88"/>
                <a:gd name="T58" fmla="*/ 2147483646 w 92"/>
                <a:gd name="T59" fmla="*/ 2147483646 h 88"/>
                <a:gd name="T60" fmla="*/ 2147483646 w 92"/>
                <a:gd name="T61" fmla="*/ 2147483646 h 88"/>
                <a:gd name="T62" fmla="*/ 2147483646 w 92"/>
                <a:gd name="T63" fmla="*/ 2147483646 h 88"/>
                <a:gd name="T64" fmla="*/ 2147483646 w 92"/>
                <a:gd name="T65" fmla="*/ 2147483646 h 88"/>
                <a:gd name="T66" fmla="*/ 2147483646 w 92"/>
                <a:gd name="T67" fmla="*/ 2147483646 h 88"/>
                <a:gd name="T68" fmla="*/ 2147483646 w 92"/>
                <a:gd name="T69" fmla="*/ 2147483646 h 88"/>
                <a:gd name="T70" fmla="*/ 1781271951 w 92"/>
                <a:gd name="T71" fmla="*/ 2147483646 h 88"/>
                <a:gd name="T72" fmla="*/ 714824814 w 92"/>
                <a:gd name="T73" fmla="*/ 2147483646 h 88"/>
                <a:gd name="T74" fmla="*/ 0 w 92"/>
                <a:gd name="T75" fmla="*/ 2147483646 h 88"/>
                <a:gd name="T76" fmla="*/ 714824814 w 92"/>
                <a:gd name="T77" fmla="*/ 2147483646 h 88"/>
                <a:gd name="T78" fmla="*/ 1461837240 w 92"/>
                <a:gd name="T79" fmla="*/ 2147483646 h 88"/>
                <a:gd name="T80" fmla="*/ 2147483646 w 92"/>
                <a:gd name="T81" fmla="*/ 2147483646 h 88"/>
                <a:gd name="T82" fmla="*/ 2147483646 w 92"/>
                <a:gd name="T83" fmla="*/ 2147483646 h 88"/>
                <a:gd name="T84" fmla="*/ 2147483646 w 92"/>
                <a:gd name="T85" fmla="*/ 2147483646 h 88"/>
                <a:gd name="T86" fmla="*/ 2147483646 w 92"/>
                <a:gd name="T87" fmla="*/ 0 h 88"/>
                <a:gd name="T88" fmla="*/ 2147483646 w 92"/>
                <a:gd name="T89" fmla="*/ 0 h 88"/>
                <a:gd name="T90" fmla="*/ 2147483646 w 92"/>
                <a:gd name="T91" fmla="*/ 2147483646 h 8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
                <a:gd name="T139" fmla="*/ 0 h 88"/>
                <a:gd name="T140" fmla="*/ 92 w 92"/>
                <a:gd name="T141" fmla="*/ 88 h 8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 h="88">
                  <a:moveTo>
                    <a:pt x="68" y="8"/>
                  </a:moveTo>
                  <a:lnTo>
                    <a:pt x="68" y="12"/>
                  </a:lnTo>
                  <a:lnTo>
                    <a:pt x="68" y="16"/>
                  </a:lnTo>
                  <a:lnTo>
                    <a:pt x="72" y="16"/>
                  </a:lnTo>
                  <a:lnTo>
                    <a:pt x="76" y="16"/>
                  </a:lnTo>
                  <a:lnTo>
                    <a:pt x="80" y="20"/>
                  </a:lnTo>
                  <a:lnTo>
                    <a:pt x="72" y="24"/>
                  </a:lnTo>
                  <a:lnTo>
                    <a:pt x="76" y="32"/>
                  </a:lnTo>
                  <a:lnTo>
                    <a:pt x="80" y="36"/>
                  </a:lnTo>
                  <a:lnTo>
                    <a:pt x="80" y="40"/>
                  </a:lnTo>
                  <a:lnTo>
                    <a:pt x="76" y="40"/>
                  </a:lnTo>
                  <a:lnTo>
                    <a:pt x="80" y="44"/>
                  </a:lnTo>
                  <a:lnTo>
                    <a:pt x="84" y="48"/>
                  </a:lnTo>
                  <a:lnTo>
                    <a:pt x="84" y="52"/>
                  </a:lnTo>
                  <a:lnTo>
                    <a:pt x="80" y="52"/>
                  </a:lnTo>
                  <a:lnTo>
                    <a:pt x="84" y="56"/>
                  </a:lnTo>
                  <a:lnTo>
                    <a:pt x="88" y="56"/>
                  </a:lnTo>
                  <a:lnTo>
                    <a:pt x="92" y="56"/>
                  </a:lnTo>
                  <a:lnTo>
                    <a:pt x="92" y="60"/>
                  </a:lnTo>
                  <a:lnTo>
                    <a:pt x="92" y="64"/>
                  </a:lnTo>
                  <a:lnTo>
                    <a:pt x="88" y="68"/>
                  </a:lnTo>
                  <a:lnTo>
                    <a:pt x="84" y="68"/>
                  </a:lnTo>
                  <a:lnTo>
                    <a:pt x="76" y="72"/>
                  </a:lnTo>
                  <a:lnTo>
                    <a:pt x="68" y="80"/>
                  </a:lnTo>
                  <a:lnTo>
                    <a:pt x="64" y="80"/>
                  </a:lnTo>
                  <a:lnTo>
                    <a:pt x="60" y="80"/>
                  </a:lnTo>
                  <a:lnTo>
                    <a:pt x="56" y="80"/>
                  </a:lnTo>
                  <a:lnTo>
                    <a:pt x="52" y="80"/>
                  </a:lnTo>
                  <a:lnTo>
                    <a:pt x="48" y="80"/>
                  </a:lnTo>
                  <a:lnTo>
                    <a:pt x="48" y="84"/>
                  </a:lnTo>
                  <a:lnTo>
                    <a:pt x="44" y="84"/>
                  </a:lnTo>
                  <a:lnTo>
                    <a:pt x="40" y="84"/>
                  </a:lnTo>
                  <a:lnTo>
                    <a:pt x="36" y="84"/>
                  </a:lnTo>
                  <a:lnTo>
                    <a:pt x="32" y="84"/>
                  </a:lnTo>
                  <a:lnTo>
                    <a:pt x="28" y="84"/>
                  </a:lnTo>
                  <a:lnTo>
                    <a:pt x="24" y="84"/>
                  </a:lnTo>
                  <a:lnTo>
                    <a:pt x="20" y="88"/>
                  </a:lnTo>
                  <a:lnTo>
                    <a:pt x="20" y="84"/>
                  </a:lnTo>
                  <a:lnTo>
                    <a:pt x="16" y="84"/>
                  </a:lnTo>
                  <a:lnTo>
                    <a:pt x="16" y="80"/>
                  </a:lnTo>
                  <a:lnTo>
                    <a:pt x="12" y="84"/>
                  </a:lnTo>
                  <a:lnTo>
                    <a:pt x="12" y="80"/>
                  </a:lnTo>
                  <a:lnTo>
                    <a:pt x="8" y="80"/>
                  </a:lnTo>
                  <a:lnTo>
                    <a:pt x="8" y="76"/>
                  </a:lnTo>
                  <a:lnTo>
                    <a:pt x="8" y="72"/>
                  </a:lnTo>
                  <a:lnTo>
                    <a:pt x="8" y="68"/>
                  </a:lnTo>
                  <a:lnTo>
                    <a:pt x="4" y="68"/>
                  </a:lnTo>
                  <a:lnTo>
                    <a:pt x="4" y="64"/>
                  </a:lnTo>
                  <a:lnTo>
                    <a:pt x="4" y="60"/>
                  </a:lnTo>
                  <a:lnTo>
                    <a:pt x="8" y="60"/>
                  </a:lnTo>
                  <a:lnTo>
                    <a:pt x="8" y="56"/>
                  </a:lnTo>
                  <a:lnTo>
                    <a:pt x="12" y="56"/>
                  </a:lnTo>
                  <a:lnTo>
                    <a:pt x="16" y="56"/>
                  </a:lnTo>
                  <a:lnTo>
                    <a:pt x="16" y="52"/>
                  </a:lnTo>
                  <a:lnTo>
                    <a:pt x="20" y="52"/>
                  </a:lnTo>
                  <a:lnTo>
                    <a:pt x="24" y="48"/>
                  </a:lnTo>
                  <a:lnTo>
                    <a:pt x="28" y="48"/>
                  </a:lnTo>
                  <a:lnTo>
                    <a:pt x="32" y="44"/>
                  </a:lnTo>
                  <a:lnTo>
                    <a:pt x="36" y="44"/>
                  </a:lnTo>
                  <a:lnTo>
                    <a:pt x="40" y="44"/>
                  </a:lnTo>
                  <a:lnTo>
                    <a:pt x="40" y="40"/>
                  </a:lnTo>
                  <a:lnTo>
                    <a:pt x="40" y="36"/>
                  </a:lnTo>
                  <a:lnTo>
                    <a:pt x="32" y="36"/>
                  </a:lnTo>
                  <a:lnTo>
                    <a:pt x="28" y="36"/>
                  </a:lnTo>
                  <a:lnTo>
                    <a:pt x="28" y="32"/>
                  </a:lnTo>
                  <a:lnTo>
                    <a:pt x="24" y="32"/>
                  </a:lnTo>
                  <a:lnTo>
                    <a:pt x="28" y="28"/>
                  </a:lnTo>
                  <a:lnTo>
                    <a:pt x="28" y="24"/>
                  </a:lnTo>
                  <a:lnTo>
                    <a:pt x="24" y="20"/>
                  </a:lnTo>
                  <a:lnTo>
                    <a:pt x="24" y="16"/>
                  </a:lnTo>
                  <a:lnTo>
                    <a:pt x="20" y="16"/>
                  </a:lnTo>
                  <a:lnTo>
                    <a:pt x="20" y="12"/>
                  </a:lnTo>
                  <a:lnTo>
                    <a:pt x="12" y="12"/>
                  </a:lnTo>
                  <a:lnTo>
                    <a:pt x="8" y="12"/>
                  </a:lnTo>
                  <a:lnTo>
                    <a:pt x="4" y="8"/>
                  </a:lnTo>
                  <a:lnTo>
                    <a:pt x="0" y="8"/>
                  </a:lnTo>
                  <a:lnTo>
                    <a:pt x="4" y="4"/>
                  </a:lnTo>
                  <a:lnTo>
                    <a:pt x="8" y="4"/>
                  </a:lnTo>
                  <a:lnTo>
                    <a:pt x="12" y="8"/>
                  </a:lnTo>
                  <a:lnTo>
                    <a:pt x="16" y="8"/>
                  </a:lnTo>
                  <a:lnTo>
                    <a:pt x="16" y="12"/>
                  </a:lnTo>
                  <a:lnTo>
                    <a:pt x="24" y="12"/>
                  </a:lnTo>
                  <a:lnTo>
                    <a:pt x="28" y="8"/>
                  </a:lnTo>
                  <a:lnTo>
                    <a:pt x="36" y="12"/>
                  </a:lnTo>
                  <a:lnTo>
                    <a:pt x="44" y="8"/>
                  </a:lnTo>
                  <a:lnTo>
                    <a:pt x="44" y="4"/>
                  </a:lnTo>
                  <a:lnTo>
                    <a:pt x="48" y="0"/>
                  </a:lnTo>
                  <a:lnTo>
                    <a:pt x="52" y="0"/>
                  </a:lnTo>
                  <a:lnTo>
                    <a:pt x="60" y="0"/>
                  </a:lnTo>
                  <a:lnTo>
                    <a:pt x="64" y="0"/>
                  </a:lnTo>
                  <a:lnTo>
                    <a:pt x="68" y="0"/>
                  </a:lnTo>
                  <a:lnTo>
                    <a:pt x="72" y="4"/>
                  </a:lnTo>
                  <a:lnTo>
                    <a:pt x="68" y="8"/>
                  </a:lnTo>
                  <a:close/>
                </a:path>
              </a:pathLst>
            </a:custGeom>
            <a:solidFill>
              <a:srgbClr val="CCFFFF"/>
            </a:solidFill>
            <a:ln w="6350">
              <a:solidFill>
                <a:srgbClr val="CCFFFF"/>
              </a:solidFill>
              <a:prstDash val="solid"/>
              <a:round/>
              <a:headEnd/>
              <a:tailEnd/>
            </a:ln>
          </p:spPr>
          <p:txBody>
            <a:bodyPr/>
            <a:lstStyle/>
            <a:p>
              <a:endParaRPr lang="it-IT"/>
            </a:p>
          </p:txBody>
        </p:sp>
        <p:sp>
          <p:nvSpPr>
            <p:cNvPr id="23747" name="Freeform 194">
              <a:extLst>
                <a:ext uri="{FF2B5EF4-FFF2-40B4-BE49-F238E27FC236}">
                  <a16:creationId xmlns:a16="http://schemas.microsoft.com/office/drawing/2014/main" id="{458BEE09-38A1-B45C-1F19-8B140309772D}"/>
                </a:ext>
              </a:extLst>
            </p:cNvPr>
            <p:cNvSpPr>
              <a:spLocks/>
            </p:cNvSpPr>
            <p:nvPr/>
          </p:nvSpPr>
          <p:spPr bwMode="auto">
            <a:xfrm>
              <a:off x="3400" y="1193"/>
              <a:ext cx="215" cy="298"/>
            </a:xfrm>
            <a:custGeom>
              <a:avLst/>
              <a:gdLst>
                <a:gd name="T0" fmla="*/ 2147483646 w 112"/>
                <a:gd name="T1" fmla="*/ 2147483646 h 116"/>
                <a:gd name="T2" fmla="*/ 2147483646 w 112"/>
                <a:gd name="T3" fmla="*/ 2147483646 h 116"/>
                <a:gd name="T4" fmla="*/ 2147483646 w 112"/>
                <a:gd name="T5" fmla="*/ 2147483646 h 116"/>
                <a:gd name="T6" fmla="*/ 2147483646 w 112"/>
                <a:gd name="T7" fmla="*/ 2147483646 h 116"/>
                <a:gd name="T8" fmla="*/ 2147483646 w 112"/>
                <a:gd name="T9" fmla="*/ 2147483646 h 116"/>
                <a:gd name="T10" fmla="*/ 2147483646 w 112"/>
                <a:gd name="T11" fmla="*/ 2147483646 h 116"/>
                <a:gd name="T12" fmla="*/ 2147483646 w 112"/>
                <a:gd name="T13" fmla="*/ 2147483646 h 116"/>
                <a:gd name="T14" fmla="*/ 2147483646 w 112"/>
                <a:gd name="T15" fmla="*/ 2147483646 h 116"/>
                <a:gd name="T16" fmla="*/ 2147483646 w 112"/>
                <a:gd name="T17" fmla="*/ 2147483646 h 116"/>
                <a:gd name="T18" fmla="*/ 2147483646 w 112"/>
                <a:gd name="T19" fmla="*/ 2147483646 h 116"/>
                <a:gd name="T20" fmla="*/ 2147483646 w 112"/>
                <a:gd name="T21" fmla="*/ 2147483646 h 116"/>
                <a:gd name="T22" fmla="*/ 2147483646 w 112"/>
                <a:gd name="T23" fmla="*/ 2147483646 h 116"/>
                <a:gd name="T24" fmla="*/ 2147483646 w 112"/>
                <a:gd name="T25" fmla="*/ 2147483646 h 116"/>
                <a:gd name="T26" fmla="*/ 2147483646 w 112"/>
                <a:gd name="T27" fmla="*/ 2147483646 h 116"/>
                <a:gd name="T28" fmla="*/ 2147483646 w 112"/>
                <a:gd name="T29" fmla="*/ 2147483646 h 116"/>
                <a:gd name="T30" fmla="*/ 2147483646 w 112"/>
                <a:gd name="T31" fmla="*/ 2147483646 h 116"/>
                <a:gd name="T32" fmla="*/ 2147483646 w 112"/>
                <a:gd name="T33" fmla="*/ 2147483646 h 116"/>
                <a:gd name="T34" fmla="*/ 2147483646 w 112"/>
                <a:gd name="T35" fmla="*/ 2147483646 h 116"/>
                <a:gd name="T36" fmla="*/ 2147483646 w 112"/>
                <a:gd name="T37" fmla="*/ 2147483646 h 116"/>
                <a:gd name="T38" fmla="*/ 2147483646 w 112"/>
                <a:gd name="T39" fmla="*/ 2147483646 h 116"/>
                <a:gd name="T40" fmla="*/ 2147483646 w 112"/>
                <a:gd name="T41" fmla="*/ 2147483646 h 116"/>
                <a:gd name="T42" fmla="*/ 2147483646 w 112"/>
                <a:gd name="T43" fmla="*/ 2147483646 h 116"/>
                <a:gd name="T44" fmla="*/ 2147483646 w 112"/>
                <a:gd name="T45" fmla="*/ 2147483646 h 116"/>
                <a:gd name="T46" fmla="*/ 1385272699 w 112"/>
                <a:gd name="T47" fmla="*/ 2147483646 h 116"/>
                <a:gd name="T48" fmla="*/ 1385272699 w 112"/>
                <a:gd name="T49" fmla="*/ 2147483646 h 116"/>
                <a:gd name="T50" fmla="*/ 675417534 w 112"/>
                <a:gd name="T51" fmla="*/ 2147483646 h 116"/>
                <a:gd name="T52" fmla="*/ 675417534 w 112"/>
                <a:gd name="T53" fmla="*/ 2147483646 h 116"/>
                <a:gd name="T54" fmla="*/ 0 w 112"/>
                <a:gd name="T55" fmla="*/ 2147483646 h 116"/>
                <a:gd name="T56" fmla="*/ 675417534 w 112"/>
                <a:gd name="T57" fmla="*/ 2147483646 h 116"/>
                <a:gd name="T58" fmla="*/ 675417534 w 112"/>
                <a:gd name="T59" fmla="*/ 2147483646 h 116"/>
                <a:gd name="T60" fmla="*/ 1008829266 w 112"/>
                <a:gd name="T61" fmla="*/ 2147483646 h 116"/>
                <a:gd name="T62" fmla="*/ 1385272699 w 112"/>
                <a:gd name="T63" fmla="*/ 2147483646 h 116"/>
                <a:gd name="T64" fmla="*/ 1008829266 w 112"/>
                <a:gd name="T65" fmla="*/ 2147483646 h 116"/>
                <a:gd name="T66" fmla="*/ 1008829266 w 112"/>
                <a:gd name="T67" fmla="*/ 2147483646 h 116"/>
                <a:gd name="T68" fmla="*/ 1685983852 w 112"/>
                <a:gd name="T69" fmla="*/ 2147483646 h 116"/>
                <a:gd name="T70" fmla="*/ 2031553878 w 112"/>
                <a:gd name="T71" fmla="*/ 2147483646 h 116"/>
                <a:gd name="T72" fmla="*/ 2147483646 w 112"/>
                <a:gd name="T73" fmla="*/ 2147483646 h 116"/>
                <a:gd name="T74" fmla="*/ 2147483646 w 112"/>
                <a:gd name="T75" fmla="*/ 2147483646 h 116"/>
                <a:gd name="T76" fmla="*/ 2147483646 w 112"/>
                <a:gd name="T77" fmla="*/ 2147483646 h 116"/>
                <a:gd name="T78" fmla="*/ 2147483646 w 112"/>
                <a:gd name="T79" fmla="*/ 2147483646 h 116"/>
                <a:gd name="T80" fmla="*/ 2147483646 w 112"/>
                <a:gd name="T81" fmla="*/ 2147483646 h 116"/>
                <a:gd name="T82" fmla="*/ 2147483646 w 112"/>
                <a:gd name="T83" fmla="*/ 2147483646 h 116"/>
                <a:gd name="T84" fmla="*/ 2147483646 w 112"/>
                <a:gd name="T85" fmla="*/ 2147483646 h 116"/>
                <a:gd name="T86" fmla="*/ 2147483646 w 112"/>
                <a:gd name="T87" fmla="*/ 0 h 116"/>
                <a:gd name="T88" fmla="*/ 2147483646 w 112"/>
                <a:gd name="T89" fmla="*/ 2147483646 h 116"/>
                <a:gd name="T90" fmla="*/ 2147483646 w 112"/>
                <a:gd name="T91" fmla="*/ 2147483646 h 116"/>
                <a:gd name="T92" fmla="*/ 2147483646 w 112"/>
                <a:gd name="T93" fmla="*/ 2147483646 h 1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2"/>
                <a:gd name="T142" fmla="*/ 0 h 116"/>
                <a:gd name="T143" fmla="*/ 112 w 112"/>
                <a:gd name="T144" fmla="*/ 116 h 11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2" h="116">
                  <a:moveTo>
                    <a:pt x="112" y="28"/>
                  </a:moveTo>
                  <a:lnTo>
                    <a:pt x="108" y="28"/>
                  </a:lnTo>
                  <a:lnTo>
                    <a:pt x="104" y="28"/>
                  </a:lnTo>
                  <a:lnTo>
                    <a:pt x="104" y="24"/>
                  </a:lnTo>
                  <a:lnTo>
                    <a:pt x="100" y="24"/>
                  </a:lnTo>
                  <a:lnTo>
                    <a:pt x="96" y="28"/>
                  </a:lnTo>
                  <a:lnTo>
                    <a:pt x="92" y="32"/>
                  </a:lnTo>
                  <a:lnTo>
                    <a:pt x="88" y="32"/>
                  </a:lnTo>
                  <a:lnTo>
                    <a:pt x="92" y="32"/>
                  </a:lnTo>
                  <a:lnTo>
                    <a:pt x="88" y="36"/>
                  </a:lnTo>
                  <a:lnTo>
                    <a:pt x="92" y="40"/>
                  </a:lnTo>
                  <a:lnTo>
                    <a:pt x="88" y="40"/>
                  </a:lnTo>
                  <a:lnTo>
                    <a:pt x="84" y="40"/>
                  </a:lnTo>
                  <a:lnTo>
                    <a:pt x="84" y="44"/>
                  </a:lnTo>
                  <a:lnTo>
                    <a:pt x="80" y="48"/>
                  </a:lnTo>
                  <a:lnTo>
                    <a:pt x="76" y="48"/>
                  </a:lnTo>
                  <a:lnTo>
                    <a:pt x="72" y="48"/>
                  </a:lnTo>
                  <a:lnTo>
                    <a:pt x="68" y="48"/>
                  </a:lnTo>
                  <a:lnTo>
                    <a:pt x="64" y="52"/>
                  </a:lnTo>
                  <a:lnTo>
                    <a:pt x="60" y="52"/>
                  </a:lnTo>
                  <a:lnTo>
                    <a:pt x="60" y="56"/>
                  </a:lnTo>
                  <a:lnTo>
                    <a:pt x="56" y="56"/>
                  </a:lnTo>
                  <a:lnTo>
                    <a:pt x="56" y="60"/>
                  </a:lnTo>
                  <a:lnTo>
                    <a:pt x="56" y="64"/>
                  </a:lnTo>
                  <a:lnTo>
                    <a:pt x="52" y="64"/>
                  </a:lnTo>
                  <a:lnTo>
                    <a:pt x="52" y="68"/>
                  </a:lnTo>
                  <a:lnTo>
                    <a:pt x="56" y="68"/>
                  </a:lnTo>
                  <a:lnTo>
                    <a:pt x="56" y="72"/>
                  </a:lnTo>
                  <a:lnTo>
                    <a:pt x="60" y="72"/>
                  </a:lnTo>
                  <a:lnTo>
                    <a:pt x="64" y="72"/>
                  </a:lnTo>
                  <a:lnTo>
                    <a:pt x="64" y="76"/>
                  </a:lnTo>
                  <a:lnTo>
                    <a:pt x="68" y="76"/>
                  </a:lnTo>
                  <a:lnTo>
                    <a:pt x="72" y="80"/>
                  </a:lnTo>
                  <a:lnTo>
                    <a:pt x="68" y="80"/>
                  </a:lnTo>
                  <a:lnTo>
                    <a:pt x="64" y="80"/>
                  </a:lnTo>
                  <a:lnTo>
                    <a:pt x="60" y="80"/>
                  </a:lnTo>
                  <a:lnTo>
                    <a:pt x="56" y="80"/>
                  </a:lnTo>
                  <a:lnTo>
                    <a:pt x="52" y="80"/>
                  </a:lnTo>
                  <a:lnTo>
                    <a:pt x="48" y="80"/>
                  </a:lnTo>
                  <a:lnTo>
                    <a:pt x="52" y="80"/>
                  </a:lnTo>
                  <a:lnTo>
                    <a:pt x="56" y="84"/>
                  </a:lnTo>
                  <a:lnTo>
                    <a:pt x="60" y="84"/>
                  </a:lnTo>
                  <a:lnTo>
                    <a:pt x="64" y="84"/>
                  </a:lnTo>
                  <a:lnTo>
                    <a:pt x="64" y="80"/>
                  </a:lnTo>
                  <a:lnTo>
                    <a:pt x="64" y="84"/>
                  </a:lnTo>
                  <a:lnTo>
                    <a:pt x="64" y="80"/>
                  </a:lnTo>
                  <a:lnTo>
                    <a:pt x="68" y="84"/>
                  </a:lnTo>
                  <a:lnTo>
                    <a:pt x="64" y="84"/>
                  </a:lnTo>
                  <a:lnTo>
                    <a:pt x="60" y="84"/>
                  </a:lnTo>
                  <a:lnTo>
                    <a:pt x="60" y="88"/>
                  </a:lnTo>
                  <a:lnTo>
                    <a:pt x="60" y="84"/>
                  </a:lnTo>
                  <a:lnTo>
                    <a:pt x="56" y="84"/>
                  </a:lnTo>
                  <a:lnTo>
                    <a:pt x="56" y="88"/>
                  </a:lnTo>
                  <a:lnTo>
                    <a:pt x="52" y="88"/>
                  </a:lnTo>
                  <a:lnTo>
                    <a:pt x="48" y="88"/>
                  </a:lnTo>
                  <a:lnTo>
                    <a:pt x="48" y="92"/>
                  </a:lnTo>
                  <a:lnTo>
                    <a:pt x="52" y="92"/>
                  </a:lnTo>
                  <a:lnTo>
                    <a:pt x="52" y="96"/>
                  </a:lnTo>
                  <a:lnTo>
                    <a:pt x="48" y="96"/>
                  </a:lnTo>
                  <a:lnTo>
                    <a:pt x="48" y="100"/>
                  </a:lnTo>
                  <a:lnTo>
                    <a:pt x="48" y="104"/>
                  </a:lnTo>
                  <a:lnTo>
                    <a:pt x="44" y="108"/>
                  </a:lnTo>
                  <a:lnTo>
                    <a:pt x="40" y="112"/>
                  </a:lnTo>
                  <a:lnTo>
                    <a:pt x="40" y="108"/>
                  </a:lnTo>
                  <a:lnTo>
                    <a:pt x="36" y="112"/>
                  </a:lnTo>
                  <a:lnTo>
                    <a:pt x="32" y="108"/>
                  </a:lnTo>
                  <a:lnTo>
                    <a:pt x="32" y="112"/>
                  </a:lnTo>
                  <a:lnTo>
                    <a:pt x="28" y="112"/>
                  </a:lnTo>
                  <a:lnTo>
                    <a:pt x="28" y="116"/>
                  </a:lnTo>
                  <a:lnTo>
                    <a:pt x="24" y="116"/>
                  </a:lnTo>
                  <a:lnTo>
                    <a:pt x="20" y="116"/>
                  </a:lnTo>
                  <a:lnTo>
                    <a:pt x="16" y="116"/>
                  </a:lnTo>
                  <a:lnTo>
                    <a:pt x="16" y="112"/>
                  </a:lnTo>
                  <a:lnTo>
                    <a:pt x="12" y="108"/>
                  </a:lnTo>
                  <a:lnTo>
                    <a:pt x="16" y="108"/>
                  </a:lnTo>
                  <a:lnTo>
                    <a:pt x="16" y="104"/>
                  </a:lnTo>
                  <a:lnTo>
                    <a:pt x="12" y="104"/>
                  </a:lnTo>
                  <a:lnTo>
                    <a:pt x="8" y="100"/>
                  </a:lnTo>
                  <a:lnTo>
                    <a:pt x="8" y="96"/>
                  </a:lnTo>
                  <a:lnTo>
                    <a:pt x="4" y="96"/>
                  </a:lnTo>
                  <a:lnTo>
                    <a:pt x="8" y="92"/>
                  </a:lnTo>
                  <a:lnTo>
                    <a:pt x="4" y="92"/>
                  </a:lnTo>
                  <a:lnTo>
                    <a:pt x="0" y="88"/>
                  </a:lnTo>
                  <a:lnTo>
                    <a:pt x="0" y="84"/>
                  </a:lnTo>
                  <a:lnTo>
                    <a:pt x="4" y="84"/>
                  </a:lnTo>
                  <a:lnTo>
                    <a:pt x="4" y="88"/>
                  </a:lnTo>
                  <a:lnTo>
                    <a:pt x="8" y="84"/>
                  </a:lnTo>
                  <a:lnTo>
                    <a:pt x="4" y="80"/>
                  </a:lnTo>
                  <a:lnTo>
                    <a:pt x="8" y="80"/>
                  </a:lnTo>
                  <a:lnTo>
                    <a:pt x="8" y="76"/>
                  </a:lnTo>
                  <a:lnTo>
                    <a:pt x="12" y="76"/>
                  </a:lnTo>
                  <a:lnTo>
                    <a:pt x="16" y="72"/>
                  </a:lnTo>
                  <a:lnTo>
                    <a:pt x="12" y="72"/>
                  </a:lnTo>
                  <a:lnTo>
                    <a:pt x="12" y="68"/>
                  </a:lnTo>
                  <a:lnTo>
                    <a:pt x="16" y="68"/>
                  </a:lnTo>
                  <a:lnTo>
                    <a:pt x="16" y="64"/>
                  </a:lnTo>
                  <a:lnTo>
                    <a:pt x="12" y="64"/>
                  </a:lnTo>
                  <a:lnTo>
                    <a:pt x="8" y="60"/>
                  </a:lnTo>
                  <a:lnTo>
                    <a:pt x="12" y="56"/>
                  </a:lnTo>
                  <a:lnTo>
                    <a:pt x="8" y="56"/>
                  </a:lnTo>
                  <a:lnTo>
                    <a:pt x="12" y="52"/>
                  </a:lnTo>
                  <a:lnTo>
                    <a:pt x="12" y="48"/>
                  </a:lnTo>
                  <a:lnTo>
                    <a:pt x="12" y="44"/>
                  </a:lnTo>
                  <a:lnTo>
                    <a:pt x="16" y="44"/>
                  </a:lnTo>
                  <a:lnTo>
                    <a:pt x="20" y="44"/>
                  </a:lnTo>
                  <a:lnTo>
                    <a:pt x="24" y="44"/>
                  </a:lnTo>
                  <a:lnTo>
                    <a:pt x="28" y="40"/>
                  </a:lnTo>
                  <a:lnTo>
                    <a:pt x="24" y="36"/>
                  </a:lnTo>
                  <a:lnTo>
                    <a:pt x="28" y="36"/>
                  </a:lnTo>
                  <a:lnTo>
                    <a:pt x="28" y="32"/>
                  </a:lnTo>
                  <a:lnTo>
                    <a:pt x="32" y="28"/>
                  </a:lnTo>
                  <a:lnTo>
                    <a:pt x="32" y="24"/>
                  </a:lnTo>
                  <a:lnTo>
                    <a:pt x="36" y="24"/>
                  </a:lnTo>
                  <a:lnTo>
                    <a:pt x="40" y="24"/>
                  </a:lnTo>
                  <a:lnTo>
                    <a:pt x="44" y="20"/>
                  </a:lnTo>
                  <a:lnTo>
                    <a:pt x="44" y="16"/>
                  </a:lnTo>
                  <a:lnTo>
                    <a:pt x="48" y="16"/>
                  </a:lnTo>
                  <a:lnTo>
                    <a:pt x="44" y="16"/>
                  </a:lnTo>
                  <a:lnTo>
                    <a:pt x="44" y="12"/>
                  </a:lnTo>
                  <a:lnTo>
                    <a:pt x="52" y="8"/>
                  </a:lnTo>
                  <a:lnTo>
                    <a:pt x="56" y="8"/>
                  </a:lnTo>
                  <a:lnTo>
                    <a:pt x="60" y="8"/>
                  </a:lnTo>
                  <a:lnTo>
                    <a:pt x="60" y="4"/>
                  </a:lnTo>
                  <a:lnTo>
                    <a:pt x="64" y="4"/>
                  </a:lnTo>
                  <a:lnTo>
                    <a:pt x="68" y="4"/>
                  </a:lnTo>
                  <a:lnTo>
                    <a:pt x="72" y="4"/>
                  </a:lnTo>
                  <a:lnTo>
                    <a:pt x="76" y="8"/>
                  </a:lnTo>
                  <a:lnTo>
                    <a:pt x="76" y="4"/>
                  </a:lnTo>
                  <a:lnTo>
                    <a:pt x="80" y="4"/>
                  </a:lnTo>
                  <a:lnTo>
                    <a:pt x="80" y="0"/>
                  </a:lnTo>
                  <a:lnTo>
                    <a:pt x="84" y="0"/>
                  </a:lnTo>
                  <a:lnTo>
                    <a:pt x="88" y="0"/>
                  </a:lnTo>
                  <a:lnTo>
                    <a:pt x="92" y="4"/>
                  </a:lnTo>
                  <a:lnTo>
                    <a:pt x="96" y="4"/>
                  </a:lnTo>
                  <a:lnTo>
                    <a:pt x="104" y="4"/>
                  </a:lnTo>
                  <a:lnTo>
                    <a:pt x="104" y="8"/>
                  </a:lnTo>
                  <a:lnTo>
                    <a:pt x="108" y="8"/>
                  </a:lnTo>
                  <a:lnTo>
                    <a:pt x="108" y="12"/>
                  </a:lnTo>
                  <a:lnTo>
                    <a:pt x="112" y="16"/>
                  </a:lnTo>
                  <a:lnTo>
                    <a:pt x="112" y="20"/>
                  </a:lnTo>
                  <a:lnTo>
                    <a:pt x="108" y="24"/>
                  </a:lnTo>
                  <a:lnTo>
                    <a:pt x="112" y="24"/>
                  </a:lnTo>
                  <a:lnTo>
                    <a:pt x="112" y="28"/>
                  </a:lnTo>
                  <a:close/>
                </a:path>
              </a:pathLst>
            </a:custGeom>
            <a:solidFill>
              <a:srgbClr val="CCFFFF"/>
            </a:solidFill>
            <a:ln w="6350">
              <a:solidFill>
                <a:srgbClr val="CCFFFF"/>
              </a:solidFill>
              <a:prstDash val="solid"/>
              <a:round/>
              <a:headEnd/>
              <a:tailEnd/>
            </a:ln>
          </p:spPr>
          <p:txBody>
            <a:bodyPr/>
            <a:lstStyle/>
            <a:p>
              <a:endParaRPr lang="it-IT"/>
            </a:p>
          </p:txBody>
        </p:sp>
        <p:sp>
          <p:nvSpPr>
            <p:cNvPr id="23748" name="Freeform 195">
              <a:extLst>
                <a:ext uri="{FF2B5EF4-FFF2-40B4-BE49-F238E27FC236}">
                  <a16:creationId xmlns:a16="http://schemas.microsoft.com/office/drawing/2014/main" id="{783CFB8E-A3D1-ED40-2C53-BE2270104644}"/>
                </a:ext>
              </a:extLst>
            </p:cNvPr>
            <p:cNvSpPr>
              <a:spLocks/>
            </p:cNvSpPr>
            <p:nvPr/>
          </p:nvSpPr>
          <p:spPr bwMode="auto">
            <a:xfrm>
              <a:off x="3990" y="1491"/>
              <a:ext cx="676" cy="329"/>
            </a:xfrm>
            <a:custGeom>
              <a:avLst/>
              <a:gdLst>
                <a:gd name="T0" fmla="*/ 2147483646 w 352"/>
                <a:gd name="T1" fmla="*/ 2147483646 h 128"/>
                <a:gd name="T2" fmla="*/ 2147483646 w 352"/>
                <a:gd name="T3" fmla="*/ 2147483646 h 128"/>
                <a:gd name="T4" fmla="*/ 2147483646 w 352"/>
                <a:gd name="T5" fmla="*/ 2147483646 h 128"/>
                <a:gd name="T6" fmla="*/ 2147483646 w 352"/>
                <a:gd name="T7" fmla="*/ 2147483646 h 128"/>
                <a:gd name="T8" fmla="*/ 2147483646 w 352"/>
                <a:gd name="T9" fmla="*/ 2147483646 h 128"/>
                <a:gd name="T10" fmla="*/ 2147483646 w 352"/>
                <a:gd name="T11" fmla="*/ 2147483646 h 128"/>
                <a:gd name="T12" fmla="*/ 2147483646 w 352"/>
                <a:gd name="T13" fmla="*/ 2147483646 h 128"/>
                <a:gd name="T14" fmla="*/ 2147483646 w 352"/>
                <a:gd name="T15" fmla="*/ 2147483646 h 128"/>
                <a:gd name="T16" fmla="*/ 2147483646 w 352"/>
                <a:gd name="T17" fmla="*/ 2147483646 h 128"/>
                <a:gd name="T18" fmla="*/ 2147483646 w 352"/>
                <a:gd name="T19" fmla="*/ 2147483646 h 128"/>
                <a:gd name="T20" fmla="*/ 2147483646 w 352"/>
                <a:gd name="T21" fmla="*/ 2147483646 h 128"/>
                <a:gd name="T22" fmla="*/ 2147483646 w 352"/>
                <a:gd name="T23" fmla="*/ 2147483646 h 128"/>
                <a:gd name="T24" fmla="*/ 2147483646 w 352"/>
                <a:gd name="T25" fmla="*/ 2147483646 h 128"/>
                <a:gd name="T26" fmla="*/ 2147483646 w 352"/>
                <a:gd name="T27" fmla="*/ 2147483646 h 128"/>
                <a:gd name="T28" fmla="*/ 2147483646 w 352"/>
                <a:gd name="T29" fmla="*/ 2147483646 h 128"/>
                <a:gd name="T30" fmla="*/ 2147483646 w 352"/>
                <a:gd name="T31" fmla="*/ 2147483646 h 128"/>
                <a:gd name="T32" fmla="*/ 2147483646 w 352"/>
                <a:gd name="T33" fmla="*/ 2147483646 h 128"/>
                <a:gd name="T34" fmla="*/ 2147483646 w 352"/>
                <a:gd name="T35" fmla="*/ 2147483646 h 128"/>
                <a:gd name="T36" fmla="*/ 2057702132 w 352"/>
                <a:gd name="T37" fmla="*/ 2147483646 h 128"/>
                <a:gd name="T38" fmla="*/ 1397831673 w 352"/>
                <a:gd name="T39" fmla="*/ 2147483646 h 128"/>
                <a:gd name="T40" fmla="*/ 355709460 w 352"/>
                <a:gd name="T41" fmla="*/ 2147483646 h 128"/>
                <a:gd name="T42" fmla="*/ 355709460 w 352"/>
                <a:gd name="T43" fmla="*/ 2147483646 h 128"/>
                <a:gd name="T44" fmla="*/ 1397831673 w 352"/>
                <a:gd name="T45" fmla="*/ 2147483646 h 128"/>
                <a:gd name="T46" fmla="*/ 2147483646 w 352"/>
                <a:gd name="T47" fmla="*/ 2147483646 h 128"/>
                <a:gd name="T48" fmla="*/ 2147483646 w 352"/>
                <a:gd name="T49" fmla="*/ 2147483646 h 128"/>
                <a:gd name="T50" fmla="*/ 2147483646 w 352"/>
                <a:gd name="T51" fmla="*/ 2147483646 h 128"/>
                <a:gd name="T52" fmla="*/ 2147483646 w 352"/>
                <a:gd name="T53" fmla="*/ 2147483646 h 128"/>
                <a:gd name="T54" fmla="*/ 2147483646 w 352"/>
                <a:gd name="T55" fmla="*/ 2147483646 h 128"/>
                <a:gd name="T56" fmla="*/ 2147483646 w 352"/>
                <a:gd name="T57" fmla="*/ 2147483646 h 128"/>
                <a:gd name="T58" fmla="*/ 2147483646 w 352"/>
                <a:gd name="T59" fmla="*/ 2147483646 h 128"/>
                <a:gd name="T60" fmla="*/ 2147483646 w 352"/>
                <a:gd name="T61" fmla="*/ 2147483646 h 128"/>
                <a:gd name="T62" fmla="*/ 2147483646 w 352"/>
                <a:gd name="T63" fmla="*/ 2147483646 h 128"/>
                <a:gd name="T64" fmla="*/ 2147483646 w 352"/>
                <a:gd name="T65" fmla="*/ 2147483646 h 128"/>
                <a:gd name="T66" fmla="*/ 2147483646 w 352"/>
                <a:gd name="T67" fmla="*/ 2147483646 h 128"/>
                <a:gd name="T68" fmla="*/ 2147483646 w 352"/>
                <a:gd name="T69" fmla="*/ 2147483646 h 128"/>
                <a:gd name="T70" fmla="*/ 2147483646 w 352"/>
                <a:gd name="T71" fmla="*/ 2147483646 h 128"/>
                <a:gd name="T72" fmla="*/ 2147483646 w 352"/>
                <a:gd name="T73" fmla="*/ 0 h 128"/>
                <a:gd name="T74" fmla="*/ 2147483646 w 352"/>
                <a:gd name="T75" fmla="*/ 2147483646 h 128"/>
                <a:gd name="T76" fmla="*/ 2147483646 w 352"/>
                <a:gd name="T77" fmla="*/ 2147483646 h 128"/>
                <a:gd name="T78" fmla="*/ 2147483646 w 352"/>
                <a:gd name="T79" fmla="*/ 2147483646 h 128"/>
                <a:gd name="T80" fmla="*/ 2147483646 w 352"/>
                <a:gd name="T81" fmla="*/ 2147483646 h 128"/>
                <a:gd name="T82" fmla="*/ 2147483646 w 352"/>
                <a:gd name="T83" fmla="*/ 2147483646 h 128"/>
                <a:gd name="T84" fmla="*/ 2147483646 w 352"/>
                <a:gd name="T85" fmla="*/ 2147483646 h 128"/>
                <a:gd name="T86" fmla="*/ 2147483646 w 352"/>
                <a:gd name="T87" fmla="*/ 2147483646 h 128"/>
                <a:gd name="T88" fmla="*/ 2147483646 w 352"/>
                <a:gd name="T89" fmla="*/ 2147483646 h 128"/>
                <a:gd name="T90" fmla="*/ 2147483646 w 352"/>
                <a:gd name="T91" fmla="*/ 2147483646 h 128"/>
                <a:gd name="T92" fmla="*/ 2147483646 w 352"/>
                <a:gd name="T93" fmla="*/ 2147483646 h 128"/>
                <a:gd name="T94" fmla="*/ 2147483646 w 352"/>
                <a:gd name="T95" fmla="*/ 2147483646 h 128"/>
                <a:gd name="T96" fmla="*/ 2147483646 w 352"/>
                <a:gd name="T97" fmla="*/ 2147483646 h 128"/>
                <a:gd name="T98" fmla="*/ 2147483646 w 352"/>
                <a:gd name="T99" fmla="*/ 2147483646 h 128"/>
                <a:gd name="T100" fmla="*/ 2147483646 w 352"/>
                <a:gd name="T101" fmla="*/ 2147483646 h 128"/>
                <a:gd name="T102" fmla="*/ 2147483646 w 352"/>
                <a:gd name="T103" fmla="*/ 2147483646 h 128"/>
                <a:gd name="T104" fmla="*/ 2147483646 w 352"/>
                <a:gd name="T105" fmla="*/ 2147483646 h 12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52"/>
                <a:gd name="T160" fmla="*/ 0 h 128"/>
                <a:gd name="T161" fmla="*/ 352 w 352"/>
                <a:gd name="T162" fmla="*/ 128 h 12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52" h="128">
                  <a:moveTo>
                    <a:pt x="288" y="112"/>
                  </a:moveTo>
                  <a:lnTo>
                    <a:pt x="284" y="112"/>
                  </a:lnTo>
                  <a:lnTo>
                    <a:pt x="280" y="108"/>
                  </a:lnTo>
                  <a:lnTo>
                    <a:pt x="276" y="108"/>
                  </a:lnTo>
                  <a:lnTo>
                    <a:pt x="272" y="108"/>
                  </a:lnTo>
                  <a:lnTo>
                    <a:pt x="268" y="108"/>
                  </a:lnTo>
                  <a:lnTo>
                    <a:pt x="264" y="108"/>
                  </a:lnTo>
                  <a:lnTo>
                    <a:pt x="260" y="108"/>
                  </a:lnTo>
                  <a:lnTo>
                    <a:pt x="256" y="108"/>
                  </a:lnTo>
                  <a:lnTo>
                    <a:pt x="252" y="108"/>
                  </a:lnTo>
                  <a:lnTo>
                    <a:pt x="248" y="108"/>
                  </a:lnTo>
                  <a:lnTo>
                    <a:pt x="244" y="108"/>
                  </a:lnTo>
                  <a:lnTo>
                    <a:pt x="240" y="104"/>
                  </a:lnTo>
                  <a:lnTo>
                    <a:pt x="236" y="104"/>
                  </a:lnTo>
                  <a:lnTo>
                    <a:pt x="232" y="108"/>
                  </a:lnTo>
                  <a:lnTo>
                    <a:pt x="232" y="112"/>
                  </a:lnTo>
                  <a:lnTo>
                    <a:pt x="228" y="112"/>
                  </a:lnTo>
                  <a:lnTo>
                    <a:pt x="224" y="112"/>
                  </a:lnTo>
                  <a:lnTo>
                    <a:pt x="220" y="108"/>
                  </a:lnTo>
                  <a:lnTo>
                    <a:pt x="216" y="108"/>
                  </a:lnTo>
                  <a:lnTo>
                    <a:pt x="212" y="108"/>
                  </a:lnTo>
                  <a:lnTo>
                    <a:pt x="212" y="112"/>
                  </a:lnTo>
                  <a:lnTo>
                    <a:pt x="208" y="112"/>
                  </a:lnTo>
                  <a:lnTo>
                    <a:pt x="208" y="116"/>
                  </a:lnTo>
                  <a:lnTo>
                    <a:pt x="204" y="116"/>
                  </a:lnTo>
                  <a:lnTo>
                    <a:pt x="200" y="120"/>
                  </a:lnTo>
                  <a:lnTo>
                    <a:pt x="196" y="120"/>
                  </a:lnTo>
                  <a:lnTo>
                    <a:pt x="192" y="124"/>
                  </a:lnTo>
                  <a:lnTo>
                    <a:pt x="192" y="128"/>
                  </a:lnTo>
                  <a:lnTo>
                    <a:pt x="188" y="128"/>
                  </a:lnTo>
                  <a:lnTo>
                    <a:pt x="184" y="128"/>
                  </a:lnTo>
                  <a:lnTo>
                    <a:pt x="188" y="124"/>
                  </a:lnTo>
                  <a:lnTo>
                    <a:pt x="184" y="124"/>
                  </a:lnTo>
                  <a:lnTo>
                    <a:pt x="180" y="124"/>
                  </a:lnTo>
                  <a:lnTo>
                    <a:pt x="176" y="124"/>
                  </a:lnTo>
                  <a:lnTo>
                    <a:pt x="172" y="120"/>
                  </a:lnTo>
                  <a:lnTo>
                    <a:pt x="172" y="116"/>
                  </a:lnTo>
                  <a:lnTo>
                    <a:pt x="168" y="116"/>
                  </a:lnTo>
                  <a:lnTo>
                    <a:pt x="168" y="112"/>
                  </a:lnTo>
                  <a:lnTo>
                    <a:pt x="168" y="108"/>
                  </a:lnTo>
                  <a:lnTo>
                    <a:pt x="164" y="104"/>
                  </a:lnTo>
                  <a:lnTo>
                    <a:pt x="160" y="104"/>
                  </a:lnTo>
                  <a:lnTo>
                    <a:pt x="160" y="100"/>
                  </a:lnTo>
                  <a:lnTo>
                    <a:pt x="156" y="104"/>
                  </a:lnTo>
                  <a:lnTo>
                    <a:pt x="144" y="100"/>
                  </a:lnTo>
                  <a:lnTo>
                    <a:pt x="132" y="104"/>
                  </a:lnTo>
                  <a:lnTo>
                    <a:pt x="124" y="96"/>
                  </a:lnTo>
                  <a:lnTo>
                    <a:pt x="104" y="84"/>
                  </a:lnTo>
                  <a:lnTo>
                    <a:pt x="80" y="88"/>
                  </a:lnTo>
                  <a:lnTo>
                    <a:pt x="80" y="120"/>
                  </a:lnTo>
                  <a:lnTo>
                    <a:pt x="76" y="124"/>
                  </a:lnTo>
                  <a:lnTo>
                    <a:pt x="76" y="120"/>
                  </a:lnTo>
                  <a:lnTo>
                    <a:pt x="72" y="120"/>
                  </a:lnTo>
                  <a:lnTo>
                    <a:pt x="72" y="116"/>
                  </a:lnTo>
                  <a:lnTo>
                    <a:pt x="68" y="112"/>
                  </a:lnTo>
                  <a:lnTo>
                    <a:pt x="64" y="112"/>
                  </a:lnTo>
                  <a:lnTo>
                    <a:pt x="60" y="112"/>
                  </a:lnTo>
                  <a:lnTo>
                    <a:pt x="56" y="112"/>
                  </a:lnTo>
                  <a:lnTo>
                    <a:pt x="52" y="116"/>
                  </a:lnTo>
                  <a:lnTo>
                    <a:pt x="52" y="112"/>
                  </a:lnTo>
                  <a:lnTo>
                    <a:pt x="52" y="108"/>
                  </a:lnTo>
                  <a:lnTo>
                    <a:pt x="48" y="108"/>
                  </a:lnTo>
                  <a:lnTo>
                    <a:pt x="44" y="108"/>
                  </a:lnTo>
                  <a:lnTo>
                    <a:pt x="44" y="104"/>
                  </a:lnTo>
                  <a:lnTo>
                    <a:pt x="40" y="104"/>
                  </a:lnTo>
                  <a:lnTo>
                    <a:pt x="40" y="100"/>
                  </a:lnTo>
                  <a:lnTo>
                    <a:pt x="36" y="96"/>
                  </a:lnTo>
                  <a:lnTo>
                    <a:pt x="32" y="96"/>
                  </a:lnTo>
                  <a:lnTo>
                    <a:pt x="32" y="92"/>
                  </a:lnTo>
                  <a:lnTo>
                    <a:pt x="36" y="92"/>
                  </a:lnTo>
                  <a:lnTo>
                    <a:pt x="40" y="92"/>
                  </a:lnTo>
                  <a:lnTo>
                    <a:pt x="40" y="96"/>
                  </a:lnTo>
                  <a:lnTo>
                    <a:pt x="40" y="92"/>
                  </a:lnTo>
                  <a:lnTo>
                    <a:pt x="44" y="92"/>
                  </a:lnTo>
                  <a:lnTo>
                    <a:pt x="40" y="92"/>
                  </a:lnTo>
                  <a:lnTo>
                    <a:pt x="40" y="88"/>
                  </a:lnTo>
                  <a:lnTo>
                    <a:pt x="44" y="88"/>
                  </a:lnTo>
                  <a:lnTo>
                    <a:pt x="48" y="88"/>
                  </a:lnTo>
                  <a:lnTo>
                    <a:pt x="52" y="88"/>
                  </a:lnTo>
                  <a:lnTo>
                    <a:pt x="56" y="88"/>
                  </a:lnTo>
                  <a:lnTo>
                    <a:pt x="56" y="84"/>
                  </a:lnTo>
                  <a:lnTo>
                    <a:pt x="52" y="84"/>
                  </a:lnTo>
                  <a:lnTo>
                    <a:pt x="56" y="84"/>
                  </a:lnTo>
                  <a:lnTo>
                    <a:pt x="56" y="80"/>
                  </a:lnTo>
                  <a:lnTo>
                    <a:pt x="56" y="76"/>
                  </a:lnTo>
                  <a:lnTo>
                    <a:pt x="56" y="72"/>
                  </a:lnTo>
                  <a:lnTo>
                    <a:pt x="52" y="72"/>
                  </a:lnTo>
                  <a:lnTo>
                    <a:pt x="48" y="72"/>
                  </a:lnTo>
                  <a:lnTo>
                    <a:pt x="44" y="72"/>
                  </a:lnTo>
                  <a:lnTo>
                    <a:pt x="40" y="72"/>
                  </a:lnTo>
                  <a:lnTo>
                    <a:pt x="36" y="72"/>
                  </a:lnTo>
                  <a:lnTo>
                    <a:pt x="32" y="76"/>
                  </a:lnTo>
                  <a:lnTo>
                    <a:pt x="28" y="76"/>
                  </a:lnTo>
                  <a:lnTo>
                    <a:pt x="24" y="76"/>
                  </a:lnTo>
                  <a:lnTo>
                    <a:pt x="24" y="80"/>
                  </a:lnTo>
                  <a:lnTo>
                    <a:pt x="20" y="76"/>
                  </a:lnTo>
                  <a:lnTo>
                    <a:pt x="16" y="76"/>
                  </a:lnTo>
                  <a:lnTo>
                    <a:pt x="20" y="76"/>
                  </a:lnTo>
                  <a:lnTo>
                    <a:pt x="20" y="72"/>
                  </a:lnTo>
                  <a:lnTo>
                    <a:pt x="16" y="68"/>
                  </a:lnTo>
                  <a:lnTo>
                    <a:pt x="12" y="64"/>
                  </a:lnTo>
                  <a:lnTo>
                    <a:pt x="8" y="64"/>
                  </a:lnTo>
                  <a:lnTo>
                    <a:pt x="8" y="68"/>
                  </a:lnTo>
                  <a:lnTo>
                    <a:pt x="4" y="64"/>
                  </a:lnTo>
                  <a:lnTo>
                    <a:pt x="4" y="60"/>
                  </a:lnTo>
                  <a:lnTo>
                    <a:pt x="0" y="60"/>
                  </a:lnTo>
                  <a:lnTo>
                    <a:pt x="0" y="56"/>
                  </a:lnTo>
                  <a:lnTo>
                    <a:pt x="4" y="56"/>
                  </a:lnTo>
                  <a:lnTo>
                    <a:pt x="4" y="52"/>
                  </a:lnTo>
                  <a:lnTo>
                    <a:pt x="4" y="48"/>
                  </a:lnTo>
                  <a:lnTo>
                    <a:pt x="8" y="48"/>
                  </a:lnTo>
                  <a:lnTo>
                    <a:pt x="8" y="44"/>
                  </a:lnTo>
                  <a:lnTo>
                    <a:pt x="12" y="44"/>
                  </a:lnTo>
                  <a:lnTo>
                    <a:pt x="12" y="48"/>
                  </a:lnTo>
                  <a:lnTo>
                    <a:pt x="16" y="48"/>
                  </a:lnTo>
                  <a:lnTo>
                    <a:pt x="20" y="48"/>
                  </a:lnTo>
                  <a:lnTo>
                    <a:pt x="20" y="44"/>
                  </a:lnTo>
                  <a:lnTo>
                    <a:pt x="20" y="40"/>
                  </a:lnTo>
                  <a:lnTo>
                    <a:pt x="24" y="40"/>
                  </a:lnTo>
                  <a:lnTo>
                    <a:pt x="28" y="36"/>
                  </a:lnTo>
                  <a:lnTo>
                    <a:pt x="32" y="36"/>
                  </a:lnTo>
                  <a:lnTo>
                    <a:pt x="36" y="32"/>
                  </a:lnTo>
                  <a:lnTo>
                    <a:pt x="40" y="32"/>
                  </a:lnTo>
                  <a:lnTo>
                    <a:pt x="44" y="32"/>
                  </a:lnTo>
                  <a:lnTo>
                    <a:pt x="48" y="32"/>
                  </a:lnTo>
                  <a:lnTo>
                    <a:pt x="52" y="32"/>
                  </a:lnTo>
                  <a:lnTo>
                    <a:pt x="56" y="36"/>
                  </a:lnTo>
                  <a:lnTo>
                    <a:pt x="56" y="32"/>
                  </a:lnTo>
                  <a:lnTo>
                    <a:pt x="60" y="36"/>
                  </a:lnTo>
                  <a:lnTo>
                    <a:pt x="64" y="36"/>
                  </a:lnTo>
                  <a:lnTo>
                    <a:pt x="68" y="36"/>
                  </a:lnTo>
                  <a:lnTo>
                    <a:pt x="68" y="40"/>
                  </a:lnTo>
                  <a:lnTo>
                    <a:pt x="72" y="40"/>
                  </a:lnTo>
                  <a:lnTo>
                    <a:pt x="68" y="40"/>
                  </a:lnTo>
                  <a:lnTo>
                    <a:pt x="68" y="36"/>
                  </a:lnTo>
                  <a:lnTo>
                    <a:pt x="72" y="40"/>
                  </a:lnTo>
                  <a:lnTo>
                    <a:pt x="76" y="40"/>
                  </a:lnTo>
                  <a:lnTo>
                    <a:pt x="80" y="40"/>
                  </a:lnTo>
                  <a:lnTo>
                    <a:pt x="84" y="40"/>
                  </a:lnTo>
                  <a:lnTo>
                    <a:pt x="88" y="36"/>
                  </a:lnTo>
                  <a:lnTo>
                    <a:pt x="92" y="36"/>
                  </a:lnTo>
                  <a:lnTo>
                    <a:pt x="96" y="40"/>
                  </a:lnTo>
                  <a:lnTo>
                    <a:pt x="96" y="36"/>
                  </a:lnTo>
                  <a:lnTo>
                    <a:pt x="100" y="36"/>
                  </a:lnTo>
                  <a:lnTo>
                    <a:pt x="104" y="36"/>
                  </a:lnTo>
                  <a:lnTo>
                    <a:pt x="104" y="40"/>
                  </a:lnTo>
                  <a:lnTo>
                    <a:pt x="108" y="40"/>
                  </a:lnTo>
                  <a:lnTo>
                    <a:pt x="112" y="40"/>
                  </a:lnTo>
                  <a:lnTo>
                    <a:pt x="116" y="40"/>
                  </a:lnTo>
                  <a:lnTo>
                    <a:pt x="120" y="40"/>
                  </a:lnTo>
                  <a:lnTo>
                    <a:pt x="124" y="40"/>
                  </a:lnTo>
                  <a:lnTo>
                    <a:pt x="128" y="40"/>
                  </a:lnTo>
                  <a:lnTo>
                    <a:pt x="128" y="36"/>
                  </a:lnTo>
                  <a:lnTo>
                    <a:pt x="124" y="32"/>
                  </a:lnTo>
                  <a:lnTo>
                    <a:pt x="120" y="32"/>
                  </a:lnTo>
                  <a:lnTo>
                    <a:pt x="116" y="32"/>
                  </a:lnTo>
                  <a:lnTo>
                    <a:pt x="116" y="28"/>
                  </a:lnTo>
                  <a:lnTo>
                    <a:pt x="120" y="28"/>
                  </a:lnTo>
                  <a:lnTo>
                    <a:pt x="124" y="28"/>
                  </a:lnTo>
                  <a:lnTo>
                    <a:pt x="124" y="24"/>
                  </a:lnTo>
                  <a:lnTo>
                    <a:pt x="124" y="20"/>
                  </a:lnTo>
                  <a:lnTo>
                    <a:pt x="128" y="20"/>
                  </a:lnTo>
                  <a:lnTo>
                    <a:pt x="132" y="20"/>
                  </a:lnTo>
                  <a:lnTo>
                    <a:pt x="136" y="20"/>
                  </a:lnTo>
                  <a:lnTo>
                    <a:pt x="132" y="20"/>
                  </a:lnTo>
                  <a:lnTo>
                    <a:pt x="128" y="20"/>
                  </a:lnTo>
                  <a:lnTo>
                    <a:pt x="128" y="16"/>
                  </a:lnTo>
                  <a:lnTo>
                    <a:pt x="128" y="12"/>
                  </a:lnTo>
                  <a:lnTo>
                    <a:pt x="132" y="12"/>
                  </a:lnTo>
                  <a:lnTo>
                    <a:pt x="136" y="12"/>
                  </a:lnTo>
                  <a:lnTo>
                    <a:pt x="140" y="12"/>
                  </a:lnTo>
                  <a:lnTo>
                    <a:pt x="144" y="12"/>
                  </a:lnTo>
                  <a:lnTo>
                    <a:pt x="148" y="12"/>
                  </a:lnTo>
                  <a:lnTo>
                    <a:pt x="152" y="8"/>
                  </a:lnTo>
                  <a:lnTo>
                    <a:pt x="156" y="8"/>
                  </a:lnTo>
                  <a:lnTo>
                    <a:pt x="160" y="8"/>
                  </a:lnTo>
                  <a:lnTo>
                    <a:pt x="164" y="8"/>
                  </a:lnTo>
                  <a:lnTo>
                    <a:pt x="168" y="8"/>
                  </a:lnTo>
                  <a:lnTo>
                    <a:pt x="176" y="4"/>
                  </a:lnTo>
                  <a:lnTo>
                    <a:pt x="184" y="4"/>
                  </a:lnTo>
                  <a:lnTo>
                    <a:pt x="188" y="4"/>
                  </a:lnTo>
                  <a:lnTo>
                    <a:pt x="188" y="0"/>
                  </a:lnTo>
                  <a:lnTo>
                    <a:pt x="192" y="0"/>
                  </a:lnTo>
                  <a:lnTo>
                    <a:pt x="196" y="0"/>
                  </a:lnTo>
                  <a:lnTo>
                    <a:pt x="200" y="0"/>
                  </a:lnTo>
                  <a:lnTo>
                    <a:pt x="204" y="0"/>
                  </a:lnTo>
                  <a:lnTo>
                    <a:pt x="208" y="0"/>
                  </a:lnTo>
                  <a:lnTo>
                    <a:pt x="212" y="4"/>
                  </a:lnTo>
                  <a:lnTo>
                    <a:pt x="212" y="8"/>
                  </a:lnTo>
                  <a:lnTo>
                    <a:pt x="212" y="12"/>
                  </a:lnTo>
                  <a:lnTo>
                    <a:pt x="216" y="12"/>
                  </a:lnTo>
                  <a:lnTo>
                    <a:pt x="220" y="12"/>
                  </a:lnTo>
                  <a:lnTo>
                    <a:pt x="220" y="8"/>
                  </a:lnTo>
                  <a:lnTo>
                    <a:pt x="224" y="12"/>
                  </a:lnTo>
                  <a:lnTo>
                    <a:pt x="228" y="12"/>
                  </a:lnTo>
                  <a:lnTo>
                    <a:pt x="232" y="12"/>
                  </a:lnTo>
                  <a:lnTo>
                    <a:pt x="236" y="12"/>
                  </a:lnTo>
                  <a:lnTo>
                    <a:pt x="232" y="12"/>
                  </a:lnTo>
                  <a:lnTo>
                    <a:pt x="232" y="16"/>
                  </a:lnTo>
                  <a:lnTo>
                    <a:pt x="236" y="16"/>
                  </a:lnTo>
                  <a:lnTo>
                    <a:pt x="240" y="16"/>
                  </a:lnTo>
                  <a:lnTo>
                    <a:pt x="244" y="12"/>
                  </a:lnTo>
                  <a:lnTo>
                    <a:pt x="248" y="12"/>
                  </a:lnTo>
                  <a:lnTo>
                    <a:pt x="252" y="12"/>
                  </a:lnTo>
                  <a:lnTo>
                    <a:pt x="256" y="8"/>
                  </a:lnTo>
                  <a:lnTo>
                    <a:pt x="260" y="8"/>
                  </a:lnTo>
                  <a:lnTo>
                    <a:pt x="260" y="12"/>
                  </a:lnTo>
                  <a:lnTo>
                    <a:pt x="264" y="16"/>
                  </a:lnTo>
                  <a:lnTo>
                    <a:pt x="272" y="20"/>
                  </a:lnTo>
                  <a:lnTo>
                    <a:pt x="276" y="24"/>
                  </a:lnTo>
                  <a:lnTo>
                    <a:pt x="280" y="32"/>
                  </a:lnTo>
                  <a:lnTo>
                    <a:pt x="284" y="36"/>
                  </a:lnTo>
                  <a:lnTo>
                    <a:pt x="288" y="40"/>
                  </a:lnTo>
                  <a:lnTo>
                    <a:pt x="292" y="40"/>
                  </a:lnTo>
                  <a:lnTo>
                    <a:pt x="292" y="36"/>
                  </a:lnTo>
                  <a:lnTo>
                    <a:pt x="296" y="36"/>
                  </a:lnTo>
                  <a:lnTo>
                    <a:pt x="300" y="36"/>
                  </a:lnTo>
                  <a:lnTo>
                    <a:pt x="300" y="40"/>
                  </a:lnTo>
                  <a:lnTo>
                    <a:pt x="304" y="40"/>
                  </a:lnTo>
                  <a:lnTo>
                    <a:pt x="308" y="40"/>
                  </a:lnTo>
                  <a:lnTo>
                    <a:pt x="312" y="40"/>
                  </a:lnTo>
                  <a:lnTo>
                    <a:pt x="316" y="40"/>
                  </a:lnTo>
                  <a:lnTo>
                    <a:pt x="320" y="40"/>
                  </a:lnTo>
                  <a:lnTo>
                    <a:pt x="324" y="44"/>
                  </a:lnTo>
                  <a:lnTo>
                    <a:pt x="328" y="44"/>
                  </a:lnTo>
                  <a:lnTo>
                    <a:pt x="332" y="48"/>
                  </a:lnTo>
                  <a:lnTo>
                    <a:pt x="336" y="52"/>
                  </a:lnTo>
                  <a:lnTo>
                    <a:pt x="340" y="52"/>
                  </a:lnTo>
                  <a:lnTo>
                    <a:pt x="344" y="52"/>
                  </a:lnTo>
                  <a:lnTo>
                    <a:pt x="344" y="48"/>
                  </a:lnTo>
                  <a:lnTo>
                    <a:pt x="348" y="48"/>
                  </a:lnTo>
                  <a:lnTo>
                    <a:pt x="348" y="52"/>
                  </a:lnTo>
                  <a:lnTo>
                    <a:pt x="352" y="52"/>
                  </a:lnTo>
                  <a:lnTo>
                    <a:pt x="348" y="52"/>
                  </a:lnTo>
                  <a:lnTo>
                    <a:pt x="348" y="56"/>
                  </a:lnTo>
                  <a:lnTo>
                    <a:pt x="344" y="60"/>
                  </a:lnTo>
                  <a:lnTo>
                    <a:pt x="340" y="60"/>
                  </a:lnTo>
                  <a:lnTo>
                    <a:pt x="336" y="60"/>
                  </a:lnTo>
                  <a:lnTo>
                    <a:pt x="336" y="64"/>
                  </a:lnTo>
                  <a:lnTo>
                    <a:pt x="336" y="68"/>
                  </a:lnTo>
                  <a:lnTo>
                    <a:pt x="336" y="72"/>
                  </a:lnTo>
                  <a:lnTo>
                    <a:pt x="332" y="72"/>
                  </a:lnTo>
                  <a:lnTo>
                    <a:pt x="324" y="72"/>
                  </a:lnTo>
                  <a:lnTo>
                    <a:pt x="320" y="72"/>
                  </a:lnTo>
                  <a:lnTo>
                    <a:pt x="316" y="72"/>
                  </a:lnTo>
                  <a:lnTo>
                    <a:pt x="312" y="76"/>
                  </a:lnTo>
                  <a:lnTo>
                    <a:pt x="312" y="80"/>
                  </a:lnTo>
                  <a:lnTo>
                    <a:pt x="308" y="80"/>
                  </a:lnTo>
                  <a:lnTo>
                    <a:pt x="308" y="84"/>
                  </a:lnTo>
                  <a:lnTo>
                    <a:pt x="312" y="84"/>
                  </a:lnTo>
                  <a:lnTo>
                    <a:pt x="312" y="88"/>
                  </a:lnTo>
                  <a:lnTo>
                    <a:pt x="308" y="88"/>
                  </a:lnTo>
                  <a:lnTo>
                    <a:pt x="304" y="88"/>
                  </a:lnTo>
                  <a:lnTo>
                    <a:pt x="300" y="88"/>
                  </a:lnTo>
                  <a:lnTo>
                    <a:pt x="296" y="88"/>
                  </a:lnTo>
                  <a:lnTo>
                    <a:pt x="288" y="88"/>
                  </a:lnTo>
                  <a:lnTo>
                    <a:pt x="288" y="92"/>
                  </a:lnTo>
                  <a:lnTo>
                    <a:pt x="292" y="92"/>
                  </a:lnTo>
                  <a:lnTo>
                    <a:pt x="292" y="96"/>
                  </a:lnTo>
                  <a:lnTo>
                    <a:pt x="292" y="100"/>
                  </a:lnTo>
                  <a:lnTo>
                    <a:pt x="296" y="104"/>
                  </a:lnTo>
                  <a:lnTo>
                    <a:pt x="292" y="104"/>
                  </a:lnTo>
                  <a:lnTo>
                    <a:pt x="292" y="108"/>
                  </a:lnTo>
                  <a:lnTo>
                    <a:pt x="288" y="108"/>
                  </a:lnTo>
                  <a:lnTo>
                    <a:pt x="288" y="112"/>
                  </a:lnTo>
                  <a:close/>
                </a:path>
              </a:pathLst>
            </a:custGeom>
            <a:solidFill>
              <a:srgbClr val="CCFFFF"/>
            </a:solidFill>
            <a:ln w="6350">
              <a:solidFill>
                <a:srgbClr val="CCFFFF"/>
              </a:solidFill>
              <a:prstDash val="solid"/>
              <a:round/>
              <a:headEnd/>
              <a:tailEnd/>
            </a:ln>
          </p:spPr>
          <p:txBody>
            <a:bodyPr/>
            <a:lstStyle/>
            <a:p>
              <a:endParaRPr lang="it-IT"/>
            </a:p>
          </p:txBody>
        </p:sp>
      </p:grpSp>
      <p:sp>
        <p:nvSpPr>
          <p:cNvPr id="23554" name="Text Box 206">
            <a:extLst>
              <a:ext uri="{FF2B5EF4-FFF2-40B4-BE49-F238E27FC236}">
                <a16:creationId xmlns:a16="http://schemas.microsoft.com/office/drawing/2014/main" id="{FC00A157-5368-0F3D-77DA-1BDC98A6EA9B}"/>
              </a:ext>
            </a:extLst>
          </p:cNvPr>
          <p:cNvSpPr txBox="1">
            <a:spLocks noChangeArrowheads="1"/>
          </p:cNvSpPr>
          <p:nvPr/>
        </p:nvSpPr>
        <p:spPr bwMode="auto">
          <a:xfrm>
            <a:off x="477838" y="679450"/>
            <a:ext cx="810895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305" tIns="41153" rIns="82305" bIns="41153">
            <a:spAutoFit/>
          </a:bodyPr>
          <a:lstStyle>
            <a:lvl1pPr defTabSz="8223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82232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82232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8223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8223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8223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8223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8223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8223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spcAft>
                <a:spcPct val="15000"/>
              </a:spcAft>
              <a:buFontTx/>
              <a:buNone/>
            </a:pPr>
            <a:r>
              <a:rPr lang="en-GB" altLang="it-IT" sz="2400" b="1">
                <a:latin typeface="Arial" panose="020B0604020202020204" pitchFamily="34" charset="0"/>
                <a:cs typeface="Arial" panose="020B0604020202020204" pitchFamily="34" charset="0"/>
              </a:rPr>
              <a:t>ORGANIZZAZIONE MONDIALE DELLA SANITÀ</a:t>
            </a:r>
          </a:p>
          <a:p>
            <a:pPr algn="ctr">
              <a:lnSpc>
                <a:spcPct val="100000"/>
              </a:lnSpc>
              <a:spcBef>
                <a:spcPct val="0"/>
              </a:spcBef>
              <a:spcAft>
                <a:spcPct val="15000"/>
              </a:spcAft>
              <a:buFontTx/>
              <a:buNone/>
            </a:pPr>
            <a:endParaRPr lang="en-GB" altLang="it-IT" sz="2400" b="1">
              <a:latin typeface="Arial" panose="020B0604020202020204" pitchFamily="34" charset="0"/>
              <a:cs typeface="Arial" panose="020B0604020202020204" pitchFamily="34" charset="0"/>
            </a:endParaRPr>
          </a:p>
        </p:txBody>
      </p:sp>
      <p:cxnSp>
        <p:nvCxnSpPr>
          <p:cNvPr id="7" name="Connettore 1 6">
            <a:extLst>
              <a:ext uri="{FF2B5EF4-FFF2-40B4-BE49-F238E27FC236}">
                <a16:creationId xmlns:a16="http://schemas.microsoft.com/office/drawing/2014/main" id="{609B23AD-7E32-635C-941F-BD8349537A80}"/>
              </a:ext>
            </a:extLst>
          </p:cNvPr>
          <p:cNvCxnSpPr/>
          <p:nvPr/>
        </p:nvCxnSpPr>
        <p:spPr>
          <a:xfrm flipV="1">
            <a:off x="468313" y="1182688"/>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556" name="CasellaDiTesto 208">
            <a:extLst>
              <a:ext uri="{FF2B5EF4-FFF2-40B4-BE49-F238E27FC236}">
                <a16:creationId xmlns:a16="http://schemas.microsoft.com/office/drawing/2014/main" id="{617AAC0C-8C8B-0CC8-082A-92362F7D7C82}"/>
              </a:ext>
            </a:extLst>
          </p:cNvPr>
          <p:cNvSpPr txBox="1">
            <a:spLocks noChangeArrowheads="1"/>
          </p:cNvSpPr>
          <p:nvPr/>
        </p:nvSpPr>
        <p:spPr bwMode="auto">
          <a:xfrm>
            <a:off x="755650" y="1844675"/>
            <a:ext cx="7831138"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 typeface="Wingdings" pitchFamily="2" charset="2"/>
              <a:buChar char="v"/>
            </a:pPr>
            <a:r>
              <a:rPr lang="it-IT" altLang="en-US" sz="2000">
                <a:latin typeface="Arial" panose="020B0604020202020204" pitchFamily="34" charset="0"/>
              </a:rPr>
              <a:t>Più di 1 milione di infezioni a trasmissione sessuale (IST) vengono acquisite ogni giorno in tutto il mondo, la maggior parte delle quali sono asintomatiche. </a:t>
            </a:r>
          </a:p>
          <a:p>
            <a:pPr algn="just">
              <a:lnSpc>
                <a:spcPct val="100000"/>
              </a:lnSpc>
              <a:spcBef>
                <a:spcPct val="0"/>
              </a:spcBef>
              <a:buFont typeface="Wingdings" pitchFamily="2" charset="2"/>
              <a:buChar char="v"/>
            </a:pPr>
            <a:endParaRPr lang="it-IT" altLang="en-US" sz="2000">
              <a:latin typeface="Arial" panose="020B0604020202020204" pitchFamily="34" charset="0"/>
            </a:endParaRPr>
          </a:p>
          <a:p>
            <a:pPr algn="just">
              <a:lnSpc>
                <a:spcPct val="100000"/>
              </a:lnSpc>
              <a:spcBef>
                <a:spcPct val="0"/>
              </a:spcBef>
              <a:buFont typeface="Wingdings" pitchFamily="2" charset="2"/>
              <a:buChar char="v"/>
            </a:pPr>
            <a:r>
              <a:rPr lang="it-IT" altLang="en-US" sz="2000" b="1">
                <a:latin typeface="Arial" panose="020B0604020202020204" pitchFamily="34" charset="0"/>
              </a:rPr>
              <a:t>Le malattie sessualmente trasmissibili hanno un impatto diretto sulla salute sessuale e riproduttiva attraverso la stigmatizzazione, l'infertilità, i tumori e le complicazioni della gravidanza e possono aumentare il rischio di HIV. </a:t>
            </a:r>
          </a:p>
          <a:p>
            <a:pPr algn="just">
              <a:lnSpc>
                <a:spcPct val="100000"/>
              </a:lnSpc>
              <a:spcBef>
                <a:spcPct val="0"/>
              </a:spcBef>
              <a:buFont typeface="Wingdings" pitchFamily="2" charset="2"/>
              <a:buChar char="v"/>
            </a:pPr>
            <a:endParaRPr lang="it-IT" altLang="en-US" sz="2000">
              <a:latin typeface="Arial" panose="020B0604020202020204" pitchFamily="34" charset="0"/>
            </a:endParaRPr>
          </a:p>
          <a:p>
            <a:pPr algn="just">
              <a:lnSpc>
                <a:spcPct val="100000"/>
              </a:lnSpc>
              <a:spcBef>
                <a:spcPct val="0"/>
              </a:spcBef>
              <a:buFont typeface="Wingdings" pitchFamily="2" charset="2"/>
              <a:buChar char="v"/>
            </a:pPr>
            <a:r>
              <a:rPr lang="it-IT" altLang="en-US" sz="2000">
                <a:latin typeface="Arial" panose="020B0604020202020204" pitchFamily="34" charset="0"/>
              </a:rPr>
              <a:t>La resistenza ai farmaci, in particolare per la gonorrea, è una delle principali minacce alla riduzione del carico di malattie sessualmente trasmissibili in tutto il mondo.</a:t>
            </a:r>
          </a:p>
        </p:txBody>
      </p:sp>
      <p:sp>
        <p:nvSpPr>
          <p:cNvPr id="199" name="Rectangle 198">
            <a:extLst>
              <a:ext uri="{FF2B5EF4-FFF2-40B4-BE49-F238E27FC236}">
                <a16:creationId xmlns:a16="http://schemas.microsoft.com/office/drawing/2014/main" id="{472F5858-B730-049F-CFFA-99A2F55883AB}"/>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0169C64C-BDCF-1BEB-A8EF-B2DF93041324}"/>
              </a:ext>
            </a:extLst>
          </p:cNvPr>
          <p:cNvSpPr>
            <a:spLocks noGrp="1"/>
          </p:cNvSpPr>
          <p:nvPr>
            <p:ph type="title"/>
          </p:nvPr>
        </p:nvSpPr>
        <p:spPr>
          <a:xfrm>
            <a:off x="457200" y="-26988"/>
            <a:ext cx="8229600" cy="1143001"/>
          </a:xfrm>
        </p:spPr>
        <p:txBody>
          <a:bodyPr/>
          <a:lstStyle/>
          <a:p>
            <a:pPr algn="ctr" eaLnBrk="1" hangingPunct="1"/>
            <a:r>
              <a:rPr lang="it-IT" altLang="it-IT" b="1">
                <a:latin typeface="Arial" panose="020B0604020202020204" pitchFamily="34" charset="0"/>
                <a:cs typeface="Arial" panose="020B0604020202020204" pitchFamily="34" charset="0"/>
              </a:rPr>
              <a:t>Sifilide congenita neonatale</a:t>
            </a:r>
          </a:p>
        </p:txBody>
      </p:sp>
      <p:sp>
        <p:nvSpPr>
          <p:cNvPr id="289795" name="Rectangle 3">
            <a:extLst>
              <a:ext uri="{FF2B5EF4-FFF2-40B4-BE49-F238E27FC236}">
                <a16:creationId xmlns:a16="http://schemas.microsoft.com/office/drawing/2014/main" id="{55576500-9308-EFD8-8AB5-54151E53F3EB}"/>
              </a:ext>
            </a:extLst>
          </p:cNvPr>
          <p:cNvSpPr>
            <a:spLocks noGrp="1"/>
          </p:cNvSpPr>
          <p:nvPr>
            <p:ph idx="1"/>
          </p:nvPr>
        </p:nvSpPr>
        <p:spPr/>
        <p:txBody>
          <a:bodyPr/>
          <a:lstStyle/>
          <a:p>
            <a:pPr eaLnBrk="1" hangingPunct="1">
              <a:buFont typeface="Arial" panose="020B0604020202020204" pitchFamily="34" charset="0"/>
              <a:buNone/>
            </a:pPr>
            <a:endParaRPr lang="it-IT" altLang="it-IT">
              <a:solidFill>
                <a:srgbClr val="00CCFF"/>
              </a:solidFill>
            </a:endParaRPr>
          </a:p>
          <a:p>
            <a:pPr eaLnBrk="1" hangingPunct="1">
              <a:buClr>
                <a:srgbClr val="CC0000"/>
              </a:buClr>
            </a:pPr>
            <a:r>
              <a:rPr lang="it-IT" altLang="it-IT" sz="3600">
                <a:solidFill>
                  <a:srgbClr val="000000"/>
                </a:solidFill>
                <a:latin typeface="Arial" panose="020B0604020202020204" pitchFamily="34" charset="0"/>
                <a:cs typeface="Arial" panose="020B0604020202020204" pitchFamily="34" charset="0"/>
              </a:rPr>
              <a:t>Ad espressione precoce:</a:t>
            </a:r>
            <a:r>
              <a:rPr lang="it-IT" altLang="it-IT">
                <a:solidFill>
                  <a:srgbClr val="33CCFF"/>
                </a:solidFill>
                <a:latin typeface="Arial" panose="020B0604020202020204" pitchFamily="34" charset="0"/>
                <a:cs typeface="Arial" panose="020B0604020202020204" pitchFamily="34" charset="0"/>
              </a:rPr>
              <a:t> </a:t>
            </a:r>
          </a:p>
          <a:p>
            <a:pPr eaLnBrk="1" hangingPunct="1">
              <a:buFont typeface="Arial" panose="020B0604020202020204" pitchFamily="34" charset="0"/>
              <a:buNone/>
            </a:pPr>
            <a:r>
              <a:rPr lang="it-IT" altLang="it-IT">
                <a:solidFill>
                  <a:srgbClr val="00CCFF"/>
                </a:solidFill>
                <a:latin typeface="Arial" panose="020B0604020202020204" pitchFamily="34" charset="0"/>
                <a:cs typeface="Arial" panose="020B0604020202020204" pitchFamily="34" charset="0"/>
              </a:rPr>
              <a:t>	</a:t>
            </a:r>
            <a:r>
              <a:rPr lang="it-IT" altLang="it-IT">
                <a:latin typeface="Arial" panose="020B0604020202020204" pitchFamily="34" charset="0"/>
                <a:cs typeface="Arial" panose="020B0604020202020204" pitchFamily="34" charset="0"/>
              </a:rPr>
              <a:t>alla nascita o con manifestazioni cliniche entro i primi mesi di vita</a:t>
            </a:r>
          </a:p>
          <a:p>
            <a:pPr eaLnBrk="1" hangingPunct="1">
              <a:buFont typeface="Arial" panose="020B0604020202020204" pitchFamily="34" charset="0"/>
              <a:buNone/>
            </a:pPr>
            <a:endParaRPr lang="it-IT" altLang="it-IT">
              <a:solidFill>
                <a:srgbClr val="FFCC00"/>
              </a:solidFill>
              <a:latin typeface="Arial" panose="020B0604020202020204" pitchFamily="34" charset="0"/>
              <a:cs typeface="Arial" panose="020B0604020202020204" pitchFamily="34" charset="0"/>
            </a:endParaRPr>
          </a:p>
          <a:p>
            <a:pPr eaLnBrk="1" hangingPunct="1">
              <a:buFont typeface="Arial" panose="020B0604020202020204" pitchFamily="34" charset="0"/>
              <a:buNone/>
            </a:pPr>
            <a:r>
              <a:rPr lang="it-IT" altLang="it-IT">
                <a:solidFill>
                  <a:srgbClr val="00CCFF"/>
                </a:solidFill>
                <a:latin typeface="Arial" panose="020B0604020202020204" pitchFamily="34" charset="0"/>
                <a:cs typeface="Arial" panose="020B0604020202020204" pitchFamily="34" charset="0"/>
              </a:rPr>
              <a:t>   </a:t>
            </a:r>
          </a:p>
          <a:p>
            <a:pPr eaLnBrk="1" hangingPunct="1">
              <a:buClr>
                <a:srgbClr val="CC0000"/>
              </a:buClr>
            </a:pPr>
            <a:r>
              <a:rPr lang="it-IT" altLang="it-IT" sz="3600">
                <a:solidFill>
                  <a:srgbClr val="000000"/>
                </a:solidFill>
                <a:latin typeface="Arial" panose="020B0604020202020204" pitchFamily="34" charset="0"/>
                <a:cs typeface="Arial" panose="020B0604020202020204" pitchFamily="34" charset="0"/>
              </a:rPr>
              <a:t>Ad espressione tardiva</a:t>
            </a:r>
          </a:p>
        </p:txBody>
      </p:sp>
      <p:cxnSp>
        <p:nvCxnSpPr>
          <p:cNvPr id="7" name="Connettore 1 6">
            <a:extLst>
              <a:ext uri="{FF2B5EF4-FFF2-40B4-BE49-F238E27FC236}">
                <a16:creationId xmlns:a16="http://schemas.microsoft.com/office/drawing/2014/main" id="{9CD700FA-0C82-C10E-20C6-E6B5250980C0}"/>
              </a:ext>
            </a:extLst>
          </p:cNvPr>
          <p:cNvCxnSpPr/>
          <p:nvPr/>
        </p:nvCxnSpPr>
        <p:spPr>
          <a:xfrm flipV="1">
            <a:off x="395288" y="10525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E43BCED0-74CC-0457-CE98-55BB12EAA26E}"/>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289795">
                                            <p:txEl>
                                              <p:pRg st="1" end="1"/>
                                            </p:txEl>
                                          </p:spTgt>
                                        </p:tgtEl>
                                        <p:attrNameLst>
                                          <p:attrName>style.visibility</p:attrName>
                                        </p:attrNameLst>
                                      </p:cBhvr>
                                      <p:to>
                                        <p:strVal val="visible"/>
                                      </p:to>
                                    </p:set>
                                    <p:anim calcmode="lin" valueType="num">
                                      <p:cBhvr additive="base">
                                        <p:cTn id="7" dur="500" fill="hold"/>
                                        <p:tgtEl>
                                          <p:spTgt spid="28979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9795">
                                            <p:txEl>
                                              <p:pRg st="1" end="1"/>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289795">
                                            <p:txEl>
                                              <p:pRg st="2" end="2"/>
                                            </p:txEl>
                                          </p:spTgt>
                                        </p:tgtEl>
                                        <p:attrNameLst>
                                          <p:attrName>style.visibility</p:attrName>
                                        </p:attrNameLst>
                                      </p:cBhvr>
                                      <p:to>
                                        <p:strVal val="visible"/>
                                      </p:to>
                                    </p:set>
                                    <p:anim calcmode="lin" valueType="num">
                                      <p:cBhvr additive="base">
                                        <p:cTn id="12" dur="500" fill="hold"/>
                                        <p:tgtEl>
                                          <p:spTgt spid="289795">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89795">
                                            <p:txEl>
                                              <p:pRg st="2" end="2"/>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289795">
                                            <p:txEl>
                                              <p:pRg st="5" end="5"/>
                                            </p:txEl>
                                          </p:spTgt>
                                        </p:tgtEl>
                                        <p:attrNameLst>
                                          <p:attrName>style.visibility</p:attrName>
                                        </p:attrNameLst>
                                      </p:cBhvr>
                                      <p:to>
                                        <p:strVal val="visible"/>
                                      </p:to>
                                    </p:set>
                                    <p:anim calcmode="lin" valueType="num">
                                      <p:cBhvr additive="base">
                                        <p:cTn id="17" dur="500" fill="hold"/>
                                        <p:tgtEl>
                                          <p:spTgt spid="289795">
                                            <p:txEl>
                                              <p:pRg st="5" end="5"/>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8979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7BEBC7AC-CE6D-CEC9-1916-78A94D1C2D23}"/>
              </a:ext>
            </a:extLst>
          </p:cNvPr>
          <p:cNvSpPr>
            <a:spLocks noGrp="1"/>
          </p:cNvSpPr>
          <p:nvPr>
            <p:ph type="title"/>
          </p:nvPr>
        </p:nvSpPr>
        <p:spPr>
          <a:xfrm>
            <a:off x="684213" y="0"/>
            <a:ext cx="7772400" cy="1039813"/>
          </a:xfrm>
        </p:spPr>
        <p:txBody>
          <a:bodyPr/>
          <a:lstStyle/>
          <a:p>
            <a:pPr algn="ctr" eaLnBrk="1" hangingPunct="1"/>
            <a:r>
              <a:rPr lang="it-IT" altLang="it-IT" b="1">
                <a:latin typeface="Arial" panose="020B0604020202020204" pitchFamily="34" charset="0"/>
                <a:cs typeface="Arial" panose="020B0604020202020204" pitchFamily="34" charset="0"/>
              </a:rPr>
              <a:t>Sifilide congenita precoce</a:t>
            </a:r>
          </a:p>
        </p:txBody>
      </p:sp>
      <p:sp>
        <p:nvSpPr>
          <p:cNvPr id="290819" name="Rectangle 3">
            <a:extLst>
              <a:ext uri="{FF2B5EF4-FFF2-40B4-BE49-F238E27FC236}">
                <a16:creationId xmlns:a16="http://schemas.microsoft.com/office/drawing/2014/main" id="{7A1B62AD-1C07-7025-2FFA-8CC15F3D42B9}"/>
              </a:ext>
            </a:extLst>
          </p:cNvPr>
          <p:cNvSpPr>
            <a:spLocks noGrp="1"/>
          </p:cNvSpPr>
          <p:nvPr>
            <p:ph idx="1"/>
          </p:nvPr>
        </p:nvSpPr>
        <p:spPr>
          <a:xfrm>
            <a:off x="342900" y="1219200"/>
            <a:ext cx="8458200" cy="5410200"/>
          </a:xfrm>
        </p:spPr>
        <p:txBody>
          <a:bodyPr/>
          <a:lstStyle/>
          <a:p>
            <a:pPr eaLnBrk="1" hangingPunct="1">
              <a:buFont typeface="Arial" panose="020B0604020202020204" pitchFamily="34" charset="0"/>
              <a:buNone/>
            </a:pPr>
            <a:r>
              <a:rPr lang="it-IT" altLang="it-IT" sz="2400">
                <a:solidFill>
                  <a:srgbClr val="000000"/>
                </a:solidFill>
                <a:latin typeface="Arial" panose="020B0604020202020204" pitchFamily="34" charset="0"/>
                <a:cs typeface="Arial" panose="020B0604020202020204" pitchFamily="34" charset="0"/>
              </a:rPr>
              <a:t>Si può manifestare come:</a:t>
            </a:r>
          </a:p>
          <a:p>
            <a:pPr eaLnBrk="1" hangingPunct="1">
              <a:buFont typeface="Arial" panose="020B0604020202020204" pitchFamily="34" charset="0"/>
              <a:buNone/>
            </a:pPr>
            <a:endParaRPr lang="it-IT" altLang="it-IT" sz="2400">
              <a:solidFill>
                <a:srgbClr val="00CCFF"/>
              </a:solidFill>
              <a:latin typeface="Arial" panose="020B0604020202020204" pitchFamily="34" charset="0"/>
              <a:cs typeface="Arial" panose="020B0604020202020204" pitchFamily="34" charset="0"/>
            </a:endParaRPr>
          </a:p>
          <a:p>
            <a:pPr eaLnBrk="1" hangingPunct="1">
              <a:buClr>
                <a:srgbClr val="CC0000"/>
              </a:buClr>
            </a:pPr>
            <a:r>
              <a:rPr lang="it-IT" altLang="it-IT" sz="2400" b="1">
                <a:solidFill>
                  <a:srgbClr val="CC0000"/>
                </a:solidFill>
                <a:latin typeface="Arial" panose="020B0604020202020204" pitchFamily="34" charset="0"/>
                <a:cs typeface="Arial" panose="020B0604020202020204" pitchFamily="34" charset="0"/>
              </a:rPr>
              <a:t>Sifiloderma pemfigoide:</a:t>
            </a:r>
            <a:r>
              <a:rPr lang="it-IT" altLang="it-IT" sz="2400" b="1">
                <a:solidFill>
                  <a:srgbClr val="00CCFF"/>
                </a:solidFill>
                <a:latin typeface="Arial" panose="020B0604020202020204" pitchFamily="34" charset="0"/>
                <a:cs typeface="Arial" panose="020B0604020202020204" pitchFamily="34" charset="0"/>
              </a:rPr>
              <a:t> </a:t>
            </a:r>
            <a:r>
              <a:rPr lang="it-IT" altLang="it-IT" sz="2400">
                <a:solidFill>
                  <a:srgbClr val="000000"/>
                </a:solidFill>
                <a:latin typeface="Arial" panose="020B0604020202020204" pitchFamily="34" charset="0"/>
                <a:cs typeface="Arial" panose="020B0604020202020204" pitchFamily="34" charset="0"/>
              </a:rPr>
              <a:t>bolle flaccide a contenuto sieroso o siero-ematico ricchissime di treponemi</a:t>
            </a:r>
          </a:p>
          <a:p>
            <a:pPr eaLnBrk="1" hangingPunct="1">
              <a:buClr>
                <a:srgbClr val="CC0000"/>
              </a:buClr>
              <a:buFont typeface="Arial" panose="020B0604020202020204" pitchFamily="34" charset="0"/>
              <a:buNone/>
            </a:pPr>
            <a:endParaRPr lang="it-IT" altLang="it-IT" sz="2400">
              <a:solidFill>
                <a:srgbClr val="00CCFF"/>
              </a:solidFill>
              <a:latin typeface="Arial" panose="020B0604020202020204" pitchFamily="34" charset="0"/>
              <a:cs typeface="Arial" panose="020B0604020202020204" pitchFamily="34" charset="0"/>
            </a:endParaRPr>
          </a:p>
          <a:p>
            <a:pPr eaLnBrk="1" hangingPunct="1">
              <a:buClr>
                <a:srgbClr val="CC0000"/>
              </a:buClr>
            </a:pPr>
            <a:r>
              <a:rPr lang="it-IT" altLang="it-IT" sz="2400" b="1">
                <a:solidFill>
                  <a:srgbClr val="CC0000"/>
                </a:solidFill>
                <a:latin typeface="Arial" panose="020B0604020202020204" pitchFamily="34" charset="0"/>
                <a:cs typeface="Arial" panose="020B0604020202020204" pitchFamily="34" charset="0"/>
              </a:rPr>
              <a:t>Sifilodermi papulosi:</a:t>
            </a:r>
            <a:r>
              <a:rPr lang="it-IT" altLang="it-IT" sz="2400" b="1">
                <a:solidFill>
                  <a:srgbClr val="00CCFF"/>
                </a:solidFill>
                <a:latin typeface="Arial" panose="020B0604020202020204" pitchFamily="34" charset="0"/>
                <a:cs typeface="Arial" panose="020B0604020202020204" pitchFamily="34" charset="0"/>
              </a:rPr>
              <a:t> </a:t>
            </a:r>
            <a:r>
              <a:rPr lang="it-IT" altLang="it-IT" sz="2400">
                <a:solidFill>
                  <a:srgbClr val="000000"/>
                </a:solidFill>
                <a:latin typeface="Arial" panose="020B0604020202020204" pitchFamily="34" charset="0"/>
                <a:cs typeface="Arial" panose="020B0604020202020204" pitchFamily="34" charset="0"/>
              </a:rPr>
              <a:t>spesso localizzati alle grandi pieghe</a:t>
            </a:r>
          </a:p>
          <a:p>
            <a:pPr eaLnBrk="1" hangingPunct="1">
              <a:buClr>
                <a:srgbClr val="CC0000"/>
              </a:buClr>
              <a:buFont typeface="Arial" panose="020B0604020202020204" pitchFamily="34" charset="0"/>
              <a:buNone/>
            </a:pPr>
            <a:endParaRPr lang="it-IT" altLang="it-IT" sz="2400">
              <a:solidFill>
                <a:srgbClr val="00CCFF"/>
              </a:solidFill>
              <a:latin typeface="Arial" panose="020B0604020202020204" pitchFamily="34" charset="0"/>
              <a:cs typeface="Arial" panose="020B0604020202020204" pitchFamily="34" charset="0"/>
            </a:endParaRPr>
          </a:p>
          <a:p>
            <a:pPr eaLnBrk="1" hangingPunct="1">
              <a:buClr>
                <a:srgbClr val="CC0000"/>
              </a:buClr>
            </a:pPr>
            <a:r>
              <a:rPr lang="it-IT" altLang="it-IT" sz="2400" b="1">
                <a:solidFill>
                  <a:srgbClr val="CC0000"/>
                </a:solidFill>
                <a:latin typeface="Arial" panose="020B0604020202020204" pitchFamily="34" charset="0"/>
                <a:cs typeface="Arial" panose="020B0604020202020204" pitchFamily="34" charset="0"/>
              </a:rPr>
              <a:t>Lesioni ossee:</a:t>
            </a:r>
            <a:r>
              <a:rPr lang="it-IT" altLang="it-IT" sz="2400" b="1">
                <a:solidFill>
                  <a:srgbClr val="00CCFF"/>
                </a:solidFill>
                <a:latin typeface="Arial" panose="020B0604020202020204" pitchFamily="34" charset="0"/>
                <a:cs typeface="Arial" panose="020B0604020202020204" pitchFamily="34" charset="0"/>
              </a:rPr>
              <a:t> </a:t>
            </a:r>
            <a:r>
              <a:rPr lang="it-IT" altLang="it-IT" sz="2400">
                <a:solidFill>
                  <a:srgbClr val="000000"/>
                </a:solidFill>
                <a:latin typeface="Arial" panose="020B0604020202020204" pitchFamily="34" charset="0"/>
                <a:cs typeface="Arial" panose="020B0604020202020204" pitchFamily="34" charset="0"/>
              </a:rPr>
              <a:t>osteocondriti in prossimità delle epifisi che portano a fratture patologiche (pseudo-paralisi di Parrot)</a:t>
            </a:r>
          </a:p>
          <a:p>
            <a:pPr eaLnBrk="1" hangingPunct="1">
              <a:buClr>
                <a:srgbClr val="CC0000"/>
              </a:buClr>
              <a:buFont typeface="Arial" panose="020B0604020202020204" pitchFamily="34" charset="0"/>
              <a:buNone/>
            </a:pPr>
            <a:endParaRPr lang="it-IT" altLang="it-IT" sz="2400">
              <a:solidFill>
                <a:srgbClr val="00CCFF"/>
              </a:solidFill>
              <a:latin typeface="Arial" panose="020B0604020202020204" pitchFamily="34" charset="0"/>
              <a:cs typeface="Arial" panose="020B0604020202020204" pitchFamily="34" charset="0"/>
            </a:endParaRPr>
          </a:p>
          <a:p>
            <a:pPr eaLnBrk="1" hangingPunct="1">
              <a:buClr>
                <a:srgbClr val="CC0000"/>
              </a:buClr>
            </a:pPr>
            <a:r>
              <a:rPr lang="it-IT" altLang="it-IT" sz="2400">
                <a:solidFill>
                  <a:srgbClr val="000000"/>
                </a:solidFill>
                <a:latin typeface="Arial" panose="020B0604020202020204" pitchFamily="34" charset="0"/>
                <a:cs typeface="Arial" panose="020B0604020202020204" pitchFamily="34" charset="0"/>
              </a:rPr>
              <a:t>Interessamento del</a:t>
            </a:r>
            <a:r>
              <a:rPr lang="it-IT" altLang="it-IT" sz="2400">
                <a:solidFill>
                  <a:srgbClr val="00CCFF"/>
                </a:solidFill>
                <a:latin typeface="Arial" panose="020B0604020202020204" pitchFamily="34" charset="0"/>
                <a:cs typeface="Arial" panose="020B0604020202020204" pitchFamily="34" charset="0"/>
              </a:rPr>
              <a:t> </a:t>
            </a:r>
            <a:r>
              <a:rPr lang="it-IT" altLang="it-IT" sz="2400" b="1">
                <a:solidFill>
                  <a:srgbClr val="CC0000"/>
                </a:solidFill>
                <a:latin typeface="Arial" panose="020B0604020202020204" pitchFamily="34" charset="0"/>
                <a:cs typeface="Arial" panose="020B0604020202020204" pitchFamily="34" charset="0"/>
              </a:rPr>
              <a:t>SNC ed epatosplenomegalia</a:t>
            </a:r>
          </a:p>
        </p:txBody>
      </p:sp>
      <p:cxnSp>
        <p:nvCxnSpPr>
          <p:cNvPr id="7" name="Connettore 1 6">
            <a:extLst>
              <a:ext uri="{FF2B5EF4-FFF2-40B4-BE49-F238E27FC236}">
                <a16:creationId xmlns:a16="http://schemas.microsoft.com/office/drawing/2014/main" id="{94D61A9C-1767-75FC-7D60-B6260AB1BB96}"/>
              </a:ext>
            </a:extLst>
          </p:cNvPr>
          <p:cNvCxnSpPr/>
          <p:nvPr/>
        </p:nvCxnSpPr>
        <p:spPr>
          <a:xfrm flipV="1">
            <a:off x="611188" y="10525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34BACA7-EB3D-B230-1425-1F3CA9F3F43C}"/>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90819">
                                            <p:txEl>
                                              <p:pRg st="0" end="0"/>
                                            </p:txEl>
                                          </p:spTgt>
                                        </p:tgtEl>
                                        <p:attrNameLst>
                                          <p:attrName>style.visibility</p:attrName>
                                        </p:attrNameLst>
                                      </p:cBhvr>
                                      <p:to>
                                        <p:strVal val="visible"/>
                                      </p:to>
                                    </p:set>
                                    <p:anim calcmode="lin" valueType="num">
                                      <p:cBhvr additive="base">
                                        <p:cTn id="7" dur="500" fill="hold"/>
                                        <p:tgtEl>
                                          <p:spTgt spid="290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081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290819">
                                            <p:txEl>
                                              <p:pRg st="2" end="2"/>
                                            </p:txEl>
                                          </p:spTgt>
                                        </p:tgtEl>
                                        <p:attrNameLst>
                                          <p:attrName>style.visibility</p:attrName>
                                        </p:attrNameLst>
                                      </p:cBhvr>
                                      <p:to>
                                        <p:strVal val="visible"/>
                                      </p:to>
                                    </p:set>
                                    <p:anim calcmode="lin" valueType="num">
                                      <p:cBhvr additive="base">
                                        <p:cTn id="12" dur="500" fill="hold"/>
                                        <p:tgtEl>
                                          <p:spTgt spid="290819">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90819">
                                            <p:txEl>
                                              <p:pRg st="2" end="2"/>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290819">
                                            <p:txEl>
                                              <p:pRg st="4" end="4"/>
                                            </p:txEl>
                                          </p:spTgt>
                                        </p:tgtEl>
                                        <p:attrNameLst>
                                          <p:attrName>style.visibility</p:attrName>
                                        </p:attrNameLst>
                                      </p:cBhvr>
                                      <p:to>
                                        <p:strVal val="visible"/>
                                      </p:to>
                                    </p:set>
                                    <p:anim calcmode="lin" valueType="num">
                                      <p:cBhvr additive="base">
                                        <p:cTn id="17" dur="500" fill="hold"/>
                                        <p:tgtEl>
                                          <p:spTgt spid="290819">
                                            <p:txEl>
                                              <p:pRg st="4" end="4"/>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90819">
                                            <p:txEl>
                                              <p:pRg st="4" end="4"/>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nodeType="afterEffect">
                                  <p:stCondLst>
                                    <p:cond delay="0"/>
                                  </p:stCondLst>
                                  <p:childTnLst>
                                    <p:set>
                                      <p:cBhvr>
                                        <p:cTn id="21" dur="1" fill="hold">
                                          <p:stCondLst>
                                            <p:cond delay="0"/>
                                          </p:stCondLst>
                                        </p:cTn>
                                        <p:tgtEl>
                                          <p:spTgt spid="290819">
                                            <p:txEl>
                                              <p:pRg st="6" end="6"/>
                                            </p:txEl>
                                          </p:spTgt>
                                        </p:tgtEl>
                                        <p:attrNameLst>
                                          <p:attrName>style.visibility</p:attrName>
                                        </p:attrNameLst>
                                      </p:cBhvr>
                                      <p:to>
                                        <p:strVal val="visible"/>
                                      </p:to>
                                    </p:set>
                                    <p:anim calcmode="lin" valueType="num">
                                      <p:cBhvr additive="base">
                                        <p:cTn id="22" dur="500" fill="hold"/>
                                        <p:tgtEl>
                                          <p:spTgt spid="290819">
                                            <p:txEl>
                                              <p:pRg st="6" end="6"/>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90819">
                                            <p:txEl>
                                              <p:pRg st="6" end="6"/>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nodeType="afterEffect">
                                  <p:stCondLst>
                                    <p:cond delay="0"/>
                                  </p:stCondLst>
                                  <p:childTnLst>
                                    <p:set>
                                      <p:cBhvr>
                                        <p:cTn id="26" dur="1" fill="hold">
                                          <p:stCondLst>
                                            <p:cond delay="0"/>
                                          </p:stCondLst>
                                        </p:cTn>
                                        <p:tgtEl>
                                          <p:spTgt spid="290819">
                                            <p:txEl>
                                              <p:pRg st="8" end="8"/>
                                            </p:txEl>
                                          </p:spTgt>
                                        </p:tgtEl>
                                        <p:attrNameLst>
                                          <p:attrName>style.visibility</p:attrName>
                                        </p:attrNameLst>
                                      </p:cBhvr>
                                      <p:to>
                                        <p:strVal val="visible"/>
                                      </p:to>
                                    </p:set>
                                    <p:anim calcmode="lin" valueType="num">
                                      <p:cBhvr additive="base">
                                        <p:cTn id="27" dur="500" fill="hold"/>
                                        <p:tgtEl>
                                          <p:spTgt spid="290819">
                                            <p:txEl>
                                              <p:pRg st="8" end="8"/>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90819">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descr="sifiloderma pemfigiode">
            <a:extLst>
              <a:ext uri="{FF2B5EF4-FFF2-40B4-BE49-F238E27FC236}">
                <a16:creationId xmlns:a16="http://schemas.microsoft.com/office/drawing/2014/main" id="{9B6DB50A-37E2-34D6-FA21-5E154FF33D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981075"/>
            <a:ext cx="3568700" cy="483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1843" name="Picture 3" descr="sifiloderma pemfigiode2">
            <a:extLst>
              <a:ext uri="{FF2B5EF4-FFF2-40B4-BE49-F238E27FC236}">
                <a16:creationId xmlns:a16="http://schemas.microsoft.com/office/drawing/2014/main" id="{9DDEF1BF-8459-A09D-11C9-BEA54E9BF6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7950" y="981075"/>
            <a:ext cx="3344863"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5636E241-1D67-2783-A9F0-AF08299EE921}"/>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91842"/>
                                        </p:tgtEl>
                                        <p:attrNameLst>
                                          <p:attrName>style.visibility</p:attrName>
                                        </p:attrNameLst>
                                      </p:cBhvr>
                                      <p:to>
                                        <p:strVal val="visible"/>
                                      </p:to>
                                    </p:set>
                                    <p:animEffect transition="in" filter="dissolve">
                                      <p:cBhvr>
                                        <p:cTn id="7" dur="500"/>
                                        <p:tgtEl>
                                          <p:spTgt spid="29184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91843"/>
                                        </p:tgtEl>
                                        <p:attrNameLst>
                                          <p:attrName>style.visibility</p:attrName>
                                        </p:attrNameLst>
                                      </p:cBhvr>
                                      <p:to>
                                        <p:strVal val="visible"/>
                                      </p:to>
                                    </p:set>
                                    <p:animEffect transition="in" filter="dissolve">
                                      <p:cBhvr>
                                        <p:cTn id="11" dur="500"/>
                                        <p:tgtEl>
                                          <p:spTgt spid="291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15949970-D6D0-BAC7-9A8A-9EAF24E47306}"/>
              </a:ext>
            </a:extLst>
          </p:cNvPr>
          <p:cNvSpPr>
            <a:spLocks noGrp="1"/>
          </p:cNvSpPr>
          <p:nvPr>
            <p:ph type="title"/>
          </p:nvPr>
        </p:nvSpPr>
        <p:spPr>
          <a:xfrm>
            <a:off x="457200" y="0"/>
            <a:ext cx="8229600" cy="1022350"/>
          </a:xfrm>
        </p:spPr>
        <p:txBody>
          <a:bodyPr/>
          <a:lstStyle/>
          <a:p>
            <a:pPr algn="ctr" eaLnBrk="1" hangingPunct="1"/>
            <a:r>
              <a:rPr lang="it-IT" altLang="it-IT" b="1">
                <a:latin typeface="Arial" panose="020B0604020202020204" pitchFamily="34" charset="0"/>
                <a:cs typeface="Arial" panose="020B0604020202020204" pitchFamily="34" charset="0"/>
              </a:rPr>
              <a:t>Sifilide congenita tardiva</a:t>
            </a:r>
          </a:p>
        </p:txBody>
      </p:sp>
      <p:sp>
        <p:nvSpPr>
          <p:cNvPr id="292867" name="Rectangle 3">
            <a:extLst>
              <a:ext uri="{FF2B5EF4-FFF2-40B4-BE49-F238E27FC236}">
                <a16:creationId xmlns:a16="http://schemas.microsoft.com/office/drawing/2014/main" id="{A2111DC9-09E1-9D7C-5582-92F302DCC7F1}"/>
              </a:ext>
            </a:extLst>
          </p:cNvPr>
          <p:cNvSpPr>
            <a:spLocks noGrp="1"/>
          </p:cNvSpPr>
          <p:nvPr>
            <p:ph idx="1"/>
          </p:nvPr>
        </p:nvSpPr>
        <p:spPr>
          <a:xfrm>
            <a:off x="457200" y="1568450"/>
            <a:ext cx="8229600" cy="4956175"/>
          </a:xfrm>
        </p:spPr>
        <p:txBody>
          <a:bodyPr/>
          <a:lstStyle/>
          <a:p>
            <a:pPr eaLnBrk="1" hangingPunct="1">
              <a:buFont typeface="Arial" panose="020B0604020202020204" pitchFamily="34" charset="0"/>
              <a:buNone/>
            </a:pPr>
            <a:r>
              <a:rPr lang="it-IT" altLang="it-IT" sz="2400">
                <a:solidFill>
                  <a:srgbClr val="000000"/>
                </a:solidFill>
                <a:latin typeface="Arial" panose="020B0604020202020204" pitchFamily="34" charset="0"/>
                <a:cs typeface="Arial" panose="020B0604020202020204" pitchFamily="34" charset="0"/>
              </a:rPr>
              <a:t>Può manifestarsi a carico di qualsiasi organo e </a:t>
            </a:r>
          </a:p>
          <a:p>
            <a:pPr eaLnBrk="1" hangingPunct="1">
              <a:buFont typeface="Arial" panose="020B0604020202020204" pitchFamily="34" charset="0"/>
              <a:buNone/>
            </a:pPr>
            <a:r>
              <a:rPr lang="it-IT" altLang="it-IT" sz="2400">
                <a:solidFill>
                  <a:srgbClr val="000000"/>
                </a:solidFill>
                <a:latin typeface="Arial" panose="020B0604020202020204" pitchFamily="34" charset="0"/>
                <a:cs typeface="Arial" panose="020B0604020202020204" pitchFamily="34" charset="0"/>
              </a:rPr>
              <a:t>apparato. In particolare:</a:t>
            </a:r>
          </a:p>
          <a:p>
            <a:pPr eaLnBrk="1" hangingPunct="1">
              <a:buClr>
                <a:srgbClr val="CC0000"/>
              </a:buClr>
            </a:pPr>
            <a:r>
              <a:rPr lang="it-IT" altLang="it-IT" sz="2400">
                <a:solidFill>
                  <a:srgbClr val="000000"/>
                </a:solidFill>
                <a:latin typeface="Arial" panose="020B0604020202020204" pitchFamily="34" charset="0"/>
                <a:cs typeface="Arial" panose="020B0604020202020204" pitchFamily="34" charset="0"/>
              </a:rPr>
              <a:t>Orecchio, denti, occhio</a:t>
            </a:r>
            <a:r>
              <a:rPr lang="it-IT" altLang="it-IT" sz="2400">
                <a:solidFill>
                  <a:srgbClr val="00CCFF"/>
                </a:solidFill>
                <a:latin typeface="Arial" panose="020B0604020202020204" pitchFamily="34" charset="0"/>
                <a:cs typeface="Arial" panose="020B0604020202020204" pitchFamily="34" charset="0"/>
              </a:rPr>
              <a:t> </a:t>
            </a:r>
            <a:r>
              <a:rPr lang="it-IT" altLang="it-IT" sz="2400" b="1">
                <a:solidFill>
                  <a:srgbClr val="FF0000"/>
                </a:solidFill>
                <a:latin typeface="Arial" panose="020B0604020202020204" pitchFamily="34" charset="0"/>
                <a:cs typeface="Arial" panose="020B0604020202020204" pitchFamily="34" charset="0"/>
              </a:rPr>
              <a:t>(Triade di Hutchinson)</a:t>
            </a:r>
          </a:p>
          <a:p>
            <a:pPr eaLnBrk="1" hangingPunct="1">
              <a:buClr>
                <a:srgbClr val="CC0000"/>
              </a:buClr>
              <a:buFont typeface="Arial" panose="020B0604020202020204" pitchFamily="34" charset="0"/>
              <a:buNone/>
            </a:pPr>
            <a:endParaRPr lang="it-IT" altLang="it-IT" sz="2400">
              <a:solidFill>
                <a:srgbClr val="FFCC00"/>
              </a:solidFill>
              <a:latin typeface="Arial" panose="020B0604020202020204" pitchFamily="34" charset="0"/>
              <a:cs typeface="Arial" panose="020B0604020202020204" pitchFamily="34" charset="0"/>
            </a:endParaRPr>
          </a:p>
          <a:p>
            <a:pPr eaLnBrk="1" hangingPunct="1">
              <a:buClr>
                <a:srgbClr val="CC0000"/>
              </a:buClr>
            </a:pPr>
            <a:r>
              <a:rPr lang="it-IT" altLang="it-IT" sz="2400" b="1">
                <a:solidFill>
                  <a:srgbClr val="FF0000"/>
                </a:solidFill>
                <a:latin typeface="Arial" panose="020B0604020202020204" pitchFamily="34" charset="0"/>
                <a:cs typeface="Arial" panose="020B0604020202020204" pitchFamily="34" charset="0"/>
              </a:rPr>
              <a:t>Apparato osteo-articolare:</a:t>
            </a:r>
            <a:r>
              <a:rPr lang="it-IT" altLang="it-IT" sz="2400" b="1">
                <a:solidFill>
                  <a:srgbClr val="00CCFF"/>
                </a:solidFill>
                <a:latin typeface="Arial" panose="020B0604020202020204" pitchFamily="34" charset="0"/>
                <a:cs typeface="Arial" panose="020B0604020202020204" pitchFamily="34" charset="0"/>
              </a:rPr>
              <a:t> </a:t>
            </a:r>
            <a:r>
              <a:rPr lang="it-IT" altLang="it-IT" sz="2400">
                <a:solidFill>
                  <a:srgbClr val="000000"/>
                </a:solidFill>
                <a:latin typeface="Arial" panose="020B0604020202020204" pitchFamily="34" charset="0"/>
                <a:cs typeface="Arial" panose="020B0604020202020204" pitchFamily="34" charset="0"/>
              </a:rPr>
              <a:t>naso a sella, tibia a sciabola, osteoporosi delle ossa lunghe, fronte olimpica</a:t>
            </a:r>
          </a:p>
          <a:p>
            <a:pPr eaLnBrk="1" hangingPunct="1">
              <a:buClr>
                <a:srgbClr val="CC0000"/>
              </a:buClr>
              <a:buFont typeface="Arial" panose="020B0604020202020204" pitchFamily="34" charset="0"/>
              <a:buNone/>
            </a:pPr>
            <a:endParaRPr lang="it-IT" altLang="it-IT" sz="2400">
              <a:solidFill>
                <a:srgbClr val="00CCFF"/>
              </a:solidFill>
              <a:latin typeface="Arial" panose="020B0604020202020204" pitchFamily="34" charset="0"/>
              <a:cs typeface="Arial" panose="020B0604020202020204" pitchFamily="34" charset="0"/>
            </a:endParaRPr>
          </a:p>
          <a:p>
            <a:pPr eaLnBrk="1" hangingPunct="1">
              <a:buClr>
                <a:srgbClr val="CC0000"/>
              </a:buClr>
            </a:pPr>
            <a:r>
              <a:rPr lang="it-IT" altLang="it-IT" sz="2400" b="1">
                <a:solidFill>
                  <a:srgbClr val="FF0000"/>
                </a:solidFill>
                <a:latin typeface="Arial" panose="020B0604020202020204" pitchFamily="34" charset="0"/>
                <a:cs typeface="Arial" panose="020B0604020202020204" pitchFamily="34" charset="0"/>
              </a:rPr>
              <a:t>SNP:</a:t>
            </a:r>
            <a:r>
              <a:rPr lang="it-IT" altLang="it-IT" sz="2400" b="1">
                <a:solidFill>
                  <a:srgbClr val="00CCFF"/>
                </a:solidFill>
                <a:latin typeface="Arial" panose="020B0604020202020204" pitchFamily="34" charset="0"/>
                <a:cs typeface="Arial" panose="020B0604020202020204" pitchFamily="34" charset="0"/>
              </a:rPr>
              <a:t> </a:t>
            </a:r>
            <a:r>
              <a:rPr lang="it-IT" altLang="it-IT" sz="2400">
                <a:solidFill>
                  <a:srgbClr val="000000"/>
                </a:solidFill>
                <a:latin typeface="Arial" panose="020B0604020202020204" pitchFamily="34" charset="0"/>
                <a:cs typeface="Arial" panose="020B0604020202020204" pitchFamily="34" charset="0"/>
              </a:rPr>
              <a:t>atrofia primitiva del nervo ottico, vertigini</a:t>
            </a:r>
          </a:p>
          <a:p>
            <a:pPr eaLnBrk="1" hangingPunct="1">
              <a:buClr>
                <a:srgbClr val="CC0000"/>
              </a:buClr>
              <a:buFont typeface="Arial" panose="020B0604020202020204" pitchFamily="34" charset="0"/>
              <a:buNone/>
            </a:pPr>
            <a:endParaRPr lang="it-IT" altLang="it-IT" sz="2400">
              <a:solidFill>
                <a:srgbClr val="00CCFF"/>
              </a:solidFill>
              <a:latin typeface="Arial" panose="020B0604020202020204" pitchFamily="34" charset="0"/>
              <a:cs typeface="Arial" panose="020B0604020202020204" pitchFamily="34" charset="0"/>
            </a:endParaRPr>
          </a:p>
          <a:p>
            <a:pPr eaLnBrk="1" hangingPunct="1">
              <a:buClr>
                <a:srgbClr val="CC0000"/>
              </a:buClr>
            </a:pPr>
            <a:r>
              <a:rPr lang="it-IT" altLang="it-IT" sz="2400" b="1">
                <a:solidFill>
                  <a:srgbClr val="FF0000"/>
                </a:solidFill>
                <a:latin typeface="Arial" panose="020B0604020202020204" pitchFamily="34" charset="0"/>
                <a:cs typeface="Arial" panose="020B0604020202020204" pitchFamily="34" charset="0"/>
              </a:rPr>
              <a:t>Cute:</a:t>
            </a:r>
            <a:r>
              <a:rPr lang="it-IT" altLang="it-IT" sz="2400" b="1">
                <a:solidFill>
                  <a:srgbClr val="00CCFF"/>
                </a:solidFill>
                <a:latin typeface="Arial" panose="020B0604020202020204" pitchFamily="34" charset="0"/>
                <a:cs typeface="Arial" panose="020B0604020202020204" pitchFamily="34" charset="0"/>
              </a:rPr>
              <a:t> </a:t>
            </a:r>
            <a:r>
              <a:rPr lang="it-IT" altLang="it-IT" sz="2400">
                <a:solidFill>
                  <a:srgbClr val="000000"/>
                </a:solidFill>
                <a:latin typeface="Arial" panose="020B0604020202020204" pitchFamily="34" charset="0"/>
                <a:cs typeface="Arial" panose="020B0604020202020204" pitchFamily="34" charset="0"/>
              </a:rPr>
              <a:t>strie periorifiziali di Fourier</a:t>
            </a:r>
          </a:p>
        </p:txBody>
      </p:sp>
      <p:cxnSp>
        <p:nvCxnSpPr>
          <p:cNvPr id="7" name="Connettore 1 6">
            <a:extLst>
              <a:ext uri="{FF2B5EF4-FFF2-40B4-BE49-F238E27FC236}">
                <a16:creationId xmlns:a16="http://schemas.microsoft.com/office/drawing/2014/main" id="{87F7D4FD-FA3D-FA1C-610B-9DD93028ADFC}"/>
              </a:ext>
            </a:extLst>
          </p:cNvPr>
          <p:cNvCxnSpPr/>
          <p:nvPr/>
        </p:nvCxnSpPr>
        <p:spPr>
          <a:xfrm flipV="1">
            <a:off x="611188" y="10525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74C77F4-7027-AF87-0694-63CAB858DB37}"/>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92867">
                                            <p:txEl>
                                              <p:pRg st="0" end="0"/>
                                            </p:txEl>
                                          </p:spTgt>
                                        </p:tgtEl>
                                        <p:attrNameLst>
                                          <p:attrName>style.visibility</p:attrName>
                                        </p:attrNameLst>
                                      </p:cBhvr>
                                      <p:to>
                                        <p:strVal val="visible"/>
                                      </p:to>
                                    </p:set>
                                    <p:anim calcmode="lin" valueType="num">
                                      <p:cBhvr additive="base">
                                        <p:cTn id="7" dur="500" fill="hold"/>
                                        <p:tgtEl>
                                          <p:spTgt spid="292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2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2867">
                                            <p:txEl>
                                              <p:pRg st="1" end="1"/>
                                            </p:txEl>
                                          </p:spTgt>
                                        </p:tgtEl>
                                        <p:attrNameLst>
                                          <p:attrName>style.visibility</p:attrName>
                                        </p:attrNameLst>
                                      </p:cBhvr>
                                      <p:to>
                                        <p:strVal val="visible"/>
                                      </p:to>
                                    </p:set>
                                    <p:anim calcmode="lin" valueType="num">
                                      <p:cBhvr additive="base">
                                        <p:cTn id="11" dur="500" fill="hold"/>
                                        <p:tgtEl>
                                          <p:spTgt spid="292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92867">
                                            <p:txEl>
                                              <p:pRg st="1" end="1"/>
                                            </p:txEl>
                                          </p:spTgt>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500"/>
                            </p:stCondLst>
                            <p:childTnLst>
                              <p:par>
                                <p:cTn id="14" presetID="2" presetClass="entr" presetSubtype="8" fill="hold" nodeType="afterEffect">
                                  <p:stCondLst>
                                    <p:cond delay="0"/>
                                  </p:stCondLst>
                                  <p:childTnLst>
                                    <p:set>
                                      <p:cBhvr>
                                        <p:cTn id="15" dur="1" fill="hold">
                                          <p:stCondLst>
                                            <p:cond delay="0"/>
                                          </p:stCondLst>
                                        </p:cTn>
                                        <p:tgtEl>
                                          <p:spTgt spid="292867">
                                            <p:txEl>
                                              <p:pRg st="2" end="2"/>
                                            </p:txEl>
                                          </p:spTgt>
                                        </p:tgtEl>
                                        <p:attrNameLst>
                                          <p:attrName>style.visibility</p:attrName>
                                        </p:attrNameLst>
                                      </p:cBhvr>
                                      <p:to>
                                        <p:strVal val="visible"/>
                                      </p:to>
                                    </p:set>
                                    <p:anim calcmode="lin" valueType="num">
                                      <p:cBhvr additive="base">
                                        <p:cTn id="16" dur="500" fill="hold"/>
                                        <p:tgtEl>
                                          <p:spTgt spid="292867">
                                            <p:txEl>
                                              <p:pRg st="2" end="2"/>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292867">
                                            <p:txEl>
                                              <p:pRg st="2" end="2"/>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000"/>
                            </p:stCondLst>
                            <p:childTnLst>
                              <p:par>
                                <p:cTn id="19" presetID="2" presetClass="entr" presetSubtype="8" fill="hold" nodeType="afterEffect">
                                  <p:stCondLst>
                                    <p:cond delay="0"/>
                                  </p:stCondLst>
                                  <p:childTnLst>
                                    <p:set>
                                      <p:cBhvr>
                                        <p:cTn id="20" dur="1" fill="hold">
                                          <p:stCondLst>
                                            <p:cond delay="0"/>
                                          </p:stCondLst>
                                        </p:cTn>
                                        <p:tgtEl>
                                          <p:spTgt spid="292867">
                                            <p:txEl>
                                              <p:pRg st="4" end="4"/>
                                            </p:txEl>
                                          </p:spTgt>
                                        </p:tgtEl>
                                        <p:attrNameLst>
                                          <p:attrName>style.visibility</p:attrName>
                                        </p:attrNameLst>
                                      </p:cBhvr>
                                      <p:to>
                                        <p:strVal val="visible"/>
                                      </p:to>
                                    </p:set>
                                    <p:anim calcmode="lin" valueType="num">
                                      <p:cBhvr additive="base">
                                        <p:cTn id="21" dur="500" fill="hold"/>
                                        <p:tgtEl>
                                          <p:spTgt spid="292867">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92867">
                                            <p:txEl>
                                              <p:pRg st="4" end="4"/>
                                            </p:txEl>
                                          </p:spTgt>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1500"/>
                            </p:stCondLst>
                            <p:childTnLst>
                              <p:par>
                                <p:cTn id="24" presetID="2" presetClass="entr" presetSubtype="8" fill="hold" nodeType="afterEffect">
                                  <p:stCondLst>
                                    <p:cond delay="0"/>
                                  </p:stCondLst>
                                  <p:childTnLst>
                                    <p:set>
                                      <p:cBhvr>
                                        <p:cTn id="25" dur="1" fill="hold">
                                          <p:stCondLst>
                                            <p:cond delay="0"/>
                                          </p:stCondLst>
                                        </p:cTn>
                                        <p:tgtEl>
                                          <p:spTgt spid="292867">
                                            <p:txEl>
                                              <p:pRg st="6" end="6"/>
                                            </p:txEl>
                                          </p:spTgt>
                                        </p:tgtEl>
                                        <p:attrNameLst>
                                          <p:attrName>style.visibility</p:attrName>
                                        </p:attrNameLst>
                                      </p:cBhvr>
                                      <p:to>
                                        <p:strVal val="visible"/>
                                      </p:to>
                                    </p:set>
                                    <p:anim calcmode="lin" valueType="num">
                                      <p:cBhvr additive="base">
                                        <p:cTn id="26" dur="500" fill="hold"/>
                                        <p:tgtEl>
                                          <p:spTgt spid="292867">
                                            <p:txEl>
                                              <p:pRg st="6" end="6"/>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292867">
                                            <p:txEl>
                                              <p:pRg st="6" end="6"/>
                                            </p:txEl>
                                          </p:spTgt>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2000"/>
                            </p:stCondLst>
                            <p:childTnLst>
                              <p:par>
                                <p:cTn id="29" presetID="2" presetClass="entr" presetSubtype="8" fill="hold" nodeType="afterEffect">
                                  <p:stCondLst>
                                    <p:cond delay="0"/>
                                  </p:stCondLst>
                                  <p:childTnLst>
                                    <p:set>
                                      <p:cBhvr>
                                        <p:cTn id="30" dur="1" fill="hold">
                                          <p:stCondLst>
                                            <p:cond delay="0"/>
                                          </p:stCondLst>
                                        </p:cTn>
                                        <p:tgtEl>
                                          <p:spTgt spid="292867">
                                            <p:txEl>
                                              <p:pRg st="8" end="8"/>
                                            </p:txEl>
                                          </p:spTgt>
                                        </p:tgtEl>
                                        <p:attrNameLst>
                                          <p:attrName>style.visibility</p:attrName>
                                        </p:attrNameLst>
                                      </p:cBhvr>
                                      <p:to>
                                        <p:strVal val="visible"/>
                                      </p:to>
                                    </p:set>
                                    <p:anim calcmode="lin" valueType="num">
                                      <p:cBhvr additive="base">
                                        <p:cTn id="31" dur="500" fill="hold"/>
                                        <p:tgtEl>
                                          <p:spTgt spid="292867">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92867">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80E479D4-136C-5695-D972-3EF41F44F4A2}"/>
              </a:ext>
            </a:extLst>
          </p:cNvPr>
          <p:cNvSpPr>
            <a:spLocks noGrp="1"/>
          </p:cNvSpPr>
          <p:nvPr>
            <p:ph type="title"/>
          </p:nvPr>
        </p:nvSpPr>
        <p:spPr>
          <a:xfrm>
            <a:off x="457200" y="-26988"/>
            <a:ext cx="8229600" cy="1143001"/>
          </a:xfrm>
        </p:spPr>
        <p:txBody>
          <a:bodyPr/>
          <a:lstStyle/>
          <a:p>
            <a:pPr algn="ctr" eaLnBrk="1" hangingPunct="1"/>
            <a:r>
              <a:rPr lang="it-IT" altLang="it-IT">
                <a:latin typeface="Arial" panose="020B0604020202020204" pitchFamily="34" charset="0"/>
                <a:cs typeface="Arial" panose="020B0604020202020204" pitchFamily="34" charset="0"/>
              </a:rPr>
              <a:t>Sifilide neonatale non congenita</a:t>
            </a:r>
          </a:p>
        </p:txBody>
      </p:sp>
      <p:sp>
        <p:nvSpPr>
          <p:cNvPr id="293891" name="Rectangle 3">
            <a:extLst>
              <a:ext uri="{FF2B5EF4-FFF2-40B4-BE49-F238E27FC236}">
                <a16:creationId xmlns:a16="http://schemas.microsoft.com/office/drawing/2014/main" id="{8302E938-D04D-5911-0BE9-0732DDB8B800}"/>
              </a:ext>
            </a:extLst>
          </p:cNvPr>
          <p:cNvSpPr>
            <a:spLocks noGrp="1"/>
          </p:cNvSpPr>
          <p:nvPr>
            <p:ph idx="1"/>
          </p:nvPr>
        </p:nvSpPr>
        <p:spPr>
          <a:xfrm>
            <a:off x="457200" y="1196975"/>
            <a:ext cx="8229600" cy="5400675"/>
          </a:xfrm>
        </p:spPr>
        <p:txBody>
          <a:bodyPr/>
          <a:lstStyle/>
          <a:p>
            <a:pPr algn="ctr" eaLnBrk="1" hangingPunct="1">
              <a:buFont typeface="Arial" panose="020B0604020202020204" pitchFamily="34" charset="0"/>
              <a:buNone/>
            </a:pPr>
            <a:endParaRPr lang="it-IT" altLang="it-IT"/>
          </a:p>
          <a:p>
            <a:pPr algn="ctr" eaLnBrk="1" hangingPunct="1">
              <a:buFont typeface="Arial" panose="020B0604020202020204" pitchFamily="34" charset="0"/>
              <a:buNone/>
            </a:pPr>
            <a:r>
              <a:rPr lang="it-IT" altLang="it-IT" sz="3600">
                <a:solidFill>
                  <a:srgbClr val="000000"/>
                </a:solidFill>
                <a:latin typeface="Arial" panose="020B0604020202020204" pitchFamily="34" charset="0"/>
                <a:cs typeface="Arial" panose="020B0604020202020204" pitchFamily="34" charset="0"/>
              </a:rPr>
              <a:t>Infezione per passaggio nel canale del parto con lesioni in atto </a:t>
            </a:r>
          </a:p>
          <a:p>
            <a:pPr algn="ctr" eaLnBrk="1" hangingPunct="1">
              <a:buFont typeface="Arial" panose="020B0604020202020204" pitchFamily="34" charset="0"/>
              <a:buNone/>
            </a:pPr>
            <a:r>
              <a:rPr lang="it-IT" altLang="it-IT" sz="3600">
                <a:solidFill>
                  <a:srgbClr val="000000"/>
                </a:solidFill>
                <a:latin typeface="Arial" panose="020B0604020202020204" pitchFamily="34" charset="0"/>
                <a:cs typeface="Arial" panose="020B0604020202020204" pitchFamily="34" charset="0"/>
              </a:rPr>
              <a:t>(sifiloma primario, condilomi piani)</a:t>
            </a:r>
          </a:p>
        </p:txBody>
      </p:sp>
      <p:pic>
        <p:nvPicPr>
          <p:cNvPr id="293892" name="Picture 4">
            <a:extLst>
              <a:ext uri="{FF2B5EF4-FFF2-40B4-BE49-F238E27FC236}">
                <a16:creationId xmlns:a16="http://schemas.microsoft.com/office/drawing/2014/main" id="{C8B860B9-39AF-B5D2-C64F-31DB27F52A1E}"/>
              </a:ext>
            </a:extLst>
          </p:cNvPr>
          <p:cNvPicPr>
            <a:picLocks noChangeAspect="1" noChangeArrowheads="1"/>
          </p:cNvPicPr>
          <p:nvPr/>
        </p:nvPicPr>
        <p:blipFill>
          <a:blip r:embed="rId2">
            <a:lum bright="54000"/>
            <a:extLst>
              <a:ext uri="{28A0092B-C50C-407E-A947-70E740481C1C}">
                <a14:useLocalDpi xmlns:a14="http://schemas.microsoft.com/office/drawing/2010/main" val="0"/>
              </a:ext>
            </a:extLst>
          </a:blip>
          <a:srcRect/>
          <a:stretch>
            <a:fillRect/>
          </a:stretch>
        </p:blipFill>
        <p:spPr bwMode="auto">
          <a:xfrm>
            <a:off x="3167063" y="3860800"/>
            <a:ext cx="2700337"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Connettore 1 6">
            <a:extLst>
              <a:ext uri="{FF2B5EF4-FFF2-40B4-BE49-F238E27FC236}">
                <a16:creationId xmlns:a16="http://schemas.microsoft.com/office/drawing/2014/main" id="{6C22F0C8-63A4-8EC9-6D01-E009E26480C6}"/>
              </a:ext>
            </a:extLst>
          </p:cNvPr>
          <p:cNvCxnSpPr/>
          <p:nvPr/>
        </p:nvCxnSpPr>
        <p:spPr>
          <a:xfrm flipV="1">
            <a:off x="611188" y="10525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08BDB04-B40C-5414-76E6-4665DDA5A6C5}"/>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3" fill="hold" nodeType="withEffect">
                                  <p:stCondLst>
                                    <p:cond delay="0"/>
                                  </p:stCondLst>
                                  <p:childTnLst>
                                    <p:set>
                                      <p:cBhvr>
                                        <p:cTn id="6" dur="1" fill="hold">
                                          <p:stCondLst>
                                            <p:cond delay="0"/>
                                          </p:stCondLst>
                                        </p:cTn>
                                        <p:tgtEl>
                                          <p:spTgt spid="293891">
                                            <p:txEl>
                                              <p:pRg st="1" end="1"/>
                                            </p:txEl>
                                          </p:spTgt>
                                        </p:tgtEl>
                                        <p:attrNameLst>
                                          <p:attrName>style.visibility</p:attrName>
                                        </p:attrNameLst>
                                      </p:cBhvr>
                                      <p:to>
                                        <p:strVal val="visible"/>
                                      </p:to>
                                    </p:set>
                                    <p:animEffect transition="in" filter="strips(upRight)">
                                      <p:cBhvr>
                                        <p:cTn id="7" dur="500"/>
                                        <p:tgtEl>
                                          <p:spTgt spid="293891">
                                            <p:txEl>
                                              <p:pRg st="1" end="1"/>
                                            </p:txEl>
                                          </p:spTgt>
                                        </p:tgtEl>
                                      </p:cBhvr>
                                    </p:animEffect>
                                  </p:childTnLst>
                                </p:cTn>
                              </p:par>
                              <p:par>
                                <p:cTn id="8" presetID="18" presetClass="entr" presetSubtype="3" fill="hold" nodeType="withEffect">
                                  <p:stCondLst>
                                    <p:cond delay="0"/>
                                  </p:stCondLst>
                                  <p:childTnLst>
                                    <p:set>
                                      <p:cBhvr>
                                        <p:cTn id="9" dur="1" fill="hold">
                                          <p:stCondLst>
                                            <p:cond delay="0"/>
                                          </p:stCondLst>
                                        </p:cTn>
                                        <p:tgtEl>
                                          <p:spTgt spid="293891">
                                            <p:txEl>
                                              <p:pRg st="2" end="2"/>
                                            </p:txEl>
                                          </p:spTgt>
                                        </p:tgtEl>
                                        <p:attrNameLst>
                                          <p:attrName>style.visibility</p:attrName>
                                        </p:attrNameLst>
                                      </p:cBhvr>
                                      <p:to>
                                        <p:strVal val="visible"/>
                                      </p:to>
                                    </p:set>
                                    <p:animEffect transition="in" filter="strips(upRight)">
                                      <p:cBhvr>
                                        <p:cTn id="10" dur="500"/>
                                        <p:tgtEl>
                                          <p:spTgt spid="293891">
                                            <p:txEl>
                                              <p:pRg st="2" end="2"/>
                                            </p:txEl>
                                          </p:spTgt>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293892"/>
                                        </p:tgtEl>
                                        <p:attrNameLst>
                                          <p:attrName>style.visibility</p:attrName>
                                        </p:attrNameLst>
                                      </p:cBhvr>
                                      <p:to>
                                        <p:strVal val="visible"/>
                                      </p:to>
                                    </p:set>
                                    <p:animEffect transition="in" filter="dissolve">
                                      <p:cBhvr>
                                        <p:cTn id="14" dur="500"/>
                                        <p:tgtEl>
                                          <p:spTgt spid="293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a:extLst>
              <a:ext uri="{FF2B5EF4-FFF2-40B4-BE49-F238E27FC236}">
                <a16:creationId xmlns:a16="http://schemas.microsoft.com/office/drawing/2014/main" id="{0494D106-972E-0A63-6795-06B94FE4A1EE}"/>
              </a:ext>
            </a:extLst>
          </p:cNvPr>
          <p:cNvSpPr>
            <a:spLocks noGrp="1"/>
          </p:cNvSpPr>
          <p:nvPr>
            <p:ph type="title"/>
          </p:nvPr>
        </p:nvSpPr>
        <p:spPr>
          <a:xfrm>
            <a:off x="650875" y="277813"/>
            <a:ext cx="7920038" cy="501650"/>
          </a:xfrm>
        </p:spPr>
        <p:txBody>
          <a:bodyPr rtlCol="0">
            <a:normAutofit fontScale="90000"/>
          </a:bodyPr>
          <a:lstStyle/>
          <a:p>
            <a:pPr algn="ctr" eaLnBrk="1" fontAlgn="auto" hangingPunct="1">
              <a:spcAft>
                <a:spcPts val="0"/>
              </a:spcAft>
              <a:defRPr/>
            </a:pPr>
            <a:r>
              <a:rPr lang="en-US" altLang="it-IT" b="1" dirty="0" err="1">
                <a:latin typeface="Arial" panose="020B0604020202020204" pitchFamily="34" charset="0"/>
                <a:cs typeface="Arial" panose="020B0604020202020204" pitchFamily="34" charset="0"/>
              </a:rPr>
              <a:t>Diagnosi</a:t>
            </a:r>
            <a:endParaRPr lang="en-US" altLang="it-IT" b="1" dirty="0">
              <a:latin typeface="Arial" panose="020B0604020202020204" pitchFamily="34" charset="0"/>
              <a:cs typeface="Arial" panose="020B0604020202020204" pitchFamily="34" charset="0"/>
            </a:endParaRPr>
          </a:p>
        </p:txBody>
      </p:sp>
      <p:sp>
        <p:nvSpPr>
          <p:cNvPr id="317443" name="Rectangle 3">
            <a:extLst>
              <a:ext uri="{FF2B5EF4-FFF2-40B4-BE49-F238E27FC236}">
                <a16:creationId xmlns:a16="http://schemas.microsoft.com/office/drawing/2014/main" id="{6A5FC44E-9099-89BA-20FA-D6AE7579B7FD}"/>
              </a:ext>
            </a:extLst>
          </p:cNvPr>
          <p:cNvSpPr>
            <a:spLocks noGrp="1"/>
          </p:cNvSpPr>
          <p:nvPr>
            <p:ph idx="1"/>
          </p:nvPr>
        </p:nvSpPr>
        <p:spPr>
          <a:xfrm>
            <a:off x="900113" y="765175"/>
            <a:ext cx="7488237" cy="5329238"/>
          </a:xfrm>
        </p:spPr>
        <p:txBody>
          <a:bodyPr/>
          <a:lstStyle/>
          <a:p>
            <a:pPr eaLnBrk="1" hangingPunct="1">
              <a:buClr>
                <a:srgbClr val="FFCC00"/>
              </a:buClr>
              <a:buFont typeface="Wingdings" pitchFamily="2" charset="2"/>
              <a:buNone/>
            </a:pPr>
            <a:endParaRPr lang="en-US" altLang="it-IT"/>
          </a:p>
          <a:p>
            <a:pPr eaLnBrk="1" hangingPunct="1">
              <a:buClr>
                <a:srgbClr val="FFCC00"/>
              </a:buClr>
              <a:buFont typeface="Wingdings" pitchFamily="2" charset="2"/>
              <a:buNone/>
            </a:pPr>
            <a:endParaRPr lang="en-US" altLang="it-IT"/>
          </a:p>
          <a:p>
            <a:pPr eaLnBrk="1" hangingPunct="1">
              <a:buClr>
                <a:srgbClr val="FFCC00"/>
              </a:buClr>
              <a:buFont typeface="Wingdings" pitchFamily="2" charset="2"/>
              <a:buChar char="Ø"/>
            </a:pPr>
            <a:r>
              <a:rPr lang="en-US" altLang="it-IT" b="1">
                <a:solidFill>
                  <a:srgbClr val="CC0000"/>
                </a:solidFill>
                <a:latin typeface="Arial" panose="020B0604020202020204" pitchFamily="34" charset="0"/>
                <a:cs typeface="Arial" panose="020B0604020202020204" pitchFamily="34" charset="0"/>
              </a:rPr>
              <a:t>Ricerca diretta </a:t>
            </a:r>
            <a:r>
              <a:rPr lang="en-US" altLang="it-IT" b="1" i="1">
                <a:solidFill>
                  <a:srgbClr val="CC0000"/>
                </a:solidFill>
                <a:latin typeface="Arial" panose="020B0604020202020204" pitchFamily="34" charset="0"/>
                <a:cs typeface="Arial" panose="020B0604020202020204" pitchFamily="34" charset="0"/>
              </a:rPr>
              <a:t>Treponema</a:t>
            </a:r>
            <a:r>
              <a:rPr lang="en-US" altLang="it-IT" b="1">
                <a:solidFill>
                  <a:srgbClr val="CC0000"/>
                </a:solidFill>
                <a:latin typeface="Arial" panose="020B0604020202020204" pitchFamily="34" charset="0"/>
                <a:cs typeface="Arial" panose="020B0604020202020204" pitchFamily="34" charset="0"/>
              </a:rPr>
              <a:t> </a:t>
            </a:r>
            <a:r>
              <a:rPr lang="en-US" altLang="it-IT" b="1" i="1">
                <a:solidFill>
                  <a:srgbClr val="CC0000"/>
                </a:solidFill>
                <a:latin typeface="Arial" panose="020B0604020202020204" pitchFamily="34" charset="0"/>
                <a:cs typeface="Arial" panose="020B0604020202020204" pitchFamily="34" charset="0"/>
              </a:rPr>
              <a:t>pallidum</a:t>
            </a:r>
            <a:r>
              <a:rPr lang="en-US" altLang="it-IT" b="1">
                <a:solidFill>
                  <a:srgbClr val="CC0000"/>
                </a:solidFill>
                <a:latin typeface="Arial" panose="020B0604020202020204" pitchFamily="34" charset="0"/>
                <a:cs typeface="Arial" panose="020B0604020202020204" pitchFamily="34" charset="0"/>
              </a:rPr>
              <a:t>:</a:t>
            </a:r>
          </a:p>
          <a:p>
            <a:pPr lvl="1" eaLnBrk="1" hangingPunct="1">
              <a:buClr>
                <a:srgbClr val="FFCC00"/>
              </a:buClr>
              <a:buFontTx/>
              <a:buChar char="•"/>
            </a:pPr>
            <a:r>
              <a:rPr lang="en-US" altLang="it-IT">
                <a:solidFill>
                  <a:srgbClr val="000000"/>
                </a:solidFill>
                <a:latin typeface="Arial" panose="020B0604020202020204" pitchFamily="34" charset="0"/>
                <a:cs typeface="Arial" panose="020B0604020202020204" pitchFamily="34" charset="0"/>
              </a:rPr>
              <a:t>Ricerca microscopica in campo oscuro</a:t>
            </a:r>
          </a:p>
          <a:p>
            <a:pPr lvl="1" eaLnBrk="1" hangingPunct="1">
              <a:buClr>
                <a:srgbClr val="FFCC00"/>
              </a:buClr>
              <a:buFontTx/>
              <a:buChar char="•"/>
            </a:pPr>
            <a:r>
              <a:rPr lang="en-US" altLang="it-IT">
                <a:solidFill>
                  <a:srgbClr val="000000"/>
                </a:solidFill>
                <a:latin typeface="Arial" panose="020B0604020202020204" pitchFamily="34" charset="0"/>
                <a:cs typeface="Arial" panose="020B0604020202020204" pitchFamily="34" charset="0"/>
              </a:rPr>
              <a:t>Ricerca con sonde molecolari</a:t>
            </a:r>
          </a:p>
          <a:p>
            <a:pPr eaLnBrk="1" hangingPunct="1">
              <a:buClr>
                <a:srgbClr val="FFCC00"/>
              </a:buClr>
            </a:pPr>
            <a:endParaRPr lang="en-US" altLang="it-IT">
              <a:latin typeface="Arial" panose="020B0604020202020204" pitchFamily="34" charset="0"/>
              <a:cs typeface="Arial" panose="020B0604020202020204" pitchFamily="34" charset="0"/>
            </a:endParaRPr>
          </a:p>
          <a:p>
            <a:pPr eaLnBrk="1" hangingPunct="1">
              <a:buClr>
                <a:srgbClr val="FFCC00"/>
              </a:buClr>
              <a:buFont typeface="Wingdings" pitchFamily="2" charset="2"/>
              <a:buChar char="Ø"/>
            </a:pPr>
            <a:r>
              <a:rPr lang="en-US" altLang="it-IT" b="1">
                <a:solidFill>
                  <a:srgbClr val="CC0000"/>
                </a:solidFill>
                <a:latin typeface="Arial" panose="020B0604020202020204" pitchFamily="34" charset="0"/>
                <a:cs typeface="Arial" panose="020B0604020202020204" pitchFamily="34" charset="0"/>
              </a:rPr>
              <a:t>Indagini sierologiche:</a:t>
            </a:r>
          </a:p>
          <a:p>
            <a:pPr lvl="1" eaLnBrk="1" hangingPunct="1">
              <a:buClr>
                <a:srgbClr val="FFCC00"/>
              </a:buClr>
              <a:buFontTx/>
              <a:buChar char="•"/>
            </a:pPr>
            <a:r>
              <a:rPr lang="en-US" altLang="it-IT">
                <a:solidFill>
                  <a:srgbClr val="000000"/>
                </a:solidFill>
                <a:latin typeface="Arial" panose="020B0604020202020204" pitchFamily="34" charset="0"/>
                <a:cs typeface="Arial" panose="020B0604020202020204" pitchFamily="34" charset="0"/>
              </a:rPr>
              <a:t>Test treponemici </a:t>
            </a:r>
          </a:p>
          <a:p>
            <a:pPr lvl="1" eaLnBrk="1" hangingPunct="1">
              <a:buClr>
                <a:srgbClr val="FFCC00"/>
              </a:buClr>
              <a:buFontTx/>
              <a:buChar char="•"/>
            </a:pPr>
            <a:r>
              <a:rPr lang="en-US" altLang="it-IT">
                <a:solidFill>
                  <a:srgbClr val="000000"/>
                </a:solidFill>
                <a:latin typeface="Arial" panose="020B0604020202020204" pitchFamily="34" charset="0"/>
                <a:cs typeface="Arial" panose="020B0604020202020204" pitchFamily="34" charset="0"/>
              </a:rPr>
              <a:t>Test non treponemici </a:t>
            </a:r>
          </a:p>
          <a:p>
            <a:pPr lvl="1" eaLnBrk="1" hangingPunct="1">
              <a:buClr>
                <a:srgbClr val="FFCC00"/>
              </a:buClr>
              <a:buFontTx/>
              <a:buNone/>
            </a:pPr>
            <a:endParaRPr lang="en-US" altLang="it-IT">
              <a:solidFill>
                <a:srgbClr val="000000"/>
              </a:solidFill>
            </a:endParaRPr>
          </a:p>
        </p:txBody>
      </p:sp>
      <p:cxnSp>
        <p:nvCxnSpPr>
          <p:cNvPr id="7" name="Connettore 1 6">
            <a:extLst>
              <a:ext uri="{FF2B5EF4-FFF2-40B4-BE49-F238E27FC236}">
                <a16:creationId xmlns:a16="http://schemas.microsoft.com/office/drawing/2014/main" id="{CA694D11-EB5B-3A72-B1CF-E7932254D326}"/>
              </a:ext>
            </a:extLst>
          </p:cNvPr>
          <p:cNvCxnSpPr/>
          <p:nvPr/>
        </p:nvCxnSpPr>
        <p:spPr>
          <a:xfrm flipV="1">
            <a:off x="611188" y="10525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1C6384C-D55C-2B8D-26E4-76431D47167C}"/>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withEffect">
                                  <p:stCondLst>
                                    <p:cond delay="0"/>
                                  </p:stCondLst>
                                  <p:childTnLst>
                                    <p:set>
                                      <p:cBhvr>
                                        <p:cTn id="6" dur="1" fill="hold">
                                          <p:stCondLst>
                                            <p:cond delay="0"/>
                                          </p:stCondLst>
                                        </p:cTn>
                                        <p:tgtEl>
                                          <p:spTgt spid="317442"/>
                                        </p:tgtEl>
                                        <p:attrNameLst>
                                          <p:attrName>style.visibility</p:attrName>
                                        </p:attrNameLst>
                                      </p:cBhvr>
                                      <p:to>
                                        <p:strVal val="visible"/>
                                      </p:to>
                                    </p:set>
                                    <p:animEffect transition="in" filter="slide(fromTop)">
                                      <p:cBhvr>
                                        <p:cTn id="7" dur="500"/>
                                        <p:tgtEl>
                                          <p:spTgt spid="317442"/>
                                        </p:tgtEl>
                                      </p:cBhvr>
                                    </p:animEffect>
                                  </p:childTnLst>
                                </p:cTn>
                              </p:par>
                            </p:childTnLst>
                          </p:cTn>
                        </p:par>
                        <p:par>
                          <p:cTn id="8" fill="hold" nodeType="afterGroup">
                            <p:stCondLst>
                              <p:cond delay="500"/>
                            </p:stCondLst>
                            <p:childTnLst>
                              <p:par>
                                <p:cTn id="9" presetID="2" presetClass="entr" presetSubtype="2" fill="hold" nodeType="afterEffect">
                                  <p:stCondLst>
                                    <p:cond delay="0"/>
                                  </p:stCondLst>
                                  <p:childTnLst>
                                    <p:set>
                                      <p:cBhvr>
                                        <p:cTn id="10" dur="1" fill="hold">
                                          <p:stCondLst>
                                            <p:cond delay="0"/>
                                          </p:stCondLst>
                                        </p:cTn>
                                        <p:tgtEl>
                                          <p:spTgt spid="317443">
                                            <p:txEl>
                                              <p:pRg st="2" end="2"/>
                                            </p:txEl>
                                          </p:spTgt>
                                        </p:tgtEl>
                                        <p:attrNameLst>
                                          <p:attrName>style.visibility</p:attrName>
                                        </p:attrNameLst>
                                      </p:cBhvr>
                                      <p:to>
                                        <p:strVal val="visible"/>
                                      </p:to>
                                    </p:set>
                                    <p:anim calcmode="lin" valueType="num">
                                      <p:cBhvr additive="base">
                                        <p:cTn id="11" dur="500" fill="hold"/>
                                        <p:tgtEl>
                                          <p:spTgt spid="317443">
                                            <p:txEl>
                                              <p:pRg st="2" end="2"/>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17443">
                                            <p:txEl>
                                              <p:pRg st="2" end="2"/>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2" fill="hold" nodeType="afterEffect">
                                  <p:stCondLst>
                                    <p:cond delay="0"/>
                                  </p:stCondLst>
                                  <p:childTnLst>
                                    <p:set>
                                      <p:cBhvr>
                                        <p:cTn id="15" dur="1" fill="hold">
                                          <p:stCondLst>
                                            <p:cond delay="0"/>
                                          </p:stCondLst>
                                        </p:cTn>
                                        <p:tgtEl>
                                          <p:spTgt spid="317443">
                                            <p:txEl>
                                              <p:pRg st="3" end="3"/>
                                            </p:txEl>
                                          </p:spTgt>
                                        </p:tgtEl>
                                        <p:attrNameLst>
                                          <p:attrName>style.visibility</p:attrName>
                                        </p:attrNameLst>
                                      </p:cBhvr>
                                      <p:to>
                                        <p:strVal val="visible"/>
                                      </p:to>
                                    </p:set>
                                    <p:anim calcmode="lin" valueType="num">
                                      <p:cBhvr additive="base">
                                        <p:cTn id="16" dur="500" fill="hold"/>
                                        <p:tgtEl>
                                          <p:spTgt spid="317443">
                                            <p:txEl>
                                              <p:pRg st="3" end="3"/>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317443">
                                            <p:txEl>
                                              <p:pRg st="3" end="3"/>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 presetClass="entr" presetSubtype="2" fill="hold" nodeType="afterEffect">
                                  <p:stCondLst>
                                    <p:cond delay="0"/>
                                  </p:stCondLst>
                                  <p:childTnLst>
                                    <p:set>
                                      <p:cBhvr>
                                        <p:cTn id="20" dur="1" fill="hold">
                                          <p:stCondLst>
                                            <p:cond delay="0"/>
                                          </p:stCondLst>
                                        </p:cTn>
                                        <p:tgtEl>
                                          <p:spTgt spid="317443">
                                            <p:txEl>
                                              <p:pRg st="4" end="4"/>
                                            </p:txEl>
                                          </p:spTgt>
                                        </p:tgtEl>
                                        <p:attrNameLst>
                                          <p:attrName>style.visibility</p:attrName>
                                        </p:attrNameLst>
                                      </p:cBhvr>
                                      <p:to>
                                        <p:strVal val="visible"/>
                                      </p:to>
                                    </p:set>
                                    <p:anim calcmode="lin" valueType="num">
                                      <p:cBhvr additive="base">
                                        <p:cTn id="21" dur="500" fill="hold"/>
                                        <p:tgtEl>
                                          <p:spTgt spid="317443">
                                            <p:txEl>
                                              <p:pRg st="4" end="4"/>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17443">
                                            <p:txEl>
                                              <p:pRg st="4" end="4"/>
                                            </p:txEl>
                                          </p:spTgt>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000"/>
                            </p:stCondLst>
                            <p:childTnLst>
                              <p:par>
                                <p:cTn id="24" presetID="2" presetClass="entr" presetSubtype="2" fill="hold" nodeType="afterEffect">
                                  <p:stCondLst>
                                    <p:cond delay="0"/>
                                  </p:stCondLst>
                                  <p:childTnLst>
                                    <p:set>
                                      <p:cBhvr>
                                        <p:cTn id="25" dur="1" fill="hold">
                                          <p:stCondLst>
                                            <p:cond delay="0"/>
                                          </p:stCondLst>
                                        </p:cTn>
                                        <p:tgtEl>
                                          <p:spTgt spid="317443">
                                            <p:txEl>
                                              <p:pRg st="6" end="6"/>
                                            </p:txEl>
                                          </p:spTgt>
                                        </p:tgtEl>
                                        <p:attrNameLst>
                                          <p:attrName>style.visibility</p:attrName>
                                        </p:attrNameLst>
                                      </p:cBhvr>
                                      <p:to>
                                        <p:strVal val="visible"/>
                                      </p:to>
                                    </p:set>
                                    <p:anim calcmode="lin" valueType="num">
                                      <p:cBhvr additive="base">
                                        <p:cTn id="26" dur="500" fill="hold"/>
                                        <p:tgtEl>
                                          <p:spTgt spid="317443">
                                            <p:txEl>
                                              <p:pRg st="6" end="6"/>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317443">
                                            <p:txEl>
                                              <p:pRg st="6" end="6"/>
                                            </p:txEl>
                                          </p:spTgt>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2500"/>
                            </p:stCondLst>
                            <p:childTnLst>
                              <p:par>
                                <p:cTn id="29" presetID="2" presetClass="entr" presetSubtype="2" fill="hold" nodeType="afterEffect">
                                  <p:stCondLst>
                                    <p:cond delay="0"/>
                                  </p:stCondLst>
                                  <p:childTnLst>
                                    <p:set>
                                      <p:cBhvr>
                                        <p:cTn id="30" dur="1" fill="hold">
                                          <p:stCondLst>
                                            <p:cond delay="0"/>
                                          </p:stCondLst>
                                        </p:cTn>
                                        <p:tgtEl>
                                          <p:spTgt spid="317443">
                                            <p:txEl>
                                              <p:pRg st="7" end="7"/>
                                            </p:txEl>
                                          </p:spTgt>
                                        </p:tgtEl>
                                        <p:attrNameLst>
                                          <p:attrName>style.visibility</p:attrName>
                                        </p:attrNameLst>
                                      </p:cBhvr>
                                      <p:to>
                                        <p:strVal val="visible"/>
                                      </p:to>
                                    </p:set>
                                    <p:anim calcmode="lin" valueType="num">
                                      <p:cBhvr additive="base">
                                        <p:cTn id="31" dur="500" fill="hold"/>
                                        <p:tgtEl>
                                          <p:spTgt spid="317443">
                                            <p:txEl>
                                              <p:pRg st="7" end="7"/>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17443">
                                            <p:txEl>
                                              <p:pRg st="7" end="7"/>
                                            </p:txEl>
                                          </p:spTgt>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3000"/>
                            </p:stCondLst>
                            <p:childTnLst>
                              <p:par>
                                <p:cTn id="34" presetID="2" presetClass="entr" presetSubtype="2" fill="hold" nodeType="afterEffect">
                                  <p:stCondLst>
                                    <p:cond delay="0"/>
                                  </p:stCondLst>
                                  <p:childTnLst>
                                    <p:set>
                                      <p:cBhvr>
                                        <p:cTn id="35" dur="1" fill="hold">
                                          <p:stCondLst>
                                            <p:cond delay="0"/>
                                          </p:stCondLst>
                                        </p:cTn>
                                        <p:tgtEl>
                                          <p:spTgt spid="317443">
                                            <p:txEl>
                                              <p:pRg st="8" end="8"/>
                                            </p:txEl>
                                          </p:spTgt>
                                        </p:tgtEl>
                                        <p:attrNameLst>
                                          <p:attrName>style.visibility</p:attrName>
                                        </p:attrNameLst>
                                      </p:cBhvr>
                                      <p:to>
                                        <p:strVal val="visible"/>
                                      </p:to>
                                    </p:set>
                                    <p:anim calcmode="lin" valueType="num">
                                      <p:cBhvr additive="base">
                                        <p:cTn id="36" dur="500" fill="hold"/>
                                        <p:tgtEl>
                                          <p:spTgt spid="317443">
                                            <p:txEl>
                                              <p:pRg st="8" end="8"/>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31744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2" grpId="0"/>
      <p:bldP spid="31744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1" name="Rectangle 3">
            <a:extLst>
              <a:ext uri="{FF2B5EF4-FFF2-40B4-BE49-F238E27FC236}">
                <a16:creationId xmlns:a16="http://schemas.microsoft.com/office/drawing/2014/main" id="{A832F975-02D9-9F23-45BF-962C7B1D036A}"/>
              </a:ext>
            </a:extLst>
          </p:cNvPr>
          <p:cNvSpPr>
            <a:spLocks noGrp="1"/>
          </p:cNvSpPr>
          <p:nvPr>
            <p:ph sz="half" idx="1"/>
          </p:nvPr>
        </p:nvSpPr>
        <p:spPr>
          <a:xfrm>
            <a:off x="684213" y="549275"/>
            <a:ext cx="3822700" cy="5434013"/>
          </a:xfrm>
        </p:spPr>
        <p:txBody>
          <a:bodyPr rtlCol="0">
            <a:normAutofit fontScale="92500" lnSpcReduction="10000"/>
          </a:bodyPr>
          <a:lstStyle/>
          <a:p>
            <a:pPr algn="ctr" eaLnBrk="1" fontAlgn="auto" hangingPunct="1">
              <a:spcAft>
                <a:spcPts val="0"/>
              </a:spcAft>
              <a:buFont typeface="Arial" panose="020B0604020202020204" pitchFamily="34" charset="0"/>
              <a:buNone/>
              <a:defRPr/>
            </a:pPr>
            <a:r>
              <a:rPr lang="it-IT" altLang="it-IT" b="1" dirty="0">
                <a:latin typeface="Arial" panose="020B0604020202020204" pitchFamily="34" charset="0"/>
                <a:cs typeface="Arial" panose="020B0604020202020204" pitchFamily="34" charset="0"/>
              </a:rPr>
              <a:t>Test con antigeni non</a:t>
            </a:r>
          </a:p>
          <a:p>
            <a:pPr algn="ctr" eaLnBrk="1" fontAlgn="auto" hangingPunct="1">
              <a:spcAft>
                <a:spcPts val="0"/>
              </a:spcAft>
              <a:buFont typeface="Arial" panose="020B0604020202020204" pitchFamily="34" charset="0"/>
              <a:buNone/>
              <a:defRPr/>
            </a:pPr>
            <a:r>
              <a:rPr lang="it-IT" altLang="it-IT" b="1" dirty="0" err="1">
                <a:latin typeface="Arial" panose="020B0604020202020204" pitchFamily="34" charset="0"/>
                <a:cs typeface="Arial" panose="020B0604020202020204" pitchFamily="34" charset="0"/>
              </a:rPr>
              <a:t>treponemici</a:t>
            </a:r>
            <a:endParaRPr lang="it-IT" altLang="it-IT" b="1" dirty="0">
              <a:latin typeface="Arial" panose="020B0604020202020204" pitchFamily="34" charset="0"/>
              <a:cs typeface="Arial" panose="020B0604020202020204" pitchFamily="34" charset="0"/>
            </a:endParaRPr>
          </a:p>
          <a:p>
            <a:pPr algn="ctr" eaLnBrk="1" fontAlgn="auto" hangingPunct="1">
              <a:spcAft>
                <a:spcPts val="0"/>
              </a:spcAft>
              <a:buFont typeface="Arial" panose="020B0604020202020204" pitchFamily="34" charset="0"/>
              <a:buNone/>
              <a:defRPr/>
            </a:pPr>
            <a:endParaRPr lang="it-IT" altLang="it-IT" b="1" dirty="0">
              <a:latin typeface="Arial" panose="020B0604020202020204" pitchFamily="34" charset="0"/>
              <a:cs typeface="Arial" panose="020B0604020202020204" pitchFamily="34" charset="0"/>
            </a:endParaRPr>
          </a:p>
          <a:p>
            <a:pPr eaLnBrk="1" fontAlgn="auto" hangingPunct="1">
              <a:spcAft>
                <a:spcPts val="0"/>
              </a:spcAft>
              <a:buFont typeface="Arial" panose="020B0604020202020204" pitchFamily="34" charset="0"/>
              <a:buNone/>
              <a:defRPr/>
            </a:pPr>
            <a:endParaRPr lang="it-IT" altLang="it-IT" b="1" dirty="0">
              <a:latin typeface="Arial" panose="020B0604020202020204" pitchFamily="34" charset="0"/>
              <a:cs typeface="Arial" panose="020B0604020202020204" pitchFamily="34" charset="0"/>
            </a:endParaRPr>
          </a:p>
          <a:p>
            <a:pPr eaLnBrk="1" fontAlgn="auto" hangingPunct="1">
              <a:spcAft>
                <a:spcPts val="0"/>
              </a:spcAft>
              <a:buFont typeface="Arial" panose="020B0604020202020204" pitchFamily="34" charset="0"/>
              <a:buNone/>
              <a:defRPr/>
            </a:pPr>
            <a:endParaRPr lang="it-IT" altLang="it-IT" b="1" dirty="0">
              <a:solidFill>
                <a:srgbClr val="CC0000"/>
              </a:solidFill>
              <a:latin typeface="Arial" panose="020B0604020202020204" pitchFamily="34" charset="0"/>
              <a:cs typeface="Arial" panose="020B0604020202020204" pitchFamily="34" charset="0"/>
            </a:endParaRPr>
          </a:p>
          <a:p>
            <a:pPr eaLnBrk="1" fontAlgn="auto" hangingPunct="1">
              <a:spcAft>
                <a:spcPts val="0"/>
              </a:spcAft>
              <a:buClr>
                <a:srgbClr val="CC0000"/>
              </a:buClr>
              <a:defRPr/>
            </a:pPr>
            <a:r>
              <a:rPr lang="it-IT" altLang="it-IT" b="1" dirty="0">
                <a:latin typeface="Arial" panose="020B0604020202020204" pitchFamily="34" charset="0"/>
                <a:cs typeface="Arial" panose="020B0604020202020204" pitchFamily="34" charset="0"/>
              </a:rPr>
              <a:t>VDRL</a:t>
            </a:r>
          </a:p>
          <a:p>
            <a:pPr marL="0" indent="0" eaLnBrk="1" fontAlgn="auto" hangingPunct="1">
              <a:spcAft>
                <a:spcPts val="0"/>
              </a:spcAft>
              <a:buClr>
                <a:srgbClr val="CC0000"/>
              </a:buClr>
              <a:buFont typeface="Arial" panose="020B0604020202020204" pitchFamily="34" charset="0"/>
              <a:buNone/>
              <a:defRPr/>
            </a:pPr>
            <a:r>
              <a:rPr lang="it-IT" sz="1800" dirty="0"/>
              <a:t>(</a:t>
            </a:r>
            <a:r>
              <a:rPr lang="it-IT" sz="1800" dirty="0" err="1"/>
              <a:t>Venereal</a:t>
            </a:r>
            <a:r>
              <a:rPr lang="it-IT" sz="1800" dirty="0"/>
              <a:t> </a:t>
            </a:r>
            <a:r>
              <a:rPr lang="it-IT" sz="1800" dirty="0" err="1"/>
              <a:t>Disease</a:t>
            </a:r>
            <a:r>
              <a:rPr lang="it-IT" sz="1800" dirty="0"/>
              <a:t> </a:t>
            </a:r>
            <a:r>
              <a:rPr lang="it-IT" sz="1800" dirty="0" err="1"/>
              <a:t>Research</a:t>
            </a:r>
            <a:r>
              <a:rPr lang="it-IT" sz="1800" dirty="0"/>
              <a:t> </a:t>
            </a:r>
            <a:r>
              <a:rPr lang="it-IT" sz="1800" dirty="0" err="1"/>
              <a:t>Laboratory</a:t>
            </a:r>
            <a:r>
              <a:rPr lang="it-IT" sz="1800" dirty="0"/>
              <a:t>)</a:t>
            </a:r>
            <a:endParaRPr lang="it-IT" altLang="it-IT" sz="1800" dirty="0">
              <a:latin typeface="Arial" panose="020B0604020202020204" pitchFamily="34" charset="0"/>
              <a:cs typeface="Arial" panose="020B0604020202020204" pitchFamily="34" charset="0"/>
            </a:endParaRPr>
          </a:p>
          <a:p>
            <a:pPr eaLnBrk="1" fontAlgn="auto" hangingPunct="1">
              <a:spcAft>
                <a:spcPts val="0"/>
              </a:spcAft>
              <a:buFont typeface="Arial" panose="020B0604020202020204" pitchFamily="34" charset="0"/>
              <a:buNone/>
              <a:defRPr/>
            </a:pPr>
            <a:endParaRPr lang="it-IT" altLang="it-IT" sz="1800" dirty="0">
              <a:latin typeface="Arial" panose="020B0604020202020204" pitchFamily="34" charset="0"/>
              <a:cs typeface="Arial" panose="020B0604020202020204" pitchFamily="34" charset="0"/>
            </a:endParaRPr>
          </a:p>
          <a:p>
            <a:pPr eaLnBrk="1" fontAlgn="auto" hangingPunct="1">
              <a:spcAft>
                <a:spcPts val="0"/>
              </a:spcAft>
              <a:buClr>
                <a:srgbClr val="CC0000"/>
              </a:buClr>
              <a:defRPr/>
            </a:pPr>
            <a:r>
              <a:rPr lang="it-IT" altLang="it-IT" b="1" dirty="0">
                <a:latin typeface="Arial" panose="020B0604020202020204" pitchFamily="34" charset="0"/>
                <a:cs typeface="Arial" panose="020B0604020202020204" pitchFamily="34" charset="0"/>
              </a:rPr>
              <a:t>RPR </a:t>
            </a:r>
            <a:r>
              <a:rPr lang="it-IT" altLang="it-IT" b="1" dirty="0" err="1">
                <a:latin typeface="Arial" panose="020B0604020202020204" pitchFamily="34" charset="0"/>
                <a:cs typeface="Arial" panose="020B0604020202020204" pitchFamily="34" charset="0"/>
              </a:rPr>
              <a:t>IgG</a:t>
            </a:r>
            <a:r>
              <a:rPr lang="it-IT" altLang="it-IT" b="1" dirty="0">
                <a:latin typeface="Arial" panose="020B0604020202020204" pitchFamily="34" charset="0"/>
                <a:cs typeface="Arial" panose="020B0604020202020204" pitchFamily="34" charset="0"/>
              </a:rPr>
              <a:t> </a:t>
            </a:r>
            <a:r>
              <a:rPr lang="it-IT" altLang="it-IT" b="1" dirty="0" err="1">
                <a:latin typeface="Arial" panose="020B0604020202020204" pitchFamily="34" charset="0"/>
                <a:cs typeface="Arial" panose="020B0604020202020204" pitchFamily="34" charset="0"/>
              </a:rPr>
              <a:t>IgM</a:t>
            </a:r>
            <a:endParaRPr lang="it-IT" altLang="it-IT" b="1" dirty="0">
              <a:latin typeface="Arial" panose="020B0604020202020204" pitchFamily="34" charset="0"/>
              <a:cs typeface="Arial" panose="020B0604020202020204" pitchFamily="34" charset="0"/>
            </a:endParaRPr>
          </a:p>
          <a:p>
            <a:pPr marL="0" indent="0" eaLnBrk="1" fontAlgn="auto" hangingPunct="1">
              <a:spcAft>
                <a:spcPts val="0"/>
              </a:spcAft>
              <a:buClr>
                <a:srgbClr val="CC0000"/>
              </a:buClr>
              <a:buFont typeface="Arial" panose="020B0604020202020204" pitchFamily="34" charset="0"/>
              <a:buNone/>
              <a:defRPr/>
            </a:pPr>
            <a:r>
              <a:rPr lang="it-IT" altLang="it-IT" sz="1800" dirty="0">
                <a:latin typeface="Arial" panose="020B0604020202020204" pitchFamily="34" charset="0"/>
                <a:cs typeface="Arial" panose="020B0604020202020204" pitchFamily="34" charset="0"/>
              </a:rPr>
              <a:t>(</a:t>
            </a:r>
            <a:r>
              <a:rPr lang="it-IT" altLang="it-IT" sz="1800" dirty="0" err="1">
                <a:latin typeface="Arial" panose="020B0604020202020204" pitchFamily="34" charset="0"/>
                <a:cs typeface="Arial" panose="020B0604020202020204" pitchFamily="34" charset="0"/>
              </a:rPr>
              <a:t>Rapid</a:t>
            </a:r>
            <a:r>
              <a:rPr lang="it-IT" altLang="it-IT" sz="1800" dirty="0">
                <a:latin typeface="Arial" panose="020B0604020202020204" pitchFamily="34" charset="0"/>
                <a:cs typeface="Arial" panose="020B0604020202020204" pitchFamily="34" charset="0"/>
              </a:rPr>
              <a:t> plasma </a:t>
            </a:r>
            <a:r>
              <a:rPr lang="it-IT" altLang="it-IT" sz="1800" dirty="0" err="1">
                <a:latin typeface="Arial" panose="020B0604020202020204" pitchFamily="34" charset="0"/>
                <a:cs typeface="Arial" panose="020B0604020202020204" pitchFamily="34" charset="0"/>
              </a:rPr>
              <a:t>reagin</a:t>
            </a:r>
            <a:r>
              <a:rPr lang="it-IT" altLang="it-IT" sz="1800" dirty="0">
                <a:latin typeface="Arial" panose="020B0604020202020204" pitchFamily="34" charset="0"/>
                <a:cs typeface="Arial" panose="020B0604020202020204" pitchFamily="34" charset="0"/>
              </a:rPr>
              <a:t>)</a:t>
            </a:r>
          </a:p>
          <a:p>
            <a:pPr eaLnBrk="1" fontAlgn="auto" hangingPunct="1">
              <a:spcAft>
                <a:spcPts val="0"/>
              </a:spcAft>
              <a:buFont typeface="Arial" panose="020B0604020202020204" pitchFamily="34" charset="0"/>
              <a:buNone/>
              <a:defRPr/>
            </a:pPr>
            <a:endParaRPr lang="it-IT" altLang="it-IT" sz="1800" dirty="0"/>
          </a:p>
          <a:p>
            <a:pPr eaLnBrk="1" fontAlgn="auto" hangingPunct="1">
              <a:spcAft>
                <a:spcPts val="0"/>
              </a:spcAft>
              <a:buFont typeface="Arial" panose="020B0604020202020204" pitchFamily="34" charset="0"/>
              <a:buNone/>
              <a:defRPr/>
            </a:pPr>
            <a:endParaRPr lang="it-IT" altLang="it-IT" dirty="0"/>
          </a:p>
        </p:txBody>
      </p:sp>
      <p:sp>
        <p:nvSpPr>
          <p:cNvPr id="319490" name="Rectangle 2">
            <a:extLst>
              <a:ext uri="{FF2B5EF4-FFF2-40B4-BE49-F238E27FC236}">
                <a16:creationId xmlns:a16="http://schemas.microsoft.com/office/drawing/2014/main" id="{9297EB2F-CEF4-9CC7-B078-81206FDF7E2F}"/>
              </a:ext>
            </a:extLst>
          </p:cNvPr>
          <p:cNvSpPr>
            <a:spLocks noGrp="1"/>
          </p:cNvSpPr>
          <p:nvPr>
            <p:ph sz="half" idx="2"/>
          </p:nvPr>
        </p:nvSpPr>
        <p:spPr>
          <a:xfrm>
            <a:off x="4710113" y="549275"/>
            <a:ext cx="4038600" cy="5434013"/>
          </a:xfrm>
        </p:spPr>
        <p:txBody>
          <a:bodyPr rtlCol="0">
            <a:normAutofit fontScale="92500" lnSpcReduction="10000"/>
          </a:bodyPr>
          <a:lstStyle/>
          <a:p>
            <a:pPr algn="ctr" eaLnBrk="1" fontAlgn="auto" hangingPunct="1">
              <a:spcAft>
                <a:spcPts val="0"/>
              </a:spcAft>
              <a:buFont typeface="Arial" panose="020B0604020202020204" pitchFamily="34" charset="0"/>
              <a:buNone/>
              <a:defRPr/>
            </a:pPr>
            <a:r>
              <a:rPr lang="it-IT" altLang="it-IT" b="1" dirty="0">
                <a:latin typeface="Arial" panose="020B0604020202020204" pitchFamily="34" charset="0"/>
                <a:cs typeface="Arial" panose="020B0604020202020204" pitchFamily="34" charset="0"/>
              </a:rPr>
              <a:t>Test con antigeni</a:t>
            </a:r>
          </a:p>
          <a:p>
            <a:pPr algn="ctr" eaLnBrk="1" fontAlgn="auto" hangingPunct="1">
              <a:spcAft>
                <a:spcPts val="0"/>
              </a:spcAft>
              <a:buFont typeface="Arial" panose="020B0604020202020204" pitchFamily="34" charset="0"/>
              <a:buNone/>
              <a:defRPr/>
            </a:pPr>
            <a:r>
              <a:rPr lang="it-IT" altLang="it-IT" b="1" dirty="0" err="1">
                <a:latin typeface="Arial" panose="020B0604020202020204" pitchFamily="34" charset="0"/>
                <a:cs typeface="Arial" panose="020B0604020202020204" pitchFamily="34" charset="0"/>
              </a:rPr>
              <a:t>treponemici</a:t>
            </a:r>
            <a:endParaRPr lang="it-IT" altLang="it-IT" b="1" dirty="0">
              <a:latin typeface="Arial" panose="020B0604020202020204" pitchFamily="34" charset="0"/>
              <a:cs typeface="Arial" panose="020B0604020202020204" pitchFamily="34" charset="0"/>
            </a:endParaRPr>
          </a:p>
          <a:p>
            <a:pPr eaLnBrk="1" fontAlgn="auto" hangingPunct="1">
              <a:spcAft>
                <a:spcPts val="0"/>
              </a:spcAft>
              <a:buFont typeface="Arial" panose="020B0604020202020204" pitchFamily="34" charset="0"/>
              <a:buNone/>
              <a:defRPr/>
            </a:pPr>
            <a:endParaRPr lang="it-IT" altLang="it-IT" b="1" dirty="0">
              <a:latin typeface="Arial" panose="020B0604020202020204" pitchFamily="34" charset="0"/>
              <a:cs typeface="Arial" panose="020B0604020202020204" pitchFamily="34" charset="0"/>
            </a:endParaRPr>
          </a:p>
          <a:p>
            <a:pPr eaLnBrk="1" fontAlgn="auto" hangingPunct="1">
              <a:spcAft>
                <a:spcPts val="0"/>
              </a:spcAft>
              <a:buFont typeface="Arial" panose="020B0604020202020204" pitchFamily="34" charset="0"/>
              <a:buNone/>
              <a:defRPr/>
            </a:pPr>
            <a:endParaRPr lang="it-IT" altLang="it-IT" dirty="0">
              <a:solidFill>
                <a:srgbClr val="FFCC00"/>
              </a:solidFill>
              <a:latin typeface="Arial" panose="020B0604020202020204" pitchFamily="34" charset="0"/>
              <a:cs typeface="Arial" panose="020B0604020202020204" pitchFamily="34" charset="0"/>
            </a:endParaRPr>
          </a:p>
          <a:p>
            <a:pPr eaLnBrk="1" fontAlgn="auto" hangingPunct="1">
              <a:spcAft>
                <a:spcPts val="0"/>
              </a:spcAft>
              <a:buFont typeface="Arial" panose="020B0604020202020204" pitchFamily="34" charset="0"/>
              <a:buNone/>
              <a:defRPr/>
            </a:pPr>
            <a:endParaRPr lang="it-IT" altLang="it-IT" dirty="0">
              <a:latin typeface="Arial" panose="020B0604020202020204" pitchFamily="34" charset="0"/>
              <a:cs typeface="Arial" panose="020B0604020202020204" pitchFamily="34" charset="0"/>
            </a:endParaRPr>
          </a:p>
          <a:p>
            <a:pPr eaLnBrk="1" fontAlgn="auto" hangingPunct="1">
              <a:spcAft>
                <a:spcPts val="0"/>
              </a:spcAft>
              <a:buClr>
                <a:srgbClr val="CC0000"/>
              </a:buClr>
              <a:defRPr/>
            </a:pPr>
            <a:r>
              <a:rPr lang="it-IT" altLang="it-IT" b="1" dirty="0">
                <a:latin typeface="Arial" panose="020B0604020202020204" pitchFamily="34" charset="0"/>
                <a:cs typeface="Arial" panose="020B0604020202020204" pitchFamily="34" charset="0"/>
              </a:rPr>
              <a:t>TPHA</a:t>
            </a:r>
          </a:p>
          <a:p>
            <a:pPr eaLnBrk="1" fontAlgn="auto" hangingPunct="1">
              <a:spcAft>
                <a:spcPts val="0"/>
              </a:spcAft>
              <a:buFont typeface="Arial" panose="020B0604020202020204" pitchFamily="34" charset="0"/>
              <a:buNone/>
              <a:defRPr/>
            </a:pPr>
            <a:r>
              <a:rPr lang="it-IT" altLang="it-IT" sz="1700" dirty="0">
                <a:latin typeface="Arial" panose="020B0604020202020204" pitchFamily="34" charset="0"/>
                <a:cs typeface="Arial" panose="020B0604020202020204" pitchFamily="34" charset="0"/>
              </a:rPr>
              <a:t>(Treponema pallidum haemoagglutination assay)</a:t>
            </a:r>
          </a:p>
          <a:p>
            <a:pPr eaLnBrk="1" fontAlgn="auto" hangingPunct="1">
              <a:spcAft>
                <a:spcPts val="0"/>
              </a:spcAft>
              <a:buFont typeface="Arial" panose="020B0604020202020204" pitchFamily="34" charset="0"/>
              <a:buNone/>
              <a:defRPr/>
            </a:pPr>
            <a:endParaRPr lang="it-IT" altLang="it-IT" sz="1700" dirty="0">
              <a:latin typeface="Arial" panose="020B0604020202020204" pitchFamily="34" charset="0"/>
              <a:cs typeface="Arial" panose="020B0604020202020204" pitchFamily="34" charset="0"/>
            </a:endParaRPr>
          </a:p>
          <a:p>
            <a:pPr eaLnBrk="1" fontAlgn="auto" hangingPunct="1">
              <a:spcAft>
                <a:spcPts val="0"/>
              </a:spcAft>
              <a:buClr>
                <a:srgbClr val="CC0000"/>
              </a:buClr>
              <a:defRPr/>
            </a:pPr>
            <a:r>
              <a:rPr lang="it-IT" altLang="it-IT" b="1" dirty="0">
                <a:latin typeface="Arial" panose="020B0604020202020204" pitchFamily="34" charset="0"/>
                <a:cs typeface="Arial" panose="020B0604020202020204" pitchFamily="34" charset="0"/>
              </a:rPr>
              <a:t>FTA-</a:t>
            </a:r>
            <a:r>
              <a:rPr lang="it-IT" altLang="it-IT" b="1" dirty="0" err="1">
                <a:latin typeface="Arial" panose="020B0604020202020204" pitchFamily="34" charset="0"/>
                <a:cs typeface="Arial" panose="020B0604020202020204" pitchFamily="34" charset="0"/>
              </a:rPr>
              <a:t>Abs</a:t>
            </a:r>
            <a:r>
              <a:rPr lang="it-IT" altLang="it-IT" b="1" dirty="0">
                <a:latin typeface="Arial" panose="020B0604020202020204" pitchFamily="34" charset="0"/>
                <a:cs typeface="Arial" panose="020B0604020202020204" pitchFamily="34" charset="0"/>
              </a:rPr>
              <a:t> (</a:t>
            </a:r>
            <a:r>
              <a:rPr lang="it-IT" altLang="it-IT" b="1" dirty="0" err="1">
                <a:latin typeface="Arial" panose="020B0604020202020204" pitchFamily="34" charset="0"/>
                <a:cs typeface="Arial" panose="020B0604020202020204" pitchFamily="34" charset="0"/>
              </a:rPr>
              <a:t>IgG</a:t>
            </a:r>
            <a:r>
              <a:rPr lang="it-IT" altLang="it-IT" b="1" dirty="0">
                <a:latin typeface="Arial" panose="020B0604020202020204" pitchFamily="34" charset="0"/>
                <a:cs typeface="Arial" panose="020B0604020202020204" pitchFamily="34" charset="0"/>
              </a:rPr>
              <a:t> e </a:t>
            </a:r>
            <a:r>
              <a:rPr lang="it-IT" altLang="it-IT" b="1" dirty="0" err="1">
                <a:latin typeface="Arial" panose="020B0604020202020204" pitchFamily="34" charset="0"/>
                <a:cs typeface="Arial" panose="020B0604020202020204" pitchFamily="34" charset="0"/>
              </a:rPr>
              <a:t>IgM</a:t>
            </a:r>
            <a:r>
              <a:rPr lang="it-IT" altLang="it-IT" b="1" dirty="0">
                <a:latin typeface="Arial" panose="020B0604020202020204" pitchFamily="34" charset="0"/>
                <a:cs typeface="Arial" panose="020B0604020202020204" pitchFamily="34" charset="0"/>
              </a:rPr>
              <a:t>)</a:t>
            </a:r>
          </a:p>
          <a:p>
            <a:pPr marL="0" indent="0" eaLnBrk="1" fontAlgn="auto" hangingPunct="1">
              <a:spcAft>
                <a:spcPts val="0"/>
              </a:spcAft>
              <a:buClr>
                <a:srgbClr val="CC0000"/>
              </a:buClr>
              <a:buFont typeface="Arial" panose="020B0604020202020204" pitchFamily="34" charset="0"/>
              <a:buNone/>
              <a:defRPr/>
            </a:pPr>
            <a:r>
              <a:rPr lang="it-IT" dirty="0"/>
              <a:t>anticorpi </a:t>
            </a:r>
            <a:r>
              <a:rPr lang="it-IT" dirty="0" err="1"/>
              <a:t>treponemici</a:t>
            </a:r>
            <a:r>
              <a:rPr lang="it-IT" dirty="0"/>
              <a:t> fluorescenti (FTA-ABS) sono più specifici e più costosi</a:t>
            </a:r>
            <a:endParaRPr lang="it-IT" altLang="it-IT" dirty="0">
              <a:latin typeface="Arial" panose="020B0604020202020204" pitchFamily="34" charset="0"/>
              <a:cs typeface="Arial" panose="020B0604020202020204" pitchFamily="34" charset="0"/>
            </a:endParaRPr>
          </a:p>
        </p:txBody>
      </p:sp>
      <p:cxnSp>
        <p:nvCxnSpPr>
          <p:cNvPr id="7" name="Connettore 1 6">
            <a:extLst>
              <a:ext uri="{FF2B5EF4-FFF2-40B4-BE49-F238E27FC236}">
                <a16:creationId xmlns:a16="http://schemas.microsoft.com/office/drawing/2014/main" id="{9DEF2B9F-E684-A656-A0AC-71930E1597F9}"/>
              </a:ext>
            </a:extLst>
          </p:cNvPr>
          <p:cNvCxnSpPr/>
          <p:nvPr/>
        </p:nvCxnSpPr>
        <p:spPr>
          <a:xfrm flipV="1">
            <a:off x="611188" y="1773238"/>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428DE8D-2E72-8BE5-86A7-262175571D0E}"/>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 name="Straight Connector 2">
            <a:extLst>
              <a:ext uri="{FF2B5EF4-FFF2-40B4-BE49-F238E27FC236}">
                <a16:creationId xmlns:a16="http://schemas.microsoft.com/office/drawing/2014/main" id="{CC82F485-C7D3-1536-003F-46DFC04E78C0}"/>
              </a:ext>
            </a:extLst>
          </p:cNvPr>
          <p:cNvCxnSpPr>
            <a:cxnSpLocks/>
          </p:cNvCxnSpPr>
          <p:nvPr/>
        </p:nvCxnSpPr>
        <p:spPr>
          <a:xfrm>
            <a:off x="4562475" y="1052513"/>
            <a:ext cx="9525" cy="493077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319491">
                                            <p:txEl>
                                              <p:pRg st="0" end="0"/>
                                            </p:txEl>
                                          </p:spTgt>
                                        </p:tgtEl>
                                        <p:attrNameLst>
                                          <p:attrName>style.visibility</p:attrName>
                                        </p:attrNameLst>
                                      </p:cBhvr>
                                      <p:to>
                                        <p:strVal val="visible"/>
                                      </p:to>
                                    </p:set>
                                    <p:anim calcmode="lin" valueType="num">
                                      <p:cBhvr additive="base">
                                        <p:cTn id="7" dur="500" fill="hold"/>
                                        <p:tgtEl>
                                          <p:spTgt spid="3194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9491">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19491">
                                            <p:txEl>
                                              <p:pRg st="1" end="1"/>
                                            </p:txEl>
                                          </p:spTgt>
                                        </p:tgtEl>
                                        <p:attrNameLst>
                                          <p:attrName>style.visibility</p:attrName>
                                        </p:attrNameLst>
                                      </p:cBhvr>
                                      <p:to>
                                        <p:strVal val="visible"/>
                                      </p:to>
                                    </p:set>
                                    <p:anim calcmode="lin" valueType="num">
                                      <p:cBhvr additive="base">
                                        <p:cTn id="11" dur="500" fill="hold"/>
                                        <p:tgtEl>
                                          <p:spTgt spid="31949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19491">
                                            <p:txEl>
                                              <p:pRg st="1" end="1"/>
                                            </p:txEl>
                                          </p:spTgt>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
                            </p:stCondLst>
                            <p:childTnLst>
                              <p:par>
                                <p:cTn id="14" presetID="2" presetClass="entr" presetSubtype="4" fill="hold" nodeType="afterEffect">
                                  <p:stCondLst>
                                    <p:cond delay="0"/>
                                  </p:stCondLst>
                                  <p:childTnLst>
                                    <p:set>
                                      <p:cBhvr>
                                        <p:cTn id="15" dur="1" fill="hold">
                                          <p:stCondLst>
                                            <p:cond delay="0"/>
                                          </p:stCondLst>
                                        </p:cTn>
                                        <p:tgtEl>
                                          <p:spTgt spid="319491">
                                            <p:txEl>
                                              <p:pRg st="5" end="5"/>
                                            </p:txEl>
                                          </p:spTgt>
                                        </p:tgtEl>
                                        <p:attrNameLst>
                                          <p:attrName>style.visibility</p:attrName>
                                        </p:attrNameLst>
                                      </p:cBhvr>
                                      <p:to>
                                        <p:strVal val="visible"/>
                                      </p:to>
                                    </p:set>
                                    <p:anim calcmode="lin" valueType="num">
                                      <p:cBhvr additive="base">
                                        <p:cTn id="16" dur="500" fill="hold"/>
                                        <p:tgtEl>
                                          <p:spTgt spid="319491">
                                            <p:txEl>
                                              <p:pRg st="5" end="5"/>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19491">
                                            <p:txEl>
                                              <p:pRg st="5" end="5"/>
                                            </p:txEl>
                                          </p:spTgt>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1000"/>
                            </p:stCondLst>
                            <p:childTnLst>
                              <p:par>
                                <p:cTn id="19" presetID="2" presetClass="entr" presetSubtype="4" fill="hold" nodeType="afterEffect">
                                  <p:stCondLst>
                                    <p:cond delay="0"/>
                                  </p:stCondLst>
                                  <p:childTnLst>
                                    <p:set>
                                      <p:cBhvr>
                                        <p:cTn id="20" dur="1" fill="hold">
                                          <p:stCondLst>
                                            <p:cond delay="0"/>
                                          </p:stCondLst>
                                        </p:cTn>
                                        <p:tgtEl>
                                          <p:spTgt spid="319491">
                                            <p:txEl>
                                              <p:pRg st="6" end="6"/>
                                            </p:txEl>
                                          </p:spTgt>
                                        </p:tgtEl>
                                        <p:attrNameLst>
                                          <p:attrName>style.visibility</p:attrName>
                                        </p:attrNameLst>
                                      </p:cBhvr>
                                      <p:to>
                                        <p:strVal val="visible"/>
                                      </p:to>
                                    </p:set>
                                    <p:anim calcmode="lin" valueType="num">
                                      <p:cBhvr additive="base">
                                        <p:cTn id="21" dur="500" fill="hold"/>
                                        <p:tgtEl>
                                          <p:spTgt spid="319491">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19491">
                                            <p:txEl>
                                              <p:pRg st="6" end="6"/>
                                            </p:txEl>
                                          </p:spTgt>
                                        </p:tgtEl>
                                        <p:attrNameLst>
                                          <p:attrName>ppt_y</p:attrName>
                                        </p:attrNameLst>
                                      </p:cBhvr>
                                      <p:tavLst>
                                        <p:tav tm="0">
                                          <p:val>
                                            <p:strVal val="1+#ppt_h/2"/>
                                          </p:val>
                                        </p:tav>
                                        <p:tav tm="100000">
                                          <p:val>
                                            <p:strVal val="#ppt_y"/>
                                          </p:val>
                                        </p:tav>
                                      </p:tavLst>
                                    </p:anim>
                                  </p:childTnLst>
                                </p:cTn>
                              </p:par>
                            </p:childTnLst>
                          </p:cTn>
                        </p:par>
                        <p:par>
                          <p:cTn id="23" fill="hold" nodeType="afterGroup">
                            <p:stCondLst>
                              <p:cond delay="1500"/>
                            </p:stCondLst>
                            <p:childTnLst>
                              <p:par>
                                <p:cTn id="24" presetID="2" presetClass="entr" presetSubtype="4" fill="hold" nodeType="afterEffect">
                                  <p:stCondLst>
                                    <p:cond delay="0"/>
                                  </p:stCondLst>
                                  <p:childTnLst>
                                    <p:set>
                                      <p:cBhvr>
                                        <p:cTn id="25" dur="1" fill="hold">
                                          <p:stCondLst>
                                            <p:cond delay="0"/>
                                          </p:stCondLst>
                                        </p:cTn>
                                        <p:tgtEl>
                                          <p:spTgt spid="319491">
                                            <p:txEl>
                                              <p:pRg st="8" end="8"/>
                                            </p:txEl>
                                          </p:spTgt>
                                        </p:tgtEl>
                                        <p:attrNameLst>
                                          <p:attrName>style.visibility</p:attrName>
                                        </p:attrNameLst>
                                      </p:cBhvr>
                                      <p:to>
                                        <p:strVal val="visible"/>
                                      </p:to>
                                    </p:set>
                                    <p:anim calcmode="lin" valueType="num">
                                      <p:cBhvr additive="base">
                                        <p:cTn id="26" dur="500" fill="hold"/>
                                        <p:tgtEl>
                                          <p:spTgt spid="319491">
                                            <p:txEl>
                                              <p:pRg st="8" end="8"/>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19491">
                                            <p:txEl>
                                              <p:pRg st="8" end="8"/>
                                            </p:txEl>
                                          </p:spTgt>
                                        </p:tgtEl>
                                        <p:attrNameLst>
                                          <p:attrName>ppt_y</p:attrName>
                                        </p:attrNameLst>
                                      </p:cBhvr>
                                      <p:tavLst>
                                        <p:tav tm="0">
                                          <p:val>
                                            <p:strVal val="1+#ppt_h/2"/>
                                          </p:val>
                                        </p:tav>
                                        <p:tav tm="100000">
                                          <p:val>
                                            <p:strVal val="#ppt_y"/>
                                          </p:val>
                                        </p:tav>
                                      </p:tavLst>
                                    </p:anim>
                                  </p:childTnLst>
                                </p:cTn>
                              </p:par>
                            </p:childTnLst>
                          </p:cTn>
                        </p:par>
                        <p:par>
                          <p:cTn id="28" fill="hold" nodeType="afterGroup">
                            <p:stCondLst>
                              <p:cond delay="2000"/>
                            </p:stCondLst>
                            <p:childTnLst>
                              <p:par>
                                <p:cTn id="29" presetID="2" presetClass="entr" presetSubtype="4" fill="hold" nodeType="afterEffect">
                                  <p:stCondLst>
                                    <p:cond delay="0"/>
                                  </p:stCondLst>
                                  <p:childTnLst>
                                    <p:set>
                                      <p:cBhvr>
                                        <p:cTn id="30" dur="1" fill="hold">
                                          <p:stCondLst>
                                            <p:cond delay="0"/>
                                          </p:stCondLst>
                                        </p:cTn>
                                        <p:tgtEl>
                                          <p:spTgt spid="319491">
                                            <p:txEl>
                                              <p:pRg st="9" end="9"/>
                                            </p:txEl>
                                          </p:spTgt>
                                        </p:tgtEl>
                                        <p:attrNameLst>
                                          <p:attrName>style.visibility</p:attrName>
                                        </p:attrNameLst>
                                      </p:cBhvr>
                                      <p:to>
                                        <p:strVal val="visible"/>
                                      </p:to>
                                    </p:set>
                                    <p:anim calcmode="lin" valueType="num">
                                      <p:cBhvr additive="base">
                                        <p:cTn id="31" dur="500" fill="hold"/>
                                        <p:tgtEl>
                                          <p:spTgt spid="319491">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19491">
                                            <p:txEl>
                                              <p:pRg st="9" end="9"/>
                                            </p:txEl>
                                          </p:spTgt>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2500"/>
                            </p:stCondLst>
                            <p:childTnLst>
                              <p:par>
                                <p:cTn id="34" presetID="2" presetClass="entr" presetSubtype="1" fill="hold" nodeType="afterEffect">
                                  <p:stCondLst>
                                    <p:cond delay="0"/>
                                  </p:stCondLst>
                                  <p:childTnLst>
                                    <p:set>
                                      <p:cBhvr>
                                        <p:cTn id="35" dur="1" fill="hold">
                                          <p:stCondLst>
                                            <p:cond delay="0"/>
                                          </p:stCondLst>
                                        </p:cTn>
                                        <p:tgtEl>
                                          <p:spTgt spid="319490">
                                            <p:txEl>
                                              <p:pRg st="0" end="0"/>
                                            </p:txEl>
                                          </p:spTgt>
                                        </p:tgtEl>
                                        <p:attrNameLst>
                                          <p:attrName>style.visibility</p:attrName>
                                        </p:attrNameLst>
                                      </p:cBhvr>
                                      <p:to>
                                        <p:strVal val="visible"/>
                                      </p:to>
                                    </p:set>
                                    <p:anim calcmode="lin" valueType="num">
                                      <p:cBhvr additive="base">
                                        <p:cTn id="36" dur="500" fill="hold"/>
                                        <p:tgtEl>
                                          <p:spTgt spid="319490">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19490">
                                            <p:txEl>
                                              <p:pRg st="0" end="0"/>
                                            </p:txEl>
                                          </p:spTgt>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3000"/>
                            </p:stCondLst>
                            <p:childTnLst>
                              <p:par>
                                <p:cTn id="39" presetID="2" presetClass="entr" presetSubtype="1" fill="hold" nodeType="afterEffect">
                                  <p:stCondLst>
                                    <p:cond delay="0"/>
                                  </p:stCondLst>
                                  <p:childTnLst>
                                    <p:set>
                                      <p:cBhvr>
                                        <p:cTn id="40" dur="1" fill="hold">
                                          <p:stCondLst>
                                            <p:cond delay="0"/>
                                          </p:stCondLst>
                                        </p:cTn>
                                        <p:tgtEl>
                                          <p:spTgt spid="319490">
                                            <p:txEl>
                                              <p:pRg st="1" end="1"/>
                                            </p:txEl>
                                          </p:spTgt>
                                        </p:tgtEl>
                                        <p:attrNameLst>
                                          <p:attrName>style.visibility</p:attrName>
                                        </p:attrNameLst>
                                      </p:cBhvr>
                                      <p:to>
                                        <p:strVal val="visible"/>
                                      </p:to>
                                    </p:set>
                                    <p:anim calcmode="lin" valueType="num">
                                      <p:cBhvr additive="base">
                                        <p:cTn id="41" dur="500" fill="hold"/>
                                        <p:tgtEl>
                                          <p:spTgt spid="319490">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19490">
                                            <p:txEl>
                                              <p:pRg st="1" end="1"/>
                                            </p:txEl>
                                          </p:spTgt>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3500"/>
                            </p:stCondLst>
                            <p:childTnLst>
                              <p:par>
                                <p:cTn id="44" presetID="2" presetClass="entr" presetSubtype="4" fill="hold" nodeType="afterEffect">
                                  <p:stCondLst>
                                    <p:cond delay="0"/>
                                  </p:stCondLst>
                                  <p:childTnLst>
                                    <p:set>
                                      <p:cBhvr>
                                        <p:cTn id="45" dur="1" fill="hold">
                                          <p:stCondLst>
                                            <p:cond delay="0"/>
                                          </p:stCondLst>
                                        </p:cTn>
                                        <p:tgtEl>
                                          <p:spTgt spid="319490">
                                            <p:txEl>
                                              <p:pRg st="5" end="5"/>
                                            </p:txEl>
                                          </p:spTgt>
                                        </p:tgtEl>
                                        <p:attrNameLst>
                                          <p:attrName>style.visibility</p:attrName>
                                        </p:attrNameLst>
                                      </p:cBhvr>
                                      <p:to>
                                        <p:strVal val="visible"/>
                                      </p:to>
                                    </p:set>
                                    <p:anim calcmode="lin" valueType="num">
                                      <p:cBhvr additive="base">
                                        <p:cTn id="46" dur="500" fill="hold"/>
                                        <p:tgtEl>
                                          <p:spTgt spid="319490">
                                            <p:txEl>
                                              <p:pRg st="5" end="5"/>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19490">
                                            <p:txEl>
                                              <p:pRg st="5" end="5"/>
                                            </p:txEl>
                                          </p:spTgt>
                                        </p:tgtEl>
                                        <p:attrNameLst>
                                          <p:attrName>ppt_y</p:attrName>
                                        </p:attrNameLst>
                                      </p:cBhvr>
                                      <p:tavLst>
                                        <p:tav tm="0">
                                          <p:val>
                                            <p:strVal val="1+#ppt_h/2"/>
                                          </p:val>
                                        </p:tav>
                                        <p:tav tm="100000">
                                          <p:val>
                                            <p:strVal val="#ppt_y"/>
                                          </p:val>
                                        </p:tav>
                                      </p:tavLst>
                                    </p:anim>
                                  </p:childTnLst>
                                </p:cTn>
                              </p:par>
                            </p:childTnLst>
                          </p:cTn>
                        </p:par>
                        <p:par>
                          <p:cTn id="48" fill="hold" nodeType="afterGroup">
                            <p:stCondLst>
                              <p:cond delay="4000"/>
                            </p:stCondLst>
                            <p:childTnLst>
                              <p:par>
                                <p:cTn id="49" presetID="2" presetClass="entr" presetSubtype="4" fill="hold" nodeType="afterEffect">
                                  <p:stCondLst>
                                    <p:cond delay="0"/>
                                  </p:stCondLst>
                                  <p:childTnLst>
                                    <p:set>
                                      <p:cBhvr>
                                        <p:cTn id="50" dur="1" fill="hold">
                                          <p:stCondLst>
                                            <p:cond delay="0"/>
                                          </p:stCondLst>
                                        </p:cTn>
                                        <p:tgtEl>
                                          <p:spTgt spid="319490">
                                            <p:txEl>
                                              <p:pRg st="6" end="6"/>
                                            </p:txEl>
                                          </p:spTgt>
                                        </p:tgtEl>
                                        <p:attrNameLst>
                                          <p:attrName>style.visibility</p:attrName>
                                        </p:attrNameLst>
                                      </p:cBhvr>
                                      <p:to>
                                        <p:strVal val="visible"/>
                                      </p:to>
                                    </p:set>
                                    <p:anim calcmode="lin" valueType="num">
                                      <p:cBhvr additive="base">
                                        <p:cTn id="51" dur="500" fill="hold"/>
                                        <p:tgtEl>
                                          <p:spTgt spid="319490">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19490">
                                            <p:txEl>
                                              <p:pRg st="6" end="6"/>
                                            </p:txEl>
                                          </p:spTgt>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4500"/>
                            </p:stCondLst>
                            <p:childTnLst>
                              <p:par>
                                <p:cTn id="54" presetID="2" presetClass="entr" presetSubtype="4" fill="hold" nodeType="afterEffect">
                                  <p:stCondLst>
                                    <p:cond delay="0"/>
                                  </p:stCondLst>
                                  <p:childTnLst>
                                    <p:set>
                                      <p:cBhvr>
                                        <p:cTn id="55" dur="1" fill="hold">
                                          <p:stCondLst>
                                            <p:cond delay="0"/>
                                          </p:stCondLst>
                                        </p:cTn>
                                        <p:tgtEl>
                                          <p:spTgt spid="319490">
                                            <p:txEl>
                                              <p:pRg st="8" end="8"/>
                                            </p:txEl>
                                          </p:spTgt>
                                        </p:tgtEl>
                                        <p:attrNameLst>
                                          <p:attrName>style.visibility</p:attrName>
                                        </p:attrNameLst>
                                      </p:cBhvr>
                                      <p:to>
                                        <p:strVal val="visible"/>
                                      </p:to>
                                    </p:set>
                                    <p:anim calcmode="lin" valueType="num">
                                      <p:cBhvr additive="base">
                                        <p:cTn id="56" dur="500" fill="hold"/>
                                        <p:tgtEl>
                                          <p:spTgt spid="319490">
                                            <p:txEl>
                                              <p:pRg st="8" end="8"/>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19490">
                                            <p:txEl>
                                              <p:pRg st="8" end="8"/>
                                            </p:txEl>
                                          </p:spTgt>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5000"/>
                            </p:stCondLst>
                            <p:childTnLst>
                              <p:par>
                                <p:cTn id="59" presetID="2" presetClass="entr" presetSubtype="4" fill="hold" nodeType="afterEffect">
                                  <p:stCondLst>
                                    <p:cond delay="0"/>
                                  </p:stCondLst>
                                  <p:childTnLst>
                                    <p:set>
                                      <p:cBhvr>
                                        <p:cTn id="60" dur="1" fill="hold">
                                          <p:stCondLst>
                                            <p:cond delay="0"/>
                                          </p:stCondLst>
                                        </p:cTn>
                                        <p:tgtEl>
                                          <p:spTgt spid="319490">
                                            <p:txEl>
                                              <p:pRg st="9" end="9"/>
                                            </p:txEl>
                                          </p:spTgt>
                                        </p:tgtEl>
                                        <p:attrNameLst>
                                          <p:attrName>style.visibility</p:attrName>
                                        </p:attrNameLst>
                                      </p:cBhvr>
                                      <p:to>
                                        <p:strVal val="visible"/>
                                      </p:to>
                                    </p:set>
                                    <p:anim calcmode="lin" valueType="num">
                                      <p:cBhvr additive="base">
                                        <p:cTn id="61" dur="500" fill="hold"/>
                                        <p:tgtEl>
                                          <p:spTgt spid="319490">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19490">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a:extLst>
              <a:ext uri="{FF2B5EF4-FFF2-40B4-BE49-F238E27FC236}">
                <a16:creationId xmlns:a16="http://schemas.microsoft.com/office/drawing/2014/main" id="{89388A0B-ED67-98B9-AFC0-6BFD26E0B87C}"/>
              </a:ext>
            </a:extLst>
          </p:cNvPr>
          <p:cNvSpPr>
            <a:spLocks noGrp="1"/>
          </p:cNvSpPr>
          <p:nvPr>
            <p:ph type="title" idx="4294967295"/>
          </p:nvPr>
        </p:nvSpPr>
        <p:spPr>
          <a:xfrm>
            <a:off x="468313" y="188913"/>
            <a:ext cx="7510462" cy="660400"/>
          </a:xfrm>
        </p:spPr>
        <p:txBody>
          <a:bodyPr/>
          <a:lstStyle/>
          <a:p>
            <a:pPr algn="ctr" eaLnBrk="1" hangingPunct="1"/>
            <a:r>
              <a:rPr lang="it-IT" altLang="it-IT" sz="3600" b="1">
                <a:latin typeface="Arial" panose="020B0604020202020204" pitchFamily="34" charset="0"/>
                <a:cs typeface="Arial" panose="020B0604020202020204" pitchFamily="34" charset="0"/>
              </a:rPr>
              <a:t>VDRL</a:t>
            </a:r>
          </a:p>
        </p:txBody>
      </p:sp>
      <p:pic>
        <p:nvPicPr>
          <p:cNvPr id="320515" name="Picture 3" descr="Scansione0018">
            <a:extLst>
              <a:ext uri="{FF2B5EF4-FFF2-40B4-BE49-F238E27FC236}">
                <a16:creationId xmlns:a16="http://schemas.microsoft.com/office/drawing/2014/main" id="{44F84183-9B87-212F-AD94-7AA50212FB4F}"/>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4681538" y="1052513"/>
            <a:ext cx="4138612" cy="5411787"/>
          </a:xfrm>
          <a:noFill/>
        </p:spPr>
      </p:pic>
      <p:cxnSp>
        <p:nvCxnSpPr>
          <p:cNvPr id="7" name="Connettore 1 6">
            <a:extLst>
              <a:ext uri="{FF2B5EF4-FFF2-40B4-BE49-F238E27FC236}">
                <a16:creationId xmlns:a16="http://schemas.microsoft.com/office/drawing/2014/main" id="{4A004D6B-8AD9-4EDB-EDF3-71819DE7DDEF}"/>
              </a:ext>
            </a:extLst>
          </p:cNvPr>
          <p:cNvCxnSpPr/>
          <p:nvPr/>
        </p:nvCxnSpPr>
        <p:spPr>
          <a:xfrm flipV="1">
            <a:off x="611188" y="8366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3972" name="Rectangle 5">
            <a:extLst>
              <a:ext uri="{FF2B5EF4-FFF2-40B4-BE49-F238E27FC236}">
                <a16:creationId xmlns:a16="http://schemas.microsoft.com/office/drawing/2014/main" id="{09EF8245-09D6-AF2B-1BCB-31F4D0FBE2E5}"/>
              </a:ext>
            </a:extLst>
          </p:cNvPr>
          <p:cNvSpPr>
            <a:spLocks noChangeArrowheads="1"/>
          </p:cNvSpPr>
          <p:nvPr/>
        </p:nvSpPr>
        <p:spPr bwMode="auto">
          <a:xfrm>
            <a:off x="755650" y="1419225"/>
            <a:ext cx="3311525" cy="4648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i="1">
                <a:latin typeface="Arial" panose="020B0604020202020204" pitchFamily="34" charset="0"/>
                <a:cs typeface="Arial" panose="020B0604020202020204" pitchFamily="34" charset="0"/>
              </a:rPr>
              <a:t>Venereal Disease </a:t>
            </a:r>
            <a:r>
              <a:rPr lang="it-IT" altLang="it-IT" sz="2400" i="1">
                <a:latin typeface="Arial" panose="020B0604020202020204" pitchFamily="34" charset="0"/>
                <a:cs typeface="Arial" panose="020B0604020202020204" pitchFamily="34" charset="0"/>
              </a:rPr>
              <a:t>Research Laboratory</a:t>
            </a:r>
            <a:r>
              <a:rPr lang="it-IT" altLang="it-IT" sz="2400">
                <a:latin typeface="Arial" panose="020B0604020202020204" pitchFamily="34" charset="0"/>
                <a:cs typeface="Arial" panose="020B0604020202020204" pitchFamily="34" charset="0"/>
              </a:rPr>
              <a:t> </a:t>
            </a:r>
          </a:p>
          <a:p>
            <a:pPr algn="ctr">
              <a:lnSpc>
                <a:spcPct val="100000"/>
              </a:lnSpc>
              <a:spcBef>
                <a:spcPct val="0"/>
              </a:spcBef>
              <a:buFontTx/>
              <a:buNone/>
            </a:pPr>
            <a:endParaRPr lang="it-IT" altLang="it-IT" sz="2400">
              <a:latin typeface="Arial" panose="020B0604020202020204" pitchFamily="34" charset="0"/>
              <a:cs typeface="Arial" panose="020B0604020202020204" pitchFamily="34" charset="0"/>
            </a:endParaRPr>
          </a:p>
          <a:p>
            <a:pPr algn="ctr">
              <a:lnSpc>
                <a:spcPct val="100000"/>
              </a:lnSpc>
              <a:spcBef>
                <a:spcPct val="0"/>
              </a:spcBef>
              <a:buFontTx/>
              <a:buNone/>
            </a:pPr>
            <a:r>
              <a:rPr lang="it-IT" altLang="it-IT" sz="2000">
                <a:latin typeface="Arial" panose="020B0604020202020204" pitchFamily="34" charset="0"/>
                <a:cs typeface="Arial" panose="020B0604020202020204" pitchFamily="34" charset="0"/>
              </a:rPr>
              <a:t>test di screening</a:t>
            </a:r>
          </a:p>
          <a:p>
            <a:pPr algn="ctr">
              <a:lnSpc>
                <a:spcPct val="100000"/>
              </a:lnSpc>
              <a:spcBef>
                <a:spcPct val="0"/>
              </a:spcBef>
              <a:buFontTx/>
              <a:buNone/>
            </a:pPr>
            <a:endParaRPr lang="it-IT" altLang="it-IT" sz="2000">
              <a:latin typeface="Arial" panose="020B0604020202020204" pitchFamily="34" charset="0"/>
              <a:cs typeface="Arial" panose="020B0604020202020204" pitchFamily="34" charset="0"/>
            </a:endParaRPr>
          </a:p>
          <a:p>
            <a:pPr algn="ctr">
              <a:lnSpc>
                <a:spcPct val="100000"/>
              </a:lnSpc>
              <a:spcBef>
                <a:spcPct val="0"/>
              </a:spcBef>
              <a:buFontTx/>
              <a:buNone/>
            </a:pPr>
            <a:r>
              <a:rPr lang="it-IT" altLang="it-IT" sz="2000">
                <a:latin typeface="Arial" panose="020B0604020202020204" pitchFamily="34" charset="0"/>
                <a:cs typeface="Arial" panose="020B0604020202020204" pitchFamily="34" charset="0"/>
              </a:rPr>
              <a:t>agglutinazione in presenza di </a:t>
            </a:r>
            <a:r>
              <a:rPr lang="it-IT" altLang="it-IT" sz="2000">
                <a:solidFill>
                  <a:srgbClr val="FF0000"/>
                </a:solidFill>
                <a:latin typeface="Arial" panose="020B0604020202020204" pitchFamily="34" charset="0"/>
                <a:cs typeface="Arial" panose="020B0604020202020204" pitchFamily="34" charset="0"/>
              </a:rPr>
              <a:t>antigene</a:t>
            </a:r>
            <a:r>
              <a:rPr lang="it-IT" altLang="it-IT" sz="2000">
                <a:latin typeface="Arial" panose="020B0604020202020204" pitchFamily="34" charset="0"/>
                <a:cs typeface="Arial" panose="020B0604020202020204" pitchFamily="34" charset="0"/>
              </a:rPr>
              <a:t> </a:t>
            </a:r>
            <a:r>
              <a:rPr lang="it-IT" altLang="it-IT" sz="2000">
                <a:solidFill>
                  <a:srgbClr val="FF0000"/>
                </a:solidFill>
                <a:latin typeface="Arial" panose="020B0604020202020204" pitchFamily="34" charset="0"/>
                <a:cs typeface="Arial" panose="020B0604020202020204" pitchFamily="34" charset="0"/>
              </a:rPr>
              <a:t>cardiolipinico-lecitinico</a:t>
            </a:r>
          </a:p>
          <a:p>
            <a:pPr algn="ctr">
              <a:lnSpc>
                <a:spcPct val="100000"/>
              </a:lnSpc>
              <a:spcBef>
                <a:spcPct val="0"/>
              </a:spcBef>
              <a:buFontTx/>
              <a:buNone/>
            </a:pPr>
            <a:r>
              <a:rPr lang="it-IT" altLang="it-IT" sz="2000">
                <a:solidFill>
                  <a:srgbClr val="FF0000"/>
                </a:solidFill>
                <a:latin typeface="Arial" panose="020B0604020202020204" pitchFamily="34" charset="0"/>
                <a:cs typeface="Arial" panose="020B0604020202020204" pitchFamily="34" charset="0"/>
              </a:rPr>
              <a:t>(deriva dal batterio e/o dall’interazione con l’ospite)</a:t>
            </a:r>
            <a:r>
              <a:rPr lang="it-IT" altLang="it-IT" sz="2000">
                <a:latin typeface="Arial" panose="020B0604020202020204" pitchFamily="34" charset="0"/>
                <a:cs typeface="Arial" panose="020B0604020202020204" pitchFamily="34" charset="0"/>
              </a:rPr>
              <a:t> si positivizza a distanza di 10-15 giorni dal contagio per anticorpi di tipo reaginico</a:t>
            </a:r>
          </a:p>
        </p:txBody>
      </p:sp>
      <p:sp>
        <p:nvSpPr>
          <p:cNvPr id="8" name="Rectangle 7">
            <a:extLst>
              <a:ext uri="{FF2B5EF4-FFF2-40B4-BE49-F238E27FC236}">
                <a16:creationId xmlns:a16="http://schemas.microsoft.com/office/drawing/2014/main" id="{6094D03F-369D-63A8-B65A-3476A666F797}"/>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320515"/>
                                        </p:tgtEl>
                                        <p:attrNameLst>
                                          <p:attrName>style.visibility</p:attrName>
                                        </p:attrNameLst>
                                      </p:cBhvr>
                                      <p:to>
                                        <p:strVal val="visible"/>
                                      </p:to>
                                    </p:set>
                                    <p:animEffect transition="in" filter="strips(downLeft)">
                                      <p:cBhvr>
                                        <p:cTn id="7" dur="500"/>
                                        <p:tgtEl>
                                          <p:spTgt spid="320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F459A123-03E5-36C2-A1C7-5C9DA639B7FB}"/>
              </a:ext>
            </a:extLst>
          </p:cNvPr>
          <p:cNvSpPr>
            <a:spLocks noGrp="1"/>
          </p:cNvSpPr>
          <p:nvPr>
            <p:ph type="title"/>
          </p:nvPr>
        </p:nvSpPr>
        <p:spPr>
          <a:xfrm>
            <a:off x="468313" y="0"/>
            <a:ext cx="7886700" cy="1052513"/>
          </a:xfrm>
        </p:spPr>
        <p:txBody>
          <a:bodyPr/>
          <a:lstStyle/>
          <a:p>
            <a:pPr algn="ctr" eaLnBrk="1" hangingPunct="1"/>
            <a:r>
              <a:rPr lang="it-IT" altLang="it-IT" b="1">
                <a:latin typeface="Arial" panose="020B0604020202020204" pitchFamily="34" charset="0"/>
                <a:cs typeface="Arial" panose="020B0604020202020204" pitchFamily="34" charset="0"/>
              </a:rPr>
              <a:t>TPHA</a:t>
            </a:r>
          </a:p>
        </p:txBody>
      </p:sp>
      <p:pic>
        <p:nvPicPr>
          <p:cNvPr id="321539" name="Picture 3" descr="proviniù">
            <a:extLst>
              <a:ext uri="{FF2B5EF4-FFF2-40B4-BE49-F238E27FC236}">
                <a16:creationId xmlns:a16="http://schemas.microsoft.com/office/drawing/2014/main" id="{CA22CD65-AC8E-4C29-B7CA-29C5768937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48038" y="1957388"/>
            <a:ext cx="5472112" cy="3722687"/>
          </a:xfrm>
          <a:noFill/>
        </p:spPr>
      </p:pic>
      <p:cxnSp>
        <p:nvCxnSpPr>
          <p:cNvPr id="7" name="Connettore 1 6">
            <a:extLst>
              <a:ext uri="{FF2B5EF4-FFF2-40B4-BE49-F238E27FC236}">
                <a16:creationId xmlns:a16="http://schemas.microsoft.com/office/drawing/2014/main" id="{189F9596-79BF-15FD-DC80-D3C55D5F8FD5}"/>
              </a:ext>
            </a:extLst>
          </p:cNvPr>
          <p:cNvCxnSpPr/>
          <p:nvPr/>
        </p:nvCxnSpPr>
        <p:spPr>
          <a:xfrm flipV="1">
            <a:off x="611188" y="10525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4996" name="Rectangle 5">
            <a:extLst>
              <a:ext uri="{FF2B5EF4-FFF2-40B4-BE49-F238E27FC236}">
                <a16:creationId xmlns:a16="http://schemas.microsoft.com/office/drawing/2014/main" id="{680542EB-536C-9E64-0C29-44CC8BDF4F83}"/>
              </a:ext>
            </a:extLst>
          </p:cNvPr>
          <p:cNvSpPr>
            <a:spLocks noChangeArrowheads="1"/>
          </p:cNvSpPr>
          <p:nvPr/>
        </p:nvSpPr>
        <p:spPr bwMode="auto">
          <a:xfrm>
            <a:off x="100013" y="1955800"/>
            <a:ext cx="3384550" cy="3724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2400" i="1">
                <a:latin typeface="Arial" panose="020B0604020202020204" pitchFamily="34" charset="0"/>
                <a:cs typeface="Arial" panose="020B0604020202020204" pitchFamily="34" charset="0"/>
              </a:rPr>
              <a:t>Treponema Pallidum Haemoagglutination Assay</a:t>
            </a:r>
            <a:r>
              <a:rPr lang="it-IT" altLang="it-IT" sz="2400">
                <a:latin typeface="Arial" panose="020B0604020202020204" pitchFamily="34" charset="0"/>
                <a:cs typeface="Arial" panose="020B0604020202020204" pitchFamily="34" charset="0"/>
              </a:rPr>
              <a:t> </a:t>
            </a:r>
          </a:p>
          <a:p>
            <a:pPr algn="ctr">
              <a:lnSpc>
                <a:spcPct val="100000"/>
              </a:lnSpc>
              <a:spcBef>
                <a:spcPct val="0"/>
              </a:spcBef>
              <a:buFontTx/>
              <a:buNone/>
            </a:pPr>
            <a:endParaRPr lang="it-IT" altLang="it-IT" sz="2400">
              <a:latin typeface="Arial" panose="020B0604020202020204" pitchFamily="34" charset="0"/>
              <a:cs typeface="Arial" panose="020B0604020202020204" pitchFamily="34" charset="0"/>
            </a:endParaRPr>
          </a:p>
          <a:p>
            <a:pPr algn="ctr">
              <a:lnSpc>
                <a:spcPct val="100000"/>
              </a:lnSpc>
              <a:spcBef>
                <a:spcPct val="0"/>
              </a:spcBef>
              <a:buFontTx/>
              <a:buNone/>
            </a:pPr>
            <a:r>
              <a:rPr lang="it-IT" altLang="it-IT" sz="2000">
                <a:latin typeface="Arial" panose="020B0604020202020204" pitchFamily="34" charset="0"/>
                <a:cs typeface="Arial" panose="020B0604020202020204" pitchFamily="34" charset="0"/>
              </a:rPr>
              <a:t>Test di emoagglutinazione indiretta </a:t>
            </a:r>
            <a:r>
              <a:rPr lang="it-IT" altLang="it-IT" sz="2000">
                <a:solidFill>
                  <a:srgbClr val="FF0000"/>
                </a:solidFill>
                <a:latin typeface="Arial" panose="020B0604020202020204" pitchFamily="34" charset="0"/>
                <a:cs typeface="Arial" panose="020B0604020202020204" pitchFamily="34" charset="0"/>
              </a:rPr>
              <a:t>con alta specificità</a:t>
            </a:r>
          </a:p>
          <a:p>
            <a:pPr algn="ctr">
              <a:lnSpc>
                <a:spcPct val="100000"/>
              </a:lnSpc>
              <a:spcBef>
                <a:spcPct val="0"/>
              </a:spcBef>
              <a:buFontTx/>
              <a:buNone/>
            </a:pPr>
            <a:endParaRPr lang="it-IT" altLang="it-IT" sz="2000">
              <a:latin typeface="Arial" panose="020B0604020202020204" pitchFamily="34" charset="0"/>
              <a:cs typeface="Arial" panose="020B0604020202020204" pitchFamily="34" charset="0"/>
            </a:endParaRPr>
          </a:p>
          <a:p>
            <a:pPr algn="ctr">
              <a:lnSpc>
                <a:spcPct val="100000"/>
              </a:lnSpc>
              <a:spcBef>
                <a:spcPct val="0"/>
              </a:spcBef>
              <a:buFontTx/>
              <a:buNone/>
            </a:pPr>
            <a:r>
              <a:rPr lang="it-IT" altLang="it-IT" sz="2000">
                <a:latin typeface="Arial" panose="020B0604020202020204" pitchFamily="34" charset="0"/>
                <a:cs typeface="Arial" panose="020B0604020202020204" pitchFamily="34" charset="0"/>
              </a:rPr>
              <a:t>Ricerca anticorpi diretti contro </a:t>
            </a:r>
            <a:r>
              <a:rPr lang="it-IT" altLang="it-IT" sz="2000" i="1">
                <a:latin typeface="Arial" panose="020B0604020202020204" pitchFamily="34" charset="0"/>
                <a:cs typeface="Arial" panose="020B0604020202020204" pitchFamily="34" charset="0"/>
              </a:rPr>
              <a:t>treponema pallidum</a:t>
            </a:r>
            <a:r>
              <a:rPr lang="it-IT" altLang="it-IT" sz="2000">
                <a:latin typeface="Arial" panose="020B0604020202020204" pitchFamily="34" charset="0"/>
                <a:cs typeface="Arial" panose="020B0604020202020204" pitchFamily="34" charset="0"/>
              </a:rPr>
              <a:t>; si positivizza tardivamente</a:t>
            </a:r>
          </a:p>
          <a:p>
            <a:pPr algn="ctr">
              <a:lnSpc>
                <a:spcPct val="100000"/>
              </a:lnSpc>
              <a:spcBef>
                <a:spcPct val="0"/>
              </a:spcBef>
              <a:buFontTx/>
              <a:buNone/>
            </a:pPr>
            <a:r>
              <a:rPr lang="it-IT" altLang="it-IT" sz="2000">
                <a:latin typeface="Arial" panose="020B0604020202020204" pitchFamily="34" charset="0"/>
                <a:cs typeface="Arial" panose="020B0604020202020204" pitchFamily="34" charset="0"/>
              </a:rPr>
              <a:t>(X sett.) altamente specifico</a:t>
            </a:r>
          </a:p>
        </p:txBody>
      </p:sp>
      <p:sp>
        <p:nvSpPr>
          <p:cNvPr id="6" name="Rectangle 5">
            <a:extLst>
              <a:ext uri="{FF2B5EF4-FFF2-40B4-BE49-F238E27FC236}">
                <a16:creationId xmlns:a16="http://schemas.microsoft.com/office/drawing/2014/main" id="{628DFE43-65A8-BBF9-DE54-86234965497B}"/>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withEffect">
                                  <p:stCondLst>
                                    <p:cond delay="0"/>
                                  </p:stCondLst>
                                  <p:childTnLst>
                                    <p:set>
                                      <p:cBhvr>
                                        <p:cTn id="6" dur="1" fill="hold">
                                          <p:stCondLst>
                                            <p:cond delay="0"/>
                                          </p:stCondLst>
                                        </p:cTn>
                                        <p:tgtEl>
                                          <p:spTgt spid="321539"/>
                                        </p:tgtEl>
                                        <p:attrNameLst>
                                          <p:attrName>style.visibility</p:attrName>
                                        </p:attrNameLst>
                                      </p:cBhvr>
                                      <p:to>
                                        <p:strVal val="visible"/>
                                      </p:to>
                                    </p:set>
                                    <p:animEffect transition="in" filter="strips(downRight)">
                                      <p:cBhvr>
                                        <p:cTn id="7" dur="500"/>
                                        <p:tgtEl>
                                          <p:spTgt spid="321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7CEAA05C-F1C3-77BF-0C5D-85F42E28F09E}"/>
              </a:ext>
            </a:extLst>
          </p:cNvPr>
          <p:cNvSpPr>
            <a:spLocks noGrp="1"/>
          </p:cNvSpPr>
          <p:nvPr>
            <p:ph type="title"/>
          </p:nvPr>
        </p:nvSpPr>
        <p:spPr>
          <a:xfrm>
            <a:off x="457200" y="-26988"/>
            <a:ext cx="8229600" cy="1143001"/>
          </a:xfrm>
        </p:spPr>
        <p:txBody>
          <a:bodyPr/>
          <a:lstStyle/>
          <a:p>
            <a:pPr algn="ctr" eaLnBrk="1" hangingPunct="1"/>
            <a:r>
              <a:rPr lang="it-IT" altLang="it-IT">
                <a:latin typeface="Arial" panose="020B0604020202020204" pitchFamily="34" charset="0"/>
                <a:cs typeface="Arial" panose="020B0604020202020204" pitchFamily="34" charset="0"/>
              </a:rPr>
              <a:t>Interpretazione</a:t>
            </a:r>
          </a:p>
        </p:txBody>
      </p:sp>
      <p:sp>
        <p:nvSpPr>
          <p:cNvPr id="86018" name="Rectangle 5">
            <a:extLst>
              <a:ext uri="{FF2B5EF4-FFF2-40B4-BE49-F238E27FC236}">
                <a16:creationId xmlns:a16="http://schemas.microsoft.com/office/drawing/2014/main" id="{F568E024-79B3-BD04-E5F4-77AF428AEA79}"/>
              </a:ext>
            </a:extLst>
          </p:cNvPr>
          <p:cNvSpPr>
            <a:spLocks noGrp="1"/>
          </p:cNvSpPr>
          <p:nvPr>
            <p:ph idx="1"/>
          </p:nvPr>
        </p:nvSpPr>
        <p:spPr>
          <a:xfrm>
            <a:off x="457200" y="1600200"/>
            <a:ext cx="8435975" cy="4525963"/>
          </a:xfrm>
        </p:spPr>
        <p:txBody>
          <a:bodyPr/>
          <a:lstStyle/>
          <a:p>
            <a:pPr eaLnBrk="1" hangingPunct="1">
              <a:buFont typeface="Arial" panose="020B0604020202020204" pitchFamily="34" charset="0"/>
              <a:buNone/>
            </a:pPr>
            <a:r>
              <a:rPr lang="it-IT" altLang="it-IT" sz="2400">
                <a:solidFill>
                  <a:srgbClr val="FF0000"/>
                </a:solidFill>
                <a:latin typeface="Arial" panose="020B0604020202020204" pitchFamily="34" charset="0"/>
                <a:cs typeface="Arial" panose="020B0604020202020204" pitchFamily="34" charset="0"/>
              </a:rPr>
              <a:t>VDRL e TPHA negativi:</a:t>
            </a:r>
            <a:r>
              <a:rPr lang="it-IT" altLang="it-IT" sz="2400">
                <a:latin typeface="Arial" panose="020B0604020202020204" pitchFamily="34" charset="0"/>
                <a:cs typeface="Arial" panose="020B0604020202020204" pitchFamily="34" charset="0"/>
              </a:rPr>
              <a:t> </a:t>
            </a:r>
          </a:p>
          <a:p>
            <a:pPr eaLnBrk="1" hangingPunct="1">
              <a:buFont typeface="Arial" panose="020B0604020202020204" pitchFamily="34" charset="0"/>
              <a:buNone/>
            </a:pPr>
            <a:r>
              <a:rPr lang="it-IT" altLang="it-IT" sz="2400">
                <a:latin typeface="Arial" panose="020B0604020202020204" pitchFamily="34" charset="0"/>
                <a:cs typeface="Arial" panose="020B0604020202020204" pitchFamily="34" charset="0"/>
              </a:rPr>
              <a:t>	Esclude la diagnosi di sifilide. In presenza di sospetti circa un recente contagio, ripetere dopo qualche settimana o eseguire il test FTA-Ab</a:t>
            </a:r>
          </a:p>
          <a:p>
            <a:pPr eaLnBrk="1" hangingPunct="1">
              <a:buFont typeface="Arial" panose="020B0604020202020204" pitchFamily="34" charset="0"/>
              <a:buNone/>
            </a:pPr>
            <a:endParaRPr lang="it-IT" altLang="it-IT" sz="2400">
              <a:latin typeface="Arial" panose="020B0604020202020204" pitchFamily="34" charset="0"/>
              <a:cs typeface="Arial" panose="020B0604020202020204" pitchFamily="34" charset="0"/>
            </a:endParaRPr>
          </a:p>
          <a:p>
            <a:pPr eaLnBrk="1" hangingPunct="1">
              <a:buFont typeface="Arial" panose="020B0604020202020204" pitchFamily="34" charset="0"/>
              <a:buNone/>
            </a:pPr>
            <a:r>
              <a:rPr lang="it-IT" altLang="it-IT" sz="2400">
                <a:solidFill>
                  <a:srgbClr val="FF0000"/>
                </a:solidFill>
                <a:latin typeface="Arial" panose="020B0604020202020204" pitchFamily="34" charset="0"/>
                <a:cs typeface="Arial" panose="020B0604020202020204" pitchFamily="34" charset="0"/>
              </a:rPr>
              <a:t>VDRL positivo e TPHA positivo: </a:t>
            </a:r>
          </a:p>
          <a:p>
            <a:pPr eaLnBrk="1" hangingPunct="1">
              <a:buFont typeface="Arial" panose="020B0604020202020204" pitchFamily="34" charset="0"/>
              <a:buNone/>
            </a:pPr>
            <a:r>
              <a:rPr lang="it-IT" altLang="it-IT" sz="2400">
                <a:solidFill>
                  <a:srgbClr val="FF0000"/>
                </a:solidFill>
                <a:latin typeface="Arial" panose="020B0604020202020204" pitchFamily="34" charset="0"/>
                <a:cs typeface="Arial" panose="020B0604020202020204" pitchFamily="34" charset="0"/>
              </a:rPr>
              <a:t>	</a:t>
            </a:r>
            <a:r>
              <a:rPr lang="it-IT" altLang="it-IT" sz="2400">
                <a:latin typeface="Arial" panose="020B0604020202020204" pitchFamily="34" charset="0"/>
                <a:cs typeface="Arial" panose="020B0604020202020204" pitchFamily="34" charset="0"/>
              </a:rPr>
              <a:t>Conferma il sospetto di sifilide. Titoli bassi ai test quantitativi (VDRL &lt; 4; TPHA &lt;1280) possono indicare una forma di vecchia data trattata. Se mancano questi dati, eseguire un test di conferma. </a:t>
            </a:r>
          </a:p>
        </p:txBody>
      </p:sp>
      <p:cxnSp>
        <p:nvCxnSpPr>
          <p:cNvPr id="7" name="Connettore 1 6">
            <a:extLst>
              <a:ext uri="{FF2B5EF4-FFF2-40B4-BE49-F238E27FC236}">
                <a16:creationId xmlns:a16="http://schemas.microsoft.com/office/drawing/2014/main" id="{935C9E4A-C780-BBBA-219E-77CD85E07AAF}"/>
              </a:ext>
            </a:extLst>
          </p:cNvPr>
          <p:cNvCxnSpPr/>
          <p:nvPr/>
        </p:nvCxnSpPr>
        <p:spPr>
          <a:xfrm flipV="1">
            <a:off x="611188" y="10525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EF4C4395-67A6-AB9B-D2E2-5C7B74A9E38F}"/>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D5D8D1B-633B-0B8A-D45A-F2BD5A295F41}"/>
              </a:ext>
            </a:extLst>
          </p:cNvPr>
          <p:cNvSpPr txBox="1"/>
          <p:nvPr/>
        </p:nvSpPr>
        <p:spPr>
          <a:xfrm>
            <a:off x="971600" y="908720"/>
            <a:ext cx="8209885" cy="461665"/>
          </a:xfrm>
          <a:prstGeom prst="rect">
            <a:avLst/>
          </a:prstGeom>
          <a:noFill/>
        </p:spPr>
        <p:txBody>
          <a:bodyPr wrap="square" rtlCol="0">
            <a:spAutoFit/>
          </a:bodyPr>
          <a:lstStyle/>
          <a:p>
            <a:r>
              <a:rPr lang="it-IT" sz="2400" b="1" dirty="0"/>
              <a:t>Quali sono le infezioni sessualmente trasmissibili?</a:t>
            </a:r>
          </a:p>
        </p:txBody>
      </p:sp>
    </p:spTree>
    <p:extLst>
      <p:ext uri="{BB962C8B-B14F-4D97-AF65-F5344CB8AC3E}">
        <p14:creationId xmlns:p14="http://schemas.microsoft.com/office/powerpoint/2010/main" val="2912086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27364155-2B64-39F2-8283-FF18B529CD9D}"/>
              </a:ext>
            </a:extLst>
          </p:cNvPr>
          <p:cNvSpPr>
            <a:spLocks noGrp="1"/>
          </p:cNvSpPr>
          <p:nvPr>
            <p:ph type="title"/>
          </p:nvPr>
        </p:nvSpPr>
        <p:spPr>
          <a:xfrm>
            <a:off x="457200" y="-26988"/>
            <a:ext cx="8229600" cy="1143001"/>
          </a:xfrm>
        </p:spPr>
        <p:txBody>
          <a:bodyPr/>
          <a:lstStyle/>
          <a:p>
            <a:pPr algn="ctr" eaLnBrk="1" hangingPunct="1"/>
            <a:r>
              <a:rPr lang="it-IT" altLang="it-IT">
                <a:latin typeface="Arial" panose="020B0604020202020204" pitchFamily="34" charset="0"/>
                <a:cs typeface="Arial" panose="020B0604020202020204" pitchFamily="34" charset="0"/>
              </a:rPr>
              <a:t>Interpretazione</a:t>
            </a:r>
          </a:p>
        </p:txBody>
      </p:sp>
      <p:sp>
        <p:nvSpPr>
          <p:cNvPr id="87042" name="Rectangle 4">
            <a:extLst>
              <a:ext uri="{FF2B5EF4-FFF2-40B4-BE49-F238E27FC236}">
                <a16:creationId xmlns:a16="http://schemas.microsoft.com/office/drawing/2014/main" id="{892DD5B8-751F-B60B-A52A-8C293E73C07C}"/>
              </a:ext>
            </a:extLst>
          </p:cNvPr>
          <p:cNvSpPr>
            <a:spLocks noGrp="1"/>
          </p:cNvSpPr>
          <p:nvPr>
            <p:ph idx="1"/>
          </p:nvPr>
        </p:nvSpPr>
        <p:spPr>
          <a:xfrm>
            <a:off x="457200" y="1600200"/>
            <a:ext cx="8435975" cy="4525963"/>
          </a:xfrm>
        </p:spPr>
        <p:txBody>
          <a:bodyPr/>
          <a:lstStyle/>
          <a:p>
            <a:pPr eaLnBrk="1" hangingPunct="1">
              <a:buFont typeface="Arial" panose="020B0604020202020204" pitchFamily="34" charset="0"/>
              <a:buNone/>
            </a:pPr>
            <a:r>
              <a:rPr lang="it-IT" altLang="it-IT" sz="2400" dirty="0">
                <a:solidFill>
                  <a:srgbClr val="FF0000"/>
                </a:solidFill>
                <a:latin typeface="Arial" panose="020B0604020202020204" pitchFamily="34" charset="0"/>
                <a:cs typeface="Arial" panose="020B0604020202020204" pitchFamily="34" charset="0"/>
              </a:rPr>
              <a:t>VDRL positivo e TPHA negativo: </a:t>
            </a:r>
          </a:p>
          <a:p>
            <a:pPr eaLnBrk="1" hangingPunct="1">
              <a:buFont typeface="Arial" panose="020B0604020202020204" pitchFamily="34" charset="0"/>
              <a:buNone/>
            </a:pPr>
            <a:r>
              <a:rPr lang="it-IT" altLang="it-IT" sz="2400" dirty="0">
                <a:solidFill>
                  <a:srgbClr val="FF0000"/>
                </a:solidFill>
                <a:latin typeface="Arial" panose="020B0604020202020204" pitchFamily="34" charset="0"/>
                <a:cs typeface="Arial" panose="020B0604020202020204" pitchFamily="34" charset="0"/>
              </a:rPr>
              <a:t>	</a:t>
            </a:r>
            <a:r>
              <a:rPr lang="it-IT" altLang="it-IT" sz="2000" dirty="0">
                <a:latin typeface="Arial" panose="020B0604020202020204" pitchFamily="34" charset="0"/>
                <a:cs typeface="Arial" panose="020B0604020202020204" pitchFamily="34" charset="0"/>
              </a:rPr>
              <a:t>I</a:t>
            </a:r>
            <a:r>
              <a:rPr lang="it-IT" altLang="it-IT" sz="2400" dirty="0">
                <a:latin typeface="Arial" panose="020B0604020202020204" pitchFamily="34" charset="0"/>
                <a:cs typeface="Arial" panose="020B0604020202020204" pitchFamily="34" charset="0"/>
              </a:rPr>
              <a:t>n molti casi si tratta di una falsa positività. In presenza di sospetti circa un recente contagio, ripetere dopo un paio di settimane per dare tempo alla TPHA di positivizzarsi, eseguire un test di conferma </a:t>
            </a:r>
          </a:p>
          <a:p>
            <a:pPr eaLnBrk="1" hangingPunct="1">
              <a:buFont typeface="Arial" panose="020B0604020202020204" pitchFamily="34" charset="0"/>
              <a:buNone/>
            </a:pPr>
            <a:endParaRPr lang="it-IT" altLang="it-IT" dirty="0">
              <a:latin typeface="Arial" panose="020B0604020202020204" pitchFamily="34" charset="0"/>
              <a:cs typeface="Arial" panose="020B0604020202020204" pitchFamily="34" charset="0"/>
            </a:endParaRPr>
          </a:p>
          <a:p>
            <a:pPr eaLnBrk="1" hangingPunct="1">
              <a:buFont typeface="Arial" panose="020B0604020202020204" pitchFamily="34" charset="0"/>
              <a:buNone/>
            </a:pPr>
            <a:r>
              <a:rPr lang="it-IT" altLang="it-IT" sz="2400" dirty="0">
                <a:solidFill>
                  <a:srgbClr val="FF0000"/>
                </a:solidFill>
                <a:latin typeface="Arial" panose="020B0604020202020204" pitchFamily="34" charset="0"/>
                <a:cs typeface="Arial" panose="020B0604020202020204" pitchFamily="34" charset="0"/>
              </a:rPr>
              <a:t>VDRL negativo e TPHA positivo:</a:t>
            </a:r>
          </a:p>
          <a:p>
            <a:pPr eaLnBrk="1" hangingPunct="1">
              <a:buFont typeface="Arial" panose="020B0604020202020204" pitchFamily="34" charset="0"/>
              <a:buNone/>
            </a:pPr>
            <a:r>
              <a:rPr lang="it-IT" altLang="it-IT" sz="2400" dirty="0">
                <a:latin typeface="Arial" panose="020B0604020202020204" pitchFamily="34" charset="0"/>
                <a:cs typeface="Arial" panose="020B0604020202020204" pitchFamily="34" charset="0"/>
              </a:rPr>
              <a:t>	Si è probabilmente di fronte ad un caso di sifilide trattato con successo in passato, o più raramente in fase latente. Eseguire test di conferma per escludere i casi di falsa positività</a:t>
            </a:r>
            <a:r>
              <a:rPr lang="it-IT" altLang="it-IT" dirty="0">
                <a:latin typeface="Arial" panose="020B0604020202020204" pitchFamily="34" charset="0"/>
                <a:cs typeface="Arial" panose="020B0604020202020204" pitchFamily="34" charset="0"/>
              </a:rPr>
              <a:t> </a:t>
            </a:r>
          </a:p>
        </p:txBody>
      </p:sp>
      <p:cxnSp>
        <p:nvCxnSpPr>
          <p:cNvPr id="7" name="Connettore 1 6">
            <a:extLst>
              <a:ext uri="{FF2B5EF4-FFF2-40B4-BE49-F238E27FC236}">
                <a16:creationId xmlns:a16="http://schemas.microsoft.com/office/drawing/2014/main" id="{2F094CBB-76FF-7EB5-35BA-ED06BEE92E0A}"/>
              </a:ext>
            </a:extLst>
          </p:cNvPr>
          <p:cNvCxnSpPr/>
          <p:nvPr/>
        </p:nvCxnSpPr>
        <p:spPr>
          <a:xfrm flipV="1">
            <a:off x="611188" y="10525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F144C28-BB67-CF2D-78A7-E70B8B1258A4}"/>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B8905872-B66F-F08A-AE2B-0CA2BE0E2AC0}"/>
              </a:ext>
            </a:extLst>
          </p:cNvPr>
          <p:cNvSpPr>
            <a:spLocks noGrp="1"/>
          </p:cNvSpPr>
          <p:nvPr>
            <p:ph type="title"/>
          </p:nvPr>
        </p:nvSpPr>
        <p:spPr>
          <a:xfrm>
            <a:off x="250825" y="274638"/>
            <a:ext cx="8642350" cy="679450"/>
          </a:xfrm>
        </p:spPr>
        <p:txBody>
          <a:bodyPr/>
          <a:lstStyle/>
          <a:p>
            <a:pPr algn="ctr" eaLnBrk="1" hangingPunct="1"/>
            <a:r>
              <a:rPr lang="it-IT" altLang="it-IT" sz="3600" b="1">
                <a:latin typeface="Arial" panose="020B0604020202020204" pitchFamily="34" charset="0"/>
                <a:cs typeface="Arial" panose="020B0604020202020204" pitchFamily="34" charset="0"/>
              </a:rPr>
              <a:t>False positività biologiche transitorie</a:t>
            </a:r>
          </a:p>
        </p:txBody>
      </p:sp>
      <p:sp>
        <p:nvSpPr>
          <p:cNvPr id="323587" name="Rectangle 3">
            <a:extLst>
              <a:ext uri="{FF2B5EF4-FFF2-40B4-BE49-F238E27FC236}">
                <a16:creationId xmlns:a16="http://schemas.microsoft.com/office/drawing/2014/main" id="{239E2B6B-BCF0-DED3-E8FE-D7A0A9F212C4}"/>
              </a:ext>
            </a:extLst>
          </p:cNvPr>
          <p:cNvSpPr>
            <a:spLocks noGrp="1"/>
          </p:cNvSpPr>
          <p:nvPr>
            <p:ph idx="1"/>
          </p:nvPr>
        </p:nvSpPr>
        <p:spPr>
          <a:xfrm>
            <a:off x="457200" y="1268413"/>
            <a:ext cx="8229600" cy="5400675"/>
          </a:xfrm>
        </p:spPr>
        <p:txBody>
          <a:bodyPr rtlCol="0">
            <a:normAutofit lnSpcReduction="10000"/>
          </a:bodyPr>
          <a:lstStyle/>
          <a:p>
            <a:pPr marL="457200" indent="-457200" eaLnBrk="1" fontAlgn="auto" hangingPunct="1">
              <a:spcAft>
                <a:spcPts val="0"/>
              </a:spcAft>
              <a:buClr>
                <a:srgbClr val="CC0000"/>
              </a:buClr>
              <a:defRPr/>
            </a:pPr>
            <a:r>
              <a:rPr lang="en-US" altLang="it-IT" dirty="0" err="1">
                <a:solidFill>
                  <a:srgbClr val="000000"/>
                </a:solidFill>
                <a:latin typeface="Arial" panose="020B0604020202020204" pitchFamily="34" charset="0"/>
                <a:cs typeface="Arial" panose="020B0604020202020204" pitchFamily="34" charset="0"/>
              </a:rPr>
              <a:t>Vaccinazione</a:t>
            </a:r>
            <a:r>
              <a:rPr lang="en-US" altLang="it-IT" dirty="0">
                <a:solidFill>
                  <a:srgbClr val="000000"/>
                </a:solidFill>
                <a:latin typeface="Arial" panose="020B0604020202020204" pitchFamily="34" charset="0"/>
                <a:cs typeface="Arial" panose="020B0604020202020204" pitchFamily="34" charset="0"/>
              </a:rPr>
              <a:t> </a:t>
            </a:r>
            <a:r>
              <a:rPr lang="en-US" altLang="it-IT" dirty="0" err="1">
                <a:solidFill>
                  <a:srgbClr val="000000"/>
                </a:solidFill>
                <a:latin typeface="Arial" panose="020B0604020202020204" pitchFamily="34" charset="0"/>
                <a:cs typeface="Arial" panose="020B0604020202020204" pitchFamily="34" charset="0"/>
              </a:rPr>
              <a:t>recente</a:t>
            </a:r>
            <a:endParaRPr lang="en-US" altLang="it-IT" dirty="0">
              <a:solidFill>
                <a:srgbClr val="000000"/>
              </a:solidFill>
              <a:latin typeface="Arial" panose="020B0604020202020204" pitchFamily="34" charset="0"/>
              <a:cs typeface="Arial" panose="020B0604020202020204" pitchFamily="34" charset="0"/>
            </a:endParaRPr>
          </a:p>
          <a:p>
            <a:pPr marL="457200" indent="-457200" eaLnBrk="1" fontAlgn="auto" hangingPunct="1">
              <a:spcAft>
                <a:spcPts val="0"/>
              </a:spcAft>
              <a:buClr>
                <a:srgbClr val="CC0000"/>
              </a:buClr>
              <a:defRPr/>
            </a:pPr>
            <a:r>
              <a:rPr lang="en-US" altLang="it-IT" dirty="0" err="1">
                <a:solidFill>
                  <a:srgbClr val="000000"/>
                </a:solidFill>
                <a:latin typeface="Arial" panose="020B0604020202020204" pitchFamily="34" charset="0"/>
                <a:cs typeface="Arial" panose="020B0604020202020204" pitchFamily="34" charset="0"/>
              </a:rPr>
              <a:t>Epatite</a:t>
            </a:r>
            <a:r>
              <a:rPr lang="en-US" altLang="it-IT" dirty="0">
                <a:solidFill>
                  <a:srgbClr val="000000"/>
                </a:solidFill>
                <a:latin typeface="Arial" panose="020B0604020202020204" pitchFamily="34" charset="0"/>
                <a:cs typeface="Arial" panose="020B0604020202020204" pitchFamily="34" charset="0"/>
              </a:rPr>
              <a:t> </a:t>
            </a:r>
            <a:r>
              <a:rPr lang="en-US" altLang="it-IT" dirty="0" err="1">
                <a:solidFill>
                  <a:srgbClr val="000000"/>
                </a:solidFill>
                <a:latin typeface="Arial" panose="020B0604020202020204" pitchFamily="34" charset="0"/>
                <a:cs typeface="Arial" panose="020B0604020202020204" pitchFamily="34" charset="0"/>
              </a:rPr>
              <a:t>infettiva</a:t>
            </a:r>
            <a:endParaRPr lang="en-US" altLang="it-IT" dirty="0">
              <a:solidFill>
                <a:srgbClr val="000000"/>
              </a:solidFill>
              <a:latin typeface="Arial" panose="020B0604020202020204" pitchFamily="34" charset="0"/>
              <a:cs typeface="Arial" panose="020B0604020202020204" pitchFamily="34" charset="0"/>
            </a:endParaRPr>
          </a:p>
          <a:p>
            <a:pPr marL="457200" indent="-457200" eaLnBrk="1" fontAlgn="auto" hangingPunct="1">
              <a:spcAft>
                <a:spcPts val="0"/>
              </a:spcAft>
              <a:buClr>
                <a:srgbClr val="CC0000"/>
              </a:buClr>
              <a:defRPr/>
            </a:pPr>
            <a:r>
              <a:rPr lang="en-US" altLang="it-IT" dirty="0" err="1">
                <a:solidFill>
                  <a:srgbClr val="000000"/>
                </a:solidFill>
                <a:latin typeface="Arial" panose="020B0604020202020204" pitchFamily="34" charset="0"/>
                <a:cs typeface="Arial" panose="020B0604020202020204" pitchFamily="34" charset="0"/>
              </a:rPr>
              <a:t>Mononucleosi</a:t>
            </a:r>
            <a:endParaRPr lang="en-US" altLang="it-IT" dirty="0">
              <a:solidFill>
                <a:srgbClr val="000000"/>
              </a:solidFill>
              <a:latin typeface="Arial" panose="020B0604020202020204" pitchFamily="34" charset="0"/>
              <a:cs typeface="Arial" panose="020B0604020202020204" pitchFamily="34" charset="0"/>
            </a:endParaRPr>
          </a:p>
          <a:p>
            <a:pPr marL="457200" indent="-457200" eaLnBrk="1" fontAlgn="auto" hangingPunct="1">
              <a:spcAft>
                <a:spcPts val="0"/>
              </a:spcAft>
              <a:buClr>
                <a:srgbClr val="CC0000"/>
              </a:buClr>
              <a:defRPr/>
            </a:pPr>
            <a:r>
              <a:rPr lang="en-US" altLang="it-IT" dirty="0" err="1">
                <a:solidFill>
                  <a:srgbClr val="000000"/>
                </a:solidFill>
                <a:latin typeface="Arial" panose="020B0604020202020204" pitchFamily="34" charset="0"/>
                <a:cs typeface="Arial" panose="020B0604020202020204" pitchFamily="34" charset="0"/>
              </a:rPr>
              <a:t>Polmonite</a:t>
            </a:r>
            <a:r>
              <a:rPr lang="en-US" altLang="it-IT" dirty="0">
                <a:solidFill>
                  <a:srgbClr val="000000"/>
                </a:solidFill>
                <a:latin typeface="Arial" panose="020B0604020202020204" pitchFamily="34" charset="0"/>
                <a:cs typeface="Arial" panose="020B0604020202020204" pitchFamily="34" charset="0"/>
              </a:rPr>
              <a:t> </a:t>
            </a:r>
            <a:r>
              <a:rPr lang="en-US" altLang="it-IT" dirty="0" err="1">
                <a:solidFill>
                  <a:srgbClr val="000000"/>
                </a:solidFill>
                <a:latin typeface="Arial" panose="020B0604020202020204" pitchFamily="34" charset="0"/>
                <a:cs typeface="Arial" panose="020B0604020202020204" pitchFamily="34" charset="0"/>
              </a:rPr>
              <a:t>virale</a:t>
            </a:r>
            <a:endParaRPr lang="en-US" altLang="it-IT" dirty="0">
              <a:solidFill>
                <a:srgbClr val="000000"/>
              </a:solidFill>
              <a:latin typeface="Arial" panose="020B0604020202020204" pitchFamily="34" charset="0"/>
              <a:cs typeface="Arial" panose="020B0604020202020204" pitchFamily="34" charset="0"/>
            </a:endParaRPr>
          </a:p>
          <a:p>
            <a:pPr marL="457200" indent="-457200" eaLnBrk="1" fontAlgn="auto" hangingPunct="1">
              <a:spcAft>
                <a:spcPts val="0"/>
              </a:spcAft>
              <a:buClr>
                <a:srgbClr val="CC0000"/>
              </a:buClr>
              <a:defRPr/>
            </a:pPr>
            <a:r>
              <a:rPr lang="en-US" altLang="it-IT" dirty="0" err="1">
                <a:solidFill>
                  <a:srgbClr val="000000"/>
                </a:solidFill>
                <a:latin typeface="Arial" panose="020B0604020202020204" pitchFamily="34" charset="0"/>
                <a:cs typeface="Arial" panose="020B0604020202020204" pitchFamily="34" charset="0"/>
              </a:rPr>
              <a:t>Morbillo</a:t>
            </a:r>
            <a:endParaRPr lang="en-US" altLang="it-IT" dirty="0">
              <a:solidFill>
                <a:srgbClr val="000000"/>
              </a:solidFill>
              <a:latin typeface="Arial" panose="020B0604020202020204" pitchFamily="34" charset="0"/>
              <a:cs typeface="Arial" panose="020B0604020202020204" pitchFamily="34" charset="0"/>
            </a:endParaRPr>
          </a:p>
          <a:p>
            <a:pPr marL="457200" indent="-457200" eaLnBrk="1" fontAlgn="auto" hangingPunct="1">
              <a:spcAft>
                <a:spcPts val="0"/>
              </a:spcAft>
              <a:buClr>
                <a:srgbClr val="CC0000"/>
              </a:buClr>
              <a:defRPr/>
            </a:pPr>
            <a:r>
              <a:rPr lang="en-US" altLang="it-IT" dirty="0" err="1">
                <a:solidFill>
                  <a:srgbClr val="000000"/>
                </a:solidFill>
                <a:latin typeface="Arial" panose="020B0604020202020204" pitchFamily="34" charset="0"/>
                <a:cs typeface="Arial" panose="020B0604020202020204" pitchFamily="34" charset="0"/>
              </a:rPr>
              <a:t>Scarlattina</a:t>
            </a:r>
            <a:endParaRPr lang="en-US" altLang="it-IT" dirty="0">
              <a:solidFill>
                <a:srgbClr val="000000"/>
              </a:solidFill>
              <a:latin typeface="Arial" panose="020B0604020202020204" pitchFamily="34" charset="0"/>
              <a:cs typeface="Arial" panose="020B0604020202020204" pitchFamily="34" charset="0"/>
            </a:endParaRPr>
          </a:p>
          <a:p>
            <a:pPr marL="457200" indent="-457200" eaLnBrk="1" fontAlgn="auto" hangingPunct="1">
              <a:spcAft>
                <a:spcPts val="0"/>
              </a:spcAft>
              <a:buClr>
                <a:srgbClr val="CC0000"/>
              </a:buClr>
              <a:defRPr/>
            </a:pPr>
            <a:r>
              <a:rPr lang="en-US" altLang="it-IT" dirty="0" err="1">
                <a:solidFill>
                  <a:srgbClr val="000000"/>
                </a:solidFill>
                <a:latin typeface="Arial" panose="020B0604020202020204" pitchFamily="34" charset="0"/>
                <a:cs typeface="Arial" panose="020B0604020202020204" pitchFamily="34" charset="0"/>
              </a:rPr>
              <a:t>Brucellosi</a:t>
            </a:r>
            <a:endParaRPr lang="en-US" altLang="it-IT" dirty="0">
              <a:solidFill>
                <a:srgbClr val="000000"/>
              </a:solidFill>
              <a:latin typeface="Arial" panose="020B0604020202020204" pitchFamily="34" charset="0"/>
              <a:cs typeface="Arial" panose="020B0604020202020204" pitchFamily="34" charset="0"/>
            </a:endParaRPr>
          </a:p>
          <a:p>
            <a:pPr marL="457200" indent="-457200" eaLnBrk="1" fontAlgn="auto" hangingPunct="1">
              <a:spcAft>
                <a:spcPts val="0"/>
              </a:spcAft>
              <a:buClr>
                <a:srgbClr val="CC0000"/>
              </a:buClr>
              <a:defRPr/>
            </a:pPr>
            <a:r>
              <a:rPr lang="en-US" altLang="it-IT" dirty="0" err="1">
                <a:solidFill>
                  <a:srgbClr val="000000"/>
                </a:solidFill>
                <a:latin typeface="Arial" panose="020B0604020202020204" pitchFamily="34" charset="0"/>
                <a:cs typeface="Arial" panose="020B0604020202020204" pitchFamily="34" charset="0"/>
              </a:rPr>
              <a:t>Leptospirosi</a:t>
            </a:r>
            <a:endParaRPr lang="en-US" altLang="it-IT" dirty="0">
              <a:solidFill>
                <a:srgbClr val="000000"/>
              </a:solidFill>
              <a:latin typeface="Arial" panose="020B0604020202020204" pitchFamily="34" charset="0"/>
              <a:cs typeface="Arial" panose="020B0604020202020204" pitchFamily="34" charset="0"/>
            </a:endParaRPr>
          </a:p>
          <a:p>
            <a:pPr marL="457200" indent="-457200" eaLnBrk="1" fontAlgn="auto" hangingPunct="1">
              <a:spcAft>
                <a:spcPts val="0"/>
              </a:spcAft>
              <a:buClr>
                <a:srgbClr val="CC0000"/>
              </a:buClr>
              <a:defRPr/>
            </a:pPr>
            <a:r>
              <a:rPr lang="en-US" altLang="it-IT" dirty="0">
                <a:solidFill>
                  <a:srgbClr val="000000"/>
                </a:solidFill>
                <a:latin typeface="Arial" panose="020B0604020202020204" pitchFamily="34" charset="0"/>
                <a:cs typeface="Arial" panose="020B0604020202020204" pitchFamily="34" charset="0"/>
              </a:rPr>
              <a:t>Malaria</a:t>
            </a:r>
          </a:p>
          <a:p>
            <a:pPr marL="457200" indent="-457200" eaLnBrk="1" fontAlgn="auto" hangingPunct="1">
              <a:spcAft>
                <a:spcPts val="0"/>
              </a:spcAft>
              <a:buClr>
                <a:srgbClr val="CC0000"/>
              </a:buClr>
              <a:defRPr/>
            </a:pPr>
            <a:r>
              <a:rPr lang="en-US" altLang="it-IT" dirty="0" err="1">
                <a:solidFill>
                  <a:srgbClr val="000000"/>
                </a:solidFill>
                <a:latin typeface="Arial" panose="020B0604020202020204" pitchFamily="34" charset="0"/>
                <a:cs typeface="Arial" panose="020B0604020202020204" pitchFamily="34" charset="0"/>
              </a:rPr>
              <a:t>Abuso</a:t>
            </a:r>
            <a:r>
              <a:rPr lang="en-US" altLang="it-IT" dirty="0">
                <a:solidFill>
                  <a:srgbClr val="000000"/>
                </a:solidFill>
                <a:latin typeface="Arial" panose="020B0604020202020204" pitchFamily="34" charset="0"/>
                <a:cs typeface="Arial" panose="020B0604020202020204" pitchFamily="34" charset="0"/>
              </a:rPr>
              <a:t> di </a:t>
            </a:r>
            <a:r>
              <a:rPr lang="en-US" altLang="it-IT" dirty="0" err="1">
                <a:solidFill>
                  <a:srgbClr val="000000"/>
                </a:solidFill>
                <a:latin typeface="Arial" panose="020B0604020202020204" pitchFamily="34" charset="0"/>
                <a:cs typeface="Arial" panose="020B0604020202020204" pitchFamily="34" charset="0"/>
              </a:rPr>
              <a:t>narcotici</a:t>
            </a:r>
            <a:endParaRPr lang="en-US" altLang="it-IT" dirty="0">
              <a:solidFill>
                <a:srgbClr val="000000"/>
              </a:solidFill>
              <a:latin typeface="Arial" panose="020B0604020202020204" pitchFamily="34" charset="0"/>
              <a:cs typeface="Arial" panose="020B0604020202020204" pitchFamily="34" charset="0"/>
            </a:endParaRPr>
          </a:p>
          <a:p>
            <a:pPr marL="457200" indent="-457200" eaLnBrk="1" fontAlgn="auto" hangingPunct="1">
              <a:spcAft>
                <a:spcPts val="0"/>
              </a:spcAft>
              <a:buClr>
                <a:srgbClr val="CC0000"/>
              </a:buClr>
              <a:defRPr/>
            </a:pPr>
            <a:r>
              <a:rPr lang="en-US" altLang="it-IT" dirty="0">
                <a:solidFill>
                  <a:srgbClr val="000000"/>
                </a:solidFill>
                <a:latin typeface="Arial" panose="020B0604020202020204" pitchFamily="34" charset="0"/>
                <a:cs typeface="Arial" panose="020B0604020202020204" pitchFamily="34" charset="0"/>
              </a:rPr>
              <a:t>Deficit </a:t>
            </a:r>
            <a:r>
              <a:rPr lang="en-US" altLang="it-IT" dirty="0" err="1">
                <a:solidFill>
                  <a:srgbClr val="000000"/>
                </a:solidFill>
                <a:latin typeface="Arial" panose="020B0604020202020204" pitchFamily="34" charset="0"/>
                <a:cs typeface="Arial" panose="020B0604020202020204" pitchFamily="34" charset="0"/>
              </a:rPr>
              <a:t>proteico</a:t>
            </a:r>
            <a:endParaRPr lang="en-US" altLang="it-IT" dirty="0">
              <a:solidFill>
                <a:srgbClr val="000000"/>
              </a:solidFill>
              <a:latin typeface="Arial" panose="020B0604020202020204" pitchFamily="34" charset="0"/>
              <a:cs typeface="Arial" panose="020B0604020202020204" pitchFamily="34" charset="0"/>
            </a:endParaRPr>
          </a:p>
        </p:txBody>
      </p:sp>
      <p:cxnSp>
        <p:nvCxnSpPr>
          <p:cNvPr id="7" name="Connettore 1 6">
            <a:extLst>
              <a:ext uri="{FF2B5EF4-FFF2-40B4-BE49-F238E27FC236}">
                <a16:creationId xmlns:a16="http://schemas.microsoft.com/office/drawing/2014/main" id="{242F786A-DCFC-C636-2F69-46AC6FA746CB}"/>
              </a:ext>
            </a:extLst>
          </p:cNvPr>
          <p:cNvCxnSpPr/>
          <p:nvPr/>
        </p:nvCxnSpPr>
        <p:spPr>
          <a:xfrm flipV="1">
            <a:off x="395288" y="954088"/>
            <a:ext cx="8291512" cy="269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E2E51017-8B4D-D257-2F3D-58F3BA3DD9D0}"/>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23587">
                                            <p:txEl>
                                              <p:pRg st="0" end="0"/>
                                            </p:txEl>
                                          </p:spTgt>
                                        </p:tgtEl>
                                        <p:attrNameLst>
                                          <p:attrName>style.visibility</p:attrName>
                                        </p:attrNameLst>
                                      </p:cBhvr>
                                      <p:to>
                                        <p:strVal val="visible"/>
                                      </p:to>
                                    </p:set>
                                    <p:anim calcmode="lin" valueType="num">
                                      <p:cBhvr additive="base">
                                        <p:cTn id="7" dur="500" fill="hold"/>
                                        <p:tgtEl>
                                          <p:spTgt spid="3235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23587">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323587">
                                            <p:txEl>
                                              <p:pRg st="1" end="1"/>
                                            </p:txEl>
                                          </p:spTgt>
                                        </p:tgtEl>
                                        <p:attrNameLst>
                                          <p:attrName>style.visibility</p:attrName>
                                        </p:attrNameLst>
                                      </p:cBhvr>
                                      <p:to>
                                        <p:strVal val="visible"/>
                                      </p:to>
                                    </p:set>
                                    <p:anim calcmode="lin" valueType="num">
                                      <p:cBhvr additive="base">
                                        <p:cTn id="12" dur="500" fill="hold"/>
                                        <p:tgtEl>
                                          <p:spTgt spid="323587">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23587">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323587">
                                            <p:txEl>
                                              <p:pRg st="2" end="2"/>
                                            </p:txEl>
                                          </p:spTgt>
                                        </p:tgtEl>
                                        <p:attrNameLst>
                                          <p:attrName>style.visibility</p:attrName>
                                        </p:attrNameLst>
                                      </p:cBhvr>
                                      <p:to>
                                        <p:strVal val="visible"/>
                                      </p:to>
                                    </p:set>
                                    <p:anim calcmode="lin" valueType="num">
                                      <p:cBhvr additive="base">
                                        <p:cTn id="17" dur="500" fill="hold"/>
                                        <p:tgtEl>
                                          <p:spTgt spid="323587">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23587">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nodeType="afterEffect">
                                  <p:stCondLst>
                                    <p:cond delay="0"/>
                                  </p:stCondLst>
                                  <p:childTnLst>
                                    <p:set>
                                      <p:cBhvr>
                                        <p:cTn id="21" dur="1" fill="hold">
                                          <p:stCondLst>
                                            <p:cond delay="0"/>
                                          </p:stCondLst>
                                        </p:cTn>
                                        <p:tgtEl>
                                          <p:spTgt spid="323587">
                                            <p:txEl>
                                              <p:pRg st="3" end="3"/>
                                            </p:txEl>
                                          </p:spTgt>
                                        </p:tgtEl>
                                        <p:attrNameLst>
                                          <p:attrName>style.visibility</p:attrName>
                                        </p:attrNameLst>
                                      </p:cBhvr>
                                      <p:to>
                                        <p:strVal val="visible"/>
                                      </p:to>
                                    </p:set>
                                    <p:anim calcmode="lin" valueType="num">
                                      <p:cBhvr additive="base">
                                        <p:cTn id="22" dur="500" fill="hold"/>
                                        <p:tgtEl>
                                          <p:spTgt spid="323587">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23587">
                                            <p:txEl>
                                              <p:pRg st="3" end="3"/>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nodeType="afterEffect">
                                  <p:stCondLst>
                                    <p:cond delay="0"/>
                                  </p:stCondLst>
                                  <p:childTnLst>
                                    <p:set>
                                      <p:cBhvr>
                                        <p:cTn id="26" dur="1" fill="hold">
                                          <p:stCondLst>
                                            <p:cond delay="0"/>
                                          </p:stCondLst>
                                        </p:cTn>
                                        <p:tgtEl>
                                          <p:spTgt spid="323587">
                                            <p:txEl>
                                              <p:pRg st="4" end="4"/>
                                            </p:txEl>
                                          </p:spTgt>
                                        </p:tgtEl>
                                        <p:attrNameLst>
                                          <p:attrName>style.visibility</p:attrName>
                                        </p:attrNameLst>
                                      </p:cBhvr>
                                      <p:to>
                                        <p:strVal val="visible"/>
                                      </p:to>
                                    </p:set>
                                    <p:anim calcmode="lin" valueType="num">
                                      <p:cBhvr additive="base">
                                        <p:cTn id="27" dur="500" fill="hold"/>
                                        <p:tgtEl>
                                          <p:spTgt spid="323587">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23587">
                                            <p:txEl>
                                              <p:pRg st="4" end="4"/>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8" fill="hold" nodeType="afterEffect">
                                  <p:stCondLst>
                                    <p:cond delay="0"/>
                                  </p:stCondLst>
                                  <p:childTnLst>
                                    <p:set>
                                      <p:cBhvr>
                                        <p:cTn id="31" dur="1" fill="hold">
                                          <p:stCondLst>
                                            <p:cond delay="0"/>
                                          </p:stCondLst>
                                        </p:cTn>
                                        <p:tgtEl>
                                          <p:spTgt spid="323587">
                                            <p:txEl>
                                              <p:pRg st="5" end="5"/>
                                            </p:txEl>
                                          </p:spTgt>
                                        </p:tgtEl>
                                        <p:attrNameLst>
                                          <p:attrName>style.visibility</p:attrName>
                                        </p:attrNameLst>
                                      </p:cBhvr>
                                      <p:to>
                                        <p:strVal val="visible"/>
                                      </p:to>
                                    </p:set>
                                    <p:anim calcmode="lin" valueType="num">
                                      <p:cBhvr additive="base">
                                        <p:cTn id="32" dur="500" fill="hold"/>
                                        <p:tgtEl>
                                          <p:spTgt spid="323587">
                                            <p:txEl>
                                              <p:pRg st="5" end="5"/>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323587">
                                            <p:txEl>
                                              <p:pRg st="5" end="5"/>
                                            </p:txEl>
                                          </p:spTgt>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000"/>
                            </p:stCondLst>
                            <p:childTnLst>
                              <p:par>
                                <p:cTn id="35" presetID="2" presetClass="entr" presetSubtype="8" fill="hold" nodeType="afterEffect">
                                  <p:stCondLst>
                                    <p:cond delay="0"/>
                                  </p:stCondLst>
                                  <p:childTnLst>
                                    <p:set>
                                      <p:cBhvr>
                                        <p:cTn id="36" dur="1" fill="hold">
                                          <p:stCondLst>
                                            <p:cond delay="0"/>
                                          </p:stCondLst>
                                        </p:cTn>
                                        <p:tgtEl>
                                          <p:spTgt spid="323587">
                                            <p:txEl>
                                              <p:pRg st="6" end="6"/>
                                            </p:txEl>
                                          </p:spTgt>
                                        </p:tgtEl>
                                        <p:attrNameLst>
                                          <p:attrName>style.visibility</p:attrName>
                                        </p:attrNameLst>
                                      </p:cBhvr>
                                      <p:to>
                                        <p:strVal val="visible"/>
                                      </p:to>
                                    </p:set>
                                    <p:anim calcmode="lin" valueType="num">
                                      <p:cBhvr additive="base">
                                        <p:cTn id="37" dur="500" fill="hold"/>
                                        <p:tgtEl>
                                          <p:spTgt spid="323587">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23587">
                                            <p:txEl>
                                              <p:pRg st="6" end="6"/>
                                            </p:txEl>
                                          </p:spTgt>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3500"/>
                            </p:stCondLst>
                            <p:childTnLst>
                              <p:par>
                                <p:cTn id="40" presetID="2" presetClass="entr" presetSubtype="8" fill="hold" nodeType="afterEffect">
                                  <p:stCondLst>
                                    <p:cond delay="0"/>
                                  </p:stCondLst>
                                  <p:childTnLst>
                                    <p:set>
                                      <p:cBhvr>
                                        <p:cTn id="41" dur="1" fill="hold">
                                          <p:stCondLst>
                                            <p:cond delay="0"/>
                                          </p:stCondLst>
                                        </p:cTn>
                                        <p:tgtEl>
                                          <p:spTgt spid="323587">
                                            <p:txEl>
                                              <p:pRg st="7" end="7"/>
                                            </p:txEl>
                                          </p:spTgt>
                                        </p:tgtEl>
                                        <p:attrNameLst>
                                          <p:attrName>style.visibility</p:attrName>
                                        </p:attrNameLst>
                                      </p:cBhvr>
                                      <p:to>
                                        <p:strVal val="visible"/>
                                      </p:to>
                                    </p:set>
                                    <p:anim calcmode="lin" valueType="num">
                                      <p:cBhvr additive="base">
                                        <p:cTn id="42" dur="500" fill="hold"/>
                                        <p:tgtEl>
                                          <p:spTgt spid="323587">
                                            <p:txEl>
                                              <p:pRg st="7" end="7"/>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323587">
                                            <p:txEl>
                                              <p:pRg st="7" end="7"/>
                                            </p:txEl>
                                          </p:spTgt>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000"/>
                            </p:stCondLst>
                            <p:childTnLst>
                              <p:par>
                                <p:cTn id="45" presetID="2" presetClass="entr" presetSubtype="8" fill="hold" nodeType="afterEffect">
                                  <p:stCondLst>
                                    <p:cond delay="0"/>
                                  </p:stCondLst>
                                  <p:childTnLst>
                                    <p:set>
                                      <p:cBhvr>
                                        <p:cTn id="46" dur="1" fill="hold">
                                          <p:stCondLst>
                                            <p:cond delay="0"/>
                                          </p:stCondLst>
                                        </p:cTn>
                                        <p:tgtEl>
                                          <p:spTgt spid="323587">
                                            <p:txEl>
                                              <p:pRg st="8" end="8"/>
                                            </p:txEl>
                                          </p:spTgt>
                                        </p:tgtEl>
                                        <p:attrNameLst>
                                          <p:attrName>style.visibility</p:attrName>
                                        </p:attrNameLst>
                                      </p:cBhvr>
                                      <p:to>
                                        <p:strVal val="visible"/>
                                      </p:to>
                                    </p:set>
                                    <p:anim calcmode="lin" valueType="num">
                                      <p:cBhvr additive="base">
                                        <p:cTn id="47" dur="500" fill="hold"/>
                                        <p:tgtEl>
                                          <p:spTgt spid="323587">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23587">
                                            <p:txEl>
                                              <p:pRg st="8" end="8"/>
                                            </p:txEl>
                                          </p:spTgt>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4500"/>
                            </p:stCondLst>
                            <p:childTnLst>
                              <p:par>
                                <p:cTn id="50" presetID="2" presetClass="entr" presetSubtype="8" fill="hold" nodeType="afterEffect">
                                  <p:stCondLst>
                                    <p:cond delay="0"/>
                                  </p:stCondLst>
                                  <p:childTnLst>
                                    <p:set>
                                      <p:cBhvr>
                                        <p:cTn id="51" dur="1" fill="hold">
                                          <p:stCondLst>
                                            <p:cond delay="0"/>
                                          </p:stCondLst>
                                        </p:cTn>
                                        <p:tgtEl>
                                          <p:spTgt spid="323587">
                                            <p:txEl>
                                              <p:pRg st="9" end="9"/>
                                            </p:txEl>
                                          </p:spTgt>
                                        </p:tgtEl>
                                        <p:attrNameLst>
                                          <p:attrName>style.visibility</p:attrName>
                                        </p:attrNameLst>
                                      </p:cBhvr>
                                      <p:to>
                                        <p:strVal val="visible"/>
                                      </p:to>
                                    </p:set>
                                    <p:anim calcmode="lin" valueType="num">
                                      <p:cBhvr additive="base">
                                        <p:cTn id="52" dur="500" fill="hold"/>
                                        <p:tgtEl>
                                          <p:spTgt spid="323587">
                                            <p:txEl>
                                              <p:pRg st="9" end="9"/>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323587">
                                            <p:txEl>
                                              <p:pRg st="9" end="9"/>
                                            </p:txEl>
                                          </p:spTgt>
                                        </p:tgtEl>
                                        <p:attrNameLst>
                                          <p:attrName>ppt_y</p:attrName>
                                        </p:attrNameLst>
                                      </p:cBhvr>
                                      <p:tavLst>
                                        <p:tav tm="0">
                                          <p:val>
                                            <p:strVal val="#ppt_y"/>
                                          </p:val>
                                        </p:tav>
                                        <p:tav tm="100000">
                                          <p:val>
                                            <p:strVal val="#ppt_y"/>
                                          </p:val>
                                        </p:tav>
                                      </p:tavLst>
                                    </p:anim>
                                  </p:childTnLst>
                                </p:cTn>
                              </p:par>
                            </p:childTnLst>
                          </p:cTn>
                        </p:par>
                        <p:par>
                          <p:cTn id="54" fill="hold" nodeType="afterGroup">
                            <p:stCondLst>
                              <p:cond delay="5000"/>
                            </p:stCondLst>
                            <p:childTnLst>
                              <p:par>
                                <p:cTn id="55" presetID="2" presetClass="entr" presetSubtype="8" fill="hold" nodeType="afterEffect">
                                  <p:stCondLst>
                                    <p:cond delay="0"/>
                                  </p:stCondLst>
                                  <p:childTnLst>
                                    <p:set>
                                      <p:cBhvr>
                                        <p:cTn id="56" dur="1" fill="hold">
                                          <p:stCondLst>
                                            <p:cond delay="0"/>
                                          </p:stCondLst>
                                        </p:cTn>
                                        <p:tgtEl>
                                          <p:spTgt spid="323587">
                                            <p:txEl>
                                              <p:pRg st="10" end="10"/>
                                            </p:txEl>
                                          </p:spTgt>
                                        </p:tgtEl>
                                        <p:attrNameLst>
                                          <p:attrName>style.visibility</p:attrName>
                                        </p:attrNameLst>
                                      </p:cBhvr>
                                      <p:to>
                                        <p:strVal val="visible"/>
                                      </p:to>
                                    </p:set>
                                    <p:anim calcmode="lin" valueType="num">
                                      <p:cBhvr additive="base">
                                        <p:cTn id="57" dur="500" fill="hold"/>
                                        <p:tgtEl>
                                          <p:spTgt spid="323587">
                                            <p:txEl>
                                              <p:pRg st="10" end="10"/>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323587">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a:extLst>
              <a:ext uri="{FF2B5EF4-FFF2-40B4-BE49-F238E27FC236}">
                <a16:creationId xmlns:a16="http://schemas.microsoft.com/office/drawing/2014/main" id="{5A471E35-553C-79D8-8BBC-03FF433E3552}"/>
              </a:ext>
            </a:extLst>
          </p:cNvPr>
          <p:cNvSpPr>
            <a:spLocks noGrp="1"/>
          </p:cNvSpPr>
          <p:nvPr>
            <p:ph type="title"/>
          </p:nvPr>
        </p:nvSpPr>
        <p:spPr>
          <a:xfrm>
            <a:off x="0" y="274638"/>
            <a:ext cx="9144000" cy="688975"/>
          </a:xfrm>
        </p:spPr>
        <p:txBody>
          <a:bodyPr/>
          <a:lstStyle/>
          <a:p>
            <a:pPr algn="ctr" eaLnBrk="1" hangingPunct="1"/>
            <a:r>
              <a:rPr lang="it-IT" altLang="it-IT" sz="3600" b="1">
                <a:latin typeface="Arial" panose="020B0604020202020204" pitchFamily="34" charset="0"/>
                <a:cs typeface="Arial" panose="020B0604020202020204" pitchFamily="34" charset="0"/>
              </a:rPr>
              <a:t>False positività biologiche permanenti</a:t>
            </a:r>
          </a:p>
        </p:txBody>
      </p:sp>
      <p:sp>
        <p:nvSpPr>
          <p:cNvPr id="325635" name="Rectangle 3">
            <a:extLst>
              <a:ext uri="{FF2B5EF4-FFF2-40B4-BE49-F238E27FC236}">
                <a16:creationId xmlns:a16="http://schemas.microsoft.com/office/drawing/2014/main" id="{F255857E-A41B-F17E-A317-300F35E57CBF}"/>
              </a:ext>
            </a:extLst>
          </p:cNvPr>
          <p:cNvSpPr>
            <a:spLocks noGrp="1"/>
          </p:cNvSpPr>
          <p:nvPr>
            <p:ph idx="1"/>
          </p:nvPr>
        </p:nvSpPr>
        <p:spPr>
          <a:xfrm>
            <a:off x="468313" y="1628775"/>
            <a:ext cx="8229600" cy="4889500"/>
          </a:xfrm>
        </p:spPr>
        <p:txBody>
          <a:bodyPr/>
          <a:lstStyle/>
          <a:p>
            <a:pPr eaLnBrk="1" hangingPunct="1">
              <a:buClr>
                <a:srgbClr val="CC0000"/>
              </a:buClr>
            </a:pPr>
            <a:r>
              <a:rPr lang="it-IT" altLang="it-IT">
                <a:solidFill>
                  <a:srgbClr val="000000"/>
                </a:solidFill>
                <a:latin typeface="Arial" panose="020B0604020202020204" pitchFamily="34" charset="0"/>
                <a:cs typeface="Arial" panose="020B0604020202020204" pitchFamily="34" charset="0"/>
              </a:rPr>
              <a:t>LES</a:t>
            </a:r>
          </a:p>
          <a:p>
            <a:pPr eaLnBrk="1" hangingPunct="1">
              <a:buClr>
                <a:srgbClr val="CC0000"/>
              </a:buClr>
            </a:pPr>
            <a:r>
              <a:rPr lang="it-IT" altLang="it-IT">
                <a:solidFill>
                  <a:srgbClr val="000000"/>
                </a:solidFill>
                <a:latin typeface="Arial" panose="020B0604020202020204" pitchFamily="34" charset="0"/>
                <a:cs typeface="Arial" panose="020B0604020202020204" pitchFamily="34" charset="0"/>
              </a:rPr>
              <a:t>Collagenosi</a:t>
            </a:r>
          </a:p>
          <a:p>
            <a:pPr eaLnBrk="1" hangingPunct="1">
              <a:buClr>
                <a:srgbClr val="CC0000"/>
              </a:buClr>
            </a:pPr>
            <a:r>
              <a:rPr lang="it-IT" altLang="it-IT">
                <a:solidFill>
                  <a:srgbClr val="000000"/>
                </a:solidFill>
                <a:latin typeface="Arial" panose="020B0604020202020204" pitchFamily="34" charset="0"/>
                <a:cs typeface="Arial" panose="020B0604020202020204" pitchFamily="34" charset="0"/>
              </a:rPr>
              <a:t>Tiroidite di Hashimoto</a:t>
            </a:r>
          </a:p>
          <a:p>
            <a:pPr eaLnBrk="1" hangingPunct="1">
              <a:buClr>
                <a:srgbClr val="CC0000"/>
              </a:buClr>
            </a:pPr>
            <a:r>
              <a:rPr lang="it-IT" altLang="it-IT">
                <a:solidFill>
                  <a:srgbClr val="000000"/>
                </a:solidFill>
                <a:latin typeface="Arial" panose="020B0604020202020204" pitchFamily="34" charset="0"/>
                <a:cs typeface="Arial" panose="020B0604020202020204" pitchFamily="34" charset="0"/>
              </a:rPr>
              <a:t>Mieloma multiplo</a:t>
            </a:r>
          </a:p>
          <a:p>
            <a:pPr eaLnBrk="1" hangingPunct="1">
              <a:buClr>
                <a:srgbClr val="CC0000"/>
              </a:buClr>
            </a:pPr>
            <a:r>
              <a:rPr lang="it-IT" altLang="it-IT">
                <a:solidFill>
                  <a:srgbClr val="000000"/>
                </a:solidFill>
                <a:latin typeface="Arial" panose="020B0604020202020204" pitchFamily="34" charset="0"/>
                <a:cs typeface="Arial" panose="020B0604020202020204" pitchFamily="34" charset="0"/>
              </a:rPr>
              <a:t>Para- e crioglobulinemia</a:t>
            </a:r>
          </a:p>
          <a:p>
            <a:pPr eaLnBrk="1" hangingPunct="1">
              <a:buClr>
                <a:srgbClr val="CC0000"/>
              </a:buClr>
            </a:pPr>
            <a:r>
              <a:rPr lang="it-IT" altLang="it-IT">
                <a:solidFill>
                  <a:srgbClr val="000000"/>
                </a:solidFill>
                <a:latin typeface="Arial" panose="020B0604020202020204" pitchFamily="34" charset="0"/>
                <a:cs typeface="Arial" panose="020B0604020202020204" pitchFamily="34" charset="0"/>
              </a:rPr>
              <a:t>Artrite reumatoide</a:t>
            </a:r>
          </a:p>
          <a:p>
            <a:pPr eaLnBrk="1" hangingPunct="1">
              <a:buClr>
                <a:srgbClr val="CC0000"/>
              </a:buClr>
            </a:pPr>
            <a:r>
              <a:rPr lang="it-IT" altLang="it-IT">
                <a:solidFill>
                  <a:srgbClr val="000000"/>
                </a:solidFill>
                <a:latin typeface="Arial" panose="020B0604020202020204" pitchFamily="34" charset="0"/>
                <a:cs typeface="Arial" panose="020B0604020202020204" pitchFamily="34" charset="0"/>
              </a:rPr>
              <a:t>Sclerosi multipla</a:t>
            </a:r>
          </a:p>
          <a:p>
            <a:pPr eaLnBrk="1" hangingPunct="1">
              <a:buClr>
                <a:srgbClr val="CC0000"/>
              </a:buClr>
            </a:pPr>
            <a:r>
              <a:rPr lang="it-IT" altLang="it-IT">
                <a:solidFill>
                  <a:srgbClr val="000000"/>
                </a:solidFill>
                <a:latin typeface="Arial" panose="020B0604020202020204" pitchFamily="34" charset="0"/>
                <a:cs typeface="Arial" panose="020B0604020202020204" pitchFamily="34" charset="0"/>
              </a:rPr>
              <a:t>Malattia di Sj</a:t>
            </a:r>
            <a:r>
              <a:rPr lang="en-US" altLang="it-IT">
                <a:solidFill>
                  <a:srgbClr val="000000"/>
                </a:solidFill>
                <a:latin typeface="Arial" panose="020B0604020202020204" pitchFamily="34" charset="0"/>
                <a:cs typeface="Arial" panose="020B0604020202020204" pitchFamily="34" charset="0"/>
              </a:rPr>
              <a:t>ögren</a:t>
            </a:r>
          </a:p>
          <a:p>
            <a:pPr eaLnBrk="1" hangingPunct="1">
              <a:buClr>
                <a:srgbClr val="CC0000"/>
              </a:buClr>
            </a:pPr>
            <a:r>
              <a:rPr lang="en-US" altLang="it-IT">
                <a:solidFill>
                  <a:srgbClr val="000000"/>
                </a:solidFill>
                <a:latin typeface="Arial" panose="020B0604020202020204" pitchFamily="34" charset="0"/>
                <a:cs typeface="Arial" panose="020B0604020202020204" pitchFamily="34" charset="0"/>
              </a:rPr>
              <a:t>Cirrosi epatica</a:t>
            </a:r>
          </a:p>
        </p:txBody>
      </p:sp>
      <p:cxnSp>
        <p:nvCxnSpPr>
          <p:cNvPr id="7" name="Connettore 1 6">
            <a:extLst>
              <a:ext uri="{FF2B5EF4-FFF2-40B4-BE49-F238E27FC236}">
                <a16:creationId xmlns:a16="http://schemas.microsoft.com/office/drawing/2014/main" id="{447FC114-69CC-F004-F228-532C3243F6D1}"/>
              </a:ext>
            </a:extLst>
          </p:cNvPr>
          <p:cNvCxnSpPr/>
          <p:nvPr/>
        </p:nvCxnSpPr>
        <p:spPr>
          <a:xfrm flipV="1">
            <a:off x="611188" y="1196975"/>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12B8C56-B0AB-6814-DFCE-9A2A5FFC6454}"/>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25635">
                                            <p:txEl>
                                              <p:pRg st="0" end="0"/>
                                            </p:txEl>
                                          </p:spTgt>
                                        </p:tgtEl>
                                        <p:attrNameLst>
                                          <p:attrName>style.visibility</p:attrName>
                                        </p:attrNameLst>
                                      </p:cBhvr>
                                      <p:to>
                                        <p:strVal val="visible"/>
                                      </p:to>
                                    </p:set>
                                    <p:anim calcmode="lin" valueType="num">
                                      <p:cBhvr additive="base">
                                        <p:cTn id="7" dur="500" fill="hold"/>
                                        <p:tgtEl>
                                          <p:spTgt spid="3256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25635">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325635">
                                            <p:txEl>
                                              <p:pRg st="1" end="1"/>
                                            </p:txEl>
                                          </p:spTgt>
                                        </p:tgtEl>
                                        <p:attrNameLst>
                                          <p:attrName>style.visibility</p:attrName>
                                        </p:attrNameLst>
                                      </p:cBhvr>
                                      <p:to>
                                        <p:strVal val="visible"/>
                                      </p:to>
                                    </p:set>
                                    <p:anim calcmode="lin" valueType="num">
                                      <p:cBhvr additive="base">
                                        <p:cTn id="12" dur="500" fill="hold"/>
                                        <p:tgtEl>
                                          <p:spTgt spid="325635">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25635">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325635">
                                            <p:txEl>
                                              <p:pRg st="2" end="2"/>
                                            </p:txEl>
                                          </p:spTgt>
                                        </p:tgtEl>
                                        <p:attrNameLst>
                                          <p:attrName>style.visibility</p:attrName>
                                        </p:attrNameLst>
                                      </p:cBhvr>
                                      <p:to>
                                        <p:strVal val="visible"/>
                                      </p:to>
                                    </p:set>
                                    <p:anim calcmode="lin" valueType="num">
                                      <p:cBhvr additive="base">
                                        <p:cTn id="17" dur="500" fill="hold"/>
                                        <p:tgtEl>
                                          <p:spTgt spid="325635">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25635">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nodeType="afterEffect">
                                  <p:stCondLst>
                                    <p:cond delay="0"/>
                                  </p:stCondLst>
                                  <p:childTnLst>
                                    <p:set>
                                      <p:cBhvr>
                                        <p:cTn id="21" dur="1" fill="hold">
                                          <p:stCondLst>
                                            <p:cond delay="0"/>
                                          </p:stCondLst>
                                        </p:cTn>
                                        <p:tgtEl>
                                          <p:spTgt spid="325635">
                                            <p:txEl>
                                              <p:pRg st="3" end="3"/>
                                            </p:txEl>
                                          </p:spTgt>
                                        </p:tgtEl>
                                        <p:attrNameLst>
                                          <p:attrName>style.visibility</p:attrName>
                                        </p:attrNameLst>
                                      </p:cBhvr>
                                      <p:to>
                                        <p:strVal val="visible"/>
                                      </p:to>
                                    </p:set>
                                    <p:anim calcmode="lin" valueType="num">
                                      <p:cBhvr additive="base">
                                        <p:cTn id="22" dur="500" fill="hold"/>
                                        <p:tgtEl>
                                          <p:spTgt spid="325635">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25635">
                                            <p:txEl>
                                              <p:pRg st="3" end="3"/>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nodeType="afterEffect">
                                  <p:stCondLst>
                                    <p:cond delay="0"/>
                                  </p:stCondLst>
                                  <p:childTnLst>
                                    <p:set>
                                      <p:cBhvr>
                                        <p:cTn id="26" dur="1" fill="hold">
                                          <p:stCondLst>
                                            <p:cond delay="0"/>
                                          </p:stCondLst>
                                        </p:cTn>
                                        <p:tgtEl>
                                          <p:spTgt spid="325635">
                                            <p:txEl>
                                              <p:pRg st="4" end="4"/>
                                            </p:txEl>
                                          </p:spTgt>
                                        </p:tgtEl>
                                        <p:attrNameLst>
                                          <p:attrName>style.visibility</p:attrName>
                                        </p:attrNameLst>
                                      </p:cBhvr>
                                      <p:to>
                                        <p:strVal val="visible"/>
                                      </p:to>
                                    </p:set>
                                    <p:anim calcmode="lin" valueType="num">
                                      <p:cBhvr additive="base">
                                        <p:cTn id="27" dur="500" fill="hold"/>
                                        <p:tgtEl>
                                          <p:spTgt spid="325635">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25635">
                                            <p:txEl>
                                              <p:pRg st="4" end="4"/>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8" fill="hold" nodeType="afterEffect">
                                  <p:stCondLst>
                                    <p:cond delay="0"/>
                                  </p:stCondLst>
                                  <p:childTnLst>
                                    <p:set>
                                      <p:cBhvr>
                                        <p:cTn id="31" dur="1" fill="hold">
                                          <p:stCondLst>
                                            <p:cond delay="0"/>
                                          </p:stCondLst>
                                        </p:cTn>
                                        <p:tgtEl>
                                          <p:spTgt spid="325635">
                                            <p:txEl>
                                              <p:pRg st="5" end="5"/>
                                            </p:txEl>
                                          </p:spTgt>
                                        </p:tgtEl>
                                        <p:attrNameLst>
                                          <p:attrName>style.visibility</p:attrName>
                                        </p:attrNameLst>
                                      </p:cBhvr>
                                      <p:to>
                                        <p:strVal val="visible"/>
                                      </p:to>
                                    </p:set>
                                    <p:anim calcmode="lin" valueType="num">
                                      <p:cBhvr additive="base">
                                        <p:cTn id="32" dur="500" fill="hold"/>
                                        <p:tgtEl>
                                          <p:spTgt spid="325635">
                                            <p:txEl>
                                              <p:pRg st="5" end="5"/>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325635">
                                            <p:txEl>
                                              <p:pRg st="5" end="5"/>
                                            </p:txEl>
                                          </p:spTgt>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000"/>
                            </p:stCondLst>
                            <p:childTnLst>
                              <p:par>
                                <p:cTn id="35" presetID="2" presetClass="entr" presetSubtype="8" fill="hold" nodeType="afterEffect">
                                  <p:stCondLst>
                                    <p:cond delay="0"/>
                                  </p:stCondLst>
                                  <p:childTnLst>
                                    <p:set>
                                      <p:cBhvr>
                                        <p:cTn id="36" dur="1" fill="hold">
                                          <p:stCondLst>
                                            <p:cond delay="0"/>
                                          </p:stCondLst>
                                        </p:cTn>
                                        <p:tgtEl>
                                          <p:spTgt spid="325635">
                                            <p:txEl>
                                              <p:pRg st="6" end="6"/>
                                            </p:txEl>
                                          </p:spTgt>
                                        </p:tgtEl>
                                        <p:attrNameLst>
                                          <p:attrName>style.visibility</p:attrName>
                                        </p:attrNameLst>
                                      </p:cBhvr>
                                      <p:to>
                                        <p:strVal val="visible"/>
                                      </p:to>
                                    </p:set>
                                    <p:anim calcmode="lin" valueType="num">
                                      <p:cBhvr additive="base">
                                        <p:cTn id="37" dur="500" fill="hold"/>
                                        <p:tgtEl>
                                          <p:spTgt spid="325635">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25635">
                                            <p:txEl>
                                              <p:pRg st="6" end="6"/>
                                            </p:txEl>
                                          </p:spTgt>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3500"/>
                            </p:stCondLst>
                            <p:childTnLst>
                              <p:par>
                                <p:cTn id="40" presetID="2" presetClass="entr" presetSubtype="8" fill="hold" nodeType="afterEffect">
                                  <p:stCondLst>
                                    <p:cond delay="0"/>
                                  </p:stCondLst>
                                  <p:childTnLst>
                                    <p:set>
                                      <p:cBhvr>
                                        <p:cTn id="41" dur="1" fill="hold">
                                          <p:stCondLst>
                                            <p:cond delay="0"/>
                                          </p:stCondLst>
                                        </p:cTn>
                                        <p:tgtEl>
                                          <p:spTgt spid="325635">
                                            <p:txEl>
                                              <p:pRg st="7" end="7"/>
                                            </p:txEl>
                                          </p:spTgt>
                                        </p:tgtEl>
                                        <p:attrNameLst>
                                          <p:attrName>style.visibility</p:attrName>
                                        </p:attrNameLst>
                                      </p:cBhvr>
                                      <p:to>
                                        <p:strVal val="visible"/>
                                      </p:to>
                                    </p:set>
                                    <p:anim calcmode="lin" valueType="num">
                                      <p:cBhvr additive="base">
                                        <p:cTn id="42" dur="500" fill="hold"/>
                                        <p:tgtEl>
                                          <p:spTgt spid="325635">
                                            <p:txEl>
                                              <p:pRg st="7" end="7"/>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325635">
                                            <p:txEl>
                                              <p:pRg st="7" end="7"/>
                                            </p:txEl>
                                          </p:spTgt>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000"/>
                            </p:stCondLst>
                            <p:childTnLst>
                              <p:par>
                                <p:cTn id="45" presetID="2" presetClass="entr" presetSubtype="8" fill="hold" nodeType="afterEffect">
                                  <p:stCondLst>
                                    <p:cond delay="0"/>
                                  </p:stCondLst>
                                  <p:childTnLst>
                                    <p:set>
                                      <p:cBhvr>
                                        <p:cTn id="46" dur="1" fill="hold">
                                          <p:stCondLst>
                                            <p:cond delay="0"/>
                                          </p:stCondLst>
                                        </p:cTn>
                                        <p:tgtEl>
                                          <p:spTgt spid="325635">
                                            <p:txEl>
                                              <p:pRg st="8" end="8"/>
                                            </p:txEl>
                                          </p:spTgt>
                                        </p:tgtEl>
                                        <p:attrNameLst>
                                          <p:attrName>style.visibility</p:attrName>
                                        </p:attrNameLst>
                                      </p:cBhvr>
                                      <p:to>
                                        <p:strVal val="visible"/>
                                      </p:to>
                                    </p:set>
                                    <p:anim calcmode="lin" valueType="num">
                                      <p:cBhvr additive="base">
                                        <p:cTn id="47" dur="500" fill="hold"/>
                                        <p:tgtEl>
                                          <p:spTgt spid="325635">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25635">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a:extLst>
              <a:ext uri="{FF2B5EF4-FFF2-40B4-BE49-F238E27FC236}">
                <a16:creationId xmlns:a16="http://schemas.microsoft.com/office/drawing/2014/main" id="{FBD869FF-143F-72FA-1461-2DE548F10D69}"/>
              </a:ext>
            </a:extLst>
          </p:cNvPr>
          <p:cNvSpPr>
            <a:spLocks noGrp="1"/>
          </p:cNvSpPr>
          <p:nvPr>
            <p:ph idx="1"/>
          </p:nvPr>
        </p:nvSpPr>
        <p:spPr>
          <a:xfrm>
            <a:off x="457200" y="1374775"/>
            <a:ext cx="8229600" cy="4645025"/>
          </a:xfrm>
        </p:spPr>
        <p:txBody>
          <a:bodyPr/>
          <a:lstStyle/>
          <a:p>
            <a:pPr eaLnBrk="1" hangingPunct="1">
              <a:buFont typeface="Arial" panose="020B0604020202020204" pitchFamily="34" charset="0"/>
              <a:buNone/>
            </a:pPr>
            <a:endParaRPr lang="it-IT" altLang="it-IT"/>
          </a:p>
          <a:p>
            <a:pPr algn="just" eaLnBrk="1" hangingPunct="1">
              <a:buFont typeface="Arial" panose="020B0604020202020204" pitchFamily="34" charset="0"/>
              <a:buNone/>
            </a:pPr>
            <a:r>
              <a:rPr lang="it-IT" altLang="it-IT"/>
              <a:t>   </a:t>
            </a:r>
            <a:r>
              <a:rPr lang="it-IT" altLang="it-IT" sz="4000">
                <a:solidFill>
                  <a:srgbClr val="000000"/>
                </a:solidFill>
                <a:latin typeface="Arial" panose="020B0604020202020204" pitchFamily="34" charset="0"/>
                <a:cs typeface="Arial" panose="020B0604020202020204" pitchFamily="34" charset="0"/>
              </a:rPr>
              <a:t>I risultati dei test sierologici nel </a:t>
            </a:r>
            <a:r>
              <a:rPr lang="it-IT" altLang="it-IT" sz="4000" b="1">
                <a:solidFill>
                  <a:srgbClr val="C00000"/>
                </a:solidFill>
                <a:latin typeface="Arial" panose="020B0604020202020204" pitchFamily="34" charset="0"/>
                <a:cs typeface="Arial" panose="020B0604020202020204" pitchFamily="34" charset="0"/>
              </a:rPr>
              <a:t>neonato</a:t>
            </a:r>
            <a:r>
              <a:rPr lang="it-IT" altLang="it-IT" sz="4000">
                <a:latin typeface="Arial" panose="020B0604020202020204" pitchFamily="34" charset="0"/>
                <a:cs typeface="Arial" panose="020B0604020202020204" pitchFamily="34" charset="0"/>
              </a:rPr>
              <a:t> </a:t>
            </a:r>
            <a:r>
              <a:rPr lang="it-IT" altLang="it-IT" sz="4000" u="sng">
                <a:solidFill>
                  <a:srgbClr val="CC0000"/>
                </a:solidFill>
                <a:latin typeface="Arial" panose="020B0604020202020204" pitchFamily="34" charset="0"/>
                <a:cs typeface="Arial" panose="020B0604020202020204" pitchFamily="34" charset="0"/>
              </a:rPr>
              <a:t>non sono mai validi in maniera assoluta</a:t>
            </a:r>
            <a:r>
              <a:rPr lang="it-IT" altLang="it-IT" sz="4000">
                <a:latin typeface="Arial" panose="020B0604020202020204" pitchFamily="34" charset="0"/>
                <a:cs typeface="Arial" panose="020B0604020202020204" pitchFamily="34" charset="0"/>
              </a:rPr>
              <a:t> </a:t>
            </a:r>
            <a:r>
              <a:rPr lang="it-IT" altLang="it-IT" sz="4000">
                <a:solidFill>
                  <a:srgbClr val="000000"/>
                </a:solidFill>
                <a:latin typeface="Arial" panose="020B0604020202020204" pitchFamily="34" charset="0"/>
                <a:cs typeface="Arial" panose="020B0604020202020204" pitchFamily="34" charset="0"/>
              </a:rPr>
              <a:t>per possibili false positività e negatività</a:t>
            </a:r>
          </a:p>
        </p:txBody>
      </p:sp>
      <p:sp>
        <p:nvSpPr>
          <p:cNvPr id="3" name="Rectangle 2">
            <a:extLst>
              <a:ext uri="{FF2B5EF4-FFF2-40B4-BE49-F238E27FC236}">
                <a16:creationId xmlns:a16="http://schemas.microsoft.com/office/drawing/2014/main" id="{8801CE2A-59AE-C277-F757-27F01AC4F06D}"/>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26658">
                                            <p:txEl>
                                              <p:pRg st="1" end="1"/>
                                            </p:txEl>
                                          </p:spTgt>
                                        </p:tgtEl>
                                        <p:attrNameLst>
                                          <p:attrName>style.visibility</p:attrName>
                                        </p:attrNameLst>
                                      </p:cBhvr>
                                      <p:to>
                                        <p:strVal val="visible"/>
                                      </p:to>
                                    </p:set>
                                    <p:anim calcmode="lin" valueType="num">
                                      <p:cBhvr>
                                        <p:cTn id="7" dur="500" fill="hold"/>
                                        <p:tgtEl>
                                          <p:spTgt spid="326658">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26658">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2665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ttangolo 1">
            <a:extLst>
              <a:ext uri="{FF2B5EF4-FFF2-40B4-BE49-F238E27FC236}">
                <a16:creationId xmlns:a16="http://schemas.microsoft.com/office/drawing/2014/main" id="{ED498707-074B-D8DF-CA3C-C179A4C215F3}"/>
              </a:ext>
            </a:extLst>
          </p:cNvPr>
          <p:cNvSpPr>
            <a:spLocks noChangeArrowheads="1"/>
          </p:cNvSpPr>
          <p:nvPr/>
        </p:nvSpPr>
        <p:spPr bwMode="auto">
          <a:xfrm>
            <a:off x="539750" y="1690688"/>
            <a:ext cx="8208963"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it-IT" altLang="it-IT" sz="3200">
                <a:latin typeface="Arial" panose="020B0604020202020204" pitchFamily="34" charset="0"/>
              </a:rPr>
              <a:t>Gli anticorpi rilevati da questi test attraversano la barriera placentare: una loro positività nel siero neonatale, quindi, non indica necessariamente un’infezione in quanto può derivare dalla presenza di </a:t>
            </a:r>
            <a:r>
              <a:rPr lang="it-IT" altLang="it-IT" sz="3200">
                <a:solidFill>
                  <a:srgbClr val="FF0000"/>
                </a:solidFill>
                <a:latin typeface="Arial" panose="020B0604020202020204" pitchFamily="34" charset="0"/>
              </a:rPr>
              <a:t>IgG materne</a:t>
            </a:r>
            <a:r>
              <a:rPr lang="it-IT" altLang="it-IT" sz="3200">
                <a:latin typeface="Arial" panose="020B0604020202020204" pitchFamily="34" charset="0"/>
              </a:rPr>
              <a:t>. </a:t>
            </a:r>
          </a:p>
        </p:txBody>
      </p:sp>
      <p:sp>
        <p:nvSpPr>
          <p:cNvPr id="3" name="Rectangle 2">
            <a:extLst>
              <a:ext uri="{FF2B5EF4-FFF2-40B4-BE49-F238E27FC236}">
                <a16:creationId xmlns:a16="http://schemas.microsoft.com/office/drawing/2014/main" id="{3D2ED29E-2273-4463-4F15-E6C330D27E0C}"/>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27683" name="Group 3">
            <a:extLst>
              <a:ext uri="{FF2B5EF4-FFF2-40B4-BE49-F238E27FC236}">
                <a16:creationId xmlns:a16="http://schemas.microsoft.com/office/drawing/2014/main" id="{0C106345-946D-5706-5652-98D2AE689F31}"/>
              </a:ext>
            </a:extLst>
          </p:cNvPr>
          <p:cNvGraphicFramePr>
            <a:graphicFrameLocks noGrp="1"/>
          </p:cNvGraphicFramePr>
          <p:nvPr>
            <p:ph/>
          </p:nvPr>
        </p:nvGraphicFramePr>
        <p:xfrm>
          <a:off x="720725" y="1290638"/>
          <a:ext cx="7632700" cy="4868863"/>
        </p:xfrm>
        <a:graphic>
          <a:graphicData uri="http://schemas.openxmlformats.org/drawingml/2006/table">
            <a:tbl>
              <a:tblPr/>
              <a:tblGrid>
                <a:gridCol w="2544763">
                  <a:extLst>
                    <a:ext uri="{9D8B030D-6E8A-4147-A177-3AD203B41FA5}">
                      <a16:colId xmlns:a16="http://schemas.microsoft.com/office/drawing/2014/main" val="20000"/>
                    </a:ext>
                  </a:extLst>
                </a:gridCol>
                <a:gridCol w="2543175">
                  <a:extLst>
                    <a:ext uri="{9D8B030D-6E8A-4147-A177-3AD203B41FA5}">
                      <a16:colId xmlns:a16="http://schemas.microsoft.com/office/drawing/2014/main" val="20001"/>
                    </a:ext>
                  </a:extLst>
                </a:gridCol>
                <a:gridCol w="2544762">
                  <a:extLst>
                    <a:ext uri="{9D8B030D-6E8A-4147-A177-3AD203B41FA5}">
                      <a16:colId xmlns:a16="http://schemas.microsoft.com/office/drawing/2014/main" val="20002"/>
                    </a:ext>
                  </a:extLst>
                </a:gridCol>
              </a:tblGrid>
              <a:tr h="2393887">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it-IT" altLang="it-IT"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it-IT" altLang="it-IT" sz="2800" b="1" i="0" u="none" strike="noStrike" cap="none" normalizeH="0" baseline="0" dirty="0">
                          <a:ln>
                            <a:noFill/>
                          </a:ln>
                          <a:solidFill>
                            <a:srgbClr val="CC0000"/>
                          </a:solidFill>
                          <a:effectLst/>
                          <a:latin typeface="Arial" panose="020B0604020202020204" pitchFamily="34" charset="0"/>
                          <a:cs typeface="Arial" panose="020B0604020202020204" pitchFamily="34" charset="0"/>
                        </a:rPr>
                        <a:t>Positività </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it-IT" altLang="it-IT" sz="2800" b="1" i="0" u="none" strike="noStrike" cap="none" normalizeH="0" baseline="0" dirty="0" err="1">
                          <a:ln>
                            <a:noFill/>
                          </a:ln>
                          <a:solidFill>
                            <a:srgbClr val="CC0000"/>
                          </a:solidFill>
                          <a:effectLst/>
                          <a:latin typeface="Arial" panose="020B0604020202020204" pitchFamily="34" charset="0"/>
                          <a:cs typeface="Arial" panose="020B0604020202020204" pitchFamily="34" charset="0"/>
                        </a:rPr>
                        <a:t>IgM</a:t>
                      </a:r>
                      <a:r>
                        <a:rPr kumimoji="0" lang="it-IT" altLang="it-IT" sz="2800" b="1" i="0" u="none" strike="noStrike" cap="none" normalizeH="0" baseline="0" dirty="0">
                          <a:ln>
                            <a:noFill/>
                          </a:ln>
                          <a:solidFill>
                            <a:srgbClr val="CC0000"/>
                          </a:solidFill>
                          <a:effectLst/>
                          <a:latin typeface="Arial" panose="020B0604020202020204" pitchFamily="34" charset="0"/>
                          <a:cs typeface="Arial" panose="020B0604020202020204" pitchFamily="34" charset="0"/>
                        </a:rPr>
                        <a:t>:</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it-IT" altLang="it-IT" sz="2800" b="0" i="0" u="none" strike="noStrike" cap="none" normalizeH="0" baseline="0" dirty="0">
                        <a:ln>
                          <a:noFill/>
                        </a:ln>
                        <a:solidFill>
                          <a:srgbClr val="CC0000"/>
                        </a:solidFill>
                        <a:effectLst/>
                        <a:latin typeface="Arial" panose="020B0604020202020204" pitchFamily="34" charset="0"/>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it-IT" altLang="it-IT" sz="2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Anomalie placentari (neonato sano)</a:t>
                      </a: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it-IT" altLang="it-IT" sz="2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Neonato</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it-IT" altLang="it-IT" sz="2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luetico</a:t>
                      </a: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74975">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it-IT" altLang="it-IT"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it-IT" altLang="it-IT" sz="2800" b="1" i="0" u="none" strike="noStrike" cap="none" normalizeH="0" baseline="0">
                          <a:ln>
                            <a:noFill/>
                          </a:ln>
                          <a:solidFill>
                            <a:srgbClr val="CC0000"/>
                          </a:solidFill>
                          <a:effectLst/>
                          <a:latin typeface="Arial" panose="020B0604020202020204" pitchFamily="34" charset="0"/>
                          <a:cs typeface="Arial" panose="020B0604020202020204" pitchFamily="34" charset="0"/>
                        </a:rPr>
                        <a:t>Negatività </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it-IT" altLang="it-IT" sz="2800" b="1" i="0" u="none" strike="noStrike" cap="none" normalizeH="0" baseline="0">
                          <a:ln>
                            <a:noFill/>
                          </a:ln>
                          <a:solidFill>
                            <a:srgbClr val="CC0000"/>
                          </a:solidFill>
                          <a:effectLst/>
                          <a:latin typeface="Arial" panose="020B0604020202020204" pitchFamily="34" charset="0"/>
                          <a:cs typeface="Arial" panose="020B0604020202020204" pitchFamily="34" charset="0"/>
                        </a:rPr>
                        <a:t>IgM:</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it-IT" altLang="it-IT"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it-IT" altLang="it-IT"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it-IT" altLang="it-IT" sz="2800" b="0" i="0" u="none" strike="noStrike" cap="none" normalizeH="0" baseline="0">
                          <a:ln>
                            <a:noFill/>
                          </a:ln>
                          <a:solidFill>
                            <a:srgbClr val="000000"/>
                          </a:solidFill>
                          <a:effectLst/>
                          <a:latin typeface="Arial" panose="020B0604020202020204" pitchFamily="34" charset="0"/>
                          <a:cs typeface="Arial" panose="020B0604020202020204" pitchFamily="34" charset="0"/>
                        </a:rPr>
                        <a:t>Periodo presierologico in neonato infetto</a:t>
                      </a: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it-IT" altLang="it-IT" sz="2800" b="0" i="0" u="none" strike="noStrike" cap="none" normalizeH="0" baseline="0" dirty="0">
                        <a:ln>
                          <a:noFill/>
                        </a:ln>
                        <a:solidFill>
                          <a:srgbClr val="33CCFF"/>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it-IT" altLang="it-IT" sz="2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Neonato</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it-IT" altLang="it-IT" sz="2800" b="0" i="0" u="none" strike="noStrike" cap="none" normalizeH="0" baseline="0" dirty="0">
                          <a:ln>
                            <a:noFill/>
                          </a:ln>
                          <a:solidFill>
                            <a:srgbClr val="33CCFF"/>
                          </a:solidFill>
                          <a:effectLst/>
                          <a:latin typeface="Arial" panose="020B0604020202020204" pitchFamily="34" charset="0"/>
                          <a:cs typeface="Arial" panose="020B0604020202020204" pitchFamily="34" charset="0"/>
                        </a:rPr>
                        <a:t> </a:t>
                      </a:r>
                      <a:r>
                        <a:rPr kumimoji="0" lang="it-IT" altLang="it-IT" sz="28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sano</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it-IT" altLang="it-IT" sz="2800" b="0" i="0" u="none" strike="noStrike" cap="none" normalizeH="0" baseline="0" dirty="0">
                        <a:ln>
                          <a:noFill/>
                        </a:ln>
                        <a:solidFill>
                          <a:srgbClr val="33CCFF"/>
                        </a:solidFill>
                        <a:effectLst/>
                        <a:latin typeface="Arial" panose="020B0604020202020204" pitchFamily="34" charset="0"/>
                        <a:cs typeface="Arial" panose="020B0604020202020204" pitchFamily="34" charset="0"/>
                      </a:endParaRPr>
                    </a:p>
                  </a:txBody>
                  <a:tcPr marL="0" marR="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4" name="Rectangle 3">
            <a:extLst>
              <a:ext uri="{FF2B5EF4-FFF2-40B4-BE49-F238E27FC236}">
                <a16:creationId xmlns:a16="http://schemas.microsoft.com/office/drawing/2014/main" id="{DF463A50-1ECE-8BFD-7249-A1639CECD0B0}"/>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 name="Straight Connector 2">
            <a:extLst>
              <a:ext uri="{FF2B5EF4-FFF2-40B4-BE49-F238E27FC236}">
                <a16:creationId xmlns:a16="http://schemas.microsoft.com/office/drawing/2014/main" id="{13321112-58A1-9E3A-9F14-A45590349245}"/>
              </a:ext>
            </a:extLst>
          </p:cNvPr>
          <p:cNvCxnSpPr/>
          <p:nvPr/>
        </p:nvCxnSpPr>
        <p:spPr>
          <a:xfrm>
            <a:off x="1116013" y="3429000"/>
            <a:ext cx="7237412"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7" name="Straight Connector 6">
            <a:extLst>
              <a:ext uri="{FF2B5EF4-FFF2-40B4-BE49-F238E27FC236}">
                <a16:creationId xmlns:a16="http://schemas.microsoft.com/office/drawing/2014/main" id="{02A68747-2917-B3F9-46B1-554ACB9E7DB3}"/>
              </a:ext>
            </a:extLst>
          </p:cNvPr>
          <p:cNvCxnSpPr/>
          <p:nvPr/>
        </p:nvCxnSpPr>
        <p:spPr>
          <a:xfrm>
            <a:off x="1116013" y="1557338"/>
            <a:ext cx="7237412"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C0B22168-66C3-735A-F445-342ADA491A10}"/>
              </a:ext>
            </a:extLst>
          </p:cNvPr>
          <p:cNvCxnSpPr/>
          <p:nvPr/>
        </p:nvCxnSpPr>
        <p:spPr>
          <a:xfrm>
            <a:off x="1116013" y="6021388"/>
            <a:ext cx="7237412" cy="0"/>
          </a:xfrm>
          <a:prstGeom prst="line">
            <a:avLst/>
          </a:prstGeom>
          <a:ln w="28575"/>
        </p:spPr>
        <p:style>
          <a:lnRef idx="1">
            <a:schemeClr val="accent5"/>
          </a:lnRef>
          <a:fillRef idx="0">
            <a:schemeClr val="accent5"/>
          </a:fillRef>
          <a:effectRef idx="0">
            <a:schemeClr val="accent5"/>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3276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a:extLst>
              <a:ext uri="{FF2B5EF4-FFF2-40B4-BE49-F238E27FC236}">
                <a16:creationId xmlns:a16="http://schemas.microsoft.com/office/drawing/2014/main" id="{903F5A31-EFDB-E036-6BC0-234D4FEF5CBF}"/>
              </a:ext>
            </a:extLst>
          </p:cNvPr>
          <p:cNvSpPr>
            <a:spLocks noGrp="1"/>
          </p:cNvSpPr>
          <p:nvPr>
            <p:ph idx="1"/>
          </p:nvPr>
        </p:nvSpPr>
        <p:spPr>
          <a:xfrm>
            <a:off x="547688" y="1774825"/>
            <a:ext cx="7929562" cy="3113088"/>
          </a:xfrm>
        </p:spPr>
        <p:txBody>
          <a:bodyPr/>
          <a:lstStyle/>
          <a:p>
            <a:pPr algn="ctr" eaLnBrk="1" hangingPunct="1">
              <a:buFont typeface="Arial" panose="020B0604020202020204" pitchFamily="34" charset="0"/>
              <a:buNone/>
            </a:pPr>
            <a:r>
              <a:rPr lang="it-IT" altLang="it-IT"/>
              <a:t>   </a:t>
            </a:r>
            <a:r>
              <a:rPr lang="it-IT" altLang="it-IT" sz="4000">
                <a:solidFill>
                  <a:srgbClr val="000000"/>
                </a:solidFill>
                <a:latin typeface="Arial" panose="020B0604020202020204" pitchFamily="34" charset="0"/>
                <a:cs typeface="Arial" panose="020B0604020202020204" pitchFamily="34" charset="0"/>
              </a:rPr>
              <a:t>E’ opportuno ripetere le prove sierologiche a distanza di</a:t>
            </a:r>
            <a:r>
              <a:rPr lang="it-IT" altLang="it-IT" sz="4000">
                <a:latin typeface="Arial" panose="020B0604020202020204" pitchFamily="34" charset="0"/>
                <a:cs typeface="Arial" panose="020B0604020202020204" pitchFamily="34" charset="0"/>
              </a:rPr>
              <a:t> </a:t>
            </a:r>
          </a:p>
          <a:p>
            <a:pPr algn="ctr" eaLnBrk="1" hangingPunct="1">
              <a:buFont typeface="Arial" panose="020B0604020202020204" pitchFamily="34" charset="0"/>
              <a:buNone/>
            </a:pPr>
            <a:r>
              <a:rPr lang="it-IT" altLang="it-IT" sz="4000">
                <a:solidFill>
                  <a:srgbClr val="CC0000"/>
                </a:solidFill>
                <a:latin typeface="Arial" panose="020B0604020202020204" pitchFamily="34" charset="0"/>
                <a:cs typeface="Arial" panose="020B0604020202020204" pitchFamily="34" charset="0"/>
              </a:rPr>
              <a:t>3-6 mesi</a:t>
            </a:r>
            <a:r>
              <a:rPr lang="it-IT" altLang="it-IT" sz="4000">
                <a:latin typeface="Arial" panose="020B0604020202020204" pitchFamily="34" charset="0"/>
                <a:cs typeface="Arial" panose="020B0604020202020204" pitchFamily="34" charset="0"/>
              </a:rPr>
              <a:t> </a:t>
            </a:r>
          </a:p>
          <a:p>
            <a:pPr algn="ctr" eaLnBrk="1" hangingPunct="1">
              <a:buFont typeface="Arial" panose="020B0604020202020204" pitchFamily="34" charset="0"/>
              <a:buNone/>
            </a:pPr>
            <a:r>
              <a:rPr lang="it-IT" altLang="it-IT" sz="4000">
                <a:solidFill>
                  <a:srgbClr val="000000"/>
                </a:solidFill>
                <a:latin typeface="Arial" panose="020B0604020202020204" pitchFamily="34" charset="0"/>
                <a:cs typeface="Arial" panose="020B0604020202020204" pitchFamily="34" charset="0"/>
              </a:rPr>
              <a:t>per monitorare l’andamento del titolo anticorpale</a:t>
            </a:r>
          </a:p>
        </p:txBody>
      </p:sp>
      <p:sp>
        <p:nvSpPr>
          <p:cNvPr id="3" name="Rectangle 2">
            <a:extLst>
              <a:ext uri="{FF2B5EF4-FFF2-40B4-BE49-F238E27FC236}">
                <a16:creationId xmlns:a16="http://schemas.microsoft.com/office/drawing/2014/main" id="{73FF870C-AF07-866A-D69C-B2F059F6D0F7}"/>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28706">
                                            <p:txEl>
                                              <p:pRg st="0" end="0"/>
                                            </p:txEl>
                                          </p:spTgt>
                                        </p:tgtEl>
                                        <p:attrNameLst>
                                          <p:attrName>style.visibility</p:attrName>
                                        </p:attrNameLst>
                                      </p:cBhvr>
                                      <p:to>
                                        <p:strVal val="visible"/>
                                      </p:to>
                                    </p:set>
                                    <p:anim calcmode="lin" valueType="num">
                                      <p:cBhvr>
                                        <p:cTn id="7" dur="500" fill="hold"/>
                                        <p:tgtEl>
                                          <p:spTgt spid="32870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870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28706">
                                            <p:txEl>
                                              <p:pRg st="0" end="0"/>
                                            </p:txEl>
                                          </p:spTgt>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328706">
                                            <p:txEl>
                                              <p:pRg st="1" end="1"/>
                                            </p:txEl>
                                          </p:spTgt>
                                        </p:tgtEl>
                                        <p:attrNameLst>
                                          <p:attrName>style.visibility</p:attrName>
                                        </p:attrNameLst>
                                      </p:cBhvr>
                                      <p:to>
                                        <p:strVal val="visible"/>
                                      </p:to>
                                    </p:set>
                                    <p:anim calcmode="lin" valueType="num">
                                      <p:cBhvr>
                                        <p:cTn id="13" dur="500" fill="hold"/>
                                        <p:tgtEl>
                                          <p:spTgt spid="32870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28706">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28706">
                                            <p:txEl>
                                              <p:pRg st="1" end="1"/>
                                            </p:txEl>
                                          </p:spTgt>
                                        </p:tgtEl>
                                      </p:cBhvr>
                                    </p:animEffect>
                                  </p:childTnLst>
                                </p:cTn>
                              </p:par>
                            </p:childTnLst>
                          </p:cTn>
                        </p:par>
                        <p:par>
                          <p:cTn id="16" fill="hold" nodeType="afterGroup">
                            <p:stCondLst>
                              <p:cond delay="1000"/>
                            </p:stCondLst>
                            <p:childTnLst>
                              <p:par>
                                <p:cTn id="17" presetID="53" presetClass="entr" presetSubtype="0" fill="hold" nodeType="afterEffect">
                                  <p:stCondLst>
                                    <p:cond delay="0"/>
                                  </p:stCondLst>
                                  <p:childTnLst>
                                    <p:set>
                                      <p:cBhvr>
                                        <p:cTn id="18" dur="1" fill="hold">
                                          <p:stCondLst>
                                            <p:cond delay="0"/>
                                          </p:stCondLst>
                                        </p:cTn>
                                        <p:tgtEl>
                                          <p:spTgt spid="328706">
                                            <p:txEl>
                                              <p:pRg st="2" end="2"/>
                                            </p:txEl>
                                          </p:spTgt>
                                        </p:tgtEl>
                                        <p:attrNameLst>
                                          <p:attrName>style.visibility</p:attrName>
                                        </p:attrNameLst>
                                      </p:cBhvr>
                                      <p:to>
                                        <p:strVal val="visible"/>
                                      </p:to>
                                    </p:set>
                                    <p:anim calcmode="lin" valueType="num">
                                      <p:cBhvr>
                                        <p:cTn id="19" dur="500" fill="hold"/>
                                        <p:tgtEl>
                                          <p:spTgt spid="32870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28706">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2870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a:extLst>
              <a:ext uri="{FF2B5EF4-FFF2-40B4-BE49-F238E27FC236}">
                <a16:creationId xmlns:a16="http://schemas.microsoft.com/office/drawing/2014/main" id="{81FBE082-CCAB-F25D-CDF8-AA3D02FDD9CD}"/>
              </a:ext>
            </a:extLst>
          </p:cNvPr>
          <p:cNvSpPr>
            <a:spLocks noGrp="1"/>
          </p:cNvSpPr>
          <p:nvPr>
            <p:ph type="body" sz="half" idx="1"/>
          </p:nvPr>
        </p:nvSpPr>
        <p:spPr>
          <a:xfrm>
            <a:off x="468313" y="620713"/>
            <a:ext cx="4616450" cy="5257800"/>
          </a:xfrm>
        </p:spPr>
        <p:txBody>
          <a:bodyPr/>
          <a:lstStyle/>
          <a:p>
            <a:pPr algn="ctr" eaLnBrk="1" hangingPunct="1">
              <a:buFont typeface="Arial" panose="020B0604020202020204" pitchFamily="34" charset="0"/>
              <a:buNone/>
            </a:pPr>
            <a:r>
              <a:rPr lang="it-IT" altLang="it-IT" sz="3200">
                <a:latin typeface="Arial" panose="020B0604020202020204" pitchFamily="34" charset="0"/>
                <a:cs typeface="Arial" panose="020B0604020202020204" pitchFamily="34" charset="0"/>
              </a:rPr>
              <a:t>È opportuno, comunque,</a:t>
            </a:r>
          </a:p>
          <a:p>
            <a:pPr algn="ctr" eaLnBrk="1" hangingPunct="1">
              <a:buFont typeface="Arial" panose="020B0604020202020204" pitchFamily="34" charset="0"/>
              <a:buNone/>
            </a:pPr>
            <a:r>
              <a:rPr lang="it-IT" altLang="it-IT" sz="3200">
                <a:latin typeface="Arial" panose="020B0604020202020204" pitchFamily="34" charset="0"/>
                <a:cs typeface="Arial" panose="020B0604020202020204" pitchFamily="34" charset="0"/>
              </a:rPr>
              <a:t>praticare una terapia </a:t>
            </a:r>
          </a:p>
          <a:p>
            <a:pPr algn="ctr" eaLnBrk="1" hangingPunct="1">
              <a:buFont typeface="Arial" panose="020B0604020202020204" pitchFamily="34" charset="0"/>
              <a:buNone/>
            </a:pPr>
            <a:r>
              <a:rPr lang="it-IT" altLang="it-IT" sz="3200">
                <a:latin typeface="Arial" panose="020B0604020202020204" pitchFamily="34" charset="0"/>
                <a:cs typeface="Arial" panose="020B0604020202020204" pitchFamily="34" charset="0"/>
              </a:rPr>
              <a:t>in presenza</a:t>
            </a:r>
          </a:p>
          <a:p>
            <a:pPr algn="ctr" eaLnBrk="1" hangingPunct="1">
              <a:buFont typeface="Arial" panose="020B0604020202020204" pitchFamily="34" charset="0"/>
              <a:buNone/>
            </a:pPr>
            <a:r>
              <a:rPr lang="it-IT" altLang="it-IT" sz="3200">
                <a:latin typeface="Arial" panose="020B0604020202020204" pitchFamily="34" charset="0"/>
                <a:cs typeface="Arial" panose="020B0604020202020204" pitchFamily="34" charset="0"/>
              </a:rPr>
              <a:t>di </a:t>
            </a:r>
            <a:r>
              <a:rPr lang="it-IT" altLang="it-IT" sz="3200">
                <a:solidFill>
                  <a:srgbClr val="CC0000"/>
                </a:solidFill>
                <a:latin typeface="Arial" panose="020B0604020202020204" pitchFamily="34" charset="0"/>
                <a:cs typeface="Arial" panose="020B0604020202020204" pitchFamily="34" charset="0"/>
              </a:rPr>
              <a:t>IgM positive</a:t>
            </a:r>
          </a:p>
          <a:p>
            <a:pPr algn="ctr" eaLnBrk="1" hangingPunct="1">
              <a:buFont typeface="Arial" panose="020B0604020202020204" pitchFamily="34" charset="0"/>
              <a:buNone/>
            </a:pPr>
            <a:r>
              <a:rPr lang="it-IT" altLang="it-IT" sz="3200">
                <a:solidFill>
                  <a:srgbClr val="CC0000"/>
                </a:solidFill>
                <a:latin typeface="Arial" panose="020B0604020202020204" pitchFamily="34" charset="0"/>
                <a:cs typeface="Arial" panose="020B0604020202020204" pitchFamily="34" charset="0"/>
              </a:rPr>
              <a:t>O</a:t>
            </a:r>
          </a:p>
          <a:p>
            <a:pPr algn="ctr" eaLnBrk="1" hangingPunct="1">
              <a:buFont typeface="Arial" panose="020B0604020202020204" pitchFamily="34" charset="0"/>
              <a:buNone/>
            </a:pPr>
            <a:r>
              <a:rPr lang="it-IT" altLang="it-IT" sz="3200"/>
              <a:t>titolo anticorpale nel siero </a:t>
            </a:r>
          </a:p>
          <a:p>
            <a:pPr algn="ctr" eaLnBrk="1" hangingPunct="1">
              <a:buFont typeface="Arial" panose="020B0604020202020204" pitchFamily="34" charset="0"/>
              <a:buNone/>
            </a:pPr>
            <a:r>
              <a:rPr lang="it-IT" altLang="it-IT" sz="3200"/>
              <a:t>neonatale </a:t>
            </a:r>
            <a:r>
              <a:rPr lang="it-IT" altLang="it-IT" sz="3200">
                <a:solidFill>
                  <a:srgbClr val="C00000"/>
                </a:solidFill>
              </a:rPr>
              <a:t>superiore </a:t>
            </a:r>
          </a:p>
          <a:p>
            <a:pPr algn="ctr" eaLnBrk="1" hangingPunct="1">
              <a:buFont typeface="Arial" panose="020B0604020202020204" pitchFamily="34" charset="0"/>
              <a:buNone/>
            </a:pPr>
            <a:r>
              <a:rPr lang="it-IT" altLang="it-IT" sz="3200">
                <a:solidFill>
                  <a:srgbClr val="C00000"/>
                </a:solidFill>
              </a:rPr>
              <a:t>di almeno quattro volte </a:t>
            </a:r>
          </a:p>
          <a:p>
            <a:pPr algn="ctr" eaLnBrk="1" hangingPunct="1">
              <a:buFont typeface="Arial" panose="020B0604020202020204" pitchFamily="34" charset="0"/>
              <a:buNone/>
            </a:pPr>
            <a:r>
              <a:rPr lang="it-IT" altLang="it-IT" sz="3200"/>
              <a:t>rispetto a quello materno</a:t>
            </a:r>
          </a:p>
          <a:p>
            <a:pPr algn="ctr" eaLnBrk="1" hangingPunct="1">
              <a:buFont typeface="Arial" panose="020B0604020202020204" pitchFamily="34" charset="0"/>
              <a:buNone/>
            </a:pPr>
            <a:r>
              <a:rPr lang="it-IT" altLang="it-IT" sz="3200"/>
              <a:t> </a:t>
            </a:r>
            <a:endParaRPr lang="it-IT" altLang="it-IT" sz="3200">
              <a:solidFill>
                <a:srgbClr val="CC0000"/>
              </a:solidFill>
              <a:latin typeface="Arial" panose="020B0604020202020204" pitchFamily="34" charset="0"/>
              <a:cs typeface="Arial" panose="020B0604020202020204" pitchFamily="34" charset="0"/>
            </a:endParaRPr>
          </a:p>
          <a:p>
            <a:pPr algn="ctr" eaLnBrk="1" hangingPunct="1">
              <a:buFont typeface="Arial" panose="020B0604020202020204" pitchFamily="34" charset="0"/>
              <a:buNone/>
            </a:pPr>
            <a:endParaRPr lang="it-IT" altLang="it-IT" sz="5400"/>
          </a:p>
        </p:txBody>
      </p:sp>
      <p:pic>
        <p:nvPicPr>
          <p:cNvPr id="329731" name="Picture 3" descr="152">
            <a:extLst>
              <a:ext uri="{FF2B5EF4-FFF2-40B4-BE49-F238E27FC236}">
                <a16:creationId xmlns:a16="http://schemas.microsoft.com/office/drawing/2014/main" id="{573D03C3-8235-81E3-5264-F4445D6CC82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84763" y="2636838"/>
            <a:ext cx="3886200" cy="3740150"/>
          </a:xfrm>
          <a:noFill/>
        </p:spPr>
      </p:pic>
      <p:sp>
        <p:nvSpPr>
          <p:cNvPr id="4" name="Rectangle 3">
            <a:extLst>
              <a:ext uri="{FF2B5EF4-FFF2-40B4-BE49-F238E27FC236}">
                <a16:creationId xmlns:a16="http://schemas.microsoft.com/office/drawing/2014/main" id="{76214BDB-2BAB-401F-7E8F-CD7086AD0B36}"/>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29731"/>
                                        </p:tgtEl>
                                        <p:attrNameLst>
                                          <p:attrName>style.visibility</p:attrName>
                                        </p:attrNameLst>
                                      </p:cBhvr>
                                      <p:to>
                                        <p:strVal val="visible"/>
                                      </p:to>
                                    </p:set>
                                    <p:animEffect transition="in" filter="dissolve">
                                      <p:cBhvr>
                                        <p:cTn id="7" dur="500"/>
                                        <p:tgtEl>
                                          <p:spTgt spid="329731"/>
                                        </p:tgtEl>
                                      </p:cBhvr>
                                    </p:animEffect>
                                  </p:childTnLst>
                                </p:cTn>
                              </p:par>
                            </p:childTnLst>
                          </p:cTn>
                        </p:par>
                        <p:par>
                          <p:cTn id="8" fill="hold" nodeType="afterGroup">
                            <p:stCondLst>
                              <p:cond delay="500"/>
                            </p:stCondLst>
                            <p:childTnLst>
                              <p:par>
                                <p:cTn id="9" presetID="18" presetClass="entr" presetSubtype="6" fill="hold" nodeType="afterEffect">
                                  <p:stCondLst>
                                    <p:cond delay="0"/>
                                  </p:stCondLst>
                                  <p:childTnLst>
                                    <p:set>
                                      <p:cBhvr>
                                        <p:cTn id="10" dur="1" fill="hold">
                                          <p:stCondLst>
                                            <p:cond delay="0"/>
                                          </p:stCondLst>
                                        </p:cTn>
                                        <p:tgtEl>
                                          <p:spTgt spid="329730">
                                            <p:txEl>
                                              <p:pRg st="0" end="0"/>
                                            </p:txEl>
                                          </p:spTgt>
                                        </p:tgtEl>
                                        <p:attrNameLst>
                                          <p:attrName>style.visibility</p:attrName>
                                        </p:attrNameLst>
                                      </p:cBhvr>
                                      <p:to>
                                        <p:strVal val="visible"/>
                                      </p:to>
                                    </p:set>
                                    <p:animEffect transition="in" filter="strips(downRight)">
                                      <p:cBhvr>
                                        <p:cTn id="11" dur="500"/>
                                        <p:tgtEl>
                                          <p:spTgt spid="329730">
                                            <p:txEl>
                                              <p:pRg st="0" end="0"/>
                                            </p:txEl>
                                          </p:spTgt>
                                        </p:tgtEl>
                                      </p:cBhvr>
                                    </p:animEffect>
                                  </p:childTnLst>
                                </p:cTn>
                              </p:par>
                            </p:childTnLst>
                          </p:cTn>
                        </p:par>
                        <p:par>
                          <p:cTn id="12" fill="hold" nodeType="afterGroup">
                            <p:stCondLst>
                              <p:cond delay="1000"/>
                            </p:stCondLst>
                            <p:childTnLst>
                              <p:par>
                                <p:cTn id="13" presetID="18" presetClass="entr" presetSubtype="6" fill="hold" nodeType="afterEffect">
                                  <p:stCondLst>
                                    <p:cond delay="0"/>
                                  </p:stCondLst>
                                  <p:childTnLst>
                                    <p:set>
                                      <p:cBhvr>
                                        <p:cTn id="14" dur="1" fill="hold">
                                          <p:stCondLst>
                                            <p:cond delay="0"/>
                                          </p:stCondLst>
                                        </p:cTn>
                                        <p:tgtEl>
                                          <p:spTgt spid="329730">
                                            <p:txEl>
                                              <p:pRg st="1" end="1"/>
                                            </p:txEl>
                                          </p:spTgt>
                                        </p:tgtEl>
                                        <p:attrNameLst>
                                          <p:attrName>style.visibility</p:attrName>
                                        </p:attrNameLst>
                                      </p:cBhvr>
                                      <p:to>
                                        <p:strVal val="visible"/>
                                      </p:to>
                                    </p:set>
                                    <p:animEffect transition="in" filter="strips(downRight)">
                                      <p:cBhvr>
                                        <p:cTn id="15" dur="500"/>
                                        <p:tgtEl>
                                          <p:spTgt spid="329730">
                                            <p:txEl>
                                              <p:pRg st="1" end="1"/>
                                            </p:txEl>
                                          </p:spTgt>
                                        </p:tgtEl>
                                      </p:cBhvr>
                                    </p:animEffect>
                                  </p:childTnLst>
                                </p:cTn>
                              </p:par>
                            </p:childTnLst>
                          </p:cTn>
                        </p:par>
                        <p:par>
                          <p:cTn id="16" fill="hold" nodeType="afterGroup">
                            <p:stCondLst>
                              <p:cond delay="1500"/>
                            </p:stCondLst>
                            <p:childTnLst>
                              <p:par>
                                <p:cTn id="17" presetID="18" presetClass="entr" presetSubtype="6" fill="hold" nodeType="afterEffect">
                                  <p:stCondLst>
                                    <p:cond delay="0"/>
                                  </p:stCondLst>
                                  <p:childTnLst>
                                    <p:set>
                                      <p:cBhvr>
                                        <p:cTn id="18" dur="1" fill="hold">
                                          <p:stCondLst>
                                            <p:cond delay="0"/>
                                          </p:stCondLst>
                                        </p:cTn>
                                        <p:tgtEl>
                                          <p:spTgt spid="329730">
                                            <p:txEl>
                                              <p:pRg st="2" end="2"/>
                                            </p:txEl>
                                          </p:spTgt>
                                        </p:tgtEl>
                                        <p:attrNameLst>
                                          <p:attrName>style.visibility</p:attrName>
                                        </p:attrNameLst>
                                      </p:cBhvr>
                                      <p:to>
                                        <p:strVal val="visible"/>
                                      </p:to>
                                    </p:set>
                                    <p:animEffect transition="in" filter="strips(downRight)">
                                      <p:cBhvr>
                                        <p:cTn id="19" dur="500"/>
                                        <p:tgtEl>
                                          <p:spTgt spid="329730">
                                            <p:txEl>
                                              <p:pRg st="2" end="2"/>
                                            </p:txEl>
                                          </p:spTgt>
                                        </p:tgtEl>
                                      </p:cBhvr>
                                    </p:animEffect>
                                  </p:childTnLst>
                                </p:cTn>
                              </p:par>
                            </p:childTnLst>
                          </p:cTn>
                        </p:par>
                        <p:par>
                          <p:cTn id="20" fill="hold" nodeType="afterGroup">
                            <p:stCondLst>
                              <p:cond delay="2000"/>
                            </p:stCondLst>
                            <p:childTnLst>
                              <p:par>
                                <p:cTn id="21" presetID="18" presetClass="entr" presetSubtype="6" fill="hold" nodeType="afterEffect">
                                  <p:stCondLst>
                                    <p:cond delay="0"/>
                                  </p:stCondLst>
                                  <p:childTnLst>
                                    <p:set>
                                      <p:cBhvr>
                                        <p:cTn id="22" dur="1" fill="hold">
                                          <p:stCondLst>
                                            <p:cond delay="0"/>
                                          </p:stCondLst>
                                        </p:cTn>
                                        <p:tgtEl>
                                          <p:spTgt spid="329730">
                                            <p:txEl>
                                              <p:pRg st="3" end="3"/>
                                            </p:txEl>
                                          </p:spTgt>
                                        </p:tgtEl>
                                        <p:attrNameLst>
                                          <p:attrName>style.visibility</p:attrName>
                                        </p:attrNameLst>
                                      </p:cBhvr>
                                      <p:to>
                                        <p:strVal val="visible"/>
                                      </p:to>
                                    </p:set>
                                    <p:animEffect transition="in" filter="strips(downRight)">
                                      <p:cBhvr>
                                        <p:cTn id="23" dur="500"/>
                                        <p:tgtEl>
                                          <p:spTgt spid="329730">
                                            <p:txEl>
                                              <p:pRg st="3" end="3"/>
                                            </p:txEl>
                                          </p:spTgt>
                                        </p:tgtEl>
                                      </p:cBhvr>
                                    </p:animEffect>
                                  </p:childTnLst>
                                </p:cTn>
                              </p:par>
                            </p:childTnLst>
                          </p:cTn>
                        </p:par>
                        <p:par>
                          <p:cTn id="24" fill="hold" nodeType="afterGroup">
                            <p:stCondLst>
                              <p:cond delay="2500"/>
                            </p:stCondLst>
                            <p:childTnLst>
                              <p:par>
                                <p:cTn id="25" presetID="18" presetClass="entr" presetSubtype="6" fill="hold" nodeType="afterEffect">
                                  <p:stCondLst>
                                    <p:cond delay="0"/>
                                  </p:stCondLst>
                                  <p:childTnLst>
                                    <p:set>
                                      <p:cBhvr>
                                        <p:cTn id="26" dur="1" fill="hold">
                                          <p:stCondLst>
                                            <p:cond delay="0"/>
                                          </p:stCondLst>
                                        </p:cTn>
                                        <p:tgtEl>
                                          <p:spTgt spid="329730">
                                            <p:txEl>
                                              <p:pRg st="4" end="4"/>
                                            </p:txEl>
                                          </p:spTgt>
                                        </p:tgtEl>
                                        <p:attrNameLst>
                                          <p:attrName>style.visibility</p:attrName>
                                        </p:attrNameLst>
                                      </p:cBhvr>
                                      <p:to>
                                        <p:strVal val="visible"/>
                                      </p:to>
                                    </p:set>
                                    <p:animEffect transition="in" filter="strips(downRight)">
                                      <p:cBhvr>
                                        <p:cTn id="27" dur="500"/>
                                        <p:tgtEl>
                                          <p:spTgt spid="329730">
                                            <p:txEl>
                                              <p:pRg st="4" end="4"/>
                                            </p:txEl>
                                          </p:spTgt>
                                        </p:tgtEl>
                                      </p:cBhvr>
                                    </p:animEffect>
                                  </p:childTnLst>
                                </p:cTn>
                              </p:par>
                            </p:childTnLst>
                          </p:cTn>
                        </p:par>
                        <p:par>
                          <p:cTn id="28" fill="hold" nodeType="afterGroup">
                            <p:stCondLst>
                              <p:cond delay="3000"/>
                            </p:stCondLst>
                            <p:childTnLst>
                              <p:par>
                                <p:cTn id="29" presetID="18" presetClass="entr" presetSubtype="6" fill="hold" nodeType="afterEffect">
                                  <p:stCondLst>
                                    <p:cond delay="0"/>
                                  </p:stCondLst>
                                  <p:childTnLst>
                                    <p:set>
                                      <p:cBhvr>
                                        <p:cTn id="30" dur="1" fill="hold">
                                          <p:stCondLst>
                                            <p:cond delay="0"/>
                                          </p:stCondLst>
                                        </p:cTn>
                                        <p:tgtEl>
                                          <p:spTgt spid="329730">
                                            <p:txEl>
                                              <p:pRg st="5" end="5"/>
                                            </p:txEl>
                                          </p:spTgt>
                                        </p:tgtEl>
                                        <p:attrNameLst>
                                          <p:attrName>style.visibility</p:attrName>
                                        </p:attrNameLst>
                                      </p:cBhvr>
                                      <p:to>
                                        <p:strVal val="visible"/>
                                      </p:to>
                                    </p:set>
                                    <p:animEffect transition="in" filter="strips(downRight)">
                                      <p:cBhvr>
                                        <p:cTn id="31" dur="500"/>
                                        <p:tgtEl>
                                          <p:spTgt spid="329730">
                                            <p:txEl>
                                              <p:pRg st="5" end="5"/>
                                            </p:txEl>
                                          </p:spTgt>
                                        </p:tgtEl>
                                      </p:cBhvr>
                                    </p:animEffect>
                                  </p:childTnLst>
                                </p:cTn>
                              </p:par>
                            </p:childTnLst>
                          </p:cTn>
                        </p:par>
                        <p:par>
                          <p:cTn id="32" fill="hold" nodeType="afterGroup">
                            <p:stCondLst>
                              <p:cond delay="3500"/>
                            </p:stCondLst>
                            <p:childTnLst>
                              <p:par>
                                <p:cTn id="33" presetID="18" presetClass="entr" presetSubtype="6" fill="hold" nodeType="afterEffect">
                                  <p:stCondLst>
                                    <p:cond delay="0"/>
                                  </p:stCondLst>
                                  <p:childTnLst>
                                    <p:set>
                                      <p:cBhvr>
                                        <p:cTn id="34" dur="1" fill="hold">
                                          <p:stCondLst>
                                            <p:cond delay="0"/>
                                          </p:stCondLst>
                                        </p:cTn>
                                        <p:tgtEl>
                                          <p:spTgt spid="329730">
                                            <p:txEl>
                                              <p:pRg st="6" end="6"/>
                                            </p:txEl>
                                          </p:spTgt>
                                        </p:tgtEl>
                                        <p:attrNameLst>
                                          <p:attrName>style.visibility</p:attrName>
                                        </p:attrNameLst>
                                      </p:cBhvr>
                                      <p:to>
                                        <p:strVal val="visible"/>
                                      </p:to>
                                    </p:set>
                                    <p:animEffect transition="in" filter="strips(downRight)">
                                      <p:cBhvr>
                                        <p:cTn id="35" dur="500"/>
                                        <p:tgtEl>
                                          <p:spTgt spid="329730">
                                            <p:txEl>
                                              <p:pRg st="6" end="6"/>
                                            </p:txEl>
                                          </p:spTgt>
                                        </p:tgtEl>
                                      </p:cBhvr>
                                    </p:animEffect>
                                  </p:childTnLst>
                                </p:cTn>
                              </p:par>
                            </p:childTnLst>
                          </p:cTn>
                        </p:par>
                        <p:par>
                          <p:cTn id="36" fill="hold" nodeType="afterGroup">
                            <p:stCondLst>
                              <p:cond delay="4000"/>
                            </p:stCondLst>
                            <p:childTnLst>
                              <p:par>
                                <p:cTn id="37" presetID="18" presetClass="entr" presetSubtype="6" fill="hold" nodeType="afterEffect">
                                  <p:stCondLst>
                                    <p:cond delay="0"/>
                                  </p:stCondLst>
                                  <p:childTnLst>
                                    <p:set>
                                      <p:cBhvr>
                                        <p:cTn id="38" dur="1" fill="hold">
                                          <p:stCondLst>
                                            <p:cond delay="0"/>
                                          </p:stCondLst>
                                        </p:cTn>
                                        <p:tgtEl>
                                          <p:spTgt spid="329730">
                                            <p:txEl>
                                              <p:pRg st="7" end="7"/>
                                            </p:txEl>
                                          </p:spTgt>
                                        </p:tgtEl>
                                        <p:attrNameLst>
                                          <p:attrName>style.visibility</p:attrName>
                                        </p:attrNameLst>
                                      </p:cBhvr>
                                      <p:to>
                                        <p:strVal val="visible"/>
                                      </p:to>
                                    </p:set>
                                    <p:animEffect transition="in" filter="strips(downRight)">
                                      <p:cBhvr>
                                        <p:cTn id="39" dur="500"/>
                                        <p:tgtEl>
                                          <p:spTgt spid="329730">
                                            <p:txEl>
                                              <p:pRg st="7" end="7"/>
                                            </p:txEl>
                                          </p:spTgt>
                                        </p:tgtEl>
                                      </p:cBhvr>
                                    </p:animEffect>
                                  </p:childTnLst>
                                </p:cTn>
                              </p:par>
                            </p:childTnLst>
                          </p:cTn>
                        </p:par>
                        <p:par>
                          <p:cTn id="40" fill="hold" nodeType="afterGroup">
                            <p:stCondLst>
                              <p:cond delay="4500"/>
                            </p:stCondLst>
                            <p:childTnLst>
                              <p:par>
                                <p:cTn id="41" presetID="18" presetClass="entr" presetSubtype="6" fill="hold" nodeType="afterEffect">
                                  <p:stCondLst>
                                    <p:cond delay="0"/>
                                  </p:stCondLst>
                                  <p:childTnLst>
                                    <p:set>
                                      <p:cBhvr>
                                        <p:cTn id="42" dur="1" fill="hold">
                                          <p:stCondLst>
                                            <p:cond delay="0"/>
                                          </p:stCondLst>
                                        </p:cTn>
                                        <p:tgtEl>
                                          <p:spTgt spid="329730">
                                            <p:txEl>
                                              <p:pRg st="8" end="8"/>
                                            </p:txEl>
                                          </p:spTgt>
                                        </p:tgtEl>
                                        <p:attrNameLst>
                                          <p:attrName>style.visibility</p:attrName>
                                        </p:attrNameLst>
                                      </p:cBhvr>
                                      <p:to>
                                        <p:strVal val="visible"/>
                                      </p:to>
                                    </p:set>
                                    <p:animEffect transition="in" filter="strips(downRight)">
                                      <p:cBhvr>
                                        <p:cTn id="43" dur="500"/>
                                        <p:tgtEl>
                                          <p:spTgt spid="329730">
                                            <p:txEl>
                                              <p:pRg st="8" end="8"/>
                                            </p:txEl>
                                          </p:spTgt>
                                        </p:tgtEl>
                                      </p:cBhvr>
                                    </p:animEffect>
                                  </p:childTnLst>
                                </p:cTn>
                              </p:par>
                            </p:childTnLst>
                          </p:cTn>
                        </p:par>
                        <p:par>
                          <p:cTn id="44" fill="hold" nodeType="afterGroup">
                            <p:stCondLst>
                              <p:cond delay="5000"/>
                            </p:stCondLst>
                            <p:childTnLst>
                              <p:par>
                                <p:cTn id="45" presetID="18" presetClass="entr" presetSubtype="6" fill="hold" nodeType="afterEffect">
                                  <p:stCondLst>
                                    <p:cond delay="0"/>
                                  </p:stCondLst>
                                  <p:childTnLst>
                                    <p:set>
                                      <p:cBhvr>
                                        <p:cTn id="46" dur="1" fill="hold">
                                          <p:stCondLst>
                                            <p:cond delay="0"/>
                                          </p:stCondLst>
                                        </p:cTn>
                                        <p:tgtEl>
                                          <p:spTgt spid="329730">
                                            <p:txEl>
                                              <p:pRg st="9" end="9"/>
                                            </p:txEl>
                                          </p:spTgt>
                                        </p:tgtEl>
                                        <p:attrNameLst>
                                          <p:attrName>style.visibility</p:attrName>
                                        </p:attrNameLst>
                                      </p:cBhvr>
                                      <p:to>
                                        <p:strVal val="visible"/>
                                      </p:to>
                                    </p:set>
                                    <p:animEffect transition="in" filter="strips(downRight)">
                                      <p:cBhvr>
                                        <p:cTn id="47" dur="500"/>
                                        <p:tgtEl>
                                          <p:spTgt spid="32973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B344C48C-9F1C-C128-3411-D20CED6E0E89}"/>
              </a:ext>
            </a:extLst>
          </p:cNvPr>
          <p:cNvSpPr>
            <a:spLocks noGrp="1"/>
          </p:cNvSpPr>
          <p:nvPr>
            <p:ph type="title" idx="4294967295"/>
          </p:nvPr>
        </p:nvSpPr>
        <p:spPr>
          <a:xfrm>
            <a:off x="611188" y="214313"/>
            <a:ext cx="7772400" cy="838200"/>
          </a:xfrm>
        </p:spPr>
        <p:txBody>
          <a:bodyPr/>
          <a:lstStyle/>
          <a:p>
            <a:pPr algn="ctr" eaLnBrk="1" hangingPunct="1"/>
            <a:r>
              <a:rPr lang="it-IT" altLang="it-IT" b="1">
                <a:latin typeface="Arial" panose="020B0604020202020204" pitchFamily="34" charset="0"/>
                <a:cs typeface="Arial" panose="020B0604020202020204" pitchFamily="34" charset="0"/>
              </a:rPr>
              <a:t>Terapia</a:t>
            </a:r>
            <a:r>
              <a:rPr lang="it-IT" altLang="it-IT" b="1">
                <a:solidFill>
                  <a:srgbClr val="FF3300"/>
                </a:solidFill>
                <a:latin typeface="Arial" panose="020B0604020202020204" pitchFamily="34" charset="0"/>
                <a:cs typeface="Arial" panose="020B0604020202020204" pitchFamily="34" charset="0"/>
              </a:rPr>
              <a:t> </a:t>
            </a:r>
          </a:p>
        </p:txBody>
      </p:sp>
      <p:sp>
        <p:nvSpPr>
          <p:cNvPr id="72707" name="Rectangle 3">
            <a:extLst>
              <a:ext uri="{FF2B5EF4-FFF2-40B4-BE49-F238E27FC236}">
                <a16:creationId xmlns:a16="http://schemas.microsoft.com/office/drawing/2014/main" id="{CD165E99-946F-35E6-1255-5695A69D1180}"/>
              </a:ext>
            </a:extLst>
          </p:cNvPr>
          <p:cNvSpPr>
            <a:spLocks noGrp="1" noChangeArrowheads="1"/>
          </p:cNvSpPr>
          <p:nvPr>
            <p:ph type="body" idx="4294967295"/>
          </p:nvPr>
        </p:nvSpPr>
        <p:spPr>
          <a:xfrm>
            <a:off x="179388" y="1268413"/>
            <a:ext cx="8713787" cy="5473700"/>
          </a:xfrm>
        </p:spPr>
        <p:txBody>
          <a:bodyPr rtlCol="0">
            <a:normAutofit lnSpcReduction="10000"/>
          </a:bodyPr>
          <a:lstStyle/>
          <a:p>
            <a:pPr eaLnBrk="1" fontAlgn="auto" hangingPunct="1">
              <a:spcAft>
                <a:spcPts val="0"/>
              </a:spcAft>
              <a:buFont typeface="Arial" panose="020B0604020202020204" pitchFamily="34" charset="0"/>
              <a:buNone/>
              <a:defRPr/>
            </a:pPr>
            <a:r>
              <a:rPr lang="it-IT" altLang="it-IT" sz="2400" dirty="0">
                <a:solidFill>
                  <a:srgbClr val="FFFF00"/>
                </a:solidFill>
                <a:cs typeface="Times New Roman" panose="02020603050405020304" pitchFamily="18" charset="0"/>
              </a:rPr>
              <a:t> </a:t>
            </a:r>
            <a:r>
              <a:rPr lang="it-IT" altLang="it-IT" sz="2400" dirty="0">
                <a:latin typeface="Arial" panose="020B0604020202020204" pitchFamily="34" charset="0"/>
                <a:cs typeface="Arial" panose="020B0604020202020204" pitchFamily="34" charset="0"/>
              </a:rPr>
              <a:t>Lue primaria, secondaria e latente di durata inferiore ad un anno:</a:t>
            </a:r>
          </a:p>
          <a:p>
            <a:pPr eaLnBrk="1" fontAlgn="auto" hangingPunct="1">
              <a:spcAft>
                <a:spcPts val="0"/>
              </a:spcAft>
              <a:defRPr/>
            </a:pPr>
            <a:r>
              <a:rPr lang="it-IT" altLang="it-IT" sz="2400" b="1" dirty="0">
                <a:latin typeface="Arial" panose="020B0604020202020204" pitchFamily="34" charset="0"/>
                <a:cs typeface="Arial" panose="020B0604020202020204" pitchFamily="34" charset="0"/>
              </a:rPr>
              <a:t>     </a:t>
            </a:r>
            <a:r>
              <a:rPr lang="it-IT" altLang="it-IT" sz="2400" b="1" dirty="0" err="1">
                <a:latin typeface="Arial" panose="020B0604020202020204" pitchFamily="34" charset="0"/>
                <a:cs typeface="Arial" panose="020B0604020202020204" pitchFamily="34" charset="0"/>
              </a:rPr>
              <a:t>benzil</a:t>
            </a:r>
            <a:r>
              <a:rPr lang="it-IT" altLang="it-IT" sz="2400" b="1" dirty="0">
                <a:latin typeface="Arial" panose="020B0604020202020204" pitchFamily="34" charset="0"/>
                <a:cs typeface="Arial" panose="020B0604020202020204" pitchFamily="34" charset="0"/>
              </a:rPr>
              <a:t> penicillina </a:t>
            </a:r>
            <a:r>
              <a:rPr lang="it-IT" altLang="it-IT" sz="2400" dirty="0">
                <a:latin typeface="Arial" panose="020B0604020202020204" pitchFamily="34" charset="0"/>
                <a:cs typeface="Arial" panose="020B0604020202020204" pitchFamily="34" charset="0"/>
              </a:rPr>
              <a:t>2,4mil UI, in un’unica somministrazione</a:t>
            </a:r>
          </a:p>
          <a:p>
            <a:pPr eaLnBrk="1" fontAlgn="auto" hangingPunct="1">
              <a:spcAft>
                <a:spcPts val="0"/>
              </a:spcAft>
              <a:buFont typeface="Arial" panose="020B0604020202020204" pitchFamily="34" charset="0"/>
              <a:buNone/>
              <a:defRPr/>
            </a:pPr>
            <a:endParaRPr lang="it-IT" altLang="it-IT" sz="2400" dirty="0">
              <a:latin typeface="Arial" panose="020B0604020202020204" pitchFamily="34" charset="0"/>
              <a:cs typeface="Arial" panose="020B0604020202020204" pitchFamily="34" charset="0"/>
            </a:endParaRPr>
          </a:p>
          <a:p>
            <a:pPr eaLnBrk="1" fontAlgn="auto" hangingPunct="1">
              <a:spcAft>
                <a:spcPts val="0"/>
              </a:spcAft>
              <a:buFont typeface="Arial" panose="020B0604020202020204" pitchFamily="34" charset="0"/>
              <a:buNone/>
              <a:defRPr/>
            </a:pPr>
            <a:r>
              <a:rPr lang="it-IT" altLang="it-IT" sz="2400" dirty="0">
                <a:latin typeface="Arial" panose="020B0604020202020204" pitchFamily="34" charset="0"/>
                <a:cs typeface="Arial" panose="020B0604020202020204" pitchFamily="34" charset="0"/>
              </a:rPr>
              <a:t> Nelle altre forme:</a:t>
            </a:r>
          </a:p>
          <a:p>
            <a:pPr eaLnBrk="1" fontAlgn="auto" hangingPunct="1">
              <a:spcAft>
                <a:spcPts val="0"/>
              </a:spcAft>
              <a:defRPr/>
            </a:pPr>
            <a:r>
              <a:rPr lang="it-IT" altLang="it-IT" sz="2400" dirty="0">
                <a:latin typeface="Arial" panose="020B0604020202020204" pitchFamily="34" charset="0"/>
                <a:cs typeface="Arial" panose="020B0604020202020204" pitchFamily="34" charset="0"/>
              </a:rPr>
              <a:t>     </a:t>
            </a:r>
            <a:r>
              <a:rPr lang="it-IT" altLang="it-IT" sz="2400" b="1" dirty="0" err="1">
                <a:latin typeface="Arial" panose="020B0604020202020204" pitchFamily="34" charset="0"/>
                <a:cs typeface="Arial" panose="020B0604020202020204" pitchFamily="34" charset="0"/>
              </a:rPr>
              <a:t>benzil</a:t>
            </a:r>
            <a:r>
              <a:rPr lang="it-IT" altLang="it-IT" sz="2400" b="1" dirty="0">
                <a:latin typeface="Arial" panose="020B0604020202020204" pitchFamily="34" charset="0"/>
                <a:cs typeface="Arial" panose="020B0604020202020204" pitchFamily="34" charset="0"/>
              </a:rPr>
              <a:t> penicillina  </a:t>
            </a:r>
            <a:r>
              <a:rPr lang="it-IT" altLang="it-IT" sz="2400" dirty="0">
                <a:latin typeface="Arial" panose="020B0604020202020204" pitchFamily="34" charset="0"/>
                <a:cs typeface="Arial" panose="020B0604020202020204" pitchFamily="34" charset="0"/>
              </a:rPr>
              <a:t>2,4 </a:t>
            </a:r>
            <a:r>
              <a:rPr lang="it-IT" altLang="it-IT" sz="2400" dirty="0" err="1">
                <a:latin typeface="Arial" panose="020B0604020202020204" pitchFamily="34" charset="0"/>
                <a:cs typeface="Arial" panose="020B0604020202020204" pitchFamily="34" charset="0"/>
              </a:rPr>
              <a:t>mil</a:t>
            </a:r>
            <a:r>
              <a:rPr lang="it-IT" altLang="it-IT" sz="2400" dirty="0">
                <a:latin typeface="Arial" panose="020B0604020202020204" pitchFamily="34" charset="0"/>
                <a:cs typeface="Arial" panose="020B0604020202020204" pitchFamily="34" charset="0"/>
              </a:rPr>
              <a:t> UI, una volta alla settimana per       </a:t>
            </a:r>
          </a:p>
          <a:p>
            <a:pPr marL="0" indent="0" eaLnBrk="1" fontAlgn="auto" hangingPunct="1">
              <a:spcAft>
                <a:spcPts val="0"/>
              </a:spcAft>
              <a:buFont typeface="Arial" panose="020B0604020202020204" pitchFamily="34" charset="0"/>
              <a:buNone/>
              <a:defRPr/>
            </a:pPr>
            <a:r>
              <a:rPr lang="it-IT" altLang="it-IT" sz="2400" dirty="0">
                <a:latin typeface="Arial" panose="020B0604020202020204" pitchFamily="34" charset="0"/>
                <a:cs typeface="Arial" panose="020B0604020202020204" pitchFamily="34" charset="0"/>
              </a:rPr>
              <a:t>        3 settimane</a:t>
            </a:r>
          </a:p>
          <a:p>
            <a:pPr eaLnBrk="1" fontAlgn="auto" hangingPunct="1">
              <a:spcAft>
                <a:spcPts val="0"/>
              </a:spcAft>
              <a:buFont typeface="Arial" panose="020B0604020202020204" pitchFamily="34" charset="0"/>
              <a:buNone/>
              <a:defRPr/>
            </a:pPr>
            <a:endParaRPr lang="it-IT" altLang="it-IT" sz="2400" dirty="0">
              <a:latin typeface="Arial" panose="020B0604020202020204" pitchFamily="34" charset="0"/>
              <a:cs typeface="Arial" panose="020B0604020202020204" pitchFamily="34" charset="0"/>
            </a:endParaRPr>
          </a:p>
          <a:p>
            <a:pPr eaLnBrk="1" fontAlgn="auto" hangingPunct="1">
              <a:spcAft>
                <a:spcPts val="0"/>
              </a:spcAft>
              <a:buFont typeface="Arial" panose="020B0604020202020204" pitchFamily="34" charset="0"/>
              <a:buNone/>
              <a:defRPr/>
            </a:pPr>
            <a:r>
              <a:rPr lang="it-IT" altLang="it-IT" sz="2400" dirty="0">
                <a:latin typeface="Arial" panose="020B0604020202020204" pitchFamily="34" charset="0"/>
                <a:cs typeface="Arial" panose="020B0604020202020204" pitchFamily="34" charset="0"/>
              </a:rPr>
              <a:t> Nelle forme terziarie: Penicillina G </a:t>
            </a:r>
            <a:r>
              <a:rPr lang="it-IT" altLang="it-IT" sz="2400" dirty="0" err="1">
                <a:latin typeface="Arial" panose="020B0604020202020204" pitchFamily="34" charset="0"/>
                <a:cs typeface="Arial" panose="020B0604020202020204" pitchFamily="34" charset="0"/>
              </a:rPr>
              <a:t>ev</a:t>
            </a:r>
            <a:endParaRPr lang="it-IT" altLang="it-IT" sz="2400" dirty="0">
              <a:latin typeface="Arial" panose="020B0604020202020204" pitchFamily="34" charset="0"/>
              <a:cs typeface="Arial" panose="020B0604020202020204" pitchFamily="34" charset="0"/>
            </a:endParaRPr>
          </a:p>
          <a:p>
            <a:pPr eaLnBrk="1" fontAlgn="auto" hangingPunct="1">
              <a:spcAft>
                <a:spcPts val="0"/>
              </a:spcAft>
              <a:buFont typeface="Arial" panose="020B0604020202020204" pitchFamily="34" charset="0"/>
              <a:buNone/>
              <a:defRPr/>
            </a:pPr>
            <a:r>
              <a:rPr lang="it-IT" altLang="it-IT" sz="2400" dirty="0">
                <a:latin typeface="Arial" panose="020B0604020202020204" pitchFamily="34" charset="0"/>
                <a:cs typeface="Arial" panose="020B0604020202020204" pitchFamily="34" charset="0"/>
              </a:rPr>
              <a:t> </a:t>
            </a:r>
          </a:p>
          <a:p>
            <a:pPr eaLnBrk="1" fontAlgn="auto" hangingPunct="1">
              <a:spcAft>
                <a:spcPts val="0"/>
              </a:spcAft>
              <a:buFont typeface="Arial" panose="020B0604020202020204" pitchFamily="34" charset="0"/>
              <a:buNone/>
              <a:defRPr/>
            </a:pPr>
            <a:r>
              <a:rPr lang="it-IT" altLang="it-IT" sz="2400" dirty="0">
                <a:latin typeface="Arial" panose="020B0604020202020204" pitchFamily="34" charset="0"/>
                <a:cs typeface="Arial" panose="020B0604020202020204" pitchFamily="34" charset="0"/>
              </a:rPr>
              <a:t>Se allergia alla penicillina: </a:t>
            </a:r>
          </a:p>
          <a:p>
            <a:pPr eaLnBrk="1" fontAlgn="auto" hangingPunct="1">
              <a:spcAft>
                <a:spcPts val="0"/>
              </a:spcAft>
              <a:buFont typeface="Arial" panose="020B0604020202020204" pitchFamily="34" charset="0"/>
              <a:buNone/>
              <a:defRPr/>
            </a:pPr>
            <a:r>
              <a:rPr lang="it-IT" altLang="it-IT" sz="2400" dirty="0">
                <a:latin typeface="Arial" panose="020B0604020202020204" pitchFamily="34" charset="0"/>
                <a:cs typeface="Arial" panose="020B0604020202020204" pitchFamily="34" charset="0"/>
              </a:rPr>
              <a:t>                 </a:t>
            </a:r>
            <a:r>
              <a:rPr lang="it-IT" altLang="it-IT" sz="2200" dirty="0">
                <a:latin typeface="Arial" panose="020B0604020202020204" pitchFamily="34" charset="0"/>
                <a:cs typeface="Arial" panose="020B0604020202020204" pitchFamily="34" charset="0"/>
              </a:rPr>
              <a:t>-  </a:t>
            </a:r>
            <a:r>
              <a:rPr lang="it-IT" altLang="it-IT" sz="2200" dirty="0" err="1">
                <a:latin typeface="Arial" panose="020B0604020202020204" pitchFamily="34" charset="0"/>
                <a:cs typeface="Arial" panose="020B0604020202020204" pitchFamily="34" charset="0"/>
              </a:rPr>
              <a:t>doxiciclina</a:t>
            </a:r>
            <a:r>
              <a:rPr lang="it-IT" altLang="it-IT" sz="2200" dirty="0">
                <a:latin typeface="Arial" panose="020B0604020202020204" pitchFamily="34" charset="0"/>
                <a:cs typeface="Arial" panose="020B0604020202020204" pitchFamily="34" charset="0"/>
              </a:rPr>
              <a:t> in tutti i casi </a:t>
            </a:r>
          </a:p>
          <a:p>
            <a:pPr eaLnBrk="1" fontAlgn="auto" hangingPunct="1">
              <a:spcAft>
                <a:spcPts val="0"/>
              </a:spcAft>
              <a:buFont typeface="Arial" panose="020B0604020202020204" pitchFamily="34" charset="0"/>
              <a:buNone/>
              <a:defRPr/>
            </a:pPr>
            <a:r>
              <a:rPr lang="it-IT" altLang="it-IT" sz="2200" dirty="0">
                <a:latin typeface="Arial" panose="020B0604020202020204" pitchFamily="34" charset="0"/>
                <a:cs typeface="Arial" panose="020B0604020202020204" pitchFamily="34" charset="0"/>
              </a:rPr>
              <a:t>                 -  eritrocina o ceftriaxone nella lue primaria e secondaria </a:t>
            </a:r>
          </a:p>
        </p:txBody>
      </p:sp>
      <p:cxnSp>
        <p:nvCxnSpPr>
          <p:cNvPr id="7" name="Connettore 1 6">
            <a:extLst>
              <a:ext uri="{FF2B5EF4-FFF2-40B4-BE49-F238E27FC236}">
                <a16:creationId xmlns:a16="http://schemas.microsoft.com/office/drawing/2014/main" id="{36A811EB-804F-9B9E-D35B-9A20DCD3759E}"/>
              </a:ext>
            </a:extLst>
          </p:cNvPr>
          <p:cNvCxnSpPr>
            <a:cxnSpLocks/>
          </p:cNvCxnSpPr>
          <p:nvPr/>
        </p:nvCxnSpPr>
        <p:spPr>
          <a:xfrm flipV="1">
            <a:off x="611188" y="1038225"/>
            <a:ext cx="8064500" cy="142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507A5EC-0F61-D577-C87A-2170062C7202}"/>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a:extLst>
              <a:ext uri="{FF2B5EF4-FFF2-40B4-BE49-F238E27FC236}">
                <a16:creationId xmlns:a16="http://schemas.microsoft.com/office/drawing/2014/main" id="{18753353-6966-6829-8841-4FB473577E47}"/>
              </a:ext>
            </a:extLst>
          </p:cNvPr>
          <p:cNvSpPr>
            <a:spLocks noChangeArrowheads="1"/>
          </p:cNvSpPr>
          <p:nvPr/>
        </p:nvSpPr>
        <p:spPr bwMode="auto">
          <a:xfrm>
            <a:off x="495300" y="609600"/>
            <a:ext cx="815340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4000">
                <a:latin typeface="Arial" panose="020B0604020202020204" pitchFamily="34" charset="0"/>
                <a:cs typeface="Arial" panose="020B0604020202020204" pitchFamily="34" charset="0"/>
              </a:rPr>
              <a:t>Reazione di Jarisch-Herxheimer</a:t>
            </a:r>
          </a:p>
        </p:txBody>
      </p:sp>
      <p:sp>
        <p:nvSpPr>
          <p:cNvPr id="332803" name="Rectangle 3">
            <a:extLst>
              <a:ext uri="{FF2B5EF4-FFF2-40B4-BE49-F238E27FC236}">
                <a16:creationId xmlns:a16="http://schemas.microsoft.com/office/drawing/2014/main" id="{C5060DA3-8C6A-31B6-6BBA-9782FBCE962C}"/>
              </a:ext>
            </a:extLst>
          </p:cNvPr>
          <p:cNvSpPr>
            <a:spLocks noChangeArrowheads="1"/>
          </p:cNvSpPr>
          <p:nvPr/>
        </p:nvSpPr>
        <p:spPr bwMode="auto">
          <a:xfrm>
            <a:off x="685800" y="1968500"/>
            <a:ext cx="7772400" cy="436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20000"/>
              </a:spcBef>
              <a:buClr>
                <a:srgbClr val="FFCC00"/>
              </a:buClr>
              <a:buFont typeface="Wingdings" pitchFamily="2" charset="2"/>
              <a:buNone/>
            </a:pPr>
            <a:r>
              <a:rPr lang="it-IT" altLang="it-IT">
                <a:solidFill>
                  <a:srgbClr val="CC0000"/>
                </a:solidFill>
              </a:rPr>
              <a:t>	</a:t>
            </a:r>
            <a:r>
              <a:rPr lang="it-IT" altLang="it-IT">
                <a:solidFill>
                  <a:srgbClr val="CC0000"/>
                </a:solidFill>
                <a:latin typeface="Arial" panose="020B0604020202020204" pitchFamily="34" charset="0"/>
                <a:cs typeface="Arial" panose="020B0604020202020204" pitchFamily="34" charset="0"/>
              </a:rPr>
              <a:t>Reazione che si può verificare quando si inizia il trattamento antibiotico che  provoca la rapida distruzione dei treponemi e l’immissione in circolo dei loro frammenti e che consiste in:</a:t>
            </a:r>
          </a:p>
          <a:p>
            <a:pPr>
              <a:lnSpc>
                <a:spcPct val="100000"/>
              </a:lnSpc>
              <a:spcBef>
                <a:spcPct val="20000"/>
              </a:spcBef>
              <a:buClr>
                <a:srgbClr val="FFCC00"/>
              </a:buClr>
              <a:buFont typeface="Wingdings" pitchFamily="2" charset="2"/>
              <a:buChar char="Ø"/>
            </a:pPr>
            <a:endParaRPr lang="it-IT" altLang="it-IT" sz="3200">
              <a:solidFill>
                <a:srgbClr val="CC0000"/>
              </a:solidFill>
              <a:latin typeface="Arial" panose="020B0604020202020204" pitchFamily="34" charset="0"/>
              <a:cs typeface="Arial" panose="020B0604020202020204" pitchFamily="34" charset="0"/>
            </a:endParaRPr>
          </a:p>
          <a:p>
            <a:pPr algn="ctr">
              <a:lnSpc>
                <a:spcPct val="100000"/>
              </a:lnSpc>
              <a:spcBef>
                <a:spcPct val="20000"/>
              </a:spcBef>
              <a:buClr>
                <a:srgbClr val="FFCC00"/>
              </a:buClr>
              <a:buFont typeface="Wingdings" pitchFamily="2" charset="2"/>
              <a:buChar char="Ø"/>
            </a:pPr>
            <a:r>
              <a:rPr lang="it-IT" altLang="it-IT" sz="2400">
                <a:solidFill>
                  <a:srgbClr val="000000"/>
                </a:solidFill>
                <a:latin typeface="Arial" panose="020B0604020202020204" pitchFamily="34" charset="0"/>
                <a:cs typeface="Arial" panose="020B0604020202020204" pitchFamily="34" charset="0"/>
              </a:rPr>
              <a:t>febbre elevata per 8-10 ore</a:t>
            </a:r>
          </a:p>
          <a:p>
            <a:pPr algn="ctr">
              <a:lnSpc>
                <a:spcPct val="100000"/>
              </a:lnSpc>
              <a:spcBef>
                <a:spcPct val="20000"/>
              </a:spcBef>
              <a:buClr>
                <a:srgbClr val="FFCC00"/>
              </a:buClr>
              <a:buFont typeface="Wingdings" pitchFamily="2" charset="2"/>
              <a:buChar char="Ø"/>
            </a:pPr>
            <a:r>
              <a:rPr lang="it-IT" altLang="it-IT" sz="2400">
                <a:solidFill>
                  <a:srgbClr val="000000"/>
                </a:solidFill>
                <a:latin typeface="Arial" panose="020B0604020202020204" pitchFamily="34" charset="0"/>
                <a:cs typeface="Arial" panose="020B0604020202020204" pitchFamily="34" charset="0"/>
              </a:rPr>
              <a:t>aggravamento del quadro cutaneo</a:t>
            </a:r>
          </a:p>
        </p:txBody>
      </p:sp>
      <p:cxnSp>
        <p:nvCxnSpPr>
          <p:cNvPr id="7" name="Connettore 1 6">
            <a:extLst>
              <a:ext uri="{FF2B5EF4-FFF2-40B4-BE49-F238E27FC236}">
                <a16:creationId xmlns:a16="http://schemas.microsoft.com/office/drawing/2014/main" id="{36927402-2CA7-22DD-4514-8DB8B42E8D3A}"/>
              </a:ext>
            </a:extLst>
          </p:cNvPr>
          <p:cNvCxnSpPr/>
          <p:nvPr/>
        </p:nvCxnSpPr>
        <p:spPr>
          <a:xfrm flipV="1">
            <a:off x="539750" y="1484313"/>
            <a:ext cx="82089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0EC9779-2254-E878-39DB-F6829EC6164D}"/>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332802"/>
                                        </p:tgtEl>
                                        <p:attrNameLst>
                                          <p:attrName>style.visibility</p:attrName>
                                        </p:attrNameLst>
                                      </p:cBhvr>
                                      <p:to>
                                        <p:strVal val="visible"/>
                                      </p:to>
                                    </p:set>
                                    <p:animEffect transition="in" filter="strips(downLeft)">
                                      <p:cBhvr>
                                        <p:cTn id="7" dur="500"/>
                                        <p:tgtEl>
                                          <p:spTgt spid="332802"/>
                                        </p:tgtEl>
                                      </p:cBhvr>
                                    </p:animEffect>
                                  </p:childTnLst>
                                </p:cTn>
                              </p:par>
                            </p:childTnLst>
                          </p:cTn>
                        </p:par>
                        <p:par>
                          <p:cTn id="8" fill="hold" nodeType="afterGroup">
                            <p:stCondLst>
                              <p:cond delay="500"/>
                            </p:stCondLst>
                            <p:childTnLst>
                              <p:par>
                                <p:cTn id="9" presetID="2" presetClass="entr" presetSubtype="4" fill="hold" nodeType="afterEffect">
                                  <p:stCondLst>
                                    <p:cond delay="0"/>
                                  </p:stCondLst>
                                  <p:childTnLst>
                                    <p:set>
                                      <p:cBhvr>
                                        <p:cTn id="10" dur="1" fill="hold">
                                          <p:stCondLst>
                                            <p:cond delay="0"/>
                                          </p:stCondLst>
                                        </p:cTn>
                                        <p:tgtEl>
                                          <p:spTgt spid="332803"/>
                                        </p:tgtEl>
                                        <p:attrNameLst>
                                          <p:attrName>style.visibility</p:attrName>
                                        </p:attrNameLst>
                                      </p:cBhvr>
                                      <p:to>
                                        <p:strVal val="visible"/>
                                      </p:to>
                                    </p:set>
                                    <p:anim calcmode="lin" valueType="num">
                                      <p:cBhvr additive="base">
                                        <p:cTn id="11" dur="2000" fill="hold"/>
                                        <p:tgtEl>
                                          <p:spTgt spid="332803"/>
                                        </p:tgtEl>
                                        <p:attrNameLst>
                                          <p:attrName>ppt_x</p:attrName>
                                        </p:attrNameLst>
                                      </p:cBhvr>
                                      <p:tavLst>
                                        <p:tav tm="0">
                                          <p:val>
                                            <p:strVal val="#ppt_x"/>
                                          </p:val>
                                        </p:tav>
                                        <p:tav tm="100000">
                                          <p:val>
                                            <p:strVal val="#ppt_x"/>
                                          </p:val>
                                        </p:tav>
                                      </p:tavLst>
                                    </p:anim>
                                    <p:anim calcmode="lin" valueType="num">
                                      <p:cBhvr additive="base">
                                        <p:cTn id="12" dur="2000" fill="hold"/>
                                        <p:tgtEl>
                                          <p:spTgt spid="3328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2" grpId="0"/>
      <p:bldP spid="33280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B1F88192-7501-246E-A996-33328A109BBB}"/>
              </a:ext>
            </a:extLst>
          </p:cNvPr>
          <p:cNvSpPr>
            <a:spLocks noGrp="1"/>
          </p:cNvSpPr>
          <p:nvPr>
            <p:ph type="title"/>
          </p:nvPr>
        </p:nvSpPr>
        <p:spPr>
          <a:xfrm>
            <a:off x="1187450" y="0"/>
            <a:ext cx="7489825" cy="762000"/>
          </a:xfrm>
        </p:spPr>
        <p:txBody>
          <a:bodyPr/>
          <a:lstStyle/>
          <a:p>
            <a:pPr eaLnBrk="1" hangingPunct="1"/>
            <a:r>
              <a:rPr lang="it-IT" altLang="it-IT" sz="3200" b="1">
                <a:latin typeface="Arial" panose="020B0604020202020204" pitchFamily="34" charset="0"/>
                <a:cs typeface="Arial" panose="020B0604020202020204" pitchFamily="34" charset="0"/>
              </a:rPr>
              <a:t>Agenti sessualmente trasmissibili</a:t>
            </a:r>
            <a:r>
              <a:rPr lang="it-IT" altLang="it-IT" sz="3200" b="1">
                <a:solidFill>
                  <a:srgbClr val="F2EA3D"/>
                </a:solidFill>
                <a:latin typeface="Arial" panose="020B0604020202020204" pitchFamily="34" charset="0"/>
                <a:cs typeface="Arial" panose="020B0604020202020204" pitchFamily="34" charset="0"/>
              </a:rPr>
              <a:t> </a:t>
            </a:r>
          </a:p>
        </p:txBody>
      </p:sp>
      <p:sp>
        <p:nvSpPr>
          <p:cNvPr id="253955" name="Rectangle 3">
            <a:extLst>
              <a:ext uri="{FF2B5EF4-FFF2-40B4-BE49-F238E27FC236}">
                <a16:creationId xmlns:a16="http://schemas.microsoft.com/office/drawing/2014/main" id="{FC74A026-DFBA-3E86-8833-157B46155EF1}"/>
              </a:ext>
            </a:extLst>
          </p:cNvPr>
          <p:cNvSpPr>
            <a:spLocks noGrp="1"/>
          </p:cNvSpPr>
          <p:nvPr>
            <p:ph sz="half" idx="1"/>
          </p:nvPr>
        </p:nvSpPr>
        <p:spPr>
          <a:xfrm>
            <a:off x="385763" y="1119188"/>
            <a:ext cx="4267200" cy="5373687"/>
          </a:xfrm>
        </p:spPr>
        <p:txBody>
          <a:bodyPr/>
          <a:lstStyle/>
          <a:p>
            <a:pPr eaLnBrk="1" hangingPunct="1">
              <a:lnSpc>
                <a:spcPct val="80000"/>
              </a:lnSpc>
              <a:buClr>
                <a:srgbClr val="CC0000"/>
              </a:buClr>
              <a:buFont typeface="Wingdings" pitchFamily="2" charset="2"/>
              <a:buChar char="Ø"/>
            </a:pPr>
            <a:r>
              <a:rPr lang="it-IT" altLang="it-IT" sz="2000" b="1">
                <a:solidFill>
                  <a:srgbClr val="CC0000"/>
                </a:solidFill>
              </a:rPr>
              <a:t>BATTERI</a:t>
            </a:r>
          </a:p>
          <a:p>
            <a:pPr eaLnBrk="1" hangingPunct="1">
              <a:lnSpc>
                <a:spcPct val="80000"/>
              </a:lnSpc>
              <a:buClr>
                <a:srgbClr val="CC0000"/>
              </a:buClr>
              <a:buFont typeface="Wingdings" pitchFamily="2" charset="2"/>
              <a:buNone/>
            </a:pPr>
            <a:endParaRPr lang="it-IT" altLang="it-IT" sz="2000" b="1">
              <a:solidFill>
                <a:srgbClr val="CC0000"/>
              </a:solidFill>
            </a:endParaRPr>
          </a:p>
          <a:p>
            <a:pPr lvl="1" eaLnBrk="1" hangingPunct="1">
              <a:lnSpc>
                <a:spcPct val="80000"/>
              </a:lnSpc>
              <a:buClr>
                <a:srgbClr val="CC0000"/>
              </a:buClr>
              <a:buFont typeface="Times" pitchFamily="18" charset="0"/>
              <a:buChar char="•"/>
            </a:pPr>
            <a:r>
              <a:rPr lang="it-IT" altLang="it-IT" sz="1800" i="1">
                <a:solidFill>
                  <a:srgbClr val="000000"/>
                </a:solidFill>
              </a:rPr>
              <a:t>Neisseria gonorrhoeae</a:t>
            </a:r>
          </a:p>
          <a:p>
            <a:pPr lvl="1" eaLnBrk="1" hangingPunct="1">
              <a:lnSpc>
                <a:spcPct val="80000"/>
              </a:lnSpc>
              <a:buClr>
                <a:srgbClr val="CC0000"/>
              </a:buClr>
              <a:buFont typeface="Times" pitchFamily="18" charset="0"/>
              <a:buChar char="•"/>
            </a:pPr>
            <a:r>
              <a:rPr lang="it-IT" altLang="it-IT" sz="1800" i="1">
                <a:solidFill>
                  <a:srgbClr val="000000"/>
                </a:solidFill>
              </a:rPr>
              <a:t>Chlamydia trachomatis</a:t>
            </a:r>
          </a:p>
          <a:p>
            <a:pPr lvl="1" eaLnBrk="1" hangingPunct="1">
              <a:lnSpc>
                <a:spcPct val="80000"/>
              </a:lnSpc>
              <a:buClr>
                <a:srgbClr val="CC0000"/>
              </a:buClr>
              <a:buFont typeface="Times" pitchFamily="18" charset="0"/>
              <a:buChar char="•"/>
            </a:pPr>
            <a:r>
              <a:rPr lang="it-IT" altLang="it-IT" sz="1800" i="1">
                <a:solidFill>
                  <a:srgbClr val="000000"/>
                </a:solidFill>
              </a:rPr>
              <a:t>Mycoplasma hominis</a:t>
            </a:r>
          </a:p>
          <a:p>
            <a:pPr lvl="1" eaLnBrk="1" hangingPunct="1">
              <a:lnSpc>
                <a:spcPct val="80000"/>
              </a:lnSpc>
              <a:buClr>
                <a:srgbClr val="CC0000"/>
              </a:buClr>
              <a:buFont typeface="Times" pitchFamily="18" charset="0"/>
              <a:buChar char="•"/>
            </a:pPr>
            <a:r>
              <a:rPr lang="it-IT" altLang="it-IT" sz="1800" i="1">
                <a:solidFill>
                  <a:srgbClr val="000000"/>
                </a:solidFill>
              </a:rPr>
              <a:t>Mycoplasma genitalium  </a:t>
            </a:r>
          </a:p>
          <a:p>
            <a:pPr lvl="1" eaLnBrk="1" hangingPunct="1">
              <a:lnSpc>
                <a:spcPct val="80000"/>
              </a:lnSpc>
              <a:buClr>
                <a:srgbClr val="CC0000"/>
              </a:buClr>
              <a:buFont typeface="Times" pitchFamily="18" charset="0"/>
              <a:buChar char="•"/>
            </a:pPr>
            <a:r>
              <a:rPr lang="it-IT" altLang="it-IT" sz="1800" i="1">
                <a:solidFill>
                  <a:srgbClr val="000000"/>
                </a:solidFill>
              </a:rPr>
              <a:t>Ureaplasma urealyticum</a:t>
            </a:r>
          </a:p>
          <a:p>
            <a:pPr lvl="1" eaLnBrk="1" hangingPunct="1">
              <a:lnSpc>
                <a:spcPct val="80000"/>
              </a:lnSpc>
              <a:buClr>
                <a:srgbClr val="CC0000"/>
              </a:buClr>
              <a:buFont typeface="Times" pitchFamily="18" charset="0"/>
              <a:buChar char="•"/>
            </a:pPr>
            <a:r>
              <a:rPr lang="it-IT" altLang="it-IT" sz="1800" i="1">
                <a:solidFill>
                  <a:srgbClr val="000000"/>
                </a:solidFill>
              </a:rPr>
              <a:t>Treponema pallidum</a:t>
            </a:r>
          </a:p>
          <a:p>
            <a:pPr lvl="1" eaLnBrk="1" hangingPunct="1">
              <a:lnSpc>
                <a:spcPct val="80000"/>
              </a:lnSpc>
              <a:buClr>
                <a:srgbClr val="CC0000"/>
              </a:buClr>
              <a:buFont typeface="Times" pitchFamily="18" charset="0"/>
              <a:buChar char="•"/>
            </a:pPr>
            <a:r>
              <a:rPr lang="it-IT" altLang="it-IT" sz="1800" i="1">
                <a:solidFill>
                  <a:srgbClr val="000000"/>
                </a:solidFill>
              </a:rPr>
              <a:t>Gardnerella vaginalis</a:t>
            </a:r>
          </a:p>
          <a:p>
            <a:pPr lvl="1" eaLnBrk="1" hangingPunct="1">
              <a:lnSpc>
                <a:spcPct val="80000"/>
              </a:lnSpc>
              <a:buClr>
                <a:srgbClr val="CC0000"/>
              </a:buClr>
              <a:buFont typeface="Times" pitchFamily="18" charset="0"/>
              <a:buChar char="•"/>
            </a:pPr>
            <a:r>
              <a:rPr lang="it-IT" altLang="it-IT" sz="1800" i="1">
                <a:solidFill>
                  <a:srgbClr val="000000"/>
                </a:solidFill>
              </a:rPr>
              <a:t>Mobiluncus curtisii</a:t>
            </a:r>
          </a:p>
          <a:p>
            <a:pPr lvl="1" eaLnBrk="1" hangingPunct="1">
              <a:lnSpc>
                <a:spcPct val="80000"/>
              </a:lnSpc>
              <a:buClr>
                <a:srgbClr val="CC0000"/>
              </a:buClr>
              <a:buFont typeface="Times" pitchFamily="18" charset="0"/>
              <a:buChar char="•"/>
            </a:pPr>
            <a:r>
              <a:rPr lang="it-IT" altLang="it-IT" sz="1800" i="1">
                <a:solidFill>
                  <a:srgbClr val="000000"/>
                </a:solidFill>
              </a:rPr>
              <a:t>Mobiluncus mulieris</a:t>
            </a:r>
          </a:p>
          <a:p>
            <a:pPr lvl="1" eaLnBrk="1" hangingPunct="1">
              <a:lnSpc>
                <a:spcPct val="80000"/>
              </a:lnSpc>
              <a:buClr>
                <a:srgbClr val="CC0000"/>
              </a:buClr>
              <a:buFont typeface="Times" pitchFamily="18" charset="0"/>
              <a:buChar char="•"/>
            </a:pPr>
            <a:r>
              <a:rPr lang="it-IT" altLang="it-IT" sz="1800" i="1">
                <a:solidFill>
                  <a:srgbClr val="000000"/>
                </a:solidFill>
              </a:rPr>
              <a:t>Haemophilus ducreyi</a:t>
            </a:r>
          </a:p>
          <a:p>
            <a:pPr lvl="1" eaLnBrk="1" hangingPunct="1">
              <a:lnSpc>
                <a:spcPct val="80000"/>
              </a:lnSpc>
              <a:buClr>
                <a:srgbClr val="CC0000"/>
              </a:buClr>
              <a:buFont typeface="Times" pitchFamily="18" charset="0"/>
              <a:buChar char="•"/>
            </a:pPr>
            <a:r>
              <a:rPr lang="it-IT" altLang="it-IT" sz="1800" i="1">
                <a:solidFill>
                  <a:srgbClr val="000000"/>
                </a:solidFill>
              </a:rPr>
              <a:t>Calymmatobacterium granulomatis</a:t>
            </a:r>
          </a:p>
          <a:p>
            <a:pPr lvl="1" eaLnBrk="1" hangingPunct="1">
              <a:lnSpc>
                <a:spcPct val="80000"/>
              </a:lnSpc>
              <a:buClr>
                <a:srgbClr val="CC0000"/>
              </a:buClr>
              <a:buFont typeface="Times" pitchFamily="18" charset="0"/>
              <a:buChar char="•"/>
            </a:pPr>
            <a:r>
              <a:rPr lang="it-IT" altLang="it-IT" sz="1800" i="1">
                <a:solidFill>
                  <a:srgbClr val="000000"/>
                </a:solidFill>
              </a:rPr>
              <a:t>Shigella spp</a:t>
            </a:r>
          </a:p>
          <a:p>
            <a:pPr lvl="1" eaLnBrk="1" hangingPunct="1">
              <a:lnSpc>
                <a:spcPct val="80000"/>
              </a:lnSpc>
              <a:buClr>
                <a:srgbClr val="CC0000"/>
              </a:buClr>
              <a:buFont typeface="Times" pitchFamily="18" charset="0"/>
              <a:buChar char="•"/>
            </a:pPr>
            <a:r>
              <a:rPr lang="it-IT" altLang="it-IT" sz="1800" i="1">
                <a:solidFill>
                  <a:srgbClr val="000000"/>
                </a:solidFill>
              </a:rPr>
              <a:t>Campylobacter spp</a:t>
            </a:r>
            <a:r>
              <a:rPr lang="it-IT" altLang="it-IT" sz="1800" i="1">
                <a:solidFill>
                  <a:schemeClr val="bg2"/>
                </a:solidFill>
              </a:rPr>
              <a:t> </a:t>
            </a:r>
          </a:p>
        </p:txBody>
      </p:sp>
      <p:sp>
        <p:nvSpPr>
          <p:cNvPr id="253956" name="Rectangle 4">
            <a:extLst>
              <a:ext uri="{FF2B5EF4-FFF2-40B4-BE49-F238E27FC236}">
                <a16:creationId xmlns:a16="http://schemas.microsoft.com/office/drawing/2014/main" id="{69C7BA9E-543D-0271-8A87-51768BC250A8}"/>
              </a:ext>
            </a:extLst>
          </p:cNvPr>
          <p:cNvSpPr>
            <a:spLocks noGrp="1"/>
          </p:cNvSpPr>
          <p:nvPr>
            <p:ph sz="half" idx="2"/>
          </p:nvPr>
        </p:nvSpPr>
        <p:spPr>
          <a:xfrm>
            <a:off x="4932363" y="1119188"/>
            <a:ext cx="3886200" cy="5281612"/>
          </a:xfrm>
        </p:spPr>
        <p:txBody>
          <a:bodyPr/>
          <a:lstStyle/>
          <a:p>
            <a:pPr eaLnBrk="1" hangingPunct="1">
              <a:lnSpc>
                <a:spcPct val="80000"/>
              </a:lnSpc>
              <a:spcBef>
                <a:spcPct val="10000"/>
              </a:spcBef>
              <a:buClr>
                <a:srgbClr val="CC0000"/>
              </a:buClr>
              <a:buFont typeface="Wingdings" pitchFamily="2" charset="2"/>
              <a:buChar char="Ø"/>
            </a:pPr>
            <a:r>
              <a:rPr lang="it-IT" altLang="it-IT" sz="2000" b="1">
                <a:solidFill>
                  <a:srgbClr val="CC0000"/>
                </a:solidFill>
              </a:rPr>
              <a:t>VIRUS</a:t>
            </a:r>
          </a:p>
          <a:p>
            <a:pPr lvl="1" eaLnBrk="1" hangingPunct="1">
              <a:lnSpc>
                <a:spcPct val="80000"/>
              </a:lnSpc>
              <a:spcBef>
                <a:spcPct val="10000"/>
              </a:spcBef>
              <a:buClr>
                <a:srgbClr val="CC0000"/>
              </a:buClr>
              <a:buFont typeface="Times" pitchFamily="18" charset="0"/>
              <a:buChar char="•"/>
            </a:pPr>
            <a:r>
              <a:rPr lang="it-IT" altLang="it-IT" sz="1800" i="1">
                <a:solidFill>
                  <a:srgbClr val="000000"/>
                </a:solidFill>
              </a:rPr>
              <a:t>HIV</a:t>
            </a:r>
          </a:p>
          <a:p>
            <a:pPr lvl="1" eaLnBrk="1" hangingPunct="1">
              <a:lnSpc>
                <a:spcPct val="80000"/>
              </a:lnSpc>
              <a:spcBef>
                <a:spcPct val="10000"/>
              </a:spcBef>
              <a:buClr>
                <a:srgbClr val="CC0000"/>
              </a:buClr>
              <a:buFont typeface="Times" pitchFamily="18" charset="0"/>
              <a:buChar char="•"/>
            </a:pPr>
            <a:r>
              <a:rPr lang="it-IT" altLang="it-IT" sz="1800" i="1">
                <a:solidFill>
                  <a:srgbClr val="000000"/>
                </a:solidFill>
              </a:rPr>
              <a:t>HSV</a:t>
            </a:r>
          </a:p>
          <a:p>
            <a:pPr lvl="1" eaLnBrk="1" hangingPunct="1">
              <a:lnSpc>
                <a:spcPct val="80000"/>
              </a:lnSpc>
              <a:spcBef>
                <a:spcPct val="10000"/>
              </a:spcBef>
              <a:buClr>
                <a:srgbClr val="CC0000"/>
              </a:buClr>
              <a:buFont typeface="Times" pitchFamily="18" charset="0"/>
              <a:buChar char="•"/>
            </a:pPr>
            <a:r>
              <a:rPr lang="it-IT" altLang="it-IT" sz="1800" i="1">
                <a:solidFill>
                  <a:srgbClr val="000000"/>
                </a:solidFill>
              </a:rPr>
              <a:t>HPV</a:t>
            </a:r>
          </a:p>
          <a:p>
            <a:pPr lvl="1" eaLnBrk="1" hangingPunct="1">
              <a:lnSpc>
                <a:spcPct val="80000"/>
              </a:lnSpc>
              <a:spcBef>
                <a:spcPct val="10000"/>
              </a:spcBef>
              <a:buClr>
                <a:srgbClr val="CC0000"/>
              </a:buClr>
              <a:buFont typeface="Times" pitchFamily="18" charset="0"/>
              <a:buChar char="•"/>
            </a:pPr>
            <a:r>
              <a:rPr lang="it-IT" altLang="it-IT" sz="1800" i="1">
                <a:solidFill>
                  <a:srgbClr val="000000"/>
                </a:solidFill>
              </a:rPr>
              <a:t>HAV, HBV, HCV</a:t>
            </a:r>
          </a:p>
          <a:p>
            <a:pPr lvl="1" eaLnBrk="1" hangingPunct="1">
              <a:lnSpc>
                <a:spcPct val="80000"/>
              </a:lnSpc>
              <a:spcBef>
                <a:spcPct val="10000"/>
              </a:spcBef>
              <a:buClr>
                <a:srgbClr val="CC0000"/>
              </a:buClr>
              <a:buFont typeface="Times" pitchFamily="18" charset="0"/>
              <a:buChar char="•"/>
            </a:pPr>
            <a:r>
              <a:rPr lang="it-IT" altLang="it-IT" sz="1800" i="1">
                <a:solidFill>
                  <a:srgbClr val="000000"/>
                </a:solidFill>
              </a:rPr>
              <a:t>CMV</a:t>
            </a:r>
          </a:p>
          <a:p>
            <a:pPr lvl="1" eaLnBrk="1" hangingPunct="1">
              <a:lnSpc>
                <a:spcPct val="80000"/>
              </a:lnSpc>
              <a:spcBef>
                <a:spcPct val="10000"/>
              </a:spcBef>
              <a:buClr>
                <a:srgbClr val="CC0000"/>
              </a:buClr>
              <a:buFont typeface="Times" pitchFamily="18" charset="0"/>
              <a:buChar char="•"/>
            </a:pPr>
            <a:r>
              <a:rPr lang="it-IT" altLang="it-IT" sz="1800" i="1">
                <a:solidFill>
                  <a:srgbClr val="000000"/>
                </a:solidFill>
              </a:rPr>
              <a:t>Poxvirus</a:t>
            </a:r>
          </a:p>
          <a:p>
            <a:pPr lvl="1" eaLnBrk="1" hangingPunct="1">
              <a:lnSpc>
                <a:spcPct val="80000"/>
              </a:lnSpc>
              <a:spcBef>
                <a:spcPct val="10000"/>
              </a:spcBef>
              <a:buClr>
                <a:srgbClr val="CC0000"/>
              </a:buClr>
              <a:buFont typeface="Times" pitchFamily="18" charset="0"/>
              <a:buNone/>
            </a:pPr>
            <a:endParaRPr lang="it-IT" altLang="it-IT" sz="1800" i="1">
              <a:solidFill>
                <a:srgbClr val="000000"/>
              </a:solidFill>
            </a:endParaRPr>
          </a:p>
          <a:p>
            <a:pPr eaLnBrk="1" hangingPunct="1">
              <a:lnSpc>
                <a:spcPct val="80000"/>
              </a:lnSpc>
              <a:spcBef>
                <a:spcPct val="10000"/>
              </a:spcBef>
              <a:buClr>
                <a:srgbClr val="CC0000"/>
              </a:buClr>
              <a:buFont typeface="Wingdings" pitchFamily="2" charset="2"/>
              <a:buChar char="Ø"/>
            </a:pPr>
            <a:r>
              <a:rPr lang="it-IT" altLang="it-IT" sz="2000" b="1">
                <a:solidFill>
                  <a:srgbClr val="CC0000"/>
                </a:solidFill>
              </a:rPr>
              <a:t>PROTOZOI</a:t>
            </a:r>
          </a:p>
          <a:p>
            <a:pPr lvl="1" eaLnBrk="1" hangingPunct="1">
              <a:lnSpc>
                <a:spcPct val="80000"/>
              </a:lnSpc>
              <a:spcBef>
                <a:spcPct val="10000"/>
              </a:spcBef>
              <a:buClr>
                <a:srgbClr val="CC0000"/>
              </a:buClr>
              <a:buFont typeface="Times" pitchFamily="18" charset="0"/>
              <a:buChar char="•"/>
            </a:pPr>
            <a:r>
              <a:rPr lang="it-IT" altLang="it-IT" sz="1800" i="1">
                <a:solidFill>
                  <a:srgbClr val="000000"/>
                </a:solidFill>
              </a:rPr>
              <a:t>Trichomonas vaginalis</a:t>
            </a:r>
          </a:p>
          <a:p>
            <a:pPr lvl="1" eaLnBrk="1" hangingPunct="1">
              <a:lnSpc>
                <a:spcPct val="80000"/>
              </a:lnSpc>
              <a:spcBef>
                <a:spcPct val="10000"/>
              </a:spcBef>
              <a:buClr>
                <a:srgbClr val="CC0000"/>
              </a:buClr>
              <a:buFont typeface="Times" pitchFamily="18" charset="0"/>
              <a:buChar char="•"/>
            </a:pPr>
            <a:r>
              <a:rPr lang="it-IT" altLang="it-IT" sz="1800" i="1">
                <a:solidFill>
                  <a:srgbClr val="000000"/>
                </a:solidFill>
              </a:rPr>
              <a:t>Entamoeba histolytica</a:t>
            </a:r>
          </a:p>
          <a:p>
            <a:pPr lvl="1" eaLnBrk="1" hangingPunct="1">
              <a:lnSpc>
                <a:spcPct val="80000"/>
              </a:lnSpc>
              <a:spcBef>
                <a:spcPct val="10000"/>
              </a:spcBef>
              <a:buClr>
                <a:srgbClr val="CC0000"/>
              </a:buClr>
              <a:buFont typeface="Times" pitchFamily="18" charset="0"/>
              <a:buChar char="•"/>
            </a:pPr>
            <a:r>
              <a:rPr lang="it-IT" altLang="it-IT" sz="1800" i="1">
                <a:solidFill>
                  <a:srgbClr val="000000"/>
                </a:solidFill>
              </a:rPr>
              <a:t>Giardia lamblia</a:t>
            </a:r>
          </a:p>
          <a:p>
            <a:pPr lvl="1" eaLnBrk="1" hangingPunct="1">
              <a:lnSpc>
                <a:spcPct val="80000"/>
              </a:lnSpc>
              <a:spcBef>
                <a:spcPct val="10000"/>
              </a:spcBef>
              <a:buClr>
                <a:srgbClr val="CC0000"/>
              </a:buClr>
              <a:buFont typeface="Times" pitchFamily="18" charset="0"/>
              <a:buNone/>
            </a:pPr>
            <a:endParaRPr lang="it-IT" altLang="it-IT" sz="1800" i="1">
              <a:solidFill>
                <a:srgbClr val="000000"/>
              </a:solidFill>
            </a:endParaRPr>
          </a:p>
          <a:p>
            <a:pPr eaLnBrk="1" hangingPunct="1">
              <a:lnSpc>
                <a:spcPct val="80000"/>
              </a:lnSpc>
              <a:spcBef>
                <a:spcPct val="10000"/>
              </a:spcBef>
              <a:buClr>
                <a:srgbClr val="CC0000"/>
              </a:buClr>
              <a:buFont typeface="Wingdings" pitchFamily="2" charset="2"/>
              <a:buChar char="Ø"/>
            </a:pPr>
            <a:r>
              <a:rPr lang="it-IT" altLang="it-IT" sz="2000" b="1">
                <a:solidFill>
                  <a:srgbClr val="CC0000"/>
                </a:solidFill>
              </a:rPr>
              <a:t>MICETI</a:t>
            </a:r>
          </a:p>
          <a:p>
            <a:pPr lvl="1" eaLnBrk="1" hangingPunct="1">
              <a:lnSpc>
                <a:spcPct val="80000"/>
              </a:lnSpc>
              <a:spcBef>
                <a:spcPct val="10000"/>
              </a:spcBef>
              <a:buClr>
                <a:srgbClr val="CC0000"/>
              </a:buClr>
              <a:buFont typeface="Times" pitchFamily="18" charset="0"/>
              <a:buChar char="•"/>
            </a:pPr>
            <a:r>
              <a:rPr lang="it-IT" altLang="it-IT" sz="1800" i="1">
                <a:solidFill>
                  <a:srgbClr val="000000"/>
                </a:solidFill>
              </a:rPr>
              <a:t>Candida</a:t>
            </a:r>
          </a:p>
          <a:p>
            <a:pPr lvl="1" eaLnBrk="1" hangingPunct="1">
              <a:lnSpc>
                <a:spcPct val="80000"/>
              </a:lnSpc>
              <a:spcBef>
                <a:spcPct val="10000"/>
              </a:spcBef>
              <a:buClr>
                <a:srgbClr val="CC0000"/>
              </a:buClr>
              <a:buFont typeface="Times" pitchFamily="18" charset="0"/>
              <a:buNone/>
            </a:pPr>
            <a:endParaRPr lang="it-IT" altLang="it-IT" sz="1800" i="1">
              <a:solidFill>
                <a:srgbClr val="000000"/>
              </a:solidFill>
            </a:endParaRPr>
          </a:p>
          <a:p>
            <a:pPr eaLnBrk="1" hangingPunct="1">
              <a:lnSpc>
                <a:spcPct val="80000"/>
              </a:lnSpc>
              <a:spcBef>
                <a:spcPct val="10000"/>
              </a:spcBef>
              <a:buClr>
                <a:srgbClr val="CC0000"/>
              </a:buClr>
              <a:buFont typeface="Wingdings" pitchFamily="2" charset="2"/>
              <a:buChar char="Ø"/>
            </a:pPr>
            <a:r>
              <a:rPr lang="it-IT" altLang="it-IT" sz="2000" b="1">
                <a:solidFill>
                  <a:srgbClr val="CC0000"/>
                </a:solidFill>
              </a:rPr>
              <a:t>ECTOPARASSITI</a:t>
            </a:r>
          </a:p>
          <a:p>
            <a:pPr lvl="1" eaLnBrk="1" hangingPunct="1">
              <a:lnSpc>
                <a:spcPct val="80000"/>
              </a:lnSpc>
              <a:spcBef>
                <a:spcPct val="10000"/>
              </a:spcBef>
              <a:buClr>
                <a:srgbClr val="CC0000"/>
              </a:buClr>
              <a:buFont typeface="Times" pitchFamily="18" charset="0"/>
              <a:buChar char="•"/>
            </a:pPr>
            <a:r>
              <a:rPr lang="it-IT" altLang="it-IT" sz="1800" i="1">
                <a:solidFill>
                  <a:srgbClr val="000000"/>
                </a:solidFill>
              </a:rPr>
              <a:t>Phthirus pubis</a:t>
            </a:r>
          </a:p>
          <a:p>
            <a:pPr lvl="1" eaLnBrk="1" hangingPunct="1">
              <a:lnSpc>
                <a:spcPct val="80000"/>
              </a:lnSpc>
              <a:spcBef>
                <a:spcPct val="10000"/>
              </a:spcBef>
              <a:buClr>
                <a:srgbClr val="CC0000"/>
              </a:buClr>
              <a:buFont typeface="Times" pitchFamily="18" charset="0"/>
              <a:buChar char="•"/>
            </a:pPr>
            <a:r>
              <a:rPr lang="it-IT" altLang="it-IT" sz="1800" i="1">
                <a:solidFill>
                  <a:srgbClr val="000000"/>
                </a:solidFill>
              </a:rPr>
              <a:t>Sarcoptes scabiei</a:t>
            </a:r>
          </a:p>
        </p:txBody>
      </p:sp>
      <p:cxnSp>
        <p:nvCxnSpPr>
          <p:cNvPr id="7" name="Connettore 1 6">
            <a:extLst>
              <a:ext uri="{FF2B5EF4-FFF2-40B4-BE49-F238E27FC236}">
                <a16:creationId xmlns:a16="http://schemas.microsoft.com/office/drawing/2014/main" id="{BB0CDF86-F490-EC8B-6B12-1B2647A43690}"/>
              </a:ext>
            </a:extLst>
          </p:cNvPr>
          <p:cNvCxnSpPr/>
          <p:nvPr/>
        </p:nvCxnSpPr>
        <p:spPr>
          <a:xfrm flipV="1">
            <a:off x="468313" y="765175"/>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withEffect">
                                  <p:stCondLst>
                                    <p:cond delay="0"/>
                                  </p:stCondLst>
                                  <p:childTnLst>
                                    <p:set>
                                      <p:cBhvr>
                                        <p:cTn id="6" dur="1" fill="hold">
                                          <p:stCondLst>
                                            <p:cond delay="0"/>
                                          </p:stCondLst>
                                        </p:cTn>
                                        <p:tgtEl>
                                          <p:spTgt spid="253954"/>
                                        </p:tgtEl>
                                        <p:attrNameLst>
                                          <p:attrName>style.visibility</p:attrName>
                                        </p:attrNameLst>
                                      </p:cBhvr>
                                      <p:to>
                                        <p:strVal val="visible"/>
                                      </p:to>
                                    </p:set>
                                    <p:animEffect transition="in" filter="slide(fromBottom)">
                                      <p:cBhvr>
                                        <p:cTn id="7" dur="500"/>
                                        <p:tgtEl>
                                          <p:spTgt spid="253954"/>
                                        </p:tgtEl>
                                      </p:cBhvr>
                                    </p:animEffect>
                                  </p:childTnLst>
                                </p:cTn>
                              </p:par>
                            </p:childTnLst>
                          </p:cTn>
                        </p:par>
                        <p:par>
                          <p:cTn id="8" fill="hold" nodeType="afterGroup">
                            <p:stCondLst>
                              <p:cond delay="500"/>
                            </p:stCondLst>
                            <p:childTnLst>
                              <p:par>
                                <p:cTn id="9" presetID="2" presetClass="entr" presetSubtype="8" fill="hold" nodeType="afterEffect">
                                  <p:stCondLst>
                                    <p:cond delay="0"/>
                                  </p:stCondLst>
                                  <p:childTnLst>
                                    <p:set>
                                      <p:cBhvr>
                                        <p:cTn id="10" dur="1" fill="hold">
                                          <p:stCondLst>
                                            <p:cond delay="0"/>
                                          </p:stCondLst>
                                        </p:cTn>
                                        <p:tgtEl>
                                          <p:spTgt spid="253955">
                                            <p:txEl>
                                              <p:pRg st="0" end="0"/>
                                            </p:txEl>
                                          </p:spTgt>
                                        </p:tgtEl>
                                        <p:attrNameLst>
                                          <p:attrName>style.visibility</p:attrName>
                                        </p:attrNameLst>
                                      </p:cBhvr>
                                      <p:to>
                                        <p:strVal val="visible"/>
                                      </p:to>
                                    </p:set>
                                    <p:anim calcmode="lin" valueType="num">
                                      <p:cBhvr additive="base">
                                        <p:cTn id="11" dur="500" fill="hold"/>
                                        <p:tgtEl>
                                          <p:spTgt spid="253955">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53955">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8" fill="hold" nodeType="afterEffect">
                                  <p:stCondLst>
                                    <p:cond delay="0"/>
                                  </p:stCondLst>
                                  <p:childTnLst>
                                    <p:set>
                                      <p:cBhvr>
                                        <p:cTn id="15" dur="1" fill="hold">
                                          <p:stCondLst>
                                            <p:cond delay="0"/>
                                          </p:stCondLst>
                                        </p:cTn>
                                        <p:tgtEl>
                                          <p:spTgt spid="253955">
                                            <p:txEl>
                                              <p:pRg st="2" end="2"/>
                                            </p:txEl>
                                          </p:spTgt>
                                        </p:tgtEl>
                                        <p:attrNameLst>
                                          <p:attrName>style.visibility</p:attrName>
                                        </p:attrNameLst>
                                      </p:cBhvr>
                                      <p:to>
                                        <p:strVal val="visible"/>
                                      </p:to>
                                    </p:set>
                                    <p:anim calcmode="lin" valueType="num">
                                      <p:cBhvr additive="base">
                                        <p:cTn id="16" dur="500" fill="hold"/>
                                        <p:tgtEl>
                                          <p:spTgt spid="253955">
                                            <p:txEl>
                                              <p:pRg st="2" end="2"/>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253955">
                                            <p:txEl>
                                              <p:pRg st="2" end="2"/>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 presetClass="entr" presetSubtype="8" fill="hold" nodeType="afterEffect">
                                  <p:stCondLst>
                                    <p:cond delay="0"/>
                                  </p:stCondLst>
                                  <p:childTnLst>
                                    <p:set>
                                      <p:cBhvr>
                                        <p:cTn id="20" dur="1" fill="hold">
                                          <p:stCondLst>
                                            <p:cond delay="0"/>
                                          </p:stCondLst>
                                        </p:cTn>
                                        <p:tgtEl>
                                          <p:spTgt spid="253955">
                                            <p:txEl>
                                              <p:pRg st="3" end="3"/>
                                            </p:txEl>
                                          </p:spTgt>
                                        </p:tgtEl>
                                        <p:attrNameLst>
                                          <p:attrName>style.visibility</p:attrName>
                                        </p:attrNameLst>
                                      </p:cBhvr>
                                      <p:to>
                                        <p:strVal val="visible"/>
                                      </p:to>
                                    </p:set>
                                    <p:anim calcmode="lin" valueType="num">
                                      <p:cBhvr additive="base">
                                        <p:cTn id="21" dur="500" fill="hold"/>
                                        <p:tgtEl>
                                          <p:spTgt spid="253955">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53955">
                                            <p:txEl>
                                              <p:pRg st="3" end="3"/>
                                            </p:txEl>
                                          </p:spTgt>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000"/>
                            </p:stCondLst>
                            <p:childTnLst>
                              <p:par>
                                <p:cTn id="24" presetID="2" presetClass="entr" presetSubtype="8" fill="hold" nodeType="afterEffect">
                                  <p:stCondLst>
                                    <p:cond delay="0"/>
                                  </p:stCondLst>
                                  <p:childTnLst>
                                    <p:set>
                                      <p:cBhvr>
                                        <p:cTn id="25" dur="1" fill="hold">
                                          <p:stCondLst>
                                            <p:cond delay="0"/>
                                          </p:stCondLst>
                                        </p:cTn>
                                        <p:tgtEl>
                                          <p:spTgt spid="253955">
                                            <p:txEl>
                                              <p:pRg st="4" end="4"/>
                                            </p:txEl>
                                          </p:spTgt>
                                        </p:tgtEl>
                                        <p:attrNameLst>
                                          <p:attrName>style.visibility</p:attrName>
                                        </p:attrNameLst>
                                      </p:cBhvr>
                                      <p:to>
                                        <p:strVal val="visible"/>
                                      </p:to>
                                    </p:set>
                                    <p:anim calcmode="lin" valueType="num">
                                      <p:cBhvr additive="base">
                                        <p:cTn id="26" dur="500" fill="hold"/>
                                        <p:tgtEl>
                                          <p:spTgt spid="253955">
                                            <p:txEl>
                                              <p:pRg st="4" end="4"/>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253955">
                                            <p:txEl>
                                              <p:pRg st="4" end="4"/>
                                            </p:txEl>
                                          </p:spTgt>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2500"/>
                            </p:stCondLst>
                            <p:childTnLst>
                              <p:par>
                                <p:cTn id="29" presetID="2" presetClass="entr" presetSubtype="8" fill="hold" nodeType="afterEffect">
                                  <p:stCondLst>
                                    <p:cond delay="0"/>
                                  </p:stCondLst>
                                  <p:childTnLst>
                                    <p:set>
                                      <p:cBhvr>
                                        <p:cTn id="30" dur="1" fill="hold">
                                          <p:stCondLst>
                                            <p:cond delay="0"/>
                                          </p:stCondLst>
                                        </p:cTn>
                                        <p:tgtEl>
                                          <p:spTgt spid="253955">
                                            <p:txEl>
                                              <p:pRg st="5" end="5"/>
                                            </p:txEl>
                                          </p:spTgt>
                                        </p:tgtEl>
                                        <p:attrNameLst>
                                          <p:attrName>style.visibility</p:attrName>
                                        </p:attrNameLst>
                                      </p:cBhvr>
                                      <p:to>
                                        <p:strVal val="visible"/>
                                      </p:to>
                                    </p:set>
                                    <p:anim calcmode="lin" valueType="num">
                                      <p:cBhvr additive="base">
                                        <p:cTn id="31" dur="500" fill="hold"/>
                                        <p:tgtEl>
                                          <p:spTgt spid="253955">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53955">
                                            <p:txEl>
                                              <p:pRg st="5" end="5"/>
                                            </p:txEl>
                                          </p:spTgt>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3000"/>
                            </p:stCondLst>
                            <p:childTnLst>
                              <p:par>
                                <p:cTn id="34" presetID="2" presetClass="entr" presetSubtype="8" fill="hold" nodeType="afterEffect">
                                  <p:stCondLst>
                                    <p:cond delay="0"/>
                                  </p:stCondLst>
                                  <p:childTnLst>
                                    <p:set>
                                      <p:cBhvr>
                                        <p:cTn id="35" dur="1" fill="hold">
                                          <p:stCondLst>
                                            <p:cond delay="0"/>
                                          </p:stCondLst>
                                        </p:cTn>
                                        <p:tgtEl>
                                          <p:spTgt spid="253955">
                                            <p:txEl>
                                              <p:pRg st="6" end="6"/>
                                            </p:txEl>
                                          </p:spTgt>
                                        </p:tgtEl>
                                        <p:attrNameLst>
                                          <p:attrName>style.visibility</p:attrName>
                                        </p:attrNameLst>
                                      </p:cBhvr>
                                      <p:to>
                                        <p:strVal val="visible"/>
                                      </p:to>
                                    </p:set>
                                    <p:anim calcmode="lin" valueType="num">
                                      <p:cBhvr additive="base">
                                        <p:cTn id="36" dur="500" fill="hold"/>
                                        <p:tgtEl>
                                          <p:spTgt spid="253955">
                                            <p:txEl>
                                              <p:pRg st="6" end="6"/>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253955">
                                            <p:txEl>
                                              <p:pRg st="6" end="6"/>
                                            </p:txEl>
                                          </p:spTgt>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3500"/>
                            </p:stCondLst>
                            <p:childTnLst>
                              <p:par>
                                <p:cTn id="39" presetID="2" presetClass="entr" presetSubtype="8" fill="hold" nodeType="afterEffect">
                                  <p:stCondLst>
                                    <p:cond delay="0"/>
                                  </p:stCondLst>
                                  <p:childTnLst>
                                    <p:set>
                                      <p:cBhvr>
                                        <p:cTn id="40" dur="1" fill="hold">
                                          <p:stCondLst>
                                            <p:cond delay="0"/>
                                          </p:stCondLst>
                                        </p:cTn>
                                        <p:tgtEl>
                                          <p:spTgt spid="253955">
                                            <p:txEl>
                                              <p:pRg st="7" end="7"/>
                                            </p:txEl>
                                          </p:spTgt>
                                        </p:tgtEl>
                                        <p:attrNameLst>
                                          <p:attrName>style.visibility</p:attrName>
                                        </p:attrNameLst>
                                      </p:cBhvr>
                                      <p:to>
                                        <p:strVal val="visible"/>
                                      </p:to>
                                    </p:set>
                                    <p:anim calcmode="lin" valueType="num">
                                      <p:cBhvr additive="base">
                                        <p:cTn id="41" dur="500" fill="hold"/>
                                        <p:tgtEl>
                                          <p:spTgt spid="253955">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253955">
                                            <p:txEl>
                                              <p:pRg st="7" end="7"/>
                                            </p:txEl>
                                          </p:spTgt>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4000"/>
                            </p:stCondLst>
                            <p:childTnLst>
                              <p:par>
                                <p:cTn id="44" presetID="2" presetClass="entr" presetSubtype="8" fill="hold" nodeType="afterEffect">
                                  <p:stCondLst>
                                    <p:cond delay="0"/>
                                  </p:stCondLst>
                                  <p:childTnLst>
                                    <p:set>
                                      <p:cBhvr>
                                        <p:cTn id="45" dur="1" fill="hold">
                                          <p:stCondLst>
                                            <p:cond delay="0"/>
                                          </p:stCondLst>
                                        </p:cTn>
                                        <p:tgtEl>
                                          <p:spTgt spid="253955">
                                            <p:txEl>
                                              <p:pRg st="8" end="8"/>
                                            </p:txEl>
                                          </p:spTgt>
                                        </p:tgtEl>
                                        <p:attrNameLst>
                                          <p:attrName>style.visibility</p:attrName>
                                        </p:attrNameLst>
                                      </p:cBhvr>
                                      <p:to>
                                        <p:strVal val="visible"/>
                                      </p:to>
                                    </p:set>
                                    <p:anim calcmode="lin" valueType="num">
                                      <p:cBhvr additive="base">
                                        <p:cTn id="46" dur="500" fill="hold"/>
                                        <p:tgtEl>
                                          <p:spTgt spid="253955">
                                            <p:txEl>
                                              <p:pRg st="8" end="8"/>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253955">
                                            <p:txEl>
                                              <p:pRg st="8" end="8"/>
                                            </p:txEl>
                                          </p:spTgt>
                                        </p:tgtEl>
                                        <p:attrNameLst>
                                          <p:attrName>ppt_y</p:attrName>
                                        </p:attrNameLst>
                                      </p:cBhvr>
                                      <p:tavLst>
                                        <p:tav tm="0">
                                          <p:val>
                                            <p:strVal val="#ppt_y"/>
                                          </p:val>
                                        </p:tav>
                                        <p:tav tm="100000">
                                          <p:val>
                                            <p:strVal val="#ppt_y"/>
                                          </p:val>
                                        </p:tav>
                                      </p:tavLst>
                                    </p:anim>
                                  </p:childTnLst>
                                </p:cTn>
                              </p:par>
                            </p:childTnLst>
                          </p:cTn>
                        </p:par>
                        <p:par>
                          <p:cTn id="48" fill="hold" nodeType="afterGroup">
                            <p:stCondLst>
                              <p:cond delay="4500"/>
                            </p:stCondLst>
                            <p:childTnLst>
                              <p:par>
                                <p:cTn id="49" presetID="2" presetClass="entr" presetSubtype="8" fill="hold" nodeType="afterEffect">
                                  <p:stCondLst>
                                    <p:cond delay="0"/>
                                  </p:stCondLst>
                                  <p:childTnLst>
                                    <p:set>
                                      <p:cBhvr>
                                        <p:cTn id="50" dur="1" fill="hold">
                                          <p:stCondLst>
                                            <p:cond delay="0"/>
                                          </p:stCondLst>
                                        </p:cTn>
                                        <p:tgtEl>
                                          <p:spTgt spid="253955">
                                            <p:txEl>
                                              <p:pRg st="9" end="9"/>
                                            </p:txEl>
                                          </p:spTgt>
                                        </p:tgtEl>
                                        <p:attrNameLst>
                                          <p:attrName>style.visibility</p:attrName>
                                        </p:attrNameLst>
                                      </p:cBhvr>
                                      <p:to>
                                        <p:strVal val="visible"/>
                                      </p:to>
                                    </p:set>
                                    <p:anim calcmode="lin" valueType="num">
                                      <p:cBhvr additive="base">
                                        <p:cTn id="51" dur="500" fill="hold"/>
                                        <p:tgtEl>
                                          <p:spTgt spid="253955">
                                            <p:txEl>
                                              <p:pRg st="9" end="9"/>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253955">
                                            <p:txEl>
                                              <p:pRg st="9" end="9"/>
                                            </p:txEl>
                                          </p:spTgt>
                                        </p:tgtEl>
                                        <p:attrNameLst>
                                          <p:attrName>ppt_y</p:attrName>
                                        </p:attrNameLst>
                                      </p:cBhvr>
                                      <p:tavLst>
                                        <p:tav tm="0">
                                          <p:val>
                                            <p:strVal val="#ppt_y"/>
                                          </p:val>
                                        </p:tav>
                                        <p:tav tm="100000">
                                          <p:val>
                                            <p:strVal val="#ppt_y"/>
                                          </p:val>
                                        </p:tav>
                                      </p:tavLst>
                                    </p:anim>
                                  </p:childTnLst>
                                </p:cTn>
                              </p:par>
                            </p:childTnLst>
                          </p:cTn>
                        </p:par>
                        <p:par>
                          <p:cTn id="53" fill="hold" nodeType="afterGroup">
                            <p:stCondLst>
                              <p:cond delay="5000"/>
                            </p:stCondLst>
                            <p:childTnLst>
                              <p:par>
                                <p:cTn id="54" presetID="2" presetClass="entr" presetSubtype="8" fill="hold" nodeType="afterEffect">
                                  <p:stCondLst>
                                    <p:cond delay="0"/>
                                  </p:stCondLst>
                                  <p:childTnLst>
                                    <p:set>
                                      <p:cBhvr>
                                        <p:cTn id="55" dur="1" fill="hold">
                                          <p:stCondLst>
                                            <p:cond delay="0"/>
                                          </p:stCondLst>
                                        </p:cTn>
                                        <p:tgtEl>
                                          <p:spTgt spid="253955">
                                            <p:txEl>
                                              <p:pRg st="10" end="10"/>
                                            </p:txEl>
                                          </p:spTgt>
                                        </p:tgtEl>
                                        <p:attrNameLst>
                                          <p:attrName>style.visibility</p:attrName>
                                        </p:attrNameLst>
                                      </p:cBhvr>
                                      <p:to>
                                        <p:strVal val="visible"/>
                                      </p:to>
                                    </p:set>
                                    <p:anim calcmode="lin" valueType="num">
                                      <p:cBhvr additive="base">
                                        <p:cTn id="56" dur="500" fill="hold"/>
                                        <p:tgtEl>
                                          <p:spTgt spid="253955">
                                            <p:txEl>
                                              <p:pRg st="10" end="10"/>
                                            </p:txEl>
                                          </p:spTgt>
                                        </p:tgtEl>
                                        <p:attrNameLst>
                                          <p:attrName>ppt_x</p:attrName>
                                        </p:attrNameLst>
                                      </p:cBhvr>
                                      <p:tavLst>
                                        <p:tav tm="0">
                                          <p:val>
                                            <p:strVal val="0-#ppt_w/2"/>
                                          </p:val>
                                        </p:tav>
                                        <p:tav tm="100000">
                                          <p:val>
                                            <p:strVal val="#ppt_x"/>
                                          </p:val>
                                        </p:tav>
                                      </p:tavLst>
                                    </p:anim>
                                    <p:anim calcmode="lin" valueType="num">
                                      <p:cBhvr additive="base">
                                        <p:cTn id="57" dur="500" fill="hold"/>
                                        <p:tgtEl>
                                          <p:spTgt spid="253955">
                                            <p:txEl>
                                              <p:pRg st="10" end="10"/>
                                            </p:txEl>
                                          </p:spTgt>
                                        </p:tgtEl>
                                        <p:attrNameLst>
                                          <p:attrName>ppt_y</p:attrName>
                                        </p:attrNameLst>
                                      </p:cBhvr>
                                      <p:tavLst>
                                        <p:tav tm="0">
                                          <p:val>
                                            <p:strVal val="#ppt_y"/>
                                          </p:val>
                                        </p:tav>
                                        <p:tav tm="100000">
                                          <p:val>
                                            <p:strVal val="#ppt_y"/>
                                          </p:val>
                                        </p:tav>
                                      </p:tavLst>
                                    </p:anim>
                                  </p:childTnLst>
                                </p:cTn>
                              </p:par>
                            </p:childTnLst>
                          </p:cTn>
                        </p:par>
                        <p:par>
                          <p:cTn id="58" fill="hold" nodeType="afterGroup">
                            <p:stCondLst>
                              <p:cond delay="5500"/>
                            </p:stCondLst>
                            <p:childTnLst>
                              <p:par>
                                <p:cTn id="59" presetID="2" presetClass="entr" presetSubtype="8" fill="hold" nodeType="afterEffect">
                                  <p:stCondLst>
                                    <p:cond delay="0"/>
                                  </p:stCondLst>
                                  <p:childTnLst>
                                    <p:set>
                                      <p:cBhvr>
                                        <p:cTn id="60" dur="1" fill="hold">
                                          <p:stCondLst>
                                            <p:cond delay="0"/>
                                          </p:stCondLst>
                                        </p:cTn>
                                        <p:tgtEl>
                                          <p:spTgt spid="253955">
                                            <p:txEl>
                                              <p:pRg st="11" end="11"/>
                                            </p:txEl>
                                          </p:spTgt>
                                        </p:tgtEl>
                                        <p:attrNameLst>
                                          <p:attrName>style.visibility</p:attrName>
                                        </p:attrNameLst>
                                      </p:cBhvr>
                                      <p:to>
                                        <p:strVal val="visible"/>
                                      </p:to>
                                    </p:set>
                                    <p:anim calcmode="lin" valueType="num">
                                      <p:cBhvr additive="base">
                                        <p:cTn id="61" dur="500" fill="hold"/>
                                        <p:tgtEl>
                                          <p:spTgt spid="253955">
                                            <p:txEl>
                                              <p:pRg st="11" end="11"/>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53955">
                                            <p:txEl>
                                              <p:pRg st="11" end="11"/>
                                            </p:txEl>
                                          </p:spTgt>
                                        </p:tgtEl>
                                        <p:attrNameLst>
                                          <p:attrName>ppt_y</p:attrName>
                                        </p:attrNameLst>
                                      </p:cBhvr>
                                      <p:tavLst>
                                        <p:tav tm="0">
                                          <p:val>
                                            <p:strVal val="#ppt_y"/>
                                          </p:val>
                                        </p:tav>
                                        <p:tav tm="100000">
                                          <p:val>
                                            <p:strVal val="#ppt_y"/>
                                          </p:val>
                                        </p:tav>
                                      </p:tavLst>
                                    </p:anim>
                                  </p:childTnLst>
                                </p:cTn>
                              </p:par>
                            </p:childTnLst>
                          </p:cTn>
                        </p:par>
                        <p:par>
                          <p:cTn id="63" fill="hold" nodeType="afterGroup">
                            <p:stCondLst>
                              <p:cond delay="6000"/>
                            </p:stCondLst>
                            <p:childTnLst>
                              <p:par>
                                <p:cTn id="64" presetID="2" presetClass="entr" presetSubtype="8" fill="hold" nodeType="afterEffect">
                                  <p:stCondLst>
                                    <p:cond delay="0"/>
                                  </p:stCondLst>
                                  <p:childTnLst>
                                    <p:set>
                                      <p:cBhvr>
                                        <p:cTn id="65" dur="1" fill="hold">
                                          <p:stCondLst>
                                            <p:cond delay="0"/>
                                          </p:stCondLst>
                                        </p:cTn>
                                        <p:tgtEl>
                                          <p:spTgt spid="253955">
                                            <p:txEl>
                                              <p:pRg st="12" end="12"/>
                                            </p:txEl>
                                          </p:spTgt>
                                        </p:tgtEl>
                                        <p:attrNameLst>
                                          <p:attrName>style.visibility</p:attrName>
                                        </p:attrNameLst>
                                      </p:cBhvr>
                                      <p:to>
                                        <p:strVal val="visible"/>
                                      </p:to>
                                    </p:set>
                                    <p:anim calcmode="lin" valueType="num">
                                      <p:cBhvr additive="base">
                                        <p:cTn id="66" dur="500" fill="hold"/>
                                        <p:tgtEl>
                                          <p:spTgt spid="253955">
                                            <p:txEl>
                                              <p:pRg st="12" end="12"/>
                                            </p:txEl>
                                          </p:spTgt>
                                        </p:tgtEl>
                                        <p:attrNameLst>
                                          <p:attrName>ppt_x</p:attrName>
                                        </p:attrNameLst>
                                      </p:cBhvr>
                                      <p:tavLst>
                                        <p:tav tm="0">
                                          <p:val>
                                            <p:strVal val="0-#ppt_w/2"/>
                                          </p:val>
                                        </p:tav>
                                        <p:tav tm="100000">
                                          <p:val>
                                            <p:strVal val="#ppt_x"/>
                                          </p:val>
                                        </p:tav>
                                      </p:tavLst>
                                    </p:anim>
                                    <p:anim calcmode="lin" valueType="num">
                                      <p:cBhvr additive="base">
                                        <p:cTn id="67" dur="500" fill="hold"/>
                                        <p:tgtEl>
                                          <p:spTgt spid="253955">
                                            <p:txEl>
                                              <p:pRg st="12" end="12"/>
                                            </p:txEl>
                                          </p:spTgt>
                                        </p:tgtEl>
                                        <p:attrNameLst>
                                          <p:attrName>ppt_y</p:attrName>
                                        </p:attrNameLst>
                                      </p:cBhvr>
                                      <p:tavLst>
                                        <p:tav tm="0">
                                          <p:val>
                                            <p:strVal val="#ppt_y"/>
                                          </p:val>
                                        </p:tav>
                                        <p:tav tm="100000">
                                          <p:val>
                                            <p:strVal val="#ppt_y"/>
                                          </p:val>
                                        </p:tav>
                                      </p:tavLst>
                                    </p:anim>
                                  </p:childTnLst>
                                </p:cTn>
                              </p:par>
                            </p:childTnLst>
                          </p:cTn>
                        </p:par>
                        <p:par>
                          <p:cTn id="68" fill="hold" nodeType="afterGroup">
                            <p:stCondLst>
                              <p:cond delay="6500"/>
                            </p:stCondLst>
                            <p:childTnLst>
                              <p:par>
                                <p:cTn id="69" presetID="2" presetClass="entr" presetSubtype="8" fill="hold" nodeType="afterEffect">
                                  <p:stCondLst>
                                    <p:cond delay="0"/>
                                  </p:stCondLst>
                                  <p:childTnLst>
                                    <p:set>
                                      <p:cBhvr>
                                        <p:cTn id="70" dur="1" fill="hold">
                                          <p:stCondLst>
                                            <p:cond delay="0"/>
                                          </p:stCondLst>
                                        </p:cTn>
                                        <p:tgtEl>
                                          <p:spTgt spid="253955">
                                            <p:txEl>
                                              <p:pRg st="13" end="13"/>
                                            </p:txEl>
                                          </p:spTgt>
                                        </p:tgtEl>
                                        <p:attrNameLst>
                                          <p:attrName>style.visibility</p:attrName>
                                        </p:attrNameLst>
                                      </p:cBhvr>
                                      <p:to>
                                        <p:strVal val="visible"/>
                                      </p:to>
                                    </p:set>
                                    <p:anim calcmode="lin" valueType="num">
                                      <p:cBhvr additive="base">
                                        <p:cTn id="71" dur="500" fill="hold"/>
                                        <p:tgtEl>
                                          <p:spTgt spid="253955">
                                            <p:txEl>
                                              <p:pRg st="13" end="13"/>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253955">
                                            <p:txEl>
                                              <p:pRg st="13" end="13"/>
                                            </p:txEl>
                                          </p:spTgt>
                                        </p:tgtEl>
                                        <p:attrNameLst>
                                          <p:attrName>ppt_y</p:attrName>
                                        </p:attrNameLst>
                                      </p:cBhvr>
                                      <p:tavLst>
                                        <p:tav tm="0">
                                          <p:val>
                                            <p:strVal val="#ppt_y"/>
                                          </p:val>
                                        </p:tav>
                                        <p:tav tm="100000">
                                          <p:val>
                                            <p:strVal val="#ppt_y"/>
                                          </p:val>
                                        </p:tav>
                                      </p:tavLst>
                                    </p:anim>
                                  </p:childTnLst>
                                </p:cTn>
                              </p:par>
                            </p:childTnLst>
                          </p:cTn>
                        </p:par>
                        <p:par>
                          <p:cTn id="73" fill="hold" nodeType="afterGroup">
                            <p:stCondLst>
                              <p:cond delay="7000"/>
                            </p:stCondLst>
                            <p:childTnLst>
                              <p:par>
                                <p:cTn id="74" presetID="2" presetClass="entr" presetSubtype="8" fill="hold" nodeType="afterEffect">
                                  <p:stCondLst>
                                    <p:cond delay="0"/>
                                  </p:stCondLst>
                                  <p:childTnLst>
                                    <p:set>
                                      <p:cBhvr>
                                        <p:cTn id="75" dur="1" fill="hold">
                                          <p:stCondLst>
                                            <p:cond delay="0"/>
                                          </p:stCondLst>
                                        </p:cTn>
                                        <p:tgtEl>
                                          <p:spTgt spid="253955">
                                            <p:txEl>
                                              <p:pRg st="14" end="14"/>
                                            </p:txEl>
                                          </p:spTgt>
                                        </p:tgtEl>
                                        <p:attrNameLst>
                                          <p:attrName>style.visibility</p:attrName>
                                        </p:attrNameLst>
                                      </p:cBhvr>
                                      <p:to>
                                        <p:strVal val="visible"/>
                                      </p:to>
                                    </p:set>
                                    <p:anim calcmode="lin" valueType="num">
                                      <p:cBhvr additive="base">
                                        <p:cTn id="76" dur="500" fill="hold"/>
                                        <p:tgtEl>
                                          <p:spTgt spid="253955">
                                            <p:txEl>
                                              <p:pRg st="14" end="14"/>
                                            </p:txEl>
                                          </p:spTgt>
                                        </p:tgtEl>
                                        <p:attrNameLst>
                                          <p:attrName>ppt_x</p:attrName>
                                        </p:attrNameLst>
                                      </p:cBhvr>
                                      <p:tavLst>
                                        <p:tav tm="0">
                                          <p:val>
                                            <p:strVal val="0-#ppt_w/2"/>
                                          </p:val>
                                        </p:tav>
                                        <p:tav tm="100000">
                                          <p:val>
                                            <p:strVal val="#ppt_x"/>
                                          </p:val>
                                        </p:tav>
                                      </p:tavLst>
                                    </p:anim>
                                    <p:anim calcmode="lin" valueType="num">
                                      <p:cBhvr additive="base">
                                        <p:cTn id="77" dur="500" fill="hold"/>
                                        <p:tgtEl>
                                          <p:spTgt spid="253955">
                                            <p:txEl>
                                              <p:pRg st="14" end="14"/>
                                            </p:txEl>
                                          </p:spTgt>
                                        </p:tgtEl>
                                        <p:attrNameLst>
                                          <p:attrName>ppt_y</p:attrName>
                                        </p:attrNameLst>
                                      </p:cBhvr>
                                      <p:tavLst>
                                        <p:tav tm="0">
                                          <p:val>
                                            <p:strVal val="#ppt_y"/>
                                          </p:val>
                                        </p:tav>
                                        <p:tav tm="100000">
                                          <p:val>
                                            <p:strVal val="#ppt_y"/>
                                          </p:val>
                                        </p:tav>
                                      </p:tavLst>
                                    </p:anim>
                                  </p:childTnLst>
                                </p:cTn>
                              </p:par>
                            </p:childTnLst>
                          </p:cTn>
                        </p:par>
                        <p:par>
                          <p:cTn id="78" fill="hold" nodeType="afterGroup">
                            <p:stCondLst>
                              <p:cond delay="7500"/>
                            </p:stCondLst>
                            <p:childTnLst>
                              <p:par>
                                <p:cTn id="79" presetID="2" presetClass="entr" presetSubtype="2" fill="hold" nodeType="afterEffect">
                                  <p:stCondLst>
                                    <p:cond delay="0"/>
                                  </p:stCondLst>
                                  <p:childTnLst>
                                    <p:set>
                                      <p:cBhvr>
                                        <p:cTn id="80" dur="1" fill="hold">
                                          <p:stCondLst>
                                            <p:cond delay="0"/>
                                          </p:stCondLst>
                                        </p:cTn>
                                        <p:tgtEl>
                                          <p:spTgt spid="253956">
                                            <p:txEl>
                                              <p:pRg st="0" end="0"/>
                                            </p:txEl>
                                          </p:spTgt>
                                        </p:tgtEl>
                                        <p:attrNameLst>
                                          <p:attrName>style.visibility</p:attrName>
                                        </p:attrNameLst>
                                      </p:cBhvr>
                                      <p:to>
                                        <p:strVal val="visible"/>
                                      </p:to>
                                    </p:set>
                                    <p:anim calcmode="lin" valueType="num">
                                      <p:cBhvr additive="base">
                                        <p:cTn id="81" dur="500" fill="hold"/>
                                        <p:tgtEl>
                                          <p:spTgt spid="253956">
                                            <p:txEl>
                                              <p:pRg st="0" end="0"/>
                                            </p:txEl>
                                          </p:spTgt>
                                        </p:tgtEl>
                                        <p:attrNameLst>
                                          <p:attrName>ppt_x</p:attrName>
                                        </p:attrNameLst>
                                      </p:cBhvr>
                                      <p:tavLst>
                                        <p:tav tm="0">
                                          <p:val>
                                            <p:strVal val="1+#ppt_w/2"/>
                                          </p:val>
                                        </p:tav>
                                        <p:tav tm="100000">
                                          <p:val>
                                            <p:strVal val="#ppt_x"/>
                                          </p:val>
                                        </p:tav>
                                      </p:tavLst>
                                    </p:anim>
                                    <p:anim calcmode="lin" valueType="num">
                                      <p:cBhvr additive="base">
                                        <p:cTn id="82" dur="500" fill="hold"/>
                                        <p:tgtEl>
                                          <p:spTgt spid="253956">
                                            <p:txEl>
                                              <p:pRg st="0" end="0"/>
                                            </p:txEl>
                                          </p:spTgt>
                                        </p:tgtEl>
                                        <p:attrNameLst>
                                          <p:attrName>ppt_y</p:attrName>
                                        </p:attrNameLst>
                                      </p:cBhvr>
                                      <p:tavLst>
                                        <p:tav tm="0">
                                          <p:val>
                                            <p:strVal val="#ppt_y"/>
                                          </p:val>
                                        </p:tav>
                                        <p:tav tm="100000">
                                          <p:val>
                                            <p:strVal val="#ppt_y"/>
                                          </p:val>
                                        </p:tav>
                                      </p:tavLst>
                                    </p:anim>
                                  </p:childTnLst>
                                </p:cTn>
                              </p:par>
                            </p:childTnLst>
                          </p:cTn>
                        </p:par>
                        <p:par>
                          <p:cTn id="83" fill="hold" nodeType="afterGroup">
                            <p:stCondLst>
                              <p:cond delay="8000"/>
                            </p:stCondLst>
                            <p:childTnLst>
                              <p:par>
                                <p:cTn id="84" presetID="2" presetClass="entr" presetSubtype="2" fill="hold" nodeType="afterEffect">
                                  <p:stCondLst>
                                    <p:cond delay="0"/>
                                  </p:stCondLst>
                                  <p:childTnLst>
                                    <p:set>
                                      <p:cBhvr>
                                        <p:cTn id="85" dur="1" fill="hold">
                                          <p:stCondLst>
                                            <p:cond delay="0"/>
                                          </p:stCondLst>
                                        </p:cTn>
                                        <p:tgtEl>
                                          <p:spTgt spid="253956">
                                            <p:txEl>
                                              <p:pRg st="1" end="1"/>
                                            </p:txEl>
                                          </p:spTgt>
                                        </p:tgtEl>
                                        <p:attrNameLst>
                                          <p:attrName>style.visibility</p:attrName>
                                        </p:attrNameLst>
                                      </p:cBhvr>
                                      <p:to>
                                        <p:strVal val="visible"/>
                                      </p:to>
                                    </p:set>
                                    <p:anim calcmode="lin" valueType="num">
                                      <p:cBhvr additive="base">
                                        <p:cTn id="86" dur="500" fill="hold"/>
                                        <p:tgtEl>
                                          <p:spTgt spid="253956">
                                            <p:txEl>
                                              <p:pRg st="1" end="1"/>
                                            </p:txEl>
                                          </p:spTgt>
                                        </p:tgtEl>
                                        <p:attrNameLst>
                                          <p:attrName>ppt_x</p:attrName>
                                        </p:attrNameLst>
                                      </p:cBhvr>
                                      <p:tavLst>
                                        <p:tav tm="0">
                                          <p:val>
                                            <p:strVal val="1+#ppt_w/2"/>
                                          </p:val>
                                        </p:tav>
                                        <p:tav tm="100000">
                                          <p:val>
                                            <p:strVal val="#ppt_x"/>
                                          </p:val>
                                        </p:tav>
                                      </p:tavLst>
                                    </p:anim>
                                    <p:anim calcmode="lin" valueType="num">
                                      <p:cBhvr additive="base">
                                        <p:cTn id="87" dur="500" fill="hold"/>
                                        <p:tgtEl>
                                          <p:spTgt spid="253956">
                                            <p:txEl>
                                              <p:pRg st="1" end="1"/>
                                            </p:txEl>
                                          </p:spTgt>
                                        </p:tgtEl>
                                        <p:attrNameLst>
                                          <p:attrName>ppt_y</p:attrName>
                                        </p:attrNameLst>
                                      </p:cBhvr>
                                      <p:tavLst>
                                        <p:tav tm="0">
                                          <p:val>
                                            <p:strVal val="#ppt_y"/>
                                          </p:val>
                                        </p:tav>
                                        <p:tav tm="100000">
                                          <p:val>
                                            <p:strVal val="#ppt_y"/>
                                          </p:val>
                                        </p:tav>
                                      </p:tavLst>
                                    </p:anim>
                                  </p:childTnLst>
                                </p:cTn>
                              </p:par>
                            </p:childTnLst>
                          </p:cTn>
                        </p:par>
                        <p:par>
                          <p:cTn id="88" fill="hold" nodeType="afterGroup">
                            <p:stCondLst>
                              <p:cond delay="8500"/>
                            </p:stCondLst>
                            <p:childTnLst>
                              <p:par>
                                <p:cTn id="89" presetID="2" presetClass="entr" presetSubtype="2" fill="hold" nodeType="afterEffect">
                                  <p:stCondLst>
                                    <p:cond delay="0"/>
                                  </p:stCondLst>
                                  <p:childTnLst>
                                    <p:set>
                                      <p:cBhvr>
                                        <p:cTn id="90" dur="1" fill="hold">
                                          <p:stCondLst>
                                            <p:cond delay="0"/>
                                          </p:stCondLst>
                                        </p:cTn>
                                        <p:tgtEl>
                                          <p:spTgt spid="253956">
                                            <p:txEl>
                                              <p:pRg st="2" end="2"/>
                                            </p:txEl>
                                          </p:spTgt>
                                        </p:tgtEl>
                                        <p:attrNameLst>
                                          <p:attrName>style.visibility</p:attrName>
                                        </p:attrNameLst>
                                      </p:cBhvr>
                                      <p:to>
                                        <p:strVal val="visible"/>
                                      </p:to>
                                    </p:set>
                                    <p:anim calcmode="lin" valueType="num">
                                      <p:cBhvr additive="base">
                                        <p:cTn id="91" dur="500" fill="hold"/>
                                        <p:tgtEl>
                                          <p:spTgt spid="253956">
                                            <p:txEl>
                                              <p:pRg st="2" end="2"/>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253956">
                                            <p:txEl>
                                              <p:pRg st="2" end="2"/>
                                            </p:txEl>
                                          </p:spTgt>
                                        </p:tgtEl>
                                        <p:attrNameLst>
                                          <p:attrName>ppt_y</p:attrName>
                                        </p:attrNameLst>
                                      </p:cBhvr>
                                      <p:tavLst>
                                        <p:tav tm="0">
                                          <p:val>
                                            <p:strVal val="#ppt_y"/>
                                          </p:val>
                                        </p:tav>
                                        <p:tav tm="100000">
                                          <p:val>
                                            <p:strVal val="#ppt_y"/>
                                          </p:val>
                                        </p:tav>
                                      </p:tavLst>
                                    </p:anim>
                                  </p:childTnLst>
                                </p:cTn>
                              </p:par>
                            </p:childTnLst>
                          </p:cTn>
                        </p:par>
                        <p:par>
                          <p:cTn id="93" fill="hold" nodeType="afterGroup">
                            <p:stCondLst>
                              <p:cond delay="9000"/>
                            </p:stCondLst>
                            <p:childTnLst>
                              <p:par>
                                <p:cTn id="94" presetID="2" presetClass="entr" presetSubtype="2" fill="hold" nodeType="afterEffect">
                                  <p:stCondLst>
                                    <p:cond delay="0"/>
                                  </p:stCondLst>
                                  <p:childTnLst>
                                    <p:set>
                                      <p:cBhvr>
                                        <p:cTn id="95" dur="1" fill="hold">
                                          <p:stCondLst>
                                            <p:cond delay="0"/>
                                          </p:stCondLst>
                                        </p:cTn>
                                        <p:tgtEl>
                                          <p:spTgt spid="253956">
                                            <p:txEl>
                                              <p:pRg st="3" end="3"/>
                                            </p:txEl>
                                          </p:spTgt>
                                        </p:tgtEl>
                                        <p:attrNameLst>
                                          <p:attrName>style.visibility</p:attrName>
                                        </p:attrNameLst>
                                      </p:cBhvr>
                                      <p:to>
                                        <p:strVal val="visible"/>
                                      </p:to>
                                    </p:set>
                                    <p:anim calcmode="lin" valueType="num">
                                      <p:cBhvr additive="base">
                                        <p:cTn id="96" dur="500" fill="hold"/>
                                        <p:tgtEl>
                                          <p:spTgt spid="253956">
                                            <p:txEl>
                                              <p:pRg st="3" end="3"/>
                                            </p:txEl>
                                          </p:spTgt>
                                        </p:tgtEl>
                                        <p:attrNameLst>
                                          <p:attrName>ppt_x</p:attrName>
                                        </p:attrNameLst>
                                      </p:cBhvr>
                                      <p:tavLst>
                                        <p:tav tm="0">
                                          <p:val>
                                            <p:strVal val="1+#ppt_w/2"/>
                                          </p:val>
                                        </p:tav>
                                        <p:tav tm="100000">
                                          <p:val>
                                            <p:strVal val="#ppt_x"/>
                                          </p:val>
                                        </p:tav>
                                      </p:tavLst>
                                    </p:anim>
                                    <p:anim calcmode="lin" valueType="num">
                                      <p:cBhvr additive="base">
                                        <p:cTn id="97" dur="500" fill="hold"/>
                                        <p:tgtEl>
                                          <p:spTgt spid="253956">
                                            <p:txEl>
                                              <p:pRg st="3" end="3"/>
                                            </p:txEl>
                                          </p:spTgt>
                                        </p:tgtEl>
                                        <p:attrNameLst>
                                          <p:attrName>ppt_y</p:attrName>
                                        </p:attrNameLst>
                                      </p:cBhvr>
                                      <p:tavLst>
                                        <p:tav tm="0">
                                          <p:val>
                                            <p:strVal val="#ppt_y"/>
                                          </p:val>
                                        </p:tav>
                                        <p:tav tm="100000">
                                          <p:val>
                                            <p:strVal val="#ppt_y"/>
                                          </p:val>
                                        </p:tav>
                                      </p:tavLst>
                                    </p:anim>
                                  </p:childTnLst>
                                </p:cTn>
                              </p:par>
                            </p:childTnLst>
                          </p:cTn>
                        </p:par>
                        <p:par>
                          <p:cTn id="98" fill="hold" nodeType="afterGroup">
                            <p:stCondLst>
                              <p:cond delay="9500"/>
                            </p:stCondLst>
                            <p:childTnLst>
                              <p:par>
                                <p:cTn id="99" presetID="2" presetClass="entr" presetSubtype="2" fill="hold" nodeType="afterEffect">
                                  <p:stCondLst>
                                    <p:cond delay="0"/>
                                  </p:stCondLst>
                                  <p:childTnLst>
                                    <p:set>
                                      <p:cBhvr>
                                        <p:cTn id="100" dur="1" fill="hold">
                                          <p:stCondLst>
                                            <p:cond delay="0"/>
                                          </p:stCondLst>
                                        </p:cTn>
                                        <p:tgtEl>
                                          <p:spTgt spid="253956">
                                            <p:txEl>
                                              <p:pRg st="4" end="4"/>
                                            </p:txEl>
                                          </p:spTgt>
                                        </p:tgtEl>
                                        <p:attrNameLst>
                                          <p:attrName>style.visibility</p:attrName>
                                        </p:attrNameLst>
                                      </p:cBhvr>
                                      <p:to>
                                        <p:strVal val="visible"/>
                                      </p:to>
                                    </p:set>
                                    <p:anim calcmode="lin" valueType="num">
                                      <p:cBhvr additive="base">
                                        <p:cTn id="101" dur="500" fill="hold"/>
                                        <p:tgtEl>
                                          <p:spTgt spid="253956">
                                            <p:txEl>
                                              <p:pRg st="4" end="4"/>
                                            </p:txEl>
                                          </p:spTgt>
                                        </p:tgtEl>
                                        <p:attrNameLst>
                                          <p:attrName>ppt_x</p:attrName>
                                        </p:attrNameLst>
                                      </p:cBhvr>
                                      <p:tavLst>
                                        <p:tav tm="0">
                                          <p:val>
                                            <p:strVal val="1+#ppt_w/2"/>
                                          </p:val>
                                        </p:tav>
                                        <p:tav tm="100000">
                                          <p:val>
                                            <p:strVal val="#ppt_x"/>
                                          </p:val>
                                        </p:tav>
                                      </p:tavLst>
                                    </p:anim>
                                    <p:anim calcmode="lin" valueType="num">
                                      <p:cBhvr additive="base">
                                        <p:cTn id="102" dur="500" fill="hold"/>
                                        <p:tgtEl>
                                          <p:spTgt spid="253956">
                                            <p:txEl>
                                              <p:pRg st="4" end="4"/>
                                            </p:txEl>
                                          </p:spTgt>
                                        </p:tgtEl>
                                        <p:attrNameLst>
                                          <p:attrName>ppt_y</p:attrName>
                                        </p:attrNameLst>
                                      </p:cBhvr>
                                      <p:tavLst>
                                        <p:tav tm="0">
                                          <p:val>
                                            <p:strVal val="#ppt_y"/>
                                          </p:val>
                                        </p:tav>
                                        <p:tav tm="100000">
                                          <p:val>
                                            <p:strVal val="#ppt_y"/>
                                          </p:val>
                                        </p:tav>
                                      </p:tavLst>
                                    </p:anim>
                                  </p:childTnLst>
                                </p:cTn>
                              </p:par>
                            </p:childTnLst>
                          </p:cTn>
                        </p:par>
                        <p:par>
                          <p:cTn id="103" fill="hold" nodeType="afterGroup">
                            <p:stCondLst>
                              <p:cond delay="10000"/>
                            </p:stCondLst>
                            <p:childTnLst>
                              <p:par>
                                <p:cTn id="104" presetID="2" presetClass="entr" presetSubtype="2" fill="hold" nodeType="afterEffect">
                                  <p:stCondLst>
                                    <p:cond delay="0"/>
                                  </p:stCondLst>
                                  <p:childTnLst>
                                    <p:set>
                                      <p:cBhvr>
                                        <p:cTn id="105" dur="1" fill="hold">
                                          <p:stCondLst>
                                            <p:cond delay="0"/>
                                          </p:stCondLst>
                                        </p:cTn>
                                        <p:tgtEl>
                                          <p:spTgt spid="253956">
                                            <p:txEl>
                                              <p:pRg st="5" end="5"/>
                                            </p:txEl>
                                          </p:spTgt>
                                        </p:tgtEl>
                                        <p:attrNameLst>
                                          <p:attrName>style.visibility</p:attrName>
                                        </p:attrNameLst>
                                      </p:cBhvr>
                                      <p:to>
                                        <p:strVal val="visible"/>
                                      </p:to>
                                    </p:set>
                                    <p:anim calcmode="lin" valueType="num">
                                      <p:cBhvr additive="base">
                                        <p:cTn id="106" dur="500" fill="hold"/>
                                        <p:tgtEl>
                                          <p:spTgt spid="253956">
                                            <p:txEl>
                                              <p:pRg st="5" end="5"/>
                                            </p:txEl>
                                          </p:spTgt>
                                        </p:tgtEl>
                                        <p:attrNameLst>
                                          <p:attrName>ppt_x</p:attrName>
                                        </p:attrNameLst>
                                      </p:cBhvr>
                                      <p:tavLst>
                                        <p:tav tm="0">
                                          <p:val>
                                            <p:strVal val="1+#ppt_w/2"/>
                                          </p:val>
                                        </p:tav>
                                        <p:tav tm="100000">
                                          <p:val>
                                            <p:strVal val="#ppt_x"/>
                                          </p:val>
                                        </p:tav>
                                      </p:tavLst>
                                    </p:anim>
                                    <p:anim calcmode="lin" valueType="num">
                                      <p:cBhvr additive="base">
                                        <p:cTn id="107" dur="500" fill="hold"/>
                                        <p:tgtEl>
                                          <p:spTgt spid="253956">
                                            <p:txEl>
                                              <p:pRg st="5" end="5"/>
                                            </p:txEl>
                                          </p:spTgt>
                                        </p:tgtEl>
                                        <p:attrNameLst>
                                          <p:attrName>ppt_y</p:attrName>
                                        </p:attrNameLst>
                                      </p:cBhvr>
                                      <p:tavLst>
                                        <p:tav tm="0">
                                          <p:val>
                                            <p:strVal val="#ppt_y"/>
                                          </p:val>
                                        </p:tav>
                                        <p:tav tm="100000">
                                          <p:val>
                                            <p:strVal val="#ppt_y"/>
                                          </p:val>
                                        </p:tav>
                                      </p:tavLst>
                                    </p:anim>
                                  </p:childTnLst>
                                </p:cTn>
                              </p:par>
                              <p:par>
                                <p:cTn id="108" presetID="2" presetClass="entr" presetSubtype="2" fill="hold" nodeType="withEffect">
                                  <p:stCondLst>
                                    <p:cond delay="0"/>
                                  </p:stCondLst>
                                  <p:childTnLst>
                                    <p:set>
                                      <p:cBhvr>
                                        <p:cTn id="109" dur="1" fill="hold">
                                          <p:stCondLst>
                                            <p:cond delay="0"/>
                                          </p:stCondLst>
                                        </p:cTn>
                                        <p:tgtEl>
                                          <p:spTgt spid="253956">
                                            <p:txEl>
                                              <p:pRg st="6" end="6"/>
                                            </p:txEl>
                                          </p:spTgt>
                                        </p:tgtEl>
                                        <p:attrNameLst>
                                          <p:attrName>style.visibility</p:attrName>
                                        </p:attrNameLst>
                                      </p:cBhvr>
                                      <p:to>
                                        <p:strVal val="visible"/>
                                      </p:to>
                                    </p:set>
                                    <p:anim calcmode="lin" valueType="num">
                                      <p:cBhvr additive="base">
                                        <p:cTn id="110" dur="500" fill="hold"/>
                                        <p:tgtEl>
                                          <p:spTgt spid="253956">
                                            <p:txEl>
                                              <p:pRg st="6" end="6"/>
                                            </p:txEl>
                                          </p:spTgt>
                                        </p:tgtEl>
                                        <p:attrNameLst>
                                          <p:attrName>ppt_x</p:attrName>
                                        </p:attrNameLst>
                                      </p:cBhvr>
                                      <p:tavLst>
                                        <p:tav tm="0">
                                          <p:val>
                                            <p:strVal val="1+#ppt_w/2"/>
                                          </p:val>
                                        </p:tav>
                                        <p:tav tm="100000">
                                          <p:val>
                                            <p:strVal val="#ppt_x"/>
                                          </p:val>
                                        </p:tav>
                                      </p:tavLst>
                                    </p:anim>
                                    <p:anim calcmode="lin" valueType="num">
                                      <p:cBhvr additive="base">
                                        <p:cTn id="111" dur="500" fill="hold"/>
                                        <p:tgtEl>
                                          <p:spTgt spid="253956">
                                            <p:txEl>
                                              <p:pRg st="6" end="6"/>
                                            </p:txEl>
                                          </p:spTgt>
                                        </p:tgtEl>
                                        <p:attrNameLst>
                                          <p:attrName>ppt_y</p:attrName>
                                        </p:attrNameLst>
                                      </p:cBhvr>
                                      <p:tavLst>
                                        <p:tav tm="0">
                                          <p:val>
                                            <p:strVal val="#ppt_y"/>
                                          </p:val>
                                        </p:tav>
                                        <p:tav tm="100000">
                                          <p:val>
                                            <p:strVal val="#ppt_y"/>
                                          </p:val>
                                        </p:tav>
                                      </p:tavLst>
                                    </p:anim>
                                  </p:childTnLst>
                                </p:cTn>
                              </p:par>
                            </p:childTnLst>
                          </p:cTn>
                        </p:par>
                        <p:par>
                          <p:cTn id="112" fill="hold" nodeType="afterGroup">
                            <p:stCondLst>
                              <p:cond delay="10500"/>
                            </p:stCondLst>
                            <p:childTnLst>
                              <p:par>
                                <p:cTn id="113" presetID="2" presetClass="entr" presetSubtype="2" fill="hold" nodeType="afterEffect">
                                  <p:stCondLst>
                                    <p:cond delay="0"/>
                                  </p:stCondLst>
                                  <p:childTnLst>
                                    <p:set>
                                      <p:cBhvr>
                                        <p:cTn id="114" dur="1" fill="hold">
                                          <p:stCondLst>
                                            <p:cond delay="0"/>
                                          </p:stCondLst>
                                        </p:cTn>
                                        <p:tgtEl>
                                          <p:spTgt spid="253956">
                                            <p:txEl>
                                              <p:pRg st="8" end="8"/>
                                            </p:txEl>
                                          </p:spTgt>
                                        </p:tgtEl>
                                        <p:attrNameLst>
                                          <p:attrName>style.visibility</p:attrName>
                                        </p:attrNameLst>
                                      </p:cBhvr>
                                      <p:to>
                                        <p:strVal val="visible"/>
                                      </p:to>
                                    </p:set>
                                    <p:anim calcmode="lin" valueType="num">
                                      <p:cBhvr additive="base">
                                        <p:cTn id="115" dur="500" fill="hold"/>
                                        <p:tgtEl>
                                          <p:spTgt spid="253956">
                                            <p:txEl>
                                              <p:pRg st="8" end="8"/>
                                            </p:txEl>
                                          </p:spTgt>
                                        </p:tgtEl>
                                        <p:attrNameLst>
                                          <p:attrName>ppt_x</p:attrName>
                                        </p:attrNameLst>
                                      </p:cBhvr>
                                      <p:tavLst>
                                        <p:tav tm="0">
                                          <p:val>
                                            <p:strVal val="1+#ppt_w/2"/>
                                          </p:val>
                                        </p:tav>
                                        <p:tav tm="100000">
                                          <p:val>
                                            <p:strVal val="#ppt_x"/>
                                          </p:val>
                                        </p:tav>
                                      </p:tavLst>
                                    </p:anim>
                                    <p:anim calcmode="lin" valueType="num">
                                      <p:cBhvr additive="base">
                                        <p:cTn id="116" dur="500" fill="hold"/>
                                        <p:tgtEl>
                                          <p:spTgt spid="253956">
                                            <p:txEl>
                                              <p:pRg st="8" end="8"/>
                                            </p:txEl>
                                          </p:spTgt>
                                        </p:tgtEl>
                                        <p:attrNameLst>
                                          <p:attrName>ppt_y</p:attrName>
                                        </p:attrNameLst>
                                      </p:cBhvr>
                                      <p:tavLst>
                                        <p:tav tm="0">
                                          <p:val>
                                            <p:strVal val="#ppt_y"/>
                                          </p:val>
                                        </p:tav>
                                        <p:tav tm="100000">
                                          <p:val>
                                            <p:strVal val="#ppt_y"/>
                                          </p:val>
                                        </p:tav>
                                      </p:tavLst>
                                    </p:anim>
                                  </p:childTnLst>
                                </p:cTn>
                              </p:par>
                            </p:childTnLst>
                          </p:cTn>
                        </p:par>
                        <p:par>
                          <p:cTn id="117" fill="hold" nodeType="afterGroup">
                            <p:stCondLst>
                              <p:cond delay="11000"/>
                            </p:stCondLst>
                            <p:childTnLst>
                              <p:par>
                                <p:cTn id="118" presetID="2" presetClass="entr" presetSubtype="2" fill="hold" nodeType="afterEffect">
                                  <p:stCondLst>
                                    <p:cond delay="0"/>
                                  </p:stCondLst>
                                  <p:childTnLst>
                                    <p:set>
                                      <p:cBhvr>
                                        <p:cTn id="119" dur="1" fill="hold">
                                          <p:stCondLst>
                                            <p:cond delay="0"/>
                                          </p:stCondLst>
                                        </p:cTn>
                                        <p:tgtEl>
                                          <p:spTgt spid="253956">
                                            <p:txEl>
                                              <p:pRg st="9" end="9"/>
                                            </p:txEl>
                                          </p:spTgt>
                                        </p:tgtEl>
                                        <p:attrNameLst>
                                          <p:attrName>style.visibility</p:attrName>
                                        </p:attrNameLst>
                                      </p:cBhvr>
                                      <p:to>
                                        <p:strVal val="visible"/>
                                      </p:to>
                                    </p:set>
                                    <p:anim calcmode="lin" valueType="num">
                                      <p:cBhvr additive="base">
                                        <p:cTn id="120" dur="500" fill="hold"/>
                                        <p:tgtEl>
                                          <p:spTgt spid="253956">
                                            <p:txEl>
                                              <p:pRg st="9" end="9"/>
                                            </p:txEl>
                                          </p:spTgt>
                                        </p:tgtEl>
                                        <p:attrNameLst>
                                          <p:attrName>ppt_x</p:attrName>
                                        </p:attrNameLst>
                                      </p:cBhvr>
                                      <p:tavLst>
                                        <p:tav tm="0">
                                          <p:val>
                                            <p:strVal val="1+#ppt_w/2"/>
                                          </p:val>
                                        </p:tav>
                                        <p:tav tm="100000">
                                          <p:val>
                                            <p:strVal val="#ppt_x"/>
                                          </p:val>
                                        </p:tav>
                                      </p:tavLst>
                                    </p:anim>
                                    <p:anim calcmode="lin" valueType="num">
                                      <p:cBhvr additive="base">
                                        <p:cTn id="121" dur="500" fill="hold"/>
                                        <p:tgtEl>
                                          <p:spTgt spid="253956">
                                            <p:txEl>
                                              <p:pRg st="9" end="9"/>
                                            </p:txEl>
                                          </p:spTgt>
                                        </p:tgtEl>
                                        <p:attrNameLst>
                                          <p:attrName>ppt_y</p:attrName>
                                        </p:attrNameLst>
                                      </p:cBhvr>
                                      <p:tavLst>
                                        <p:tav tm="0">
                                          <p:val>
                                            <p:strVal val="#ppt_y"/>
                                          </p:val>
                                        </p:tav>
                                        <p:tav tm="100000">
                                          <p:val>
                                            <p:strVal val="#ppt_y"/>
                                          </p:val>
                                        </p:tav>
                                      </p:tavLst>
                                    </p:anim>
                                  </p:childTnLst>
                                </p:cTn>
                              </p:par>
                            </p:childTnLst>
                          </p:cTn>
                        </p:par>
                        <p:par>
                          <p:cTn id="122" fill="hold" nodeType="afterGroup">
                            <p:stCondLst>
                              <p:cond delay="11500"/>
                            </p:stCondLst>
                            <p:childTnLst>
                              <p:par>
                                <p:cTn id="123" presetID="2" presetClass="entr" presetSubtype="2" fill="hold" nodeType="afterEffect">
                                  <p:stCondLst>
                                    <p:cond delay="0"/>
                                  </p:stCondLst>
                                  <p:childTnLst>
                                    <p:set>
                                      <p:cBhvr>
                                        <p:cTn id="124" dur="1" fill="hold">
                                          <p:stCondLst>
                                            <p:cond delay="0"/>
                                          </p:stCondLst>
                                        </p:cTn>
                                        <p:tgtEl>
                                          <p:spTgt spid="253956">
                                            <p:txEl>
                                              <p:pRg st="10" end="10"/>
                                            </p:txEl>
                                          </p:spTgt>
                                        </p:tgtEl>
                                        <p:attrNameLst>
                                          <p:attrName>style.visibility</p:attrName>
                                        </p:attrNameLst>
                                      </p:cBhvr>
                                      <p:to>
                                        <p:strVal val="visible"/>
                                      </p:to>
                                    </p:set>
                                    <p:anim calcmode="lin" valueType="num">
                                      <p:cBhvr additive="base">
                                        <p:cTn id="125" dur="500" fill="hold"/>
                                        <p:tgtEl>
                                          <p:spTgt spid="253956">
                                            <p:txEl>
                                              <p:pRg st="10" end="10"/>
                                            </p:txEl>
                                          </p:spTgt>
                                        </p:tgtEl>
                                        <p:attrNameLst>
                                          <p:attrName>ppt_x</p:attrName>
                                        </p:attrNameLst>
                                      </p:cBhvr>
                                      <p:tavLst>
                                        <p:tav tm="0">
                                          <p:val>
                                            <p:strVal val="1+#ppt_w/2"/>
                                          </p:val>
                                        </p:tav>
                                        <p:tav tm="100000">
                                          <p:val>
                                            <p:strVal val="#ppt_x"/>
                                          </p:val>
                                        </p:tav>
                                      </p:tavLst>
                                    </p:anim>
                                    <p:anim calcmode="lin" valueType="num">
                                      <p:cBhvr additive="base">
                                        <p:cTn id="126" dur="500" fill="hold"/>
                                        <p:tgtEl>
                                          <p:spTgt spid="253956">
                                            <p:txEl>
                                              <p:pRg st="10" end="10"/>
                                            </p:txEl>
                                          </p:spTgt>
                                        </p:tgtEl>
                                        <p:attrNameLst>
                                          <p:attrName>ppt_y</p:attrName>
                                        </p:attrNameLst>
                                      </p:cBhvr>
                                      <p:tavLst>
                                        <p:tav tm="0">
                                          <p:val>
                                            <p:strVal val="#ppt_y"/>
                                          </p:val>
                                        </p:tav>
                                        <p:tav tm="100000">
                                          <p:val>
                                            <p:strVal val="#ppt_y"/>
                                          </p:val>
                                        </p:tav>
                                      </p:tavLst>
                                    </p:anim>
                                  </p:childTnLst>
                                </p:cTn>
                              </p:par>
                            </p:childTnLst>
                          </p:cTn>
                        </p:par>
                        <p:par>
                          <p:cTn id="127" fill="hold" nodeType="afterGroup">
                            <p:stCondLst>
                              <p:cond delay="12000"/>
                            </p:stCondLst>
                            <p:childTnLst>
                              <p:par>
                                <p:cTn id="128" presetID="2" presetClass="entr" presetSubtype="2" fill="hold" nodeType="afterEffect">
                                  <p:stCondLst>
                                    <p:cond delay="0"/>
                                  </p:stCondLst>
                                  <p:childTnLst>
                                    <p:set>
                                      <p:cBhvr>
                                        <p:cTn id="129" dur="1" fill="hold">
                                          <p:stCondLst>
                                            <p:cond delay="0"/>
                                          </p:stCondLst>
                                        </p:cTn>
                                        <p:tgtEl>
                                          <p:spTgt spid="253956">
                                            <p:txEl>
                                              <p:pRg st="11" end="11"/>
                                            </p:txEl>
                                          </p:spTgt>
                                        </p:tgtEl>
                                        <p:attrNameLst>
                                          <p:attrName>style.visibility</p:attrName>
                                        </p:attrNameLst>
                                      </p:cBhvr>
                                      <p:to>
                                        <p:strVal val="visible"/>
                                      </p:to>
                                    </p:set>
                                    <p:anim calcmode="lin" valueType="num">
                                      <p:cBhvr additive="base">
                                        <p:cTn id="130" dur="500" fill="hold"/>
                                        <p:tgtEl>
                                          <p:spTgt spid="253956">
                                            <p:txEl>
                                              <p:pRg st="11" end="11"/>
                                            </p:txEl>
                                          </p:spTgt>
                                        </p:tgtEl>
                                        <p:attrNameLst>
                                          <p:attrName>ppt_x</p:attrName>
                                        </p:attrNameLst>
                                      </p:cBhvr>
                                      <p:tavLst>
                                        <p:tav tm="0">
                                          <p:val>
                                            <p:strVal val="1+#ppt_w/2"/>
                                          </p:val>
                                        </p:tav>
                                        <p:tav tm="100000">
                                          <p:val>
                                            <p:strVal val="#ppt_x"/>
                                          </p:val>
                                        </p:tav>
                                      </p:tavLst>
                                    </p:anim>
                                    <p:anim calcmode="lin" valueType="num">
                                      <p:cBhvr additive="base">
                                        <p:cTn id="131" dur="500" fill="hold"/>
                                        <p:tgtEl>
                                          <p:spTgt spid="253956">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132" fill="hold" nodeType="clickPar">
                      <p:stCondLst>
                        <p:cond delay="indefinite"/>
                      </p:stCondLst>
                      <p:childTnLst>
                        <p:par>
                          <p:cTn id="133" fill="hold" nodeType="withGroup">
                            <p:stCondLst>
                              <p:cond delay="0"/>
                            </p:stCondLst>
                            <p:childTnLst>
                              <p:par>
                                <p:cTn id="134" presetID="2" presetClass="entr" presetSubtype="2" fill="hold" nodeType="clickEffect">
                                  <p:stCondLst>
                                    <p:cond delay="0"/>
                                  </p:stCondLst>
                                  <p:childTnLst>
                                    <p:set>
                                      <p:cBhvr>
                                        <p:cTn id="135" dur="1" fill="hold">
                                          <p:stCondLst>
                                            <p:cond delay="0"/>
                                          </p:stCondLst>
                                        </p:cTn>
                                        <p:tgtEl>
                                          <p:spTgt spid="253956">
                                            <p:txEl>
                                              <p:pRg st="13" end="13"/>
                                            </p:txEl>
                                          </p:spTgt>
                                        </p:tgtEl>
                                        <p:attrNameLst>
                                          <p:attrName>style.visibility</p:attrName>
                                        </p:attrNameLst>
                                      </p:cBhvr>
                                      <p:to>
                                        <p:strVal val="visible"/>
                                      </p:to>
                                    </p:set>
                                    <p:anim calcmode="lin" valueType="num">
                                      <p:cBhvr additive="base">
                                        <p:cTn id="136" dur="500" fill="hold"/>
                                        <p:tgtEl>
                                          <p:spTgt spid="253956">
                                            <p:txEl>
                                              <p:pRg st="13" end="13"/>
                                            </p:txEl>
                                          </p:spTgt>
                                        </p:tgtEl>
                                        <p:attrNameLst>
                                          <p:attrName>ppt_x</p:attrName>
                                        </p:attrNameLst>
                                      </p:cBhvr>
                                      <p:tavLst>
                                        <p:tav tm="0">
                                          <p:val>
                                            <p:strVal val="1+#ppt_w/2"/>
                                          </p:val>
                                        </p:tav>
                                        <p:tav tm="100000">
                                          <p:val>
                                            <p:strVal val="#ppt_x"/>
                                          </p:val>
                                        </p:tav>
                                      </p:tavLst>
                                    </p:anim>
                                    <p:anim calcmode="lin" valueType="num">
                                      <p:cBhvr additive="base">
                                        <p:cTn id="137" dur="500" fill="hold"/>
                                        <p:tgtEl>
                                          <p:spTgt spid="253956">
                                            <p:txEl>
                                              <p:pRg st="13" end="13"/>
                                            </p:txEl>
                                          </p:spTgt>
                                        </p:tgtEl>
                                        <p:attrNameLst>
                                          <p:attrName>ppt_y</p:attrName>
                                        </p:attrNameLst>
                                      </p:cBhvr>
                                      <p:tavLst>
                                        <p:tav tm="0">
                                          <p:val>
                                            <p:strVal val="#ppt_y"/>
                                          </p:val>
                                        </p:tav>
                                        <p:tav tm="100000">
                                          <p:val>
                                            <p:strVal val="#ppt_y"/>
                                          </p:val>
                                        </p:tav>
                                      </p:tavLst>
                                    </p:anim>
                                  </p:childTnLst>
                                </p:cTn>
                              </p:par>
                            </p:childTnLst>
                          </p:cTn>
                        </p:par>
                        <p:par>
                          <p:cTn id="138" fill="hold" nodeType="afterGroup">
                            <p:stCondLst>
                              <p:cond delay="500"/>
                            </p:stCondLst>
                            <p:childTnLst>
                              <p:par>
                                <p:cTn id="139" presetID="2" presetClass="entr" presetSubtype="2" fill="hold" nodeType="afterEffect">
                                  <p:stCondLst>
                                    <p:cond delay="0"/>
                                  </p:stCondLst>
                                  <p:childTnLst>
                                    <p:set>
                                      <p:cBhvr>
                                        <p:cTn id="140" dur="1" fill="hold">
                                          <p:stCondLst>
                                            <p:cond delay="0"/>
                                          </p:stCondLst>
                                        </p:cTn>
                                        <p:tgtEl>
                                          <p:spTgt spid="253956">
                                            <p:txEl>
                                              <p:pRg st="14" end="14"/>
                                            </p:txEl>
                                          </p:spTgt>
                                        </p:tgtEl>
                                        <p:attrNameLst>
                                          <p:attrName>style.visibility</p:attrName>
                                        </p:attrNameLst>
                                      </p:cBhvr>
                                      <p:to>
                                        <p:strVal val="visible"/>
                                      </p:to>
                                    </p:set>
                                    <p:anim calcmode="lin" valueType="num">
                                      <p:cBhvr additive="base">
                                        <p:cTn id="141" dur="500" fill="hold"/>
                                        <p:tgtEl>
                                          <p:spTgt spid="253956">
                                            <p:txEl>
                                              <p:pRg st="14" end="14"/>
                                            </p:txEl>
                                          </p:spTgt>
                                        </p:tgtEl>
                                        <p:attrNameLst>
                                          <p:attrName>ppt_x</p:attrName>
                                        </p:attrNameLst>
                                      </p:cBhvr>
                                      <p:tavLst>
                                        <p:tav tm="0">
                                          <p:val>
                                            <p:strVal val="1+#ppt_w/2"/>
                                          </p:val>
                                        </p:tav>
                                        <p:tav tm="100000">
                                          <p:val>
                                            <p:strVal val="#ppt_x"/>
                                          </p:val>
                                        </p:tav>
                                      </p:tavLst>
                                    </p:anim>
                                    <p:anim calcmode="lin" valueType="num">
                                      <p:cBhvr additive="base">
                                        <p:cTn id="142" dur="500" fill="hold"/>
                                        <p:tgtEl>
                                          <p:spTgt spid="253956">
                                            <p:txEl>
                                              <p:pRg st="14" end="14"/>
                                            </p:txEl>
                                          </p:spTgt>
                                        </p:tgtEl>
                                        <p:attrNameLst>
                                          <p:attrName>ppt_y</p:attrName>
                                        </p:attrNameLst>
                                      </p:cBhvr>
                                      <p:tavLst>
                                        <p:tav tm="0">
                                          <p:val>
                                            <p:strVal val="#ppt_y"/>
                                          </p:val>
                                        </p:tav>
                                        <p:tav tm="100000">
                                          <p:val>
                                            <p:strVal val="#ppt_y"/>
                                          </p:val>
                                        </p:tav>
                                      </p:tavLst>
                                    </p:anim>
                                  </p:childTnLst>
                                </p:cTn>
                              </p:par>
                            </p:childTnLst>
                          </p:cTn>
                        </p:par>
                        <p:par>
                          <p:cTn id="143" fill="hold" nodeType="afterGroup">
                            <p:stCondLst>
                              <p:cond delay="1000"/>
                            </p:stCondLst>
                            <p:childTnLst>
                              <p:par>
                                <p:cTn id="144" presetID="2" presetClass="entr" presetSubtype="2" fill="hold" nodeType="afterEffect">
                                  <p:stCondLst>
                                    <p:cond delay="0"/>
                                  </p:stCondLst>
                                  <p:childTnLst>
                                    <p:set>
                                      <p:cBhvr>
                                        <p:cTn id="145" dur="1" fill="hold">
                                          <p:stCondLst>
                                            <p:cond delay="0"/>
                                          </p:stCondLst>
                                        </p:cTn>
                                        <p:tgtEl>
                                          <p:spTgt spid="253956">
                                            <p:txEl>
                                              <p:pRg st="16" end="16"/>
                                            </p:txEl>
                                          </p:spTgt>
                                        </p:tgtEl>
                                        <p:attrNameLst>
                                          <p:attrName>style.visibility</p:attrName>
                                        </p:attrNameLst>
                                      </p:cBhvr>
                                      <p:to>
                                        <p:strVal val="visible"/>
                                      </p:to>
                                    </p:set>
                                    <p:anim calcmode="lin" valueType="num">
                                      <p:cBhvr additive="base">
                                        <p:cTn id="146" dur="500" fill="hold"/>
                                        <p:tgtEl>
                                          <p:spTgt spid="253956">
                                            <p:txEl>
                                              <p:pRg st="16" end="16"/>
                                            </p:txEl>
                                          </p:spTgt>
                                        </p:tgtEl>
                                        <p:attrNameLst>
                                          <p:attrName>ppt_x</p:attrName>
                                        </p:attrNameLst>
                                      </p:cBhvr>
                                      <p:tavLst>
                                        <p:tav tm="0">
                                          <p:val>
                                            <p:strVal val="1+#ppt_w/2"/>
                                          </p:val>
                                        </p:tav>
                                        <p:tav tm="100000">
                                          <p:val>
                                            <p:strVal val="#ppt_x"/>
                                          </p:val>
                                        </p:tav>
                                      </p:tavLst>
                                    </p:anim>
                                    <p:anim calcmode="lin" valueType="num">
                                      <p:cBhvr additive="base">
                                        <p:cTn id="147" dur="500" fill="hold"/>
                                        <p:tgtEl>
                                          <p:spTgt spid="253956">
                                            <p:txEl>
                                              <p:pRg st="16" end="16"/>
                                            </p:txEl>
                                          </p:spTgt>
                                        </p:tgtEl>
                                        <p:attrNameLst>
                                          <p:attrName>ppt_y</p:attrName>
                                        </p:attrNameLst>
                                      </p:cBhvr>
                                      <p:tavLst>
                                        <p:tav tm="0">
                                          <p:val>
                                            <p:strVal val="#ppt_y"/>
                                          </p:val>
                                        </p:tav>
                                        <p:tav tm="100000">
                                          <p:val>
                                            <p:strVal val="#ppt_y"/>
                                          </p:val>
                                        </p:tav>
                                      </p:tavLst>
                                    </p:anim>
                                  </p:childTnLst>
                                </p:cTn>
                              </p:par>
                            </p:childTnLst>
                          </p:cTn>
                        </p:par>
                        <p:par>
                          <p:cTn id="148" fill="hold" nodeType="afterGroup">
                            <p:stCondLst>
                              <p:cond delay="1500"/>
                            </p:stCondLst>
                            <p:childTnLst>
                              <p:par>
                                <p:cTn id="149" presetID="2" presetClass="entr" presetSubtype="2" fill="hold" nodeType="afterEffect">
                                  <p:stCondLst>
                                    <p:cond delay="0"/>
                                  </p:stCondLst>
                                  <p:childTnLst>
                                    <p:set>
                                      <p:cBhvr>
                                        <p:cTn id="150" dur="1" fill="hold">
                                          <p:stCondLst>
                                            <p:cond delay="0"/>
                                          </p:stCondLst>
                                        </p:cTn>
                                        <p:tgtEl>
                                          <p:spTgt spid="253956">
                                            <p:txEl>
                                              <p:pRg st="17" end="17"/>
                                            </p:txEl>
                                          </p:spTgt>
                                        </p:tgtEl>
                                        <p:attrNameLst>
                                          <p:attrName>style.visibility</p:attrName>
                                        </p:attrNameLst>
                                      </p:cBhvr>
                                      <p:to>
                                        <p:strVal val="visible"/>
                                      </p:to>
                                    </p:set>
                                    <p:anim calcmode="lin" valueType="num">
                                      <p:cBhvr additive="base">
                                        <p:cTn id="151" dur="500" fill="hold"/>
                                        <p:tgtEl>
                                          <p:spTgt spid="253956">
                                            <p:txEl>
                                              <p:pRg st="17" end="17"/>
                                            </p:txEl>
                                          </p:spTgt>
                                        </p:tgtEl>
                                        <p:attrNameLst>
                                          <p:attrName>ppt_x</p:attrName>
                                        </p:attrNameLst>
                                      </p:cBhvr>
                                      <p:tavLst>
                                        <p:tav tm="0">
                                          <p:val>
                                            <p:strVal val="1+#ppt_w/2"/>
                                          </p:val>
                                        </p:tav>
                                        <p:tav tm="100000">
                                          <p:val>
                                            <p:strVal val="#ppt_x"/>
                                          </p:val>
                                        </p:tav>
                                      </p:tavLst>
                                    </p:anim>
                                    <p:anim calcmode="lin" valueType="num">
                                      <p:cBhvr additive="base">
                                        <p:cTn id="152" dur="500" fill="hold"/>
                                        <p:tgtEl>
                                          <p:spTgt spid="253956">
                                            <p:txEl>
                                              <p:pRg st="17" end="17"/>
                                            </p:txEl>
                                          </p:spTgt>
                                        </p:tgtEl>
                                        <p:attrNameLst>
                                          <p:attrName>ppt_y</p:attrName>
                                        </p:attrNameLst>
                                      </p:cBhvr>
                                      <p:tavLst>
                                        <p:tav tm="0">
                                          <p:val>
                                            <p:strVal val="#ppt_y"/>
                                          </p:val>
                                        </p:tav>
                                        <p:tav tm="100000">
                                          <p:val>
                                            <p:strVal val="#ppt_y"/>
                                          </p:val>
                                        </p:tav>
                                      </p:tavLst>
                                    </p:anim>
                                  </p:childTnLst>
                                </p:cTn>
                              </p:par>
                            </p:childTnLst>
                          </p:cTn>
                        </p:par>
                        <p:par>
                          <p:cTn id="153" fill="hold" nodeType="afterGroup">
                            <p:stCondLst>
                              <p:cond delay="2000"/>
                            </p:stCondLst>
                            <p:childTnLst>
                              <p:par>
                                <p:cTn id="154" presetID="2" presetClass="entr" presetSubtype="2" fill="hold" nodeType="afterEffect">
                                  <p:stCondLst>
                                    <p:cond delay="0"/>
                                  </p:stCondLst>
                                  <p:childTnLst>
                                    <p:set>
                                      <p:cBhvr>
                                        <p:cTn id="155" dur="1" fill="hold">
                                          <p:stCondLst>
                                            <p:cond delay="0"/>
                                          </p:stCondLst>
                                        </p:cTn>
                                        <p:tgtEl>
                                          <p:spTgt spid="253956">
                                            <p:txEl>
                                              <p:pRg st="18" end="18"/>
                                            </p:txEl>
                                          </p:spTgt>
                                        </p:tgtEl>
                                        <p:attrNameLst>
                                          <p:attrName>style.visibility</p:attrName>
                                        </p:attrNameLst>
                                      </p:cBhvr>
                                      <p:to>
                                        <p:strVal val="visible"/>
                                      </p:to>
                                    </p:set>
                                    <p:anim calcmode="lin" valueType="num">
                                      <p:cBhvr additive="base">
                                        <p:cTn id="156" dur="500" fill="hold"/>
                                        <p:tgtEl>
                                          <p:spTgt spid="253956">
                                            <p:txEl>
                                              <p:pRg st="18" end="18"/>
                                            </p:txEl>
                                          </p:spTgt>
                                        </p:tgtEl>
                                        <p:attrNameLst>
                                          <p:attrName>ppt_x</p:attrName>
                                        </p:attrNameLst>
                                      </p:cBhvr>
                                      <p:tavLst>
                                        <p:tav tm="0">
                                          <p:val>
                                            <p:strVal val="1+#ppt_w/2"/>
                                          </p:val>
                                        </p:tav>
                                        <p:tav tm="100000">
                                          <p:val>
                                            <p:strVal val="#ppt_x"/>
                                          </p:val>
                                        </p:tav>
                                      </p:tavLst>
                                    </p:anim>
                                    <p:anim calcmode="lin" valueType="num">
                                      <p:cBhvr additive="base">
                                        <p:cTn id="157" dur="500" fill="hold"/>
                                        <p:tgtEl>
                                          <p:spTgt spid="253956">
                                            <p:txEl>
                                              <p:pRg st="18" end="1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4" grpId="0"/>
      <p:bldP spid="253955" grpId="0" build="p"/>
      <p:bldP spid="253956" grpId="0" build="p"/>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3826" name="Rectangle 2">
            <a:extLst>
              <a:ext uri="{FF2B5EF4-FFF2-40B4-BE49-F238E27FC236}">
                <a16:creationId xmlns:a16="http://schemas.microsoft.com/office/drawing/2014/main" id="{003AC847-0809-736F-033E-7F55275C23F9}"/>
              </a:ext>
            </a:extLst>
          </p:cNvPr>
          <p:cNvSpPr>
            <a:spLocks noGrp="1"/>
          </p:cNvSpPr>
          <p:nvPr>
            <p:ph type="title"/>
          </p:nvPr>
        </p:nvSpPr>
        <p:spPr>
          <a:xfrm>
            <a:off x="628650" y="365125"/>
            <a:ext cx="7886700" cy="903288"/>
          </a:xfrm>
        </p:spPr>
        <p:txBody>
          <a:bodyPr/>
          <a:lstStyle/>
          <a:p>
            <a:pPr algn="ctr" eaLnBrk="1" hangingPunct="1"/>
            <a:r>
              <a:rPr lang="it-IT" altLang="it-IT" sz="4000" b="1">
                <a:latin typeface="Arial" panose="020B0604020202020204" pitchFamily="34" charset="0"/>
                <a:cs typeface="Arial" panose="020B0604020202020204" pitchFamily="34" charset="0"/>
              </a:rPr>
              <a:t>Sifilide maligna</a:t>
            </a:r>
          </a:p>
        </p:txBody>
      </p:sp>
      <p:sp>
        <p:nvSpPr>
          <p:cNvPr id="333827" name="Rectangle 3">
            <a:extLst>
              <a:ext uri="{FF2B5EF4-FFF2-40B4-BE49-F238E27FC236}">
                <a16:creationId xmlns:a16="http://schemas.microsoft.com/office/drawing/2014/main" id="{06724B71-7CA1-082A-9B15-419C2F234ABF}"/>
              </a:ext>
            </a:extLst>
          </p:cNvPr>
          <p:cNvSpPr>
            <a:spLocks noGrp="1"/>
          </p:cNvSpPr>
          <p:nvPr>
            <p:ph idx="1"/>
          </p:nvPr>
        </p:nvSpPr>
        <p:spPr>
          <a:xfrm>
            <a:off x="1042988" y="1762125"/>
            <a:ext cx="7200900" cy="4546600"/>
          </a:xfrm>
        </p:spPr>
        <p:txBody>
          <a:bodyPr/>
          <a:lstStyle/>
          <a:p>
            <a:pPr eaLnBrk="1" hangingPunct="1">
              <a:buClr>
                <a:srgbClr val="FFCC00"/>
              </a:buClr>
              <a:buFont typeface="Wingdings" pitchFamily="2" charset="2"/>
              <a:buChar char="Ø"/>
            </a:pPr>
            <a:r>
              <a:rPr lang="it-IT" altLang="it-IT">
                <a:solidFill>
                  <a:srgbClr val="000000"/>
                </a:solidFill>
                <a:latin typeface="Arial" panose="020B0604020202020204" pitchFamily="34" charset="0"/>
                <a:cs typeface="Arial" panose="020B0604020202020204" pitchFamily="34" charset="0"/>
              </a:rPr>
              <a:t>Si osserva in soggetti defedati</a:t>
            </a:r>
          </a:p>
          <a:p>
            <a:pPr eaLnBrk="1" hangingPunct="1">
              <a:buClr>
                <a:srgbClr val="FFCC00"/>
              </a:buClr>
              <a:buFont typeface="Wingdings" pitchFamily="2" charset="2"/>
              <a:buChar char="Ø"/>
            </a:pPr>
            <a:endParaRPr lang="it-IT" altLang="it-IT">
              <a:solidFill>
                <a:srgbClr val="000000"/>
              </a:solidFill>
              <a:latin typeface="Arial" panose="020B0604020202020204" pitchFamily="34" charset="0"/>
              <a:cs typeface="Arial" panose="020B0604020202020204" pitchFamily="34" charset="0"/>
            </a:endParaRPr>
          </a:p>
          <a:p>
            <a:pPr eaLnBrk="1" hangingPunct="1">
              <a:buClr>
                <a:srgbClr val="FFCC00"/>
              </a:buClr>
              <a:buFont typeface="Wingdings" pitchFamily="2" charset="2"/>
              <a:buChar char="Ø"/>
            </a:pPr>
            <a:r>
              <a:rPr lang="it-IT" altLang="it-IT">
                <a:solidFill>
                  <a:srgbClr val="000000"/>
                </a:solidFill>
                <a:latin typeface="Arial" panose="020B0604020202020204" pitchFamily="34" charset="0"/>
                <a:cs typeface="Arial" panose="020B0604020202020204" pitchFamily="34" charset="0"/>
              </a:rPr>
              <a:t>Si manifesta con sifilodermi ulcerosi</a:t>
            </a:r>
          </a:p>
          <a:p>
            <a:pPr eaLnBrk="1" hangingPunct="1">
              <a:buClr>
                <a:srgbClr val="FFCC00"/>
              </a:buClr>
              <a:buFont typeface="Wingdings" pitchFamily="2" charset="2"/>
              <a:buChar char="Ø"/>
            </a:pPr>
            <a:endParaRPr lang="it-IT" altLang="it-IT">
              <a:solidFill>
                <a:srgbClr val="000000"/>
              </a:solidFill>
              <a:latin typeface="Arial" panose="020B0604020202020204" pitchFamily="34" charset="0"/>
              <a:cs typeface="Arial" panose="020B0604020202020204" pitchFamily="34" charset="0"/>
            </a:endParaRPr>
          </a:p>
          <a:p>
            <a:pPr eaLnBrk="1" hangingPunct="1">
              <a:buClr>
                <a:srgbClr val="FFCC00"/>
              </a:buClr>
              <a:buFont typeface="Wingdings" pitchFamily="2" charset="2"/>
              <a:buChar char="Ø"/>
            </a:pPr>
            <a:r>
              <a:rPr lang="it-IT" altLang="it-IT">
                <a:solidFill>
                  <a:srgbClr val="000000"/>
                </a:solidFill>
                <a:latin typeface="Arial" panose="020B0604020202020204" pitchFamily="34" charset="0"/>
                <a:cs typeface="Arial" panose="020B0604020202020204" pitchFamily="34" charset="0"/>
              </a:rPr>
              <a:t>Scarsa compromissione linfoghiandolare</a:t>
            </a:r>
          </a:p>
          <a:p>
            <a:pPr eaLnBrk="1" hangingPunct="1">
              <a:buClr>
                <a:srgbClr val="FFCC00"/>
              </a:buClr>
              <a:buFont typeface="Wingdings" pitchFamily="2" charset="2"/>
              <a:buChar char="Ø"/>
            </a:pPr>
            <a:endParaRPr lang="it-IT" altLang="it-IT">
              <a:solidFill>
                <a:srgbClr val="000000"/>
              </a:solidFill>
              <a:latin typeface="Arial" panose="020B0604020202020204" pitchFamily="34" charset="0"/>
              <a:cs typeface="Arial" panose="020B0604020202020204" pitchFamily="34" charset="0"/>
            </a:endParaRPr>
          </a:p>
          <a:p>
            <a:pPr eaLnBrk="1" hangingPunct="1">
              <a:buClr>
                <a:srgbClr val="FFCC00"/>
              </a:buClr>
              <a:buFont typeface="Wingdings" pitchFamily="2" charset="2"/>
              <a:buChar char="Ø"/>
            </a:pPr>
            <a:r>
              <a:rPr lang="it-IT" altLang="it-IT">
                <a:solidFill>
                  <a:srgbClr val="000000"/>
                </a:solidFill>
                <a:latin typeface="Arial" panose="020B0604020202020204" pitchFamily="34" charset="0"/>
                <a:cs typeface="Arial" panose="020B0604020202020204" pitchFamily="34" charset="0"/>
              </a:rPr>
              <a:t>Ritardata positivizzazione della sierologia specifica</a:t>
            </a:r>
          </a:p>
        </p:txBody>
      </p:sp>
      <p:cxnSp>
        <p:nvCxnSpPr>
          <p:cNvPr id="7" name="Connettore 1 6">
            <a:extLst>
              <a:ext uri="{FF2B5EF4-FFF2-40B4-BE49-F238E27FC236}">
                <a16:creationId xmlns:a16="http://schemas.microsoft.com/office/drawing/2014/main" id="{3AFD85B5-1B51-E15E-0FF6-7FCAB708D486}"/>
              </a:ext>
            </a:extLst>
          </p:cNvPr>
          <p:cNvCxnSpPr/>
          <p:nvPr/>
        </p:nvCxnSpPr>
        <p:spPr>
          <a:xfrm flipV="1">
            <a:off x="611188" y="12684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F774880-699E-0465-30E6-745F60B9110F}"/>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333826"/>
                                        </p:tgtEl>
                                        <p:attrNameLst>
                                          <p:attrName>style.visibility</p:attrName>
                                        </p:attrNameLst>
                                      </p:cBhvr>
                                      <p:to>
                                        <p:strVal val="visible"/>
                                      </p:to>
                                    </p:set>
                                    <p:anim calcmode="lin" valueType="num">
                                      <p:cBhvr>
                                        <p:cTn id="7" dur="1000" fill="hold"/>
                                        <p:tgtEl>
                                          <p:spTgt spid="333826"/>
                                        </p:tgtEl>
                                        <p:attrNameLst>
                                          <p:attrName>ppt_x</p:attrName>
                                        </p:attrNameLst>
                                      </p:cBhvr>
                                      <p:tavLst>
                                        <p:tav tm="0">
                                          <p:val>
                                            <p:strVal val="#ppt_x-.2"/>
                                          </p:val>
                                        </p:tav>
                                        <p:tav tm="100000">
                                          <p:val>
                                            <p:strVal val="#ppt_x"/>
                                          </p:val>
                                        </p:tav>
                                      </p:tavLst>
                                    </p:anim>
                                    <p:anim calcmode="lin" valueType="num">
                                      <p:cBhvr>
                                        <p:cTn id="8" dur="1000" fill="hold"/>
                                        <p:tgtEl>
                                          <p:spTgt spid="3338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333826"/>
                                        </p:tgtEl>
                                      </p:cBhvr>
                                    </p:animEffect>
                                  </p:childTnLst>
                                </p:cTn>
                              </p:par>
                            </p:childTnLst>
                          </p:cTn>
                        </p:par>
                        <p:par>
                          <p:cTn id="10" fill="hold" nodeType="afterGroup">
                            <p:stCondLst>
                              <p:cond delay="1000"/>
                            </p:stCondLst>
                            <p:childTnLst>
                              <p:par>
                                <p:cTn id="11" presetID="44" presetClass="entr" presetSubtype="0" fill="hold" nodeType="afterEffect">
                                  <p:stCondLst>
                                    <p:cond delay="0"/>
                                  </p:stCondLst>
                                  <p:childTnLst>
                                    <p:set>
                                      <p:cBhvr>
                                        <p:cTn id="12" dur="1" fill="hold">
                                          <p:stCondLst>
                                            <p:cond delay="0"/>
                                          </p:stCondLst>
                                        </p:cTn>
                                        <p:tgtEl>
                                          <p:spTgt spid="333827">
                                            <p:txEl>
                                              <p:pRg st="0" end="0"/>
                                            </p:txEl>
                                          </p:spTgt>
                                        </p:tgtEl>
                                        <p:attrNameLst>
                                          <p:attrName>style.visibility</p:attrName>
                                        </p:attrNameLst>
                                      </p:cBhvr>
                                      <p:to>
                                        <p:strVal val="visible"/>
                                      </p:to>
                                    </p:set>
                                    <p:animEffect transition="in" filter="fade">
                                      <p:cBhvr>
                                        <p:cTn id="13" dur="500"/>
                                        <p:tgtEl>
                                          <p:spTgt spid="333827">
                                            <p:txEl>
                                              <p:pRg st="0" end="0"/>
                                            </p:txEl>
                                          </p:spTgt>
                                        </p:tgtEl>
                                      </p:cBhvr>
                                    </p:animEffect>
                                    <p:anim calcmode="lin" valueType="num">
                                      <p:cBhvr>
                                        <p:cTn id="14" dur="500" fill="hold"/>
                                        <p:tgtEl>
                                          <p:spTgt spid="333827">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333827">
                                            <p:txEl>
                                              <p:pRg st="0" end="0"/>
                                            </p:txEl>
                                          </p:spTgt>
                                        </p:tgtEl>
                                        <p:attrNameLst>
                                          <p:attrName>ppt_y</p:attrName>
                                        </p:attrNameLst>
                                      </p:cBhvr>
                                      <p:tavLst>
                                        <p:tav tm="0">
                                          <p:val>
                                            <p:strVal val="#ppt_y+.05"/>
                                          </p:val>
                                        </p:tav>
                                        <p:tav tm="100000">
                                          <p:val>
                                            <p:strVal val="#ppt_y"/>
                                          </p:val>
                                        </p:tav>
                                      </p:tavLst>
                                    </p:anim>
                                  </p:childTnLst>
                                </p:cTn>
                              </p:par>
                            </p:childTnLst>
                          </p:cTn>
                        </p:par>
                        <p:par>
                          <p:cTn id="16" fill="hold" nodeType="afterGroup">
                            <p:stCondLst>
                              <p:cond delay="1500"/>
                            </p:stCondLst>
                            <p:childTnLst>
                              <p:par>
                                <p:cTn id="17" presetID="44" presetClass="entr" presetSubtype="0" fill="hold" nodeType="afterEffect">
                                  <p:stCondLst>
                                    <p:cond delay="0"/>
                                  </p:stCondLst>
                                  <p:childTnLst>
                                    <p:set>
                                      <p:cBhvr>
                                        <p:cTn id="18" dur="1" fill="hold">
                                          <p:stCondLst>
                                            <p:cond delay="0"/>
                                          </p:stCondLst>
                                        </p:cTn>
                                        <p:tgtEl>
                                          <p:spTgt spid="333827">
                                            <p:txEl>
                                              <p:pRg st="2" end="2"/>
                                            </p:txEl>
                                          </p:spTgt>
                                        </p:tgtEl>
                                        <p:attrNameLst>
                                          <p:attrName>style.visibility</p:attrName>
                                        </p:attrNameLst>
                                      </p:cBhvr>
                                      <p:to>
                                        <p:strVal val="visible"/>
                                      </p:to>
                                    </p:set>
                                    <p:animEffect transition="in" filter="fade">
                                      <p:cBhvr>
                                        <p:cTn id="19" dur="500"/>
                                        <p:tgtEl>
                                          <p:spTgt spid="333827">
                                            <p:txEl>
                                              <p:pRg st="2" end="2"/>
                                            </p:txEl>
                                          </p:spTgt>
                                        </p:tgtEl>
                                      </p:cBhvr>
                                    </p:animEffect>
                                    <p:anim calcmode="lin" valueType="num">
                                      <p:cBhvr>
                                        <p:cTn id="20" dur="500" fill="hold"/>
                                        <p:tgtEl>
                                          <p:spTgt spid="333827">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33827">
                                            <p:txEl>
                                              <p:pRg st="2" end="2"/>
                                            </p:txEl>
                                          </p:spTgt>
                                        </p:tgtEl>
                                        <p:attrNameLst>
                                          <p:attrName>ppt_y</p:attrName>
                                        </p:attrNameLst>
                                      </p:cBhvr>
                                      <p:tavLst>
                                        <p:tav tm="0">
                                          <p:val>
                                            <p:strVal val="#ppt_y+.05"/>
                                          </p:val>
                                        </p:tav>
                                        <p:tav tm="100000">
                                          <p:val>
                                            <p:strVal val="#ppt_y"/>
                                          </p:val>
                                        </p:tav>
                                      </p:tavLst>
                                    </p:anim>
                                  </p:childTnLst>
                                </p:cTn>
                              </p:par>
                            </p:childTnLst>
                          </p:cTn>
                        </p:par>
                        <p:par>
                          <p:cTn id="22" fill="hold" nodeType="afterGroup">
                            <p:stCondLst>
                              <p:cond delay="2000"/>
                            </p:stCondLst>
                            <p:childTnLst>
                              <p:par>
                                <p:cTn id="23" presetID="44" presetClass="entr" presetSubtype="0" fill="hold" nodeType="afterEffect">
                                  <p:stCondLst>
                                    <p:cond delay="0"/>
                                  </p:stCondLst>
                                  <p:childTnLst>
                                    <p:set>
                                      <p:cBhvr>
                                        <p:cTn id="24" dur="1" fill="hold">
                                          <p:stCondLst>
                                            <p:cond delay="0"/>
                                          </p:stCondLst>
                                        </p:cTn>
                                        <p:tgtEl>
                                          <p:spTgt spid="333827">
                                            <p:txEl>
                                              <p:pRg st="4" end="4"/>
                                            </p:txEl>
                                          </p:spTgt>
                                        </p:tgtEl>
                                        <p:attrNameLst>
                                          <p:attrName>style.visibility</p:attrName>
                                        </p:attrNameLst>
                                      </p:cBhvr>
                                      <p:to>
                                        <p:strVal val="visible"/>
                                      </p:to>
                                    </p:set>
                                    <p:animEffect transition="in" filter="fade">
                                      <p:cBhvr>
                                        <p:cTn id="25" dur="500"/>
                                        <p:tgtEl>
                                          <p:spTgt spid="333827">
                                            <p:txEl>
                                              <p:pRg st="4" end="4"/>
                                            </p:txEl>
                                          </p:spTgt>
                                        </p:tgtEl>
                                      </p:cBhvr>
                                    </p:animEffect>
                                    <p:anim calcmode="lin" valueType="num">
                                      <p:cBhvr>
                                        <p:cTn id="26" dur="500" fill="hold"/>
                                        <p:tgtEl>
                                          <p:spTgt spid="333827">
                                            <p:txEl>
                                              <p:pRg st="4" end="4"/>
                                            </p:txEl>
                                          </p:spTgt>
                                        </p:tgtEl>
                                        <p:attrNameLst>
                                          <p:attrName>ppt_x</p:attrName>
                                        </p:attrNameLst>
                                      </p:cBhvr>
                                      <p:tavLst>
                                        <p:tav tm="0">
                                          <p:val>
                                            <p:strVal val="#ppt_x"/>
                                          </p:val>
                                        </p:tav>
                                        <p:tav tm="100000">
                                          <p:val>
                                            <p:strVal val="#ppt_x"/>
                                          </p:val>
                                        </p:tav>
                                      </p:tavLst>
                                    </p:anim>
                                    <p:anim calcmode="lin" valueType="num">
                                      <p:cBhvr>
                                        <p:cTn id="27" dur="500" fill="hold"/>
                                        <p:tgtEl>
                                          <p:spTgt spid="333827">
                                            <p:txEl>
                                              <p:pRg st="4" end="4"/>
                                            </p:txEl>
                                          </p:spTgt>
                                        </p:tgtEl>
                                        <p:attrNameLst>
                                          <p:attrName>ppt_y</p:attrName>
                                        </p:attrNameLst>
                                      </p:cBhvr>
                                      <p:tavLst>
                                        <p:tav tm="0">
                                          <p:val>
                                            <p:strVal val="#ppt_y+.05"/>
                                          </p:val>
                                        </p:tav>
                                        <p:tav tm="100000">
                                          <p:val>
                                            <p:strVal val="#ppt_y"/>
                                          </p:val>
                                        </p:tav>
                                      </p:tavLst>
                                    </p:anim>
                                  </p:childTnLst>
                                </p:cTn>
                              </p:par>
                            </p:childTnLst>
                          </p:cTn>
                        </p:par>
                        <p:par>
                          <p:cTn id="28" fill="hold" nodeType="afterGroup">
                            <p:stCondLst>
                              <p:cond delay="2500"/>
                            </p:stCondLst>
                            <p:childTnLst>
                              <p:par>
                                <p:cTn id="29" presetID="44" presetClass="entr" presetSubtype="0" fill="hold" nodeType="afterEffect">
                                  <p:stCondLst>
                                    <p:cond delay="0"/>
                                  </p:stCondLst>
                                  <p:childTnLst>
                                    <p:set>
                                      <p:cBhvr>
                                        <p:cTn id="30" dur="1" fill="hold">
                                          <p:stCondLst>
                                            <p:cond delay="0"/>
                                          </p:stCondLst>
                                        </p:cTn>
                                        <p:tgtEl>
                                          <p:spTgt spid="333827">
                                            <p:txEl>
                                              <p:pRg st="6" end="6"/>
                                            </p:txEl>
                                          </p:spTgt>
                                        </p:tgtEl>
                                        <p:attrNameLst>
                                          <p:attrName>style.visibility</p:attrName>
                                        </p:attrNameLst>
                                      </p:cBhvr>
                                      <p:to>
                                        <p:strVal val="visible"/>
                                      </p:to>
                                    </p:set>
                                    <p:animEffect transition="in" filter="fade">
                                      <p:cBhvr>
                                        <p:cTn id="31" dur="500"/>
                                        <p:tgtEl>
                                          <p:spTgt spid="333827">
                                            <p:txEl>
                                              <p:pRg st="6" end="6"/>
                                            </p:txEl>
                                          </p:spTgt>
                                        </p:tgtEl>
                                      </p:cBhvr>
                                    </p:animEffect>
                                    <p:anim calcmode="lin" valueType="num">
                                      <p:cBhvr>
                                        <p:cTn id="32" dur="500" fill="hold"/>
                                        <p:tgtEl>
                                          <p:spTgt spid="333827">
                                            <p:txEl>
                                              <p:pRg st="6" end="6"/>
                                            </p:txEl>
                                          </p:spTgt>
                                        </p:tgtEl>
                                        <p:attrNameLst>
                                          <p:attrName>ppt_x</p:attrName>
                                        </p:attrNameLst>
                                      </p:cBhvr>
                                      <p:tavLst>
                                        <p:tav tm="0">
                                          <p:val>
                                            <p:strVal val="#ppt_x"/>
                                          </p:val>
                                        </p:tav>
                                        <p:tav tm="100000">
                                          <p:val>
                                            <p:strVal val="#ppt_x"/>
                                          </p:val>
                                        </p:tav>
                                      </p:tavLst>
                                    </p:anim>
                                    <p:anim calcmode="lin" valueType="num">
                                      <p:cBhvr>
                                        <p:cTn id="33" dur="500" fill="hold"/>
                                        <p:tgtEl>
                                          <p:spTgt spid="333827">
                                            <p:txEl>
                                              <p:pRg st="6" end="6"/>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6" grpId="0"/>
      <p:bldP spid="333827" grpId="0" build="p"/>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4850" name="Rectangle 2">
            <a:extLst>
              <a:ext uri="{FF2B5EF4-FFF2-40B4-BE49-F238E27FC236}">
                <a16:creationId xmlns:a16="http://schemas.microsoft.com/office/drawing/2014/main" id="{F8A7CC77-F12D-1E3B-8947-A4D2B3837959}"/>
              </a:ext>
            </a:extLst>
          </p:cNvPr>
          <p:cNvSpPr>
            <a:spLocks noGrp="1"/>
          </p:cNvSpPr>
          <p:nvPr>
            <p:ph type="title"/>
          </p:nvPr>
        </p:nvSpPr>
        <p:spPr/>
        <p:txBody>
          <a:bodyPr/>
          <a:lstStyle/>
          <a:p>
            <a:pPr algn="ctr" eaLnBrk="1" hangingPunct="1"/>
            <a:r>
              <a:rPr lang="it-IT" altLang="it-IT" dirty="0">
                <a:latin typeface="Arial" panose="020B0604020202020204" pitchFamily="34" charset="0"/>
                <a:cs typeface="Arial" panose="020B0604020202020204" pitchFamily="34" charset="0"/>
              </a:rPr>
              <a:t>Sifilide acefala (decapitata)</a:t>
            </a:r>
          </a:p>
        </p:txBody>
      </p:sp>
      <p:sp>
        <p:nvSpPr>
          <p:cNvPr id="334851" name="Rectangle 3">
            <a:extLst>
              <a:ext uri="{FF2B5EF4-FFF2-40B4-BE49-F238E27FC236}">
                <a16:creationId xmlns:a16="http://schemas.microsoft.com/office/drawing/2014/main" id="{01CBFD9F-EE59-9A68-BCBA-F4E77C71B95B}"/>
              </a:ext>
            </a:extLst>
          </p:cNvPr>
          <p:cNvSpPr>
            <a:spLocks noGrp="1"/>
          </p:cNvSpPr>
          <p:nvPr>
            <p:ph idx="1"/>
          </p:nvPr>
        </p:nvSpPr>
        <p:spPr>
          <a:xfrm>
            <a:off x="900113" y="2209800"/>
            <a:ext cx="7416800" cy="3667125"/>
          </a:xfrm>
        </p:spPr>
        <p:txBody>
          <a:bodyPr/>
          <a:lstStyle/>
          <a:p>
            <a:pPr eaLnBrk="1" hangingPunct="1">
              <a:buFont typeface="Arial" panose="020B0604020202020204" pitchFamily="34" charset="0"/>
              <a:buNone/>
            </a:pPr>
            <a:r>
              <a:rPr lang="it-IT" altLang="it-IT"/>
              <a:t>	</a:t>
            </a:r>
            <a:r>
              <a:rPr lang="it-IT" altLang="it-IT">
                <a:solidFill>
                  <a:srgbClr val="000000"/>
                </a:solidFill>
                <a:latin typeface="Arial" panose="020B0604020202020204" pitchFamily="34" charset="0"/>
                <a:cs typeface="Arial" panose="020B0604020202020204" pitchFamily="34" charset="0"/>
              </a:rPr>
              <a:t>Infezione sifilitica in cui manca il sifiloma primario e talora anche l’adenopatia satellite, di solito per l’assunzione di piccole dosi di antibiotici nella fase d’incubazione</a:t>
            </a:r>
          </a:p>
        </p:txBody>
      </p:sp>
      <p:cxnSp>
        <p:nvCxnSpPr>
          <p:cNvPr id="7" name="Connettore 1 6">
            <a:extLst>
              <a:ext uri="{FF2B5EF4-FFF2-40B4-BE49-F238E27FC236}">
                <a16:creationId xmlns:a16="http://schemas.microsoft.com/office/drawing/2014/main" id="{670DBAF4-394F-A7D2-B281-29FD3389B430}"/>
              </a:ext>
            </a:extLst>
          </p:cNvPr>
          <p:cNvCxnSpPr/>
          <p:nvPr/>
        </p:nvCxnSpPr>
        <p:spPr>
          <a:xfrm flipV="1">
            <a:off x="611188" y="14843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5179A64-17ED-5DA0-5EB8-37DB5E3EBCD9}"/>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334850"/>
                                        </p:tgtEl>
                                        <p:attrNameLst>
                                          <p:attrName>style.visibility</p:attrName>
                                        </p:attrNameLst>
                                      </p:cBhvr>
                                      <p:to>
                                        <p:strVal val="visible"/>
                                      </p:to>
                                    </p:set>
                                    <p:anim calcmode="lin" valueType="num">
                                      <p:cBhvr>
                                        <p:cTn id="7" dur="1000" fill="hold"/>
                                        <p:tgtEl>
                                          <p:spTgt spid="334850"/>
                                        </p:tgtEl>
                                        <p:attrNameLst>
                                          <p:attrName>ppt_x</p:attrName>
                                        </p:attrNameLst>
                                      </p:cBhvr>
                                      <p:tavLst>
                                        <p:tav tm="0">
                                          <p:val>
                                            <p:strVal val="#ppt_x-.2"/>
                                          </p:val>
                                        </p:tav>
                                        <p:tav tm="100000">
                                          <p:val>
                                            <p:strVal val="#ppt_x"/>
                                          </p:val>
                                        </p:tav>
                                      </p:tavLst>
                                    </p:anim>
                                    <p:anim calcmode="lin" valueType="num">
                                      <p:cBhvr>
                                        <p:cTn id="8" dur="1000" fill="hold"/>
                                        <p:tgtEl>
                                          <p:spTgt spid="33485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34850"/>
                                        </p:tgtEl>
                                      </p:cBhvr>
                                    </p:animEffect>
                                  </p:childTnLst>
                                </p:cTn>
                              </p:par>
                            </p:childTnLst>
                          </p:cTn>
                        </p:par>
                        <p:par>
                          <p:cTn id="10" fill="hold" nodeType="afterGroup">
                            <p:stCondLst>
                              <p:cond delay="1000"/>
                            </p:stCondLst>
                            <p:childTnLst>
                              <p:par>
                                <p:cTn id="11" presetID="44" presetClass="entr" presetSubtype="0" fill="hold" nodeType="afterEffect">
                                  <p:stCondLst>
                                    <p:cond delay="0"/>
                                  </p:stCondLst>
                                  <p:childTnLst>
                                    <p:set>
                                      <p:cBhvr>
                                        <p:cTn id="12" dur="1" fill="hold">
                                          <p:stCondLst>
                                            <p:cond delay="0"/>
                                          </p:stCondLst>
                                        </p:cTn>
                                        <p:tgtEl>
                                          <p:spTgt spid="334851">
                                            <p:txEl>
                                              <p:pRg st="0" end="0"/>
                                            </p:txEl>
                                          </p:spTgt>
                                        </p:tgtEl>
                                        <p:attrNameLst>
                                          <p:attrName>style.visibility</p:attrName>
                                        </p:attrNameLst>
                                      </p:cBhvr>
                                      <p:to>
                                        <p:strVal val="visible"/>
                                      </p:to>
                                    </p:set>
                                    <p:animEffect transition="in" filter="fade">
                                      <p:cBhvr>
                                        <p:cTn id="13" dur="500"/>
                                        <p:tgtEl>
                                          <p:spTgt spid="334851">
                                            <p:txEl>
                                              <p:pRg st="0" end="0"/>
                                            </p:txEl>
                                          </p:spTgt>
                                        </p:tgtEl>
                                      </p:cBhvr>
                                    </p:animEffect>
                                    <p:anim calcmode="lin" valueType="num">
                                      <p:cBhvr>
                                        <p:cTn id="14" dur="500" fill="hold"/>
                                        <p:tgtEl>
                                          <p:spTgt spid="334851">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334851">
                                            <p:txEl>
                                              <p:pRg st="0" end="0"/>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0" grpId="0"/>
      <p:bldP spid="334851"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EEDC6F-1074-8356-F424-2F160E17019A}"/>
              </a:ext>
            </a:extLst>
          </p:cNvPr>
          <p:cNvSpPr>
            <a:spLocks noGrp="1"/>
          </p:cNvSpPr>
          <p:nvPr>
            <p:ph type="title"/>
          </p:nvPr>
        </p:nvSpPr>
        <p:spPr>
          <a:xfrm>
            <a:off x="628650" y="1988840"/>
            <a:ext cx="7886700" cy="1325563"/>
          </a:xfrm>
        </p:spPr>
        <p:txBody>
          <a:bodyPr/>
          <a:lstStyle/>
          <a:p>
            <a:pPr algn="ctr"/>
            <a:r>
              <a:rPr lang="it-IT" sz="6000" b="1" dirty="0"/>
              <a:t>Quante fasi ha la sifilide? </a:t>
            </a:r>
          </a:p>
        </p:txBody>
      </p:sp>
    </p:spTree>
    <p:extLst>
      <p:ext uri="{BB962C8B-B14F-4D97-AF65-F5344CB8AC3E}">
        <p14:creationId xmlns:p14="http://schemas.microsoft.com/office/powerpoint/2010/main" val="1796455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3" name="Gruppo 32">
            <a:extLst>
              <a:ext uri="{FF2B5EF4-FFF2-40B4-BE49-F238E27FC236}">
                <a16:creationId xmlns:a16="http://schemas.microsoft.com/office/drawing/2014/main" id="{728B8B83-B661-CDC2-A815-C9D44911CA8C}"/>
              </a:ext>
            </a:extLst>
          </p:cNvPr>
          <p:cNvGrpSpPr>
            <a:grpSpLocks/>
          </p:cNvGrpSpPr>
          <p:nvPr/>
        </p:nvGrpSpPr>
        <p:grpSpPr bwMode="auto">
          <a:xfrm>
            <a:off x="1271588" y="1563688"/>
            <a:ext cx="6575425" cy="3989387"/>
            <a:chOff x="182880" y="1204913"/>
            <a:chExt cx="8653145" cy="5029200"/>
          </a:xfrm>
        </p:grpSpPr>
        <p:sp>
          <p:nvSpPr>
            <p:cNvPr id="100357" name="Text Box 13">
              <a:extLst>
                <a:ext uri="{FF2B5EF4-FFF2-40B4-BE49-F238E27FC236}">
                  <a16:creationId xmlns:a16="http://schemas.microsoft.com/office/drawing/2014/main" id="{233C7BDD-07F3-C316-2FA7-A09CF6413982}"/>
                </a:ext>
              </a:extLst>
            </p:cNvPr>
            <p:cNvSpPr txBox="1">
              <a:spLocks noChangeArrowheads="1"/>
            </p:cNvSpPr>
            <p:nvPr/>
          </p:nvSpPr>
          <p:spPr bwMode="auto">
            <a:xfrm>
              <a:off x="4965700" y="1509713"/>
              <a:ext cx="3870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b="1">
                  <a:latin typeface="Georgia" panose="02040502050405020303" pitchFamily="18" charset="0"/>
                </a:rPr>
                <a:t>Neurosifilide precoce</a:t>
              </a:r>
              <a:endParaRPr lang="it-IT" altLang="it-IT" sz="900">
                <a:latin typeface="Georgia" panose="02040502050405020303" pitchFamily="18" charset="0"/>
              </a:endParaRPr>
            </a:p>
          </p:txBody>
        </p:sp>
        <p:sp>
          <p:nvSpPr>
            <p:cNvPr id="100358" name="Line 19">
              <a:extLst>
                <a:ext uri="{FF2B5EF4-FFF2-40B4-BE49-F238E27FC236}">
                  <a16:creationId xmlns:a16="http://schemas.microsoft.com/office/drawing/2014/main" id="{218BD791-0B2D-A118-F35C-F0EB584C19AF}"/>
                </a:ext>
              </a:extLst>
            </p:cNvPr>
            <p:cNvSpPr>
              <a:spLocks noChangeShapeType="1"/>
            </p:cNvSpPr>
            <p:nvPr/>
          </p:nvSpPr>
          <p:spPr bwMode="auto">
            <a:xfrm flipH="1">
              <a:off x="6921500" y="4370388"/>
              <a:ext cx="444500" cy="7747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0359" name="Line 21">
              <a:extLst>
                <a:ext uri="{FF2B5EF4-FFF2-40B4-BE49-F238E27FC236}">
                  <a16:creationId xmlns:a16="http://schemas.microsoft.com/office/drawing/2014/main" id="{68F26088-2BF3-017B-A493-2B17544B3A0C}"/>
                </a:ext>
              </a:extLst>
            </p:cNvPr>
            <p:cNvSpPr>
              <a:spLocks noChangeShapeType="1"/>
            </p:cNvSpPr>
            <p:nvPr/>
          </p:nvSpPr>
          <p:spPr bwMode="auto">
            <a:xfrm>
              <a:off x="6515100" y="2119313"/>
              <a:ext cx="2667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0360" name="Line 26">
              <a:extLst>
                <a:ext uri="{FF2B5EF4-FFF2-40B4-BE49-F238E27FC236}">
                  <a16:creationId xmlns:a16="http://schemas.microsoft.com/office/drawing/2014/main" id="{70DB4ED5-B509-2748-D52D-53244690271B}"/>
                </a:ext>
              </a:extLst>
            </p:cNvPr>
            <p:cNvSpPr>
              <a:spLocks noChangeShapeType="1"/>
            </p:cNvSpPr>
            <p:nvPr/>
          </p:nvSpPr>
          <p:spPr bwMode="auto">
            <a:xfrm>
              <a:off x="2933700" y="1878013"/>
              <a:ext cx="0" cy="5715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0361" name="Line 32">
              <a:extLst>
                <a:ext uri="{FF2B5EF4-FFF2-40B4-BE49-F238E27FC236}">
                  <a16:creationId xmlns:a16="http://schemas.microsoft.com/office/drawing/2014/main" id="{205D5F5C-5F1F-96FD-0BE2-6E32F1B6F078}"/>
                </a:ext>
              </a:extLst>
            </p:cNvPr>
            <p:cNvSpPr>
              <a:spLocks noChangeShapeType="1"/>
            </p:cNvSpPr>
            <p:nvPr/>
          </p:nvSpPr>
          <p:spPr bwMode="auto">
            <a:xfrm>
              <a:off x="2933700" y="2868613"/>
              <a:ext cx="0" cy="3429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0362" name="Text Box 36">
              <a:extLst>
                <a:ext uri="{FF2B5EF4-FFF2-40B4-BE49-F238E27FC236}">
                  <a16:creationId xmlns:a16="http://schemas.microsoft.com/office/drawing/2014/main" id="{6214295D-EA50-C8F3-D950-A47A2BD99860}"/>
                </a:ext>
              </a:extLst>
            </p:cNvPr>
            <p:cNvSpPr txBox="1">
              <a:spLocks noChangeArrowheads="1"/>
            </p:cNvSpPr>
            <p:nvPr/>
          </p:nvSpPr>
          <p:spPr bwMode="auto">
            <a:xfrm>
              <a:off x="1993900" y="1941513"/>
              <a:ext cx="101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a:latin typeface="Georgia" panose="02040502050405020303" pitchFamily="18" charset="0"/>
                </a:rPr>
                <a:t>4-10 settimane</a:t>
              </a:r>
            </a:p>
          </p:txBody>
        </p:sp>
        <p:sp>
          <p:nvSpPr>
            <p:cNvPr id="100363" name="Text Box 38">
              <a:extLst>
                <a:ext uri="{FF2B5EF4-FFF2-40B4-BE49-F238E27FC236}">
                  <a16:creationId xmlns:a16="http://schemas.microsoft.com/office/drawing/2014/main" id="{E652B3EF-0A25-9E07-2C48-2D8CF6C57DF5}"/>
                </a:ext>
              </a:extLst>
            </p:cNvPr>
            <p:cNvSpPr txBox="1">
              <a:spLocks noChangeArrowheads="1"/>
            </p:cNvSpPr>
            <p:nvPr/>
          </p:nvSpPr>
          <p:spPr bwMode="auto">
            <a:xfrm>
              <a:off x="292100" y="4802188"/>
              <a:ext cx="85439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b="1">
                  <a:latin typeface="Georgia" panose="02040502050405020303" pitchFamily="18" charset="0"/>
                </a:rPr>
                <a:t>Sifilide terziaria</a:t>
              </a:r>
              <a:endParaRPr lang="it-IT" altLang="it-IT" sz="900">
                <a:latin typeface="Georgia" panose="02040502050405020303" pitchFamily="18" charset="0"/>
              </a:endParaRPr>
            </a:p>
          </p:txBody>
        </p:sp>
        <p:sp>
          <p:nvSpPr>
            <p:cNvPr id="100364" name="AutoShape 46">
              <a:extLst>
                <a:ext uri="{FF2B5EF4-FFF2-40B4-BE49-F238E27FC236}">
                  <a16:creationId xmlns:a16="http://schemas.microsoft.com/office/drawing/2014/main" id="{E77DFBF4-3917-1D87-47B0-7ED435077A94}"/>
                </a:ext>
              </a:extLst>
            </p:cNvPr>
            <p:cNvSpPr>
              <a:spLocks noChangeArrowheads="1"/>
            </p:cNvSpPr>
            <p:nvPr/>
          </p:nvSpPr>
          <p:spPr bwMode="auto">
            <a:xfrm>
              <a:off x="2108200" y="2474913"/>
              <a:ext cx="1638300" cy="419100"/>
            </a:xfrm>
            <a:prstGeom prst="flowChartAlternateProcess">
              <a:avLst/>
            </a:prstGeom>
            <a:solidFill>
              <a:srgbClr val="FFFFFF"/>
            </a:solidFill>
            <a:ln w="9525">
              <a:solidFill>
                <a:srgbClr val="00000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it-IT" altLang="it-IT" sz="900">
                <a:latin typeface="Georgia" panose="02040502050405020303" pitchFamily="18" charset="0"/>
              </a:endParaRPr>
            </a:p>
          </p:txBody>
        </p:sp>
        <p:sp>
          <p:nvSpPr>
            <p:cNvPr id="100365" name="Text Box 47">
              <a:extLst>
                <a:ext uri="{FF2B5EF4-FFF2-40B4-BE49-F238E27FC236}">
                  <a16:creationId xmlns:a16="http://schemas.microsoft.com/office/drawing/2014/main" id="{737C7A73-5B4E-4C4A-7692-4E94C2E22B79}"/>
                </a:ext>
              </a:extLst>
            </p:cNvPr>
            <p:cNvSpPr txBox="1">
              <a:spLocks noChangeArrowheads="1"/>
            </p:cNvSpPr>
            <p:nvPr/>
          </p:nvSpPr>
          <p:spPr bwMode="auto">
            <a:xfrm>
              <a:off x="2120900" y="2467736"/>
              <a:ext cx="1651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b="1">
                  <a:latin typeface="Georgia" panose="02040502050405020303" pitchFamily="18" charset="0"/>
                </a:rPr>
                <a:t>Sifilide secondaria</a:t>
              </a:r>
              <a:endParaRPr lang="it-IT" altLang="it-IT" sz="900">
                <a:latin typeface="Georgia" panose="02040502050405020303" pitchFamily="18" charset="0"/>
              </a:endParaRPr>
            </a:p>
          </p:txBody>
        </p:sp>
        <p:sp>
          <p:nvSpPr>
            <p:cNvPr id="100366" name="AutoShape 53">
              <a:extLst>
                <a:ext uri="{FF2B5EF4-FFF2-40B4-BE49-F238E27FC236}">
                  <a16:creationId xmlns:a16="http://schemas.microsoft.com/office/drawing/2014/main" id="{464B4B8E-3532-2E47-9FDF-95BA1780B09E}"/>
                </a:ext>
              </a:extLst>
            </p:cNvPr>
            <p:cNvSpPr>
              <a:spLocks noChangeArrowheads="1"/>
            </p:cNvSpPr>
            <p:nvPr/>
          </p:nvSpPr>
          <p:spPr bwMode="auto">
            <a:xfrm>
              <a:off x="1917700" y="3224213"/>
              <a:ext cx="2019300" cy="495300"/>
            </a:xfrm>
            <a:prstGeom prst="flowChartAlternateProcess">
              <a:avLst/>
            </a:prstGeom>
            <a:solidFill>
              <a:srgbClr val="FFFFFF"/>
            </a:solidFill>
            <a:ln w="9525">
              <a:solidFill>
                <a:srgbClr val="00000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it-IT" altLang="it-IT" sz="900">
                <a:latin typeface="Georgia" panose="02040502050405020303" pitchFamily="18" charset="0"/>
              </a:endParaRPr>
            </a:p>
          </p:txBody>
        </p:sp>
        <p:sp>
          <p:nvSpPr>
            <p:cNvPr id="100367" name="Text Box 54">
              <a:extLst>
                <a:ext uri="{FF2B5EF4-FFF2-40B4-BE49-F238E27FC236}">
                  <a16:creationId xmlns:a16="http://schemas.microsoft.com/office/drawing/2014/main" id="{F35DEEB8-435D-F2BB-23CF-C5257703C59B}"/>
                </a:ext>
              </a:extLst>
            </p:cNvPr>
            <p:cNvSpPr txBox="1">
              <a:spLocks noChangeArrowheads="1"/>
            </p:cNvSpPr>
            <p:nvPr/>
          </p:nvSpPr>
          <p:spPr bwMode="auto">
            <a:xfrm>
              <a:off x="1968500" y="3287713"/>
              <a:ext cx="19177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b="1">
                  <a:latin typeface="Georgia" panose="02040502050405020303" pitchFamily="18" charset="0"/>
                </a:rPr>
                <a:t>Sifilide latente precoce</a:t>
              </a:r>
              <a:endParaRPr lang="it-IT" altLang="it-IT" sz="900">
                <a:latin typeface="Georgia" panose="02040502050405020303" pitchFamily="18" charset="0"/>
              </a:endParaRPr>
            </a:p>
          </p:txBody>
        </p:sp>
        <p:sp>
          <p:nvSpPr>
            <p:cNvPr id="100368" name="Line 55">
              <a:extLst>
                <a:ext uri="{FF2B5EF4-FFF2-40B4-BE49-F238E27FC236}">
                  <a16:creationId xmlns:a16="http://schemas.microsoft.com/office/drawing/2014/main" id="{ABAB60AB-6E91-8E3C-B27E-982729C07DC7}"/>
                </a:ext>
              </a:extLst>
            </p:cNvPr>
            <p:cNvSpPr>
              <a:spLocks noChangeShapeType="1"/>
            </p:cNvSpPr>
            <p:nvPr/>
          </p:nvSpPr>
          <p:spPr bwMode="auto">
            <a:xfrm>
              <a:off x="2933700" y="3719513"/>
              <a:ext cx="0" cy="3429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0369" name="AutoShape 56">
              <a:extLst>
                <a:ext uri="{FF2B5EF4-FFF2-40B4-BE49-F238E27FC236}">
                  <a16:creationId xmlns:a16="http://schemas.microsoft.com/office/drawing/2014/main" id="{47FEAF77-22A8-64B6-64D4-1A6FB8033C16}"/>
                </a:ext>
              </a:extLst>
            </p:cNvPr>
            <p:cNvSpPr>
              <a:spLocks noChangeArrowheads="1"/>
            </p:cNvSpPr>
            <p:nvPr/>
          </p:nvSpPr>
          <p:spPr bwMode="auto">
            <a:xfrm>
              <a:off x="1917700" y="4075113"/>
              <a:ext cx="2019300" cy="495300"/>
            </a:xfrm>
            <a:prstGeom prst="flowChartAlternateProcess">
              <a:avLst/>
            </a:prstGeom>
            <a:solidFill>
              <a:srgbClr val="FFFFFF"/>
            </a:solidFill>
            <a:ln w="9525">
              <a:solidFill>
                <a:srgbClr val="00000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it-IT" altLang="it-IT" sz="900">
                <a:latin typeface="Georgia" panose="02040502050405020303" pitchFamily="18" charset="0"/>
              </a:endParaRPr>
            </a:p>
          </p:txBody>
        </p:sp>
        <p:sp>
          <p:nvSpPr>
            <p:cNvPr id="100370" name="Text Box 57">
              <a:extLst>
                <a:ext uri="{FF2B5EF4-FFF2-40B4-BE49-F238E27FC236}">
                  <a16:creationId xmlns:a16="http://schemas.microsoft.com/office/drawing/2014/main" id="{64203EF8-3148-7AD5-0BE8-46BB1F79E0E4}"/>
                </a:ext>
              </a:extLst>
            </p:cNvPr>
            <p:cNvSpPr txBox="1">
              <a:spLocks noChangeArrowheads="1"/>
            </p:cNvSpPr>
            <p:nvPr/>
          </p:nvSpPr>
          <p:spPr bwMode="auto">
            <a:xfrm>
              <a:off x="1968500" y="4138613"/>
              <a:ext cx="19177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b="1">
                  <a:latin typeface="Georgia" panose="02040502050405020303" pitchFamily="18" charset="0"/>
                </a:rPr>
                <a:t>Sifilide latente tardiva</a:t>
              </a:r>
              <a:endParaRPr lang="it-IT" altLang="it-IT" sz="900">
                <a:latin typeface="Georgia" panose="02040502050405020303" pitchFamily="18" charset="0"/>
              </a:endParaRPr>
            </a:p>
          </p:txBody>
        </p:sp>
        <p:pic>
          <p:nvPicPr>
            <p:cNvPr id="100371" name="Picture 58" descr="ANWVtrp">
              <a:extLst>
                <a:ext uri="{FF2B5EF4-FFF2-40B4-BE49-F238E27FC236}">
                  <a16:creationId xmlns:a16="http://schemas.microsoft.com/office/drawing/2014/main" id="{34D12A65-5F19-DCCB-25E1-E988F15D56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 y="2220913"/>
              <a:ext cx="1404938"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72" name="AutoShape 59">
              <a:extLst>
                <a:ext uri="{FF2B5EF4-FFF2-40B4-BE49-F238E27FC236}">
                  <a16:creationId xmlns:a16="http://schemas.microsoft.com/office/drawing/2014/main" id="{356FEAAA-9523-6600-E6F3-73C1793E4C2D}"/>
                </a:ext>
              </a:extLst>
            </p:cNvPr>
            <p:cNvSpPr>
              <a:spLocks noChangeArrowheads="1"/>
            </p:cNvSpPr>
            <p:nvPr/>
          </p:nvSpPr>
          <p:spPr bwMode="auto">
            <a:xfrm>
              <a:off x="5207000" y="1865313"/>
              <a:ext cx="1320800" cy="2514600"/>
            </a:xfrm>
            <a:prstGeom prst="flowChartAlternateProcess">
              <a:avLst/>
            </a:prstGeom>
            <a:solidFill>
              <a:srgbClr val="FFFFFF"/>
            </a:solidFill>
            <a:ln w="9525">
              <a:solidFill>
                <a:srgbClr val="00000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it-IT" altLang="it-IT" sz="900">
                <a:latin typeface="Georgia" panose="02040502050405020303" pitchFamily="18" charset="0"/>
              </a:endParaRPr>
            </a:p>
          </p:txBody>
        </p:sp>
        <p:sp>
          <p:nvSpPr>
            <p:cNvPr id="100373" name="Text Box 60">
              <a:extLst>
                <a:ext uri="{FF2B5EF4-FFF2-40B4-BE49-F238E27FC236}">
                  <a16:creationId xmlns:a16="http://schemas.microsoft.com/office/drawing/2014/main" id="{24ECBF55-C467-350F-3767-F324AB0169DB}"/>
                </a:ext>
              </a:extLst>
            </p:cNvPr>
            <p:cNvSpPr txBox="1">
              <a:spLocks noChangeArrowheads="1"/>
            </p:cNvSpPr>
            <p:nvPr/>
          </p:nvSpPr>
          <p:spPr bwMode="auto">
            <a:xfrm>
              <a:off x="5207000" y="1930400"/>
              <a:ext cx="13208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b="1">
                  <a:latin typeface="Georgia" panose="02040502050405020303" pitchFamily="18" charset="0"/>
                  <a:cs typeface="Times New Roman" panose="02020603050405020304" pitchFamily="18" charset="0"/>
                </a:rPr>
                <a:t>Asintomatica</a:t>
              </a:r>
            </a:p>
          </p:txBody>
        </p:sp>
        <p:sp>
          <p:nvSpPr>
            <p:cNvPr id="100374" name="AutoShape 62">
              <a:extLst>
                <a:ext uri="{FF2B5EF4-FFF2-40B4-BE49-F238E27FC236}">
                  <a16:creationId xmlns:a16="http://schemas.microsoft.com/office/drawing/2014/main" id="{B3C26397-4233-DE8F-D8CF-A730F0C029E2}"/>
                </a:ext>
              </a:extLst>
            </p:cNvPr>
            <p:cNvSpPr>
              <a:spLocks noChangeArrowheads="1"/>
            </p:cNvSpPr>
            <p:nvPr/>
          </p:nvSpPr>
          <p:spPr bwMode="auto">
            <a:xfrm>
              <a:off x="6781800" y="1876425"/>
              <a:ext cx="1906588" cy="2493963"/>
            </a:xfrm>
            <a:prstGeom prst="flowChartAlternateProcess">
              <a:avLst/>
            </a:prstGeom>
            <a:solidFill>
              <a:srgbClr val="FFFFFF"/>
            </a:solidFill>
            <a:ln w="9525">
              <a:solidFill>
                <a:srgbClr val="00000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it-IT" altLang="it-IT" sz="900">
                <a:latin typeface="Georgia" panose="02040502050405020303" pitchFamily="18" charset="0"/>
              </a:endParaRPr>
            </a:p>
          </p:txBody>
        </p:sp>
        <p:sp>
          <p:nvSpPr>
            <p:cNvPr id="100375" name="Text Box 63">
              <a:extLst>
                <a:ext uri="{FF2B5EF4-FFF2-40B4-BE49-F238E27FC236}">
                  <a16:creationId xmlns:a16="http://schemas.microsoft.com/office/drawing/2014/main" id="{5E7DEC12-5211-1247-1334-FE7A8C8E3671}"/>
                </a:ext>
              </a:extLst>
            </p:cNvPr>
            <p:cNvSpPr txBox="1">
              <a:spLocks noChangeArrowheads="1"/>
            </p:cNvSpPr>
            <p:nvPr/>
          </p:nvSpPr>
          <p:spPr bwMode="auto">
            <a:xfrm>
              <a:off x="6794500" y="1941513"/>
              <a:ext cx="18923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b="1">
                  <a:latin typeface="Georgia" panose="02040502050405020303" pitchFamily="18" charset="0"/>
                  <a:cs typeface="Times New Roman" panose="02020603050405020304" pitchFamily="18" charset="0"/>
                </a:rPr>
                <a:t>Sintomatica 5%</a:t>
              </a:r>
            </a:p>
            <a:p>
              <a:pPr>
                <a:lnSpc>
                  <a:spcPct val="100000"/>
                </a:lnSpc>
                <a:spcBef>
                  <a:spcPct val="0"/>
                </a:spcBef>
                <a:buFontTx/>
                <a:buNone/>
              </a:pPr>
              <a:endParaRPr lang="it-IT" altLang="it-IT" sz="900" b="1">
                <a:latin typeface="Georgia" panose="02040502050405020303" pitchFamily="18" charset="0"/>
                <a:cs typeface="Times New Roman" panose="02020603050405020304" pitchFamily="18" charset="0"/>
              </a:endParaRPr>
            </a:p>
            <a:p>
              <a:pPr>
                <a:lnSpc>
                  <a:spcPct val="100000"/>
                </a:lnSpc>
                <a:spcBef>
                  <a:spcPct val="0"/>
                </a:spcBef>
                <a:buFontTx/>
                <a:buNone/>
              </a:pPr>
              <a:r>
                <a:rPr lang="it-IT" altLang="it-IT" sz="900">
                  <a:latin typeface="Georgia" panose="02040502050405020303" pitchFamily="18" charset="0"/>
                  <a:cs typeface="Times New Roman" panose="02020603050405020304" pitchFamily="18" charset="0"/>
                </a:rPr>
                <a:t>Meningite acuta</a:t>
              </a:r>
            </a:p>
            <a:p>
              <a:pPr>
                <a:lnSpc>
                  <a:spcPct val="100000"/>
                </a:lnSpc>
                <a:spcBef>
                  <a:spcPct val="0"/>
                </a:spcBef>
                <a:buFontTx/>
                <a:buNone/>
              </a:pPr>
              <a:endParaRPr lang="it-IT" altLang="it-IT" sz="900">
                <a:latin typeface="Georgia" panose="02040502050405020303" pitchFamily="18" charset="0"/>
                <a:cs typeface="Times New Roman" panose="02020603050405020304" pitchFamily="18" charset="0"/>
              </a:endParaRPr>
            </a:p>
            <a:p>
              <a:pPr>
                <a:lnSpc>
                  <a:spcPct val="100000"/>
                </a:lnSpc>
                <a:spcBef>
                  <a:spcPct val="0"/>
                </a:spcBef>
                <a:buFontTx/>
                <a:buNone/>
              </a:pPr>
              <a:r>
                <a:rPr lang="it-IT" altLang="it-IT" sz="900">
                  <a:latin typeface="Georgia" panose="02040502050405020303" pitchFamily="18" charset="0"/>
                  <a:cs typeface="Times New Roman" panose="02020603050405020304" pitchFamily="18" charset="0"/>
                </a:rPr>
                <a:t>Neurite di nervi cranici</a:t>
              </a:r>
            </a:p>
            <a:p>
              <a:pPr>
                <a:lnSpc>
                  <a:spcPct val="100000"/>
                </a:lnSpc>
                <a:spcBef>
                  <a:spcPct val="0"/>
                </a:spcBef>
                <a:buFontTx/>
                <a:buNone/>
              </a:pPr>
              <a:endParaRPr lang="it-IT" altLang="it-IT" sz="900">
                <a:latin typeface="Georgia" panose="02040502050405020303" pitchFamily="18" charset="0"/>
                <a:cs typeface="Times New Roman" panose="02020603050405020304" pitchFamily="18" charset="0"/>
              </a:endParaRPr>
            </a:p>
            <a:p>
              <a:pPr>
                <a:lnSpc>
                  <a:spcPct val="100000"/>
                </a:lnSpc>
                <a:spcBef>
                  <a:spcPct val="0"/>
                </a:spcBef>
                <a:buFontTx/>
                <a:buNone/>
              </a:pPr>
              <a:r>
                <a:rPr lang="it-IT" altLang="it-IT" sz="900">
                  <a:latin typeface="Georgia" panose="02040502050405020303" pitchFamily="18" charset="0"/>
                  <a:cs typeface="Times New Roman" panose="02020603050405020304" pitchFamily="18" charset="0"/>
                </a:rPr>
                <a:t>Interessamento oculare</a:t>
              </a:r>
            </a:p>
            <a:p>
              <a:pPr>
                <a:lnSpc>
                  <a:spcPct val="100000"/>
                </a:lnSpc>
                <a:spcBef>
                  <a:spcPct val="0"/>
                </a:spcBef>
                <a:buFontTx/>
                <a:buNone/>
              </a:pPr>
              <a:endParaRPr lang="it-IT" altLang="it-IT" sz="900">
                <a:latin typeface="Georgia" panose="02040502050405020303" pitchFamily="18" charset="0"/>
                <a:cs typeface="Times New Roman" panose="02020603050405020304" pitchFamily="18" charset="0"/>
              </a:endParaRPr>
            </a:p>
            <a:p>
              <a:pPr>
                <a:lnSpc>
                  <a:spcPct val="100000"/>
                </a:lnSpc>
                <a:spcBef>
                  <a:spcPct val="0"/>
                </a:spcBef>
                <a:buFontTx/>
                <a:buNone/>
              </a:pPr>
              <a:r>
                <a:rPr lang="it-IT" altLang="it-IT" sz="900">
                  <a:latin typeface="Georgia" panose="02040502050405020303" pitchFamily="18" charset="0"/>
                  <a:cs typeface="Times New Roman" panose="02020603050405020304" pitchFamily="18" charset="0"/>
                </a:rPr>
                <a:t>Malattia meningo-vascolare</a:t>
              </a:r>
            </a:p>
            <a:p>
              <a:pPr algn="ctr">
                <a:lnSpc>
                  <a:spcPct val="100000"/>
                </a:lnSpc>
                <a:spcBef>
                  <a:spcPct val="0"/>
                </a:spcBef>
                <a:buFontTx/>
                <a:buNone/>
              </a:pPr>
              <a:endParaRPr lang="it-IT" altLang="it-IT" sz="900" b="1">
                <a:latin typeface="Georgia" panose="02040502050405020303" pitchFamily="18" charset="0"/>
                <a:cs typeface="Times New Roman" panose="02020603050405020304" pitchFamily="18" charset="0"/>
              </a:endParaRPr>
            </a:p>
          </p:txBody>
        </p:sp>
        <p:sp>
          <p:nvSpPr>
            <p:cNvPr id="100376" name="Rectangle 66">
              <a:extLst>
                <a:ext uri="{FF2B5EF4-FFF2-40B4-BE49-F238E27FC236}">
                  <a16:creationId xmlns:a16="http://schemas.microsoft.com/office/drawing/2014/main" id="{FC87989A-128D-6F18-F724-1DBE7EE707E9}"/>
                </a:ext>
              </a:extLst>
            </p:cNvPr>
            <p:cNvSpPr>
              <a:spLocks noChangeArrowheads="1"/>
            </p:cNvSpPr>
            <p:nvPr/>
          </p:nvSpPr>
          <p:spPr bwMode="auto">
            <a:xfrm>
              <a:off x="301625" y="4799013"/>
              <a:ext cx="8534400" cy="1435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it-IT" altLang="it-IT" sz="900">
                <a:latin typeface="Georgia" panose="02040502050405020303" pitchFamily="18" charset="0"/>
              </a:endParaRPr>
            </a:p>
          </p:txBody>
        </p:sp>
        <p:sp>
          <p:nvSpPr>
            <p:cNvPr id="100377" name="AutoShape 69">
              <a:extLst>
                <a:ext uri="{FF2B5EF4-FFF2-40B4-BE49-F238E27FC236}">
                  <a16:creationId xmlns:a16="http://schemas.microsoft.com/office/drawing/2014/main" id="{15E921E8-828C-C9FA-7B51-7F078C27B35B}"/>
                </a:ext>
              </a:extLst>
            </p:cNvPr>
            <p:cNvSpPr>
              <a:spLocks noChangeArrowheads="1"/>
            </p:cNvSpPr>
            <p:nvPr/>
          </p:nvSpPr>
          <p:spPr bwMode="auto">
            <a:xfrm>
              <a:off x="2724150" y="5145088"/>
              <a:ext cx="2073275" cy="1017587"/>
            </a:xfrm>
            <a:prstGeom prst="flowChartAlternateProcess">
              <a:avLst/>
            </a:prstGeom>
            <a:solidFill>
              <a:srgbClr val="FFFFFF"/>
            </a:solidFill>
            <a:ln w="9525">
              <a:solidFill>
                <a:srgbClr val="00000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it-IT" altLang="it-IT" sz="900">
                <a:latin typeface="Georgia" panose="02040502050405020303" pitchFamily="18" charset="0"/>
              </a:endParaRPr>
            </a:p>
          </p:txBody>
        </p:sp>
        <p:sp>
          <p:nvSpPr>
            <p:cNvPr id="100378" name="Text Box 70">
              <a:extLst>
                <a:ext uri="{FF2B5EF4-FFF2-40B4-BE49-F238E27FC236}">
                  <a16:creationId xmlns:a16="http://schemas.microsoft.com/office/drawing/2014/main" id="{5B3834B0-C07C-5146-4467-4673144389CC}"/>
                </a:ext>
              </a:extLst>
            </p:cNvPr>
            <p:cNvSpPr txBox="1">
              <a:spLocks noChangeArrowheads="1"/>
            </p:cNvSpPr>
            <p:nvPr/>
          </p:nvSpPr>
          <p:spPr bwMode="auto">
            <a:xfrm>
              <a:off x="2774950" y="5208588"/>
              <a:ext cx="196850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b="1">
                  <a:latin typeface="Georgia" panose="02040502050405020303" pitchFamily="18" charset="0"/>
                </a:rPr>
                <a:t>Malattia delle gomme</a:t>
              </a:r>
            </a:p>
            <a:p>
              <a:pPr algn="ctr">
                <a:lnSpc>
                  <a:spcPct val="100000"/>
                </a:lnSpc>
                <a:spcBef>
                  <a:spcPct val="0"/>
                </a:spcBef>
                <a:buFontTx/>
                <a:buNone/>
              </a:pPr>
              <a:r>
                <a:rPr lang="it-IT" altLang="it-IT" sz="900" b="1">
                  <a:latin typeface="Georgia" panose="02040502050405020303" pitchFamily="18" charset="0"/>
                </a:rPr>
                <a:t>15% </a:t>
              </a:r>
            </a:p>
            <a:p>
              <a:pPr algn="ctr">
                <a:lnSpc>
                  <a:spcPct val="100000"/>
                </a:lnSpc>
                <a:spcBef>
                  <a:spcPct val="0"/>
                </a:spcBef>
                <a:buFontTx/>
                <a:buNone/>
              </a:pPr>
              <a:r>
                <a:rPr lang="it-IT" altLang="it-IT" sz="900">
                  <a:latin typeface="Georgia" panose="02040502050405020303" pitchFamily="18" charset="0"/>
                </a:rPr>
                <a:t>(1-46 anni dopo l’infezione)</a:t>
              </a:r>
            </a:p>
          </p:txBody>
        </p:sp>
        <p:sp>
          <p:nvSpPr>
            <p:cNvPr id="100379" name="AutoShape 75">
              <a:extLst>
                <a:ext uri="{FF2B5EF4-FFF2-40B4-BE49-F238E27FC236}">
                  <a16:creationId xmlns:a16="http://schemas.microsoft.com/office/drawing/2014/main" id="{00443A1F-9109-9FB6-1F76-85B500FFCB48}"/>
                </a:ext>
              </a:extLst>
            </p:cNvPr>
            <p:cNvSpPr>
              <a:spLocks noChangeArrowheads="1"/>
            </p:cNvSpPr>
            <p:nvPr/>
          </p:nvSpPr>
          <p:spPr bwMode="auto">
            <a:xfrm>
              <a:off x="400050" y="5145088"/>
              <a:ext cx="2073275" cy="1017587"/>
            </a:xfrm>
            <a:prstGeom prst="flowChartAlternateProcess">
              <a:avLst/>
            </a:prstGeom>
            <a:solidFill>
              <a:srgbClr val="FFFFFF"/>
            </a:solidFill>
            <a:ln w="9525">
              <a:solidFill>
                <a:srgbClr val="00000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it-IT" altLang="it-IT" sz="900">
                <a:latin typeface="Georgia" panose="02040502050405020303" pitchFamily="18" charset="0"/>
              </a:endParaRPr>
            </a:p>
          </p:txBody>
        </p:sp>
        <p:sp>
          <p:nvSpPr>
            <p:cNvPr id="100380" name="Text Box 76">
              <a:extLst>
                <a:ext uri="{FF2B5EF4-FFF2-40B4-BE49-F238E27FC236}">
                  <a16:creationId xmlns:a16="http://schemas.microsoft.com/office/drawing/2014/main" id="{CD297B0C-969C-9876-C365-79BD953FCA62}"/>
                </a:ext>
              </a:extLst>
            </p:cNvPr>
            <p:cNvSpPr txBox="1">
              <a:spLocks noChangeArrowheads="1"/>
            </p:cNvSpPr>
            <p:nvPr/>
          </p:nvSpPr>
          <p:spPr bwMode="auto">
            <a:xfrm>
              <a:off x="450850" y="5208588"/>
              <a:ext cx="196850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b="1">
                  <a:latin typeface="Georgia" panose="02040502050405020303" pitchFamily="18" charset="0"/>
                </a:rPr>
                <a:t>Sifilide cardiovascolare</a:t>
              </a:r>
            </a:p>
            <a:p>
              <a:pPr algn="ctr">
                <a:lnSpc>
                  <a:spcPct val="100000"/>
                </a:lnSpc>
                <a:spcBef>
                  <a:spcPct val="0"/>
                </a:spcBef>
                <a:buFontTx/>
                <a:buNone/>
              </a:pPr>
              <a:r>
                <a:rPr lang="it-IT" altLang="it-IT" sz="900" b="1">
                  <a:latin typeface="Georgia" panose="02040502050405020303" pitchFamily="18" charset="0"/>
                </a:rPr>
                <a:t>10% </a:t>
              </a:r>
            </a:p>
            <a:p>
              <a:pPr algn="ctr">
                <a:lnSpc>
                  <a:spcPct val="100000"/>
                </a:lnSpc>
                <a:spcBef>
                  <a:spcPct val="0"/>
                </a:spcBef>
                <a:buFontTx/>
                <a:buNone/>
              </a:pPr>
              <a:r>
                <a:rPr lang="it-IT" altLang="it-IT" sz="900">
                  <a:latin typeface="Georgia" panose="02040502050405020303" pitchFamily="18" charset="0"/>
                </a:rPr>
                <a:t>(20-30 anni dopo l’infezione)</a:t>
              </a:r>
            </a:p>
          </p:txBody>
        </p:sp>
        <p:sp>
          <p:nvSpPr>
            <p:cNvPr id="100381" name="AutoShape 77">
              <a:extLst>
                <a:ext uri="{FF2B5EF4-FFF2-40B4-BE49-F238E27FC236}">
                  <a16:creationId xmlns:a16="http://schemas.microsoft.com/office/drawing/2014/main" id="{59DDA59D-50E4-39E4-7586-9BA832DEE3C7}"/>
                </a:ext>
              </a:extLst>
            </p:cNvPr>
            <p:cNvSpPr>
              <a:spLocks noChangeArrowheads="1"/>
            </p:cNvSpPr>
            <p:nvPr/>
          </p:nvSpPr>
          <p:spPr bwMode="auto">
            <a:xfrm>
              <a:off x="5080000" y="5145088"/>
              <a:ext cx="3608388" cy="1017587"/>
            </a:xfrm>
            <a:prstGeom prst="flowChartAlternateProcess">
              <a:avLst/>
            </a:prstGeom>
            <a:solidFill>
              <a:srgbClr val="FFFFFF"/>
            </a:solidFill>
            <a:ln w="9525">
              <a:solidFill>
                <a:srgbClr val="00000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it-IT" altLang="it-IT" sz="900">
                <a:latin typeface="Georgia" panose="02040502050405020303" pitchFamily="18" charset="0"/>
              </a:endParaRPr>
            </a:p>
          </p:txBody>
        </p:sp>
        <p:sp>
          <p:nvSpPr>
            <p:cNvPr id="100382" name="Text Box 78">
              <a:extLst>
                <a:ext uri="{FF2B5EF4-FFF2-40B4-BE49-F238E27FC236}">
                  <a16:creationId xmlns:a16="http://schemas.microsoft.com/office/drawing/2014/main" id="{E1AB7FA6-C080-6245-1610-A5FAB33D2A1B}"/>
                </a:ext>
              </a:extLst>
            </p:cNvPr>
            <p:cNvSpPr txBox="1">
              <a:spLocks noChangeArrowheads="1"/>
            </p:cNvSpPr>
            <p:nvPr/>
          </p:nvSpPr>
          <p:spPr bwMode="auto">
            <a:xfrm>
              <a:off x="5148263" y="5208588"/>
              <a:ext cx="342582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b="1">
                  <a:latin typeface="Georgia" panose="02040502050405020303" pitchFamily="18" charset="0"/>
                </a:rPr>
                <a:t>Neurosifilide tardiva</a:t>
              </a:r>
              <a:endParaRPr lang="it-IT" altLang="it-IT" sz="900">
                <a:latin typeface="Georgia" panose="02040502050405020303" pitchFamily="18" charset="0"/>
              </a:endParaRPr>
            </a:p>
          </p:txBody>
        </p:sp>
        <p:sp>
          <p:nvSpPr>
            <p:cNvPr id="100383" name="Text Box 39">
              <a:extLst>
                <a:ext uri="{FF2B5EF4-FFF2-40B4-BE49-F238E27FC236}">
                  <a16:creationId xmlns:a16="http://schemas.microsoft.com/office/drawing/2014/main" id="{0689CC36-7B5F-ED9C-986C-34DBA145BD49}"/>
                </a:ext>
              </a:extLst>
            </p:cNvPr>
            <p:cNvSpPr txBox="1">
              <a:spLocks noChangeArrowheads="1"/>
            </p:cNvSpPr>
            <p:nvPr/>
          </p:nvSpPr>
          <p:spPr bwMode="auto">
            <a:xfrm>
              <a:off x="5132388" y="5446713"/>
              <a:ext cx="1789112"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a:latin typeface="Georgia" panose="02040502050405020303" pitchFamily="18" charset="0"/>
                </a:rPr>
                <a:t>Paralisi generale</a:t>
              </a:r>
            </a:p>
            <a:p>
              <a:pPr algn="ctr">
                <a:lnSpc>
                  <a:spcPct val="100000"/>
                </a:lnSpc>
                <a:spcBef>
                  <a:spcPct val="0"/>
                </a:spcBef>
                <a:buFontTx/>
                <a:buNone/>
              </a:pPr>
              <a:r>
                <a:rPr lang="it-IT" altLang="it-IT" sz="900">
                  <a:latin typeface="Georgia" panose="02040502050405020303" pitchFamily="18" charset="0"/>
                </a:rPr>
                <a:t>2-5%</a:t>
              </a:r>
            </a:p>
            <a:p>
              <a:pPr algn="ctr">
                <a:lnSpc>
                  <a:spcPct val="100000"/>
                </a:lnSpc>
                <a:spcBef>
                  <a:spcPct val="0"/>
                </a:spcBef>
                <a:buFontTx/>
                <a:buNone/>
              </a:pPr>
              <a:r>
                <a:rPr lang="it-IT" altLang="it-IT" sz="900">
                  <a:latin typeface="Georgia" panose="02040502050405020303" pitchFamily="18" charset="0"/>
                </a:rPr>
                <a:t>(2-30 anni dopo)</a:t>
              </a:r>
            </a:p>
          </p:txBody>
        </p:sp>
        <p:sp>
          <p:nvSpPr>
            <p:cNvPr id="100384" name="Text Box 79">
              <a:extLst>
                <a:ext uri="{FF2B5EF4-FFF2-40B4-BE49-F238E27FC236}">
                  <a16:creationId xmlns:a16="http://schemas.microsoft.com/office/drawing/2014/main" id="{D00654E6-8436-7D84-E4DA-39A69B82E900}"/>
                </a:ext>
              </a:extLst>
            </p:cNvPr>
            <p:cNvSpPr txBox="1">
              <a:spLocks noChangeArrowheads="1"/>
            </p:cNvSpPr>
            <p:nvPr/>
          </p:nvSpPr>
          <p:spPr bwMode="auto">
            <a:xfrm>
              <a:off x="6899275" y="5446713"/>
              <a:ext cx="1789113"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a:latin typeface="Georgia" panose="02040502050405020303" pitchFamily="18" charset="0"/>
                </a:rPr>
                <a:t>Tabe dorsale</a:t>
              </a:r>
            </a:p>
            <a:p>
              <a:pPr algn="ctr">
                <a:lnSpc>
                  <a:spcPct val="100000"/>
                </a:lnSpc>
                <a:spcBef>
                  <a:spcPct val="0"/>
                </a:spcBef>
                <a:buFontTx/>
                <a:buNone/>
              </a:pPr>
              <a:r>
                <a:rPr lang="it-IT" altLang="it-IT" sz="900">
                  <a:latin typeface="Georgia" panose="02040502050405020303" pitchFamily="18" charset="0"/>
                </a:rPr>
                <a:t>2-9%</a:t>
              </a:r>
            </a:p>
            <a:p>
              <a:pPr algn="ctr">
                <a:lnSpc>
                  <a:spcPct val="100000"/>
                </a:lnSpc>
                <a:spcBef>
                  <a:spcPct val="0"/>
                </a:spcBef>
                <a:buFontTx/>
                <a:buNone/>
              </a:pPr>
              <a:r>
                <a:rPr lang="it-IT" altLang="it-IT" sz="900">
                  <a:latin typeface="Georgia" panose="02040502050405020303" pitchFamily="18" charset="0"/>
                </a:rPr>
                <a:t>(3-50 anni dopo)</a:t>
              </a:r>
            </a:p>
          </p:txBody>
        </p:sp>
        <p:sp>
          <p:nvSpPr>
            <p:cNvPr id="100385" name="Text Box 36">
              <a:extLst>
                <a:ext uri="{FF2B5EF4-FFF2-40B4-BE49-F238E27FC236}">
                  <a16:creationId xmlns:a16="http://schemas.microsoft.com/office/drawing/2014/main" id="{05C37CA8-FA27-A423-B93A-F70DDD26B956}"/>
                </a:ext>
              </a:extLst>
            </p:cNvPr>
            <p:cNvSpPr txBox="1">
              <a:spLocks noChangeArrowheads="1"/>
            </p:cNvSpPr>
            <p:nvPr/>
          </p:nvSpPr>
          <p:spPr bwMode="auto">
            <a:xfrm>
              <a:off x="1993900" y="1941513"/>
              <a:ext cx="101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a:latin typeface="Georgia" panose="02040502050405020303" pitchFamily="18" charset="0"/>
                </a:rPr>
                <a:t>4-10 settimane</a:t>
              </a:r>
            </a:p>
          </p:txBody>
        </p:sp>
        <p:sp>
          <p:nvSpPr>
            <p:cNvPr id="100386" name="Line 26">
              <a:extLst>
                <a:ext uri="{FF2B5EF4-FFF2-40B4-BE49-F238E27FC236}">
                  <a16:creationId xmlns:a16="http://schemas.microsoft.com/office/drawing/2014/main" id="{6BC1E411-912C-B8CE-7A60-B8545D9CF5C7}"/>
                </a:ext>
              </a:extLst>
            </p:cNvPr>
            <p:cNvSpPr>
              <a:spLocks noChangeShapeType="1"/>
            </p:cNvSpPr>
            <p:nvPr/>
          </p:nvSpPr>
          <p:spPr bwMode="auto">
            <a:xfrm>
              <a:off x="2933700" y="1878013"/>
              <a:ext cx="0" cy="5715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0387" name="Line 26">
              <a:extLst>
                <a:ext uri="{FF2B5EF4-FFF2-40B4-BE49-F238E27FC236}">
                  <a16:creationId xmlns:a16="http://schemas.microsoft.com/office/drawing/2014/main" id="{C77F503E-91C2-1BBD-BF39-F62CE3BDB5B5}"/>
                </a:ext>
              </a:extLst>
            </p:cNvPr>
            <p:cNvSpPr>
              <a:spLocks noChangeShapeType="1"/>
            </p:cNvSpPr>
            <p:nvPr/>
          </p:nvSpPr>
          <p:spPr bwMode="auto">
            <a:xfrm>
              <a:off x="2933700" y="1878013"/>
              <a:ext cx="0" cy="5715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0388" name="Line 26">
              <a:extLst>
                <a:ext uri="{FF2B5EF4-FFF2-40B4-BE49-F238E27FC236}">
                  <a16:creationId xmlns:a16="http://schemas.microsoft.com/office/drawing/2014/main" id="{80EEE2B8-B493-D5E6-850D-CC96E5917C3A}"/>
                </a:ext>
              </a:extLst>
            </p:cNvPr>
            <p:cNvSpPr>
              <a:spLocks noChangeShapeType="1"/>
            </p:cNvSpPr>
            <p:nvPr/>
          </p:nvSpPr>
          <p:spPr bwMode="auto">
            <a:xfrm>
              <a:off x="2933700" y="1878013"/>
              <a:ext cx="0" cy="5715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0389" name="Text Box 38">
              <a:extLst>
                <a:ext uri="{FF2B5EF4-FFF2-40B4-BE49-F238E27FC236}">
                  <a16:creationId xmlns:a16="http://schemas.microsoft.com/office/drawing/2014/main" id="{1E40AFA6-B7EE-F7E0-FC3D-B61091A5E3E1}"/>
                </a:ext>
              </a:extLst>
            </p:cNvPr>
            <p:cNvSpPr txBox="1">
              <a:spLocks noChangeArrowheads="1"/>
            </p:cNvSpPr>
            <p:nvPr/>
          </p:nvSpPr>
          <p:spPr bwMode="auto">
            <a:xfrm>
              <a:off x="292100" y="4802188"/>
              <a:ext cx="85439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b="1">
                  <a:latin typeface="Georgia" panose="02040502050405020303" pitchFamily="18" charset="0"/>
                </a:rPr>
                <a:t>Sifilide terziaria</a:t>
              </a:r>
              <a:endParaRPr lang="it-IT" altLang="it-IT" sz="900">
                <a:latin typeface="Georgia" panose="02040502050405020303" pitchFamily="18" charset="0"/>
              </a:endParaRPr>
            </a:p>
          </p:txBody>
        </p:sp>
        <p:sp>
          <p:nvSpPr>
            <p:cNvPr id="100390" name="Rectangle 66">
              <a:extLst>
                <a:ext uri="{FF2B5EF4-FFF2-40B4-BE49-F238E27FC236}">
                  <a16:creationId xmlns:a16="http://schemas.microsoft.com/office/drawing/2014/main" id="{0343B281-47D7-AF18-B458-6F3E6F5B5353}"/>
                </a:ext>
              </a:extLst>
            </p:cNvPr>
            <p:cNvSpPr>
              <a:spLocks noChangeArrowheads="1"/>
            </p:cNvSpPr>
            <p:nvPr/>
          </p:nvSpPr>
          <p:spPr bwMode="auto">
            <a:xfrm>
              <a:off x="301625" y="4799013"/>
              <a:ext cx="8534400" cy="1435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it-IT" altLang="it-IT" sz="900">
                <a:latin typeface="Georgia" panose="02040502050405020303" pitchFamily="18" charset="0"/>
              </a:endParaRPr>
            </a:p>
          </p:txBody>
        </p:sp>
        <p:sp>
          <p:nvSpPr>
            <p:cNvPr id="100391" name="AutoShape 69">
              <a:extLst>
                <a:ext uri="{FF2B5EF4-FFF2-40B4-BE49-F238E27FC236}">
                  <a16:creationId xmlns:a16="http://schemas.microsoft.com/office/drawing/2014/main" id="{972BEEFA-B993-AA45-CA03-F29A83EF9606}"/>
                </a:ext>
              </a:extLst>
            </p:cNvPr>
            <p:cNvSpPr>
              <a:spLocks noChangeArrowheads="1"/>
            </p:cNvSpPr>
            <p:nvPr/>
          </p:nvSpPr>
          <p:spPr bwMode="auto">
            <a:xfrm>
              <a:off x="2724150" y="5145088"/>
              <a:ext cx="2073275" cy="1017587"/>
            </a:xfrm>
            <a:prstGeom prst="flowChartAlternateProcess">
              <a:avLst/>
            </a:prstGeom>
            <a:solidFill>
              <a:srgbClr val="FFFFFF"/>
            </a:solidFill>
            <a:ln w="9525">
              <a:solidFill>
                <a:srgbClr val="00000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it-IT" altLang="it-IT" sz="900">
                <a:latin typeface="Georgia" panose="02040502050405020303" pitchFamily="18" charset="0"/>
              </a:endParaRPr>
            </a:p>
          </p:txBody>
        </p:sp>
        <p:sp>
          <p:nvSpPr>
            <p:cNvPr id="100392" name="Text Box 70">
              <a:extLst>
                <a:ext uri="{FF2B5EF4-FFF2-40B4-BE49-F238E27FC236}">
                  <a16:creationId xmlns:a16="http://schemas.microsoft.com/office/drawing/2014/main" id="{F365147B-FB00-8AE2-6FFE-5CC4107E623E}"/>
                </a:ext>
              </a:extLst>
            </p:cNvPr>
            <p:cNvSpPr txBox="1">
              <a:spLocks noChangeArrowheads="1"/>
            </p:cNvSpPr>
            <p:nvPr/>
          </p:nvSpPr>
          <p:spPr bwMode="auto">
            <a:xfrm>
              <a:off x="2774950" y="5208588"/>
              <a:ext cx="196850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b="1">
                  <a:latin typeface="Georgia" panose="02040502050405020303" pitchFamily="18" charset="0"/>
                </a:rPr>
                <a:t>Malattia delle gomme</a:t>
              </a:r>
            </a:p>
            <a:p>
              <a:pPr algn="ctr">
                <a:lnSpc>
                  <a:spcPct val="100000"/>
                </a:lnSpc>
                <a:spcBef>
                  <a:spcPct val="0"/>
                </a:spcBef>
                <a:buFontTx/>
                <a:buNone/>
              </a:pPr>
              <a:r>
                <a:rPr lang="it-IT" altLang="it-IT" sz="900" b="1">
                  <a:latin typeface="Georgia" panose="02040502050405020303" pitchFamily="18" charset="0"/>
                </a:rPr>
                <a:t>15% </a:t>
              </a:r>
            </a:p>
            <a:p>
              <a:pPr algn="ctr">
                <a:lnSpc>
                  <a:spcPct val="100000"/>
                </a:lnSpc>
                <a:spcBef>
                  <a:spcPct val="0"/>
                </a:spcBef>
                <a:buFontTx/>
                <a:buNone/>
              </a:pPr>
              <a:r>
                <a:rPr lang="it-IT" altLang="it-IT" sz="900">
                  <a:latin typeface="Georgia" panose="02040502050405020303" pitchFamily="18" charset="0"/>
                </a:rPr>
                <a:t>(1-46 anni dopo l’infezione)</a:t>
              </a:r>
            </a:p>
          </p:txBody>
        </p:sp>
        <p:sp>
          <p:nvSpPr>
            <p:cNvPr id="100393" name="AutoShape 75">
              <a:extLst>
                <a:ext uri="{FF2B5EF4-FFF2-40B4-BE49-F238E27FC236}">
                  <a16:creationId xmlns:a16="http://schemas.microsoft.com/office/drawing/2014/main" id="{25D5C5A0-8CAD-0B9D-284B-70F0271EDC8A}"/>
                </a:ext>
              </a:extLst>
            </p:cNvPr>
            <p:cNvSpPr>
              <a:spLocks noChangeArrowheads="1"/>
            </p:cNvSpPr>
            <p:nvPr/>
          </p:nvSpPr>
          <p:spPr bwMode="auto">
            <a:xfrm>
              <a:off x="400050" y="5145088"/>
              <a:ext cx="2073275" cy="1017587"/>
            </a:xfrm>
            <a:prstGeom prst="flowChartAlternateProcess">
              <a:avLst/>
            </a:prstGeom>
            <a:solidFill>
              <a:srgbClr val="FFFFFF"/>
            </a:solidFill>
            <a:ln w="9525">
              <a:solidFill>
                <a:srgbClr val="00000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it-IT" altLang="it-IT" sz="900">
                <a:latin typeface="Georgia" panose="02040502050405020303" pitchFamily="18" charset="0"/>
              </a:endParaRPr>
            </a:p>
          </p:txBody>
        </p:sp>
        <p:sp>
          <p:nvSpPr>
            <p:cNvPr id="100394" name="Text Box 76">
              <a:extLst>
                <a:ext uri="{FF2B5EF4-FFF2-40B4-BE49-F238E27FC236}">
                  <a16:creationId xmlns:a16="http://schemas.microsoft.com/office/drawing/2014/main" id="{F416FC21-F05A-3AB8-AE2C-7EC367A2782E}"/>
                </a:ext>
              </a:extLst>
            </p:cNvPr>
            <p:cNvSpPr txBox="1">
              <a:spLocks noChangeArrowheads="1"/>
            </p:cNvSpPr>
            <p:nvPr/>
          </p:nvSpPr>
          <p:spPr bwMode="auto">
            <a:xfrm>
              <a:off x="450850" y="5208588"/>
              <a:ext cx="196850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b="1">
                  <a:latin typeface="Georgia" panose="02040502050405020303" pitchFamily="18" charset="0"/>
                </a:rPr>
                <a:t>Sifilide cardiovascolare</a:t>
              </a:r>
            </a:p>
            <a:p>
              <a:pPr algn="ctr">
                <a:lnSpc>
                  <a:spcPct val="100000"/>
                </a:lnSpc>
                <a:spcBef>
                  <a:spcPct val="0"/>
                </a:spcBef>
                <a:buFontTx/>
                <a:buNone/>
              </a:pPr>
              <a:r>
                <a:rPr lang="it-IT" altLang="it-IT" sz="900" b="1">
                  <a:latin typeface="Georgia" panose="02040502050405020303" pitchFamily="18" charset="0"/>
                </a:rPr>
                <a:t>10% </a:t>
              </a:r>
            </a:p>
            <a:p>
              <a:pPr algn="ctr">
                <a:lnSpc>
                  <a:spcPct val="100000"/>
                </a:lnSpc>
                <a:spcBef>
                  <a:spcPct val="0"/>
                </a:spcBef>
                <a:buFontTx/>
                <a:buNone/>
              </a:pPr>
              <a:r>
                <a:rPr lang="it-IT" altLang="it-IT" sz="900">
                  <a:latin typeface="Georgia" panose="02040502050405020303" pitchFamily="18" charset="0"/>
                </a:rPr>
                <a:t>(20-30 anni dopo l’infezione)</a:t>
              </a:r>
            </a:p>
          </p:txBody>
        </p:sp>
        <p:sp>
          <p:nvSpPr>
            <p:cNvPr id="100395" name="AutoShape 77">
              <a:extLst>
                <a:ext uri="{FF2B5EF4-FFF2-40B4-BE49-F238E27FC236}">
                  <a16:creationId xmlns:a16="http://schemas.microsoft.com/office/drawing/2014/main" id="{32A5B104-AC02-D319-F611-F27884EA1E38}"/>
                </a:ext>
              </a:extLst>
            </p:cNvPr>
            <p:cNvSpPr>
              <a:spLocks noChangeArrowheads="1"/>
            </p:cNvSpPr>
            <p:nvPr/>
          </p:nvSpPr>
          <p:spPr bwMode="auto">
            <a:xfrm>
              <a:off x="5080000" y="5145088"/>
              <a:ext cx="3608388" cy="1017587"/>
            </a:xfrm>
            <a:prstGeom prst="flowChartAlternateProcess">
              <a:avLst/>
            </a:prstGeom>
            <a:solidFill>
              <a:srgbClr val="FFFFFF"/>
            </a:solidFill>
            <a:ln w="9525">
              <a:solidFill>
                <a:srgbClr val="00000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it-IT" altLang="it-IT" sz="900">
                <a:latin typeface="Georgia" panose="02040502050405020303" pitchFamily="18" charset="0"/>
              </a:endParaRPr>
            </a:p>
          </p:txBody>
        </p:sp>
        <p:sp>
          <p:nvSpPr>
            <p:cNvPr id="100396" name="Text Box 78">
              <a:extLst>
                <a:ext uri="{FF2B5EF4-FFF2-40B4-BE49-F238E27FC236}">
                  <a16:creationId xmlns:a16="http://schemas.microsoft.com/office/drawing/2014/main" id="{8ACBB7A3-339D-2C58-B297-248DC0F39086}"/>
                </a:ext>
              </a:extLst>
            </p:cNvPr>
            <p:cNvSpPr txBox="1">
              <a:spLocks noChangeArrowheads="1"/>
            </p:cNvSpPr>
            <p:nvPr/>
          </p:nvSpPr>
          <p:spPr bwMode="auto">
            <a:xfrm>
              <a:off x="5148263" y="5208588"/>
              <a:ext cx="342582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b="1">
                  <a:latin typeface="Georgia" panose="02040502050405020303" pitchFamily="18" charset="0"/>
                </a:rPr>
                <a:t>Neurosifilide tardiva</a:t>
              </a:r>
              <a:endParaRPr lang="it-IT" altLang="it-IT" sz="900">
                <a:latin typeface="Georgia" panose="02040502050405020303" pitchFamily="18" charset="0"/>
              </a:endParaRPr>
            </a:p>
          </p:txBody>
        </p:sp>
        <p:sp>
          <p:nvSpPr>
            <p:cNvPr id="100397" name="Text Box 39">
              <a:extLst>
                <a:ext uri="{FF2B5EF4-FFF2-40B4-BE49-F238E27FC236}">
                  <a16:creationId xmlns:a16="http://schemas.microsoft.com/office/drawing/2014/main" id="{3D52E88A-5A92-1C25-D2F9-1743FB24CA9B}"/>
                </a:ext>
              </a:extLst>
            </p:cNvPr>
            <p:cNvSpPr txBox="1">
              <a:spLocks noChangeArrowheads="1"/>
            </p:cNvSpPr>
            <p:nvPr/>
          </p:nvSpPr>
          <p:spPr bwMode="auto">
            <a:xfrm>
              <a:off x="5132388" y="5446713"/>
              <a:ext cx="1789112"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a:latin typeface="Georgia" panose="02040502050405020303" pitchFamily="18" charset="0"/>
                </a:rPr>
                <a:t>Paralisi generale</a:t>
              </a:r>
            </a:p>
            <a:p>
              <a:pPr algn="ctr">
                <a:lnSpc>
                  <a:spcPct val="100000"/>
                </a:lnSpc>
                <a:spcBef>
                  <a:spcPct val="0"/>
                </a:spcBef>
                <a:buFontTx/>
                <a:buNone/>
              </a:pPr>
              <a:r>
                <a:rPr lang="it-IT" altLang="it-IT" sz="900">
                  <a:latin typeface="Georgia" panose="02040502050405020303" pitchFamily="18" charset="0"/>
                </a:rPr>
                <a:t>2-5%</a:t>
              </a:r>
            </a:p>
            <a:p>
              <a:pPr algn="ctr">
                <a:lnSpc>
                  <a:spcPct val="100000"/>
                </a:lnSpc>
                <a:spcBef>
                  <a:spcPct val="0"/>
                </a:spcBef>
                <a:buFontTx/>
                <a:buNone/>
              </a:pPr>
              <a:r>
                <a:rPr lang="it-IT" altLang="it-IT" sz="900">
                  <a:latin typeface="Georgia" panose="02040502050405020303" pitchFamily="18" charset="0"/>
                </a:rPr>
                <a:t>(2-30 anni dopo)</a:t>
              </a:r>
            </a:p>
          </p:txBody>
        </p:sp>
        <p:sp>
          <p:nvSpPr>
            <p:cNvPr id="100398" name="Text Box 79">
              <a:extLst>
                <a:ext uri="{FF2B5EF4-FFF2-40B4-BE49-F238E27FC236}">
                  <a16:creationId xmlns:a16="http://schemas.microsoft.com/office/drawing/2014/main" id="{C0E8BA92-D6D7-4022-5E29-844DA10CBD43}"/>
                </a:ext>
              </a:extLst>
            </p:cNvPr>
            <p:cNvSpPr txBox="1">
              <a:spLocks noChangeArrowheads="1"/>
            </p:cNvSpPr>
            <p:nvPr/>
          </p:nvSpPr>
          <p:spPr bwMode="auto">
            <a:xfrm>
              <a:off x="6899275" y="5446713"/>
              <a:ext cx="1789113"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a:latin typeface="Georgia" panose="02040502050405020303" pitchFamily="18" charset="0"/>
                </a:rPr>
                <a:t>Tabe dorsale</a:t>
              </a:r>
            </a:p>
            <a:p>
              <a:pPr algn="ctr">
                <a:lnSpc>
                  <a:spcPct val="100000"/>
                </a:lnSpc>
                <a:spcBef>
                  <a:spcPct val="0"/>
                </a:spcBef>
                <a:buFontTx/>
                <a:buNone/>
              </a:pPr>
              <a:r>
                <a:rPr lang="it-IT" altLang="it-IT" sz="900">
                  <a:latin typeface="Georgia" panose="02040502050405020303" pitchFamily="18" charset="0"/>
                </a:rPr>
                <a:t>2-9%</a:t>
              </a:r>
            </a:p>
            <a:p>
              <a:pPr algn="ctr">
                <a:lnSpc>
                  <a:spcPct val="100000"/>
                </a:lnSpc>
                <a:spcBef>
                  <a:spcPct val="0"/>
                </a:spcBef>
                <a:buFontTx/>
                <a:buNone/>
              </a:pPr>
              <a:r>
                <a:rPr lang="it-IT" altLang="it-IT" sz="900">
                  <a:latin typeface="Georgia" panose="02040502050405020303" pitchFamily="18" charset="0"/>
                </a:rPr>
                <a:t>(3-50 anni dopo)</a:t>
              </a:r>
            </a:p>
          </p:txBody>
        </p:sp>
        <p:sp>
          <p:nvSpPr>
            <p:cNvPr id="100399" name="Text Box 38">
              <a:extLst>
                <a:ext uri="{FF2B5EF4-FFF2-40B4-BE49-F238E27FC236}">
                  <a16:creationId xmlns:a16="http://schemas.microsoft.com/office/drawing/2014/main" id="{C756677A-D4B9-4185-5EDA-51DB10F2F078}"/>
                </a:ext>
              </a:extLst>
            </p:cNvPr>
            <p:cNvSpPr txBox="1">
              <a:spLocks noChangeArrowheads="1"/>
            </p:cNvSpPr>
            <p:nvPr/>
          </p:nvSpPr>
          <p:spPr bwMode="auto">
            <a:xfrm>
              <a:off x="292100" y="4802188"/>
              <a:ext cx="85439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b="1">
                  <a:latin typeface="Georgia" panose="02040502050405020303" pitchFamily="18" charset="0"/>
                </a:rPr>
                <a:t>Sifilide terziaria</a:t>
              </a:r>
              <a:endParaRPr lang="it-IT" altLang="it-IT" sz="900">
                <a:latin typeface="Georgia" panose="02040502050405020303" pitchFamily="18" charset="0"/>
              </a:endParaRPr>
            </a:p>
          </p:txBody>
        </p:sp>
        <p:sp>
          <p:nvSpPr>
            <p:cNvPr id="100400" name="AutoShape 69">
              <a:extLst>
                <a:ext uri="{FF2B5EF4-FFF2-40B4-BE49-F238E27FC236}">
                  <a16:creationId xmlns:a16="http://schemas.microsoft.com/office/drawing/2014/main" id="{D6CAA1D4-C3D8-E961-548F-96E3FE1B0F49}"/>
                </a:ext>
              </a:extLst>
            </p:cNvPr>
            <p:cNvSpPr>
              <a:spLocks noChangeArrowheads="1"/>
            </p:cNvSpPr>
            <p:nvPr/>
          </p:nvSpPr>
          <p:spPr bwMode="auto">
            <a:xfrm>
              <a:off x="2724150" y="5145088"/>
              <a:ext cx="2073275" cy="1017587"/>
            </a:xfrm>
            <a:prstGeom prst="flowChartAlternateProcess">
              <a:avLst/>
            </a:prstGeom>
            <a:solidFill>
              <a:srgbClr val="FFFFFF"/>
            </a:solidFill>
            <a:ln w="9525">
              <a:solidFill>
                <a:srgbClr val="00000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it-IT" altLang="it-IT" sz="900">
                <a:latin typeface="Georgia" panose="02040502050405020303" pitchFamily="18" charset="0"/>
              </a:endParaRPr>
            </a:p>
          </p:txBody>
        </p:sp>
        <p:sp>
          <p:nvSpPr>
            <p:cNvPr id="100401" name="Text Box 70">
              <a:extLst>
                <a:ext uri="{FF2B5EF4-FFF2-40B4-BE49-F238E27FC236}">
                  <a16:creationId xmlns:a16="http://schemas.microsoft.com/office/drawing/2014/main" id="{8351723A-B9A1-2AE1-4AEF-5F225FF65D12}"/>
                </a:ext>
              </a:extLst>
            </p:cNvPr>
            <p:cNvSpPr txBox="1">
              <a:spLocks noChangeArrowheads="1"/>
            </p:cNvSpPr>
            <p:nvPr/>
          </p:nvSpPr>
          <p:spPr bwMode="auto">
            <a:xfrm>
              <a:off x="2774950" y="5208588"/>
              <a:ext cx="196850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b="1">
                  <a:latin typeface="Georgia" panose="02040502050405020303" pitchFamily="18" charset="0"/>
                </a:rPr>
                <a:t>Malattia delle gomme</a:t>
              </a:r>
            </a:p>
            <a:p>
              <a:pPr algn="ctr">
                <a:lnSpc>
                  <a:spcPct val="100000"/>
                </a:lnSpc>
                <a:spcBef>
                  <a:spcPct val="0"/>
                </a:spcBef>
                <a:buFontTx/>
                <a:buNone/>
              </a:pPr>
              <a:r>
                <a:rPr lang="it-IT" altLang="it-IT" sz="900" b="1">
                  <a:latin typeface="Georgia" panose="02040502050405020303" pitchFamily="18" charset="0"/>
                </a:rPr>
                <a:t>15% </a:t>
              </a:r>
            </a:p>
            <a:p>
              <a:pPr algn="ctr">
                <a:lnSpc>
                  <a:spcPct val="100000"/>
                </a:lnSpc>
                <a:spcBef>
                  <a:spcPct val="0"/>
                </a:spcBef>
                <a:buFontTx/>
                <a:buNone/>
              </a:pPr>
              <a:r>
                <a:rPr lang="it-IT" altLang="it-IT" sz="900">
                  <a:latin typeface="Georgia" panose="02040502050405020303" pitchFamily="18" charset="0"/>
                </a:rPr>
                <a:t>(1-46 anni dopo l’infezione)</a:t>
              </a:r>
            </a:p>
          </p:txBody>
        </p:sp>
        <p:sp>
          <p:nvSpPr>
            <p:cNvPr id="100402" name="AutoShape 75">
              <a:extLst>
                <a:ext uri="{FF2B5EF4-FFF2-40B4-BE49-F238E27FC236}">
                  <a16:creationId xmlns:a16="http://schemas.microsoft.com/office/drawing/2014/main" id="{62009AB2-A661-F6E8-9826-CD2717E0BF58}"/>
                </a:ext>
              </a:extLst>
            </p:cNvPr>
            <p:cNvSpPr>
              <a:spLocks noChangeArrowheads="1"/>
            </p:cNvSpPr>
            <p:nvPr/>
          </p:nvSpPr>
          <p:spPr bwMode="auto">
            <a:xfrm>
              <a:off x="400050" y="5145088"/>
              <a:ext cx="2073275" cy="1017587"/>
            </a:xfrm>
            <a:prstGeom prst="flowChartAlternateProcess">
              <a:avLst/>
            </a:prstGeom>
            <a:solidFill>
              <a:srgbClr val="FFFFFF"/>
            </a:solidFill>
            <a:ln w="9525">
              <a:solidFill>
                <a:srgbClr val="00000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it-IT" altLang="it-IT" sz="900">
                <a:latin typeface="Georgia" panose="02040502050405020303" pitchFamily="18" charset="0"/>
              </a:endParaRPr>
            </a:p>
          </p:txBody>
        </p:sp>
        <p:sp>
          <p:nvSpPr>
            <p:cNvPr id="100403" name="Text Box 76">
              <a:extLst>
                <a:ext uri="{FF2B5EF4-FFF2-40B4-BE49-F238E27FC236}">
                  <a16:creationId xmlns:a16="http://schemas.microsoft.com/office/drawing/2014/main" id="{06FF3885-42A2-1F05-62E8-A35B925EC20B}"/>
                </a:ext>
              </a:extLst>
            </p:cNvPr>
            <p:cNvSpPr txBox="1">
              <a:spLocks noChangeArrowheads="1"/>
            </p:cNvSpPr>
            <p:nvPr/>
          </p:nvSpPr>
          <p:spPr bwMode="auto">
            <a:xfrm>
              <a:off x="450850" y="5208588"/>
              <a:ext cx="196850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b="1">
                  <a:latin typeface="Georgia" panose="02040502050405020303" pitchFamily="18" charset="0"/>
                </a:rPr>
                <a:t>Sifilide cardiovascolare</a:t>
              </a:r>
            </a:p>
            <a:p>
              <a:pPr algn="ctr">
                <a:lnSpc>
                  <a:spcPct val="100000"/>
                </a:lnSpc>
                <a:spcBef>
                  <a:spcPct val="0"/>
                </a:spcBef>
                <a:buFontTx/>
                <a:buNone/>
              </a:pPr>
              <a:r>
                <a:rPr lang="it-IT" altLang="it-IT" sz="900" b="1">
                  <a:latin typeface="Georgia" panose="02040502050405020303" pitchFamily="18" charset="0"/>
                </a:rPr>
                <a:t>10% </a:t>
              </a:r>
            </a:p>
            <a:p>
              <a:pPr algn="ctr">
                <a:lnSpc>
                  <a:spcPct val="100000"/>
                </a:lnSpc>
                <a:spcBef>
                  <a:spcPct val="0"/>
                </a:spcBef>
                <a:buFontTx/>
                <a:buNone/>
              </a:pPr>
              <a:r>
                <a:rPr lang="it-IT" altLang="it-IT" sz="900">
                  <a:latin typeface="Georgia" panose="02040502050405020303" pitchFamily="18" charset="0"/>
                </a:rPr>
                <a:t>(20-30 anni dopo l’infezione)</a:t>
              </a:r>
            </a:p>
          </p:txBody>
        </p:sp>
        <p:sp>
          <p:nvSpPr>
            <p:cNvPr id="100404" name="AutoShape 77">
              <a:extLst>
                <a:ext uri="{FF2B5EF4-FFF2-40B4-BE49-F238E27FC236}">
                  <a16:creationId xmlns:a16="http://schemas.microsoft.com/office/drawing/2014/main" id="{3820FE2F-3E16-7DEA-CD74-BD9D5EAF7C94}"/>
                </a:ext>
              </a:extLst>
            </p:cNvPr>
            <p:cNvSpPr>
              <a:spLocks noChangeArrowheads="1"/>
            </p:cNvSpPr>
            <p:nvPr/>
          </p:nvSpPr>
          <p:spPr bwMode="auto">
            <a:xfrm>
              <a:off x="5080000" y="5145088"/>
              <a:ext cx="3608388" cy="1017587"/>
            </a:xfrm>
            <a:prstGeom prst="flowChartAlternateProcess">
              <a:avLst/>
            </a:prstGeom>
            <a:solidFill>
              <a:srgbClr val="FFFFFF"/>
            </a:solidFill>
            <a:ln w="9525">
              <a:solidFill>
                <a:srgbClr val="00000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it-IT" altLang="it-IT" sz="900">
                <a:latin typeface="Georgia" panose="02040502050405020303" pitchFamily="18" charset="0"/>
              </a:endParaRPr>
            </a:p>
          </p:txBody>
        </p:sp>
        <p:sp>
          <p:nvSpPr>
            <p:cNvPr id="100405" name="Text Box 78">
              <a:extLst>
                <a:ext uri="{FF2B5EF4-FFF2-40B4-BE49-F238E27FC236}">
                  <a16:creationId xmlns:a16="http://schemas.microsoft.com/office/drawing/2014/main" id="{B99843F2-EECF-AA48-0743-95FEC7C675D2}"/>
                </a:ext>
              </a:extLst>
            </p:cNvPr>
            <p:cNvSpPr txBox="1">
              <a:spLocks noChangeArrowheads="1"/>
            </p:cNvSpPr>
            <p:nvPr/>
          </p:nvSpPr>
          <p:spPr bwMode="auto">
            <a:xfrm>
              <a:off x="5148263" y="5208588"/>
              <a:ext cx="342582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b="1">
                  <a:latin typeface="Georgia" panose="02040502050405020303" pitchFamily="18" charset="0"/>
                </a:rPr>
                <a:t>Neurosifilide tardiva</a:t>
              </a:r>
              <a:endParaRPr lang="it-IT" altLang="it-IT" sz="900">
                <a:latin typeface="Georgia" panose="02040502050405020303" pitchFamily="18" charset="0"/>
              </a:endParaRPr>
            </a:p>
          </p:txBody>
        </p:sp>
        <p:sp>
          <p:nvSpPr>
            <p:cNvPr id="100406" name="Text Box 39">
              <a:extLst>
                <a:ext uri="{FF2B5EF4-FFF2-40B4-BE49-F238E27FC236}">
                  <a16:creationId xmlns:a16="http://schemas.microsoft.com/office/drawing/2014/main" id="{DB5D87E7-2224-BFB0-96AE-609B6F19F4C5}"/>
                </a:ext>
              </a:extLst>
            </p:cNvPr>
            <p:cNvSpPr txBox="1">
              <a:spLocks noChangeArrowheads="1"/>
            </p:cNvSpPr>
            <p:nvPr/>
          </p:nvSpPr>
          <p:spPr bwMode="auto">
            <a:xfrm>
              <a:off x="5132388" y="5446713"/>
              <a:ext cx="1789112"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a:latin typeface="Georgia" panose="02040502050405020303" pitchFamily="18" charset="0"/>
                </a:rPr>
                <a:t>Paralisi generale</a:t>
              </a:r>
            </a:p>
            <a:p>
              <a:pPr algn="ctr">
                <a:lnSpc>
                  <a:spcPct val="100000"/>
                </a:lnSpc>
                <a:spcBef>
                  <a:spcPct val="0"/>
                </a:spcBef>
                <a:buFontTx/>
                <a:buNone/>
              </a:pPr>
              <a:r>
                <a:rPr lang="it-IT" altLang="it-IT" sz="900">
                  <a:latin typeface="Georgia" panose="02040502050405020303" pitchFamily="18" charset="0"/>
                </a:rPr>
                <a:t>2-5%</a:t>
              </a:r>
            </a:p>
            <a:p>
              <a:pPr algn="ctr">
                <a:lnSpc>
                  <a:spcPct val="100000"/>
                </a:lnSpc>
                <a:spcBef>
                  <a:spcPct val="0"/>
                </a:spcBef>
                <a:buFontTx/>
                <a:buNone/>
              </a:pPr>
              <a:r>
                <a:rPr lang="it-IT" altLang="it-IT" sz="900">
                  <a:latin typeface="Georgia" panose="02040502050405020303" pitchFamily="18" charset="0"/>
                </a:rPr>
                <a:t>(2-30 anni dopo)</a:t>
              </a:r>
            </a:p>
          </p:txBody>
        </p:sp>
        <p:sp>
          <p:nvSpPr>
            <p:cNvPr id="100407" name="Text Box 79">
              <a:extLst>
                <a:ext uri="{FF2B5EF4-FFF2-40B4-BE49-F238E27FC236}">
                  <a16:creationId xmlns:a16="http://schemas.microsoft.com/office/drawing/2014/main" id="{08FF2507-0C46-D2BE-4A6F-C15FB84E24B3}"/>
                </a:ext>
              </a:extLst>
            </p:cNvPr>
            <p:cNvSpPr txBox="1">
              <a:spLocks noChangeArrowheads="1"/>
            </p:cNvSpPr>
            <p:nvPr/>
          </p:nvSpPr>
          <p:spPr bwMode="auto">
            <a:xfrm>
              <a:off x="6899275" y="5446713"/>
              <a:ext cx="1789113"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a:latin typeface="Georgia" panose="02040502050405020303" pitchFamily="18" charset="0"/>
                </a:rPr>
                <a:t>Tabe dorsale</a:t>
              </a:r>
            </a:p>
            <a:p>
              <a:pPr algn="ctr">
                <a:lnSpc>
                  <a:spcPct val="100000"/>
                </a:lnSpc>
                <a:spcBef>
                  <a:spcPct val="0"/>
                </a:spcBef>
                <a:buFontTx/>
                <a:buNone/>
              </a:pPr>
              <a:r>
                <a:rPr lang="it-IT" altLang="it-IT" sz="900">
                  <a:latin typeface="Georgia" panose="02040502050405020303" pitchFamily="18" charset="0"/>
                </a:rPr>
                <a:t>2-9%</a:t>
              </a:r>
            </a:p>
            <a:p>
              <a:pPr algn="ctr">
                <a:lnSpc>
                  <a:spcPct val="100000"/>
                </a:lnSpc>
                <a:spcBef>
                  <a:spcPct val="0"/>
                </a:spcBef>
                <a:buFontTx/>
                <a:buNone/>
              </a:pPr>
              <a:r>
                <a:rPr lang="it-IT" altLang="it-IT" sz="900">
                  <a:latin typeface="Georgia" panose="02040502050405020303" pitchFamily="18" charset="0"/>
                </a:rPr>
                <a:t>(3-50 anni dopo)</a:t>
              </a:r>
            </a:p>
          </p:txBody>
        </p:sp>
        <p:sp>
          <p:nvSpPr>
            <p:cNvPr id="100408" name="Rectangle 61">
              <a:extLst>
                <a:ext uri="{FF2B5EF4-FFF2-40B4-BE49-F238E27FC236}">
                  <a16:creationId xmlns:a16="http://schemas.microsoft.com/office/drawing/2014/main" id="{73D783BD-5B3B-7CEC-706E-9AFC831F0323}"/>
                </a:ext>
              </a:extLst>
            </p:cNvPr>
            <p:cNvSpPr>
              <a:spLocks noChangeArrowheads="1"/>
            </p:cNvSpPr>
            <p:nvPr/>
          </p:nvSpPr>
          <p:spPr bwMode="auto">
            <a:xfrm>
              <a:off x="5080000" y="1497013"/>
              <a:ext cx="3756025" cy="306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it-IT" altLang="it-IT" sz="900">
                <a:latin typeface="Georgia" panose="02040502050405020303" pitchFamily="18" charset="0"/>
              </a:endParaRPr>
            </a:p>
          </p:txBody>
        </p:sp>
        <p:sp>
          <p:nvSpPr>
            <p:cNvPr id="100409" name="Line 20">
              <a:extLst>
                <a:ext uri="{FF2B5EF4-FFF2-40B4-BE49-F238E27FC236}">
                  <a16:creationId xmlns:a16="http://schemas.microsoft.com/office/drawing/2014/main" id="{9ADE5940-7937-6AEF-C7FE-D0AD05B70519}"/>
                </a:ext>
              </a:extLst>
            </p:cNvPr>
            <p:cNvSpPr>
              <a:spLocks noChangeShapeType="1"/>
            </p:cNvSpPr>
            <p:nvPr/>
          </p:nvSpPr>
          <p:spPr bwMode="auto">
            <a:xfrm>
              <a:off x="6070600" y="4360863"/>
              <a:ext cx="419100" cy="784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0410" name="Text Box 38">
              <a:extLst>
                <a:ext uri="{FF2B5EF4-FFF2-40B4-BE49-F238E27FC236}">
                  <a16:creationId xmlns:a16="http://schemas.microsoft.com/office/drawing/2014/main" id="{59BB818A-C12B-07BD-6549-58548F6B3AA2}"/>
                </a:ext>
              </a:extLst>
            </p:cNvPr>
            <p:cNvSpPr txBox="1">
              <a:spLocks noChangeArrowheads="1"/>
            </p:cNvSpPr>
            <p:nvPr/>
          </p:nvSpPr>
          <p:spPr bwMode="auto">
            <a:xfrm>
              <a:off x="292100" y="4802188"/>
              <a:ext cx="85439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b="1">
                  <a:latin typeface="Georgia" panose="02040502050405020303" pitchFamily="18" charset="0"/>
                </a:rPr>
                <a:t>Sifilide terziaria</a:t>
              </a:r>
              <a:endParaRPr lang="it-IT" altLang="it-IT" sz="900">
                <a:latin typeface="Georgia" panose="02040502050405020303" pitchFamily="18" charset="0"/>
              </a:endParaRPr>
            </a:p>
          </p:txBody>
        </p:sp>
        <p:sp>
          <p:nvSpPr>
            <p:cNvPr id="100411" name="AutoShape 69">
              <a:extLst>
                <a:ext uri="{FF2B5EF4-FFF2-40B4-BE49-F238E27FC236}">
                  <a16:creationId xmlns:a16="http://schemas.microsoft.com/office/drawing/2014/main" id="{748D294B-CBDC-9327-5FBB-652A5B4369F2}"/>
                </a:ext>
              </a:extLst>
            </p:cNvPr>
            <p:cNvSpPr>
              <a:spLocks noChangeArrowheads="1"/>
            </p:cNvSpPr>
            <p:nvPr/>
          </p:nvSpPr>
          <p:spPr bwMode="auto">
            <a:xfrm>
              <a:off x="2724150" y="5145088"/>
              <a:ext cx="2073275" cy="1017587"/>
            </a:xfrm>
            <a:prstGeom prst="flowChartAlternateProcess">
              <a:avLst/>
            </a:prstGeom>
            <a:solidFill>
              <a:srgbClr val="FFFFFF"/>
            </a:solidFill>
            <a:ln w="9525">
              <a:solidFill>
                <a:srgbClr val="00000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it-IT" altLang="it-IT" sz="900">
                <a:latin typeface="Georgia" panose="02040502050405020303" pitchFamily="18" charset="0"/>
              </a:endParaRPr>
            </a:p>
          </p:txBody>
        </p:sp>
        <p:sp>
          <p:nvSpPr>
            <p:cNvPr id="100412" name="Text Box 70">
              <a:extLst>
                <a:ext uri="{FF2B5EF4-FFF2-40B4-BE49-F238E27FC236}">
                  <a16:creationId xmlns:a16="http://schemas.microsoft.com/office/drawing/2014/main" id="{4E3F8620-D24F-5236-EB30-6062D349EA84}"/>
                </a:ext>
              </a:extLst>
            </p:cNvPr>
            <p:cNvSpPr txBox="1">
              <a:spLocks noChangeArrowheads="1"/>
            </p:cNvSpPr>
            <p:nvPr/>
          </p:nvSpPr>
          <p:spPr bwMode="auto">
            <a:xfrm>
              <a:off x="2774950" y="5208588"/>
              <a:ext cx="196850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b="1">
                  <a:latin typeface="Georgia" panose="02040502050405020303" pitchFamily="18" charset="0"/>
                </a:rPr>
                <a:t>Malattia delle gomme</a:t>
              </a:r>
            </a:p>
            <a:p>
              <a:pPr algn="ctr">
                <a:lnSpc>
                  <a:spcPct val="100000"/>
                </a:lnSpc>
                <a:spcBef>
                  <a:spcPct val="0"/>
                </a:spcBef>
                <a:buFontTx/>
                <a:buNone/>
              </a:pPr>
              <a:r>
                <a:rPr lang="it-IT" altLang="it-IT" sz="900" b="1">
                  <a:latin typeface="Georgia" panose="02040502050405020303" pitchFamily="18" charset="0"/>
                </a:rPr>
                <a:t>15% </a:t>
              </a:r>
            </a:p>
            <a:p>
              <a:pPr algn="ctr">
                <a:lnSpc>
                  <a:spcPct val="100000"/>
                </a:lnSpc>
                <a:spcBef>
                  <a:spcPct val="0"/>
                </a:spcBef>
                <a:buFontTx/>
                <a:buNone/>
              </a:pPr>
              <a:r>
                <a:rPr lang="it-IT" altLang="it-IT" sz="900">
                  <a:latin typeface="Georgia" panose="02040502050405020303" pitchFamily="18" charset="0"/>
                </a:rPr>
                <a:t>(1-46 anni dopo l’infezione)</a:t>
              </a:r>
            </a:p>
          </p:txBody>
        </p:sp>
        <p:sp>
          <p:nvSpPr>
            <p:cNvPr id="100413" name="AutoShape 75">
              <a:extLst>
                <a:ext uri="{FF2B5EF4-FFF2-40B4-BE49-F238E27FC236}">
                  <a16:creationId xmlns:a16="http://schemas.microsoft.com/office/drawing/2014/main" id="{7CA6424D-6015-FDA5-1135-9E5A9171159F}"/>
                </a:ext>
              </a:extLst>
            </p:cNvPr>
            <p:cNvSpPr>
              <a:spLocks noChangeArrowheads="1"/>
            </p:cNvSpPr>
            <p:nvPr/>
          </p:nvSpPr>
          <p:spPr bwMode="auto">
            <a:xfrm>
              <a:off x="400050" y="5145088"/>
              <a:ext cx="2073275" cy="1017587"/>
            </a:xfrm>
            <a:prstGeom prst="flowChartAlternateProcess">
              <a:avLst/>
            </a:prstGeom>
            <a:solidFill>
              <a:srgbClr val="FFFFFF"/>
            </a:solidFill>
            <a:ln w="9525">
              <a:solidFill>
                <a:srgbClr val="00000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it-IT" altLang="it-IT" sz="900">
                <a:latin typeface="Georgia" panose="02040502050405020303" pitchFamily="18" charset="0"/>
              </a:endParaRPr>
            </a:p>
          </p:txBody>
        </p:sp>
        <p:sp>
          <p:nvSpPr>
            <p:cNvPr id="100414" name="Text Box 76">
              <a:extLst>
                <a:ext uri="{FF2B5EF4-FFF2-40B4-BE49-F238E27FC236}">
                  <a16:creationId xmlns:a16="http://schemas.microsoft.com/office/drawing/2014/main" id="{BFC96EDC-931D-4149-8FCF-D28070A0AF50}"/>
                </a:ext>
              </a:extLst>
            </p:cNvPr>
            <p:cNvSpPr txBox="1">
              <a:spLocks noChangeArrowheads="1"/>
            </p:cNvSpPr>
            <p:nvPr/>
          </p:nvSpPr>
          <p:spPr bwMode="auto">
            <a:xfrm>
              <a:off x="450850" y="5208588"/>
              <a:ext cx="196850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b="1">
                  <a:latin typeface="Georgia" panose="02040502050405020303" pitchFamily="18" charset="0"/>
                </a:rPr>
                <a:t>Sifilide cardiovascolare</a:t>
              </a:r>
            </a:p>
            <a:p>
              <a:pPr algn="ctr">
                <a:lnSpc>
                  <a:spcPct val="100000"/>
                </a:lnSpc>
                <a:spcBef>
                  <a:spcPct val="0"/>
                </a:spcBef>
                <a:buFontTx/>
                <a:buNone/>
              </a:pPr>
              <a:r>
                <a:rPr lang="it-IT" altLang="it-IT" sz="900" b="1">
                  <a:latin typeface="Georgia" panose="02040502050405020303" pitchFamily="18" charset="0"/>
                </a:rPr>
                <a:t>10% </a:t>
              </a:r>
            </a:p>
            <a:p>
              <a:pPr algn="ctr">
                <a:lnSpc>
                  <a:spcPct val="100000"/>
                </a:lnSpc>
                <a:spcBef>
                  <a:spcPct val="0"/>
                </a:spcBef>
                <a:buFontTx/>
                <a:buNone/>
              </a:pPr>
              <a:r>
                <a:rPr lang="it-IT" altLang="it-IT" sz="900">
                  <a:latin typeface="Georgia" panose="02040502050405020303" pitchFamily="18" charset="0"/>
                </a:rPr>
                <a:t>(20-30 anni dopo l’infezione)</a:t>
              </a:r>
            </a:p>
          </p:txBody>
        </p:sp>
        <p:sp>
          <p:nvSpPr>
            <p:cNvPr id="100415" name="AutoShape 77">
              <a:extLst>
                <a:ext uri="{FF2B5EF4-FFF2-40B4-BE49-F238E27FC236}">
                  <a16:creationId xmlns:a16="http://schemas.microsoft.com/office/drawing/2014/main" id="{E4C0BAAB-C5B2-755D-2E66-F5937580ADA6}"/>
                </a:ext>
              </a:extLst>
            </p:cNvPr>
            <p:cNvSpPr>
              <a:spLocks noChangeArrowheads="1"/>
            </p:cNvSpPr>
            <p:nvPr/>
          </p:nvSpPr>
          <p:spPr bwMode="auto">
            <a:xfrm>
              <a:off x="5080000" y="5145088"/>
              <a:ext cx="3608388" cy="1017587"/>
            </a:xfrm>
            <a:prstGeom prst="flowChartAlternateProcess">
              <a:avLst/>
            </a:prstGeom>
            <a:solidFill>
              <a:srgbClr val="FFFFFF"/>
            </a:solidFill>
            <a:ln w="9525">
              <a:solidFill>
                <a:srgbClr val="00000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it-IT" altLang="it-IT" sz="900">
                <a:latin typeface="Georgia" panose="02040502050405020303" pitchFamily="18" charset="0"/>
              </a:endParaRPr>
            </a:p>
          </p:txBody>
        </p:sp>
        <p:sp>
          <p:nvSpPr>
            <p:cNvPr id="100416" name="Text Box 78">
              <a:extLst>
                <a:ext uri="{FF2B5EF4-FFF2-40B4-BE49-F238E27FC236}">
                  <a16:creationId xmlns:a16="http://schemas.microsoft.com/office/drawing/2014/main" id="{91188513-7ED5-FE17-A05D-06C447A26251}"/>
                </a:ext>
              </a:extLst>
            </p:cNvPr>
            <p:cNvSpPr txBox="1">
              <a:spLocks noChangeArrowheads="1"/>
            </p:cNvSpPr>
            <p:nvPr/>
          </p:nvSpPr>
          <p:spPr bwMode="auto">
            <a:xfrm>
              <a:off x="5148263" y="5208588"/>
              <a:ext cx="342582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b="1">
                  <a:latin typeface="Georgia" panose="02040502050405020303" pitchFamily="18" charset="0"/>
                </a:rPr>
                <a:t>Neurosifilide tardiva</a:t>
              </a:r>
              <a:endParaRPr lang="it-IT" altLang="it-IT" sz="900">
                <a:latin typeface="Georgia" panose="02040502050405020303" pitchFamily="18" charset="0"/>
              </a:endParaRPr>
            </a:p>
          </p:txBody>
        </p:sp>
        <p:sp>
          <p:nvSpPr>
            <p:cNvPr id="100417" name="Text Box 39">
              <a:extLst>
                <a:ext uri="{FF2B5EF4-FFF2-40B4-BE49-F238E27FC236}">
                  <a16:creationId xmlns:a16="http://schemas.microsoft.com/office/drawing/2014/main" id="{0CF91B43-7C3F-1AF9-3E85-9FC1D48709C0}"/>
                </a:ext>
              </a:extLst>
            </p:cNvPr>
            <p:cNvSpPr txBox="1">
              <a:spLocks noChangeArrowheads="1"/>
            </p:cNvSpPr>
            <p:nvPr/>
          </p:nvSpPr>
          <p:spPr bwMode="auto">
            <a:xfrm>
              <a:off x="5132388" y="5446713"/>
              <a:ext cx="1789112"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a:latin typeface="Georgia" panose="02040502050405020303" pitchFamily="18" charset="0"/>
                </a:rPr>
                <a:t>Paralisi generale</a:t>
              </a:r>
            </a:p>
            <a:p>
              <a:pPr algn="ctr">
                <a:lnSpc>
                  <a:spcPct val="100000"/>
                </a:lnSpc>
                <a:spcBef>
                  <a:spcPct val="0"/>
                </a:spcBef>
                <a:buFontTx/>
                <a:buNone/>
              </a:pPr>
              <a:r>
                <a:rPr lang="it-IT" altLang="it-IT" sz="900">
                  <a:latin typeface="Georgia" panose="02040502050405020303" pitchFamily="18" charset="0"/>
                </a:rPr>
                <a:t>2-5%</a:t>
              </a:r>
            </a:p>
            <a:p>
              <a:pPr algn="ctr">
                <a:lnSpc>
                  <a:spcPct val="100000"/>
                </a:lnSpc>
                <a:spcBef>
                  <a:spcPct val="0"/>
                </a:spcBef>
                <a:buFontTx/>
                <a:buNone/>
              </a:pPr>
              <a:r>
                <a:rPr lang="it-IT" altLang="it-IT" sz="900">
                  <a:latin typeface="Georgia" panose="02040502050405020303" pitchFamily="18" charset="0"/>
                </a:rPr>
                <a:t>(2-30 anni dopo)</a:t>
              </a:r>
            </a:p>
          </p:txBody>
        </p:sp>
        <p:sp>
          <p:nvSpPr>
            <p:cNvPr id="100418" name="Text Box 79">
              <a:extLst>
                <a:ext uri="{FF2B5EF4-FFF2-40B4-BE49-F238E27FC236}">
                  <a16:creationId xmlns:a16="http://schemas.microsoft.com/office/drawing/2014/main" id="{051039F8-3786-E37F-39CF-A2E54150BA39}"/>
                </a:ext>
              </a:extLst>
            </p:cNvPr>
            <p:cNvSpPr txBox="1">
              <a:spLocks noChangeArrowheads="1"/>
            </p:cNvSpPr>
            <p:nvPr/>
          </p:nvSpPr>
          <p:spPr bwMode="auto">
            <a:xfrm>
              <a:off x="6899275" y="5446713"/>
              <a:ext cx="1789113"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a:latin typeface="Georgia" panose="02040502050405020303" pitchFamily="18" charset="0"/>
                </a:rPr>
                <a:t>Tabe dorsale</a:t>
              </a:r>
            </a:p>
            <a:p>
              <a:pPr algn="ctr">
                <a:lnSpc>
                  <a:spcPct val="100000"/>
                </a:lnSpc>
                <a:spcBef>
                  <a:spcPct val="0"/>
                </a:spcBef>
                <a:buFontTx/>
                <a:buNone/>
              </a:pPr>
              <a:r>
                <a:rPr lang="it-IT" altLang="it-IT" sz="900">
                  <a:latin typeface="Georgia" panose="02040502050405020303" pitchFamily="18" charset="0"/>
                </a:rPr>
                <a:t>2-9%</a:t>
              </a:r>
            </a:p>
            <a:p>
              <a:pPr algn="ctr">
                <a:lnSpc>
                  <a:spcPct val="100000"/>
                </a:lnSpc>
                <a:spcBef>
                  <a:spcPct val="0"/>
                </a:spcBef>
                <a:buFontTx/>
                <a:buNone/>
              </a:pPr>
              <a:r>
                <a:rPr lang="it-IT" altLang="it-IT" sz="900">
                  <a:latin typeface="Georgia" panose="02040502050405020303" pitchFamily="18" charset="0"/>
                </a:rPr>
                <a:t>(3-50 anni dopo)</a:t>
              </a:r>
            </a:p>
          </p:txBody>
        </p:sp>
        <p:sp>
          <p:nvSpPr>
            <p:cNvPr id="100419" name="Line 113">
              <a:extLst>
                <a:ext uri="{FF2B5EF4-FFF2-40B4-BE49-F238E27FC236}">
                  <a16:creationId xmlns:a16="http://schemas.microsoft.com/office/drawing/2014/main" id="{D68884C8-DC7C-3055-A921-AE6040DB89E9}"/>
                </a:ext>
              </a:extLst>
            </p:cNvPr>
            <p:cNvSpPr>
              <a:spLocks noChangeShapeType="1"/>
            </p:cNvSpPr>
            <p:nvPr/>
          </p:nvSpPr>
          <p:spPr bwMode="auto">
            <a:xfrm>
              <a:off x="2933700" y="4570413"/>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0420" name="AutoShape 46">
              <a:extLst>
                <a:ext uri="{FF2B5EF4-FFF2-40B4-BE49-F238E27FC236}">
                  <a16:creationId xmlns:a16="http://schemas.microsoft.com/office/drawing/2014/main" id="{CA815264-0BF2-4A11-C760-3904A16A041B}"/>
                </a:ext>
              </a:extLst>
            </p:cNvPr>
            <p:cNvSpPr>
              <a:spLocks noChangeArrowheads="1"/>
            </p:cNvSpPr>
            <p:nvPr/>
          </p:nvSpPr>
          <p:spPr bwMode="auto">
            <a:xfrm>
              <a:off x="2095500" y="1446213"/>
              <a:ext cx="1638300" cy="419100"/>
            </a:xfrm>
            <a:prstGeom prst="flowChartAlternateProcess">
              <a:avLst/>
            </a:prstGeom>
            <a:solidFill>
              <a:srgbClr val="FFFFFF"/>
            </a:solidFill>
            <a:ln w="9525">
              <a:solidFill>
                <a:srgbClr val="00000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it-IT" altLang="it-IT" sz="900">
                <a:latin typeface="Georgia" panose="02040502050405020303" pitchFamily="18" charset="0"/>
              </a:endParaRPr>
            </a:p>
          </p:txBody>
        </p:sp>
        <p:sp>
          <p:nvSpPr>
            <p:cNvPr id="100421" name="Text Box 47">
              <a:extLst>
                <a:ext uri="{FF2B5EF4-FFF2-40B4-BE49-F238E27FC236}">
                  <a16:creationId xmlns:a16="http://schemas.microsoft.com/office/drawing/2014/main" id="{D30C3708-19E5-FA98-2545-1869EBCEBDDB}"/>
                </a:ext>
              </a:extLst>
            </p:cNvPr>
            <p:cNvSpPr txBox="1">
              <a:spLocks noChangeArrowheads="1"/>
            </p:cNvSpPr>
            <p:nvPr/>
          </p:nvSpPr>
          <p:spPr bwMode="auto">
            <a:xfrm>
              <a:off x="2108200" y="1509713"/>
              <a:ext cx="1651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b="1">
                  <a:latin typeface="Georgia" panose="02040502050405020303" pitchFamily="18" charset="0"/>
                </a:rPr>
                <a:t>Sifilide primaria</a:t>
              </a:r>
              <a:endParaRPr lang="it-IT" altLang="it-IT" sz="900">
                <a:latin typeface="Georgia" panose="02040502050405020303" pitchFamily="18" charset="0"/>
              </a:endParaRPr>
            </a:p>
          </p:txBody>
        </p:sp>
        <p:sp>
          <p:nvSpPr>
            <p:cNvPr id="100422" name="Text Box 36">
              <a:extLst>
                <a:ext uri="{FF2B5EF4-FFF2-40B4-BE49-F238E27FC236}">
                  <a16:creationId xmlns:a16="http://schemas.microsoft.com/office/drawing/2014/main" id="{B944B937-B646-E416-EEAB-3A7A3EA65913}"/>
                </a:ext>
              </a:extLst>
            </p:cNvPr>
            <p:cNvSpPr txBox="1">
              <a:spLocks noChangeArrowheads="1"/>
            </p:cNvSpPr>
            <p:nvPr/>
          </p:nvSpPr>
          <p:spPr bwMode="auto">
            <a:xfrm>
              <a:off x="1387475" y="1204913"/>
              <a:ext cx="796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a:latin typeface="Georgia" panose="02040502050405020303" pitchFamily="18" charset="0"/>
                </a:rPr>
                <a:t>10-90 giorni</a:t>
              </a:r>
            </a:p>
          </p:txBody>
        </p:sp>
        <p:sp>
          <p:nvSpPr>
            <p:cNvPr id="100423" name="Line 136">
              <a:extLst>
                <a:ext uri="{FF2B5EF4-FFF2-40B4-BE49-F238E27FC236}">
                  <a16:creationId xmlns:a16="http://schemas.microsoft.com/office/drawing/2014/main" id="{73F094E7-6C68-9850-9C9C-C46C0AE393B5}"/>
                </a:ext>
              </a:extLst>
            </p:cNvPr>
            <p:cNvSpPr>
              <a:spLocks noChangeShapeType="1"/>
            </p:cNvSpPr>
            <p:nvPr/>
          </p:nvSpPr>
          <p:spPr bwMode="auto">
            <a:xfrm>
              <a:off x="1476375" y="1662113"/>
              <a:ext cx="6191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0424" name="Freeform 65">
              <a:extLst>
                <a:ext uri="{FF2B5EF4-FFF2-40B4-BE49-F238E27FC236}">
                  <a16:creationId xmlns:a16="http://schemas.microsoft.com/office/drawing/2014/main" id="{4E9F81AB-EB1B-5A87-0179-15A518E0EC27}"/>
                </a:ext>
              </a:extLst>
            </p:cNvPr>
            <p:cNvSpPr>
              <a:spLocks/>
            </p:cNvSpPr>
            <p:nvPr/>
          </p:nvSpPr>
          <p:spPr bwMode="auto">
            <a:xfrm flipV="1">
              <a:off x="3746500" y="2119313"/>
              <a:ext cx="1333500" cy="463550"/>
            </a:xfrm>
            <a:custGeom>
              <a:avLst/>
              <a:gdLst>
                <a:gd name="T0" fmla="*/ 0 w 354"/>
                <a:gd name="T1" fmla="*/ 0 h 367"/>
                <a:gd name="T2" fmla="*/ 2147483646 w 354"/>
                <a:gd name="T3" fmla="*/ 2147483646 h 367"/>
                <a:gd name="T4" fmla="*/ 0 60000 65536"/>
                <a:gd name="T5" fmla="*/ 0 60000 65536"/>
                <a:gd name="T6" fmla="*/ 0 w 354"/>
                <a:gd name="T7" fmla="*/ 0 h 367"/>
                <a:gd name="T8" fmla="*/ 354 w 354"/>
                <a:gd name="T9" fmla="*/ 367 h 367"/>
              </a:gdLst>
              <a:ahLst/>
              <a:cxnLst>
                <a:cxn ang="T4">
                  <a:pos x="T0" y="T1"/>
                </a:cxn>
                <a:cxn ang="T5">
                  <a:pos x="T2" y="T3"/>
                </a:cxn>
              </a:cxnLst>
              <a:rect l="T6" t="T7" r="T8" b="T9"/>
              <a:pathLst>
                <a:path w="354" h="367">
                  <a:moveTo>
                    <a:pt x="0" y="0"/>
                  </a:moveTo>
                  <a:lnTo>
                    <a:pt x="354" y="367"/>
                  </a:lnTo>
                </a:path>
              </a:pathLst>
            </a:custGeom>
            <a:noFill/>
            <a:ln w="9525">
              <a:solidFill>
                <a:srgbClr val="FF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0425" name="Text Box 37">
              <a:extLst>
                <a:ext uri="{FF2B5EF4-FFF2-40B4-BE49-F238E27FC236}">
                  <a16:creationId xmlns:a16="http://schemas.microsoft.com/office/drawing/2014/main" id="{7EE8908C-2A79-4773-DB69-C8FAFE14FFB7}"/>
                </a:ext>
              </a:extLst>
            </p:cNvPr>
            <p:cNvSpPr txBox="1">
              <a:spLocks noChangeArrowheads="1"/>
            </p:cNvSpPr>
            <p:nvPr/>
          </p:nvSpPr>
          <p:spPr bwMode="auto">
            <a:xfrm>
              <a:off x="4064000" y="1941513"/>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b="1">
                  <a:solidFill>
                    <a:srgbClr val="FF0000"/>
                  </a:solidFill>
                  <a:latin typeface="Georgia" panose="02040502050405020303" pitchFamily="18" charset="0"/>
                </a:rPr>
                <a:t>25-60%</a:t>
              </a:r>
            </a:p>
          </p:txBody>
        </p:sp>
        <p:sp>
          <p:nvSpPr>
            <p:cNvPr id="100426" name="Text Box 41">
              <a:extLst>
                <a:ext uri="{FF2B5EF4-FFF2-40B4-BE49-F238E27FC236}">
                  <a16:creationId xmlns:a16="http://schemas.microsoft.com/office/drawing/2014/main" id="{81055020-5984-A739-92C1-3B435D0A9DC7}"/>
                </a:ext>
              </a:extLst>
            </p:cNvPr>
            <p:cNvSpPr txBox="1">
              <a:spLocks noChangeArrowheads="1"/>
            </p:cNvSpPr>
            <p:nvPr/>
          </p:nvSpPr>
          <p:spPr bwMode="auto">
            <a:xfrm>
              <a:off x="3244850" y="1852613"/>
              <a:ext cx="1028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900" b="1">
                  <a:solidFill>
                    <a:srgbClr val="FF0000"/>
                  </a:solidFill>
                  <a:latin typeface="Georgia" panose="02040502050405020303" pitchFamily="18" charset="0"/>
                </a:rPr>
                <a:t>Invasione </a:t>
              </a:r>
            </a:p>
            <a:p>
              <a:pPr algn="ctr">
                <a:lnSpc>
                  <a:spcPct val="100000"/>
                </a:lnSpc>
                <a:spcBef>
                  <a:spcPct val="0"/>
                </a:spcBef>
                <a:buFontTx/>
                <a:buNone/>
              </a:pPr>
              <a:r>
                <a:rPr lang="it-IT" altLang="it-IT" sz="900" b="1">
                  <a:solidFill>
                    <a:srgbClr val="FF0000"/>
                  </a:solidFill>
                  <a:latin typeface="Georgia" panose="02040502050405020303" pitchFamily="18" charset="0"/>
                </a:rPr>
                <a:t>del SNC</a:t>
              </a:r>
            </a:p>
          </p:txBody>
        </p:sp>
        <p:sp>
          <p:nvSpPr>
            <p:cNvPr id="100427" name="Freeform 64">
              <a:extLst>
                <a:ext uri="{FF2B5EF4-FFF2-40B4-BE49-F238E27FC236}">
                  <a16:creationId xmlns:a16="http://schemas.microsoft.com/office/drawing/2014/main" id="{407A34F6-B797-0E60-39D1-BB24ACD95B01}"/>
                </a:ext>
              </a:extLst>
            </p:cNvPr>
            <p:cNvSpPr>
              <a:spLocks/>
            </p:cNvSpPr>
            <p:nvPr/>
          </p:nvSpPr>
          <p:spPr bwMode="auto">
            <a:xfrm>
              <a:off x="3786188" y="1598613"/>
              <a:ext cx="1293812" cy="381000"/>
            </a:xfrm>
            <a:custGeom>
              <a:avLst/>
              <a:gdLst>
                <a:gd name="T0" fmla="*/ 0 w 354"/>
                <a:gd name="T1" fmla="*/ 0 h 367"/>
                <a:gd name="T2" fmla="*/ 2147483646 w 354"/>
                <a:gd name="T3" fmla="*/ 2147483646 h 367"/>
                <a:gd name="T4" fmla="*/ 0 60000 65536"/>
                <a:gd name="T5" fmla="*/ 0 60000 65536"/>
                <a:gd name="T6" fmla="*/ 0 w 354"/>
                <a:gd name="T7" fmla="*/ 0 h 367"/>
                <a:gd name="T8" fmla="*/ 354 w 354"/>
                <a:gd name="T9" fmla="*/ 367 h 367"/>
              </a:gdLst>
              <a:ahLst/>
              <a:cxnLst>
                <a:cxn ang="T4">
                  <a:pos x="T0" y="T1"/>
                </a:cxn>
                <a:cxn ang="T5">
                  <a:pos x="T2" y="T3"/>
                </a:cxn>
              </a:cxnLst>
              <a:rect l="T6" t="T7" r="T8" b="T9"/>
              <a:pathLst>
                <a:path w="354" h="367">
                  <a:moveTo>
                    <a:pt x="0" y="0"/>
                  </a:moveTo>
                  <a:lnTo>
                    <a:pt x="354" y="367"/>
                  </a:lnTo>
                </a:path>
              </a:pathLst>
            </a:custGeom>
            <a:noFill/>
            <a:ln w="9525">
              <a:solidFill>
                <a:srgbClr val="FF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0428" name="AutoShape 46">
              <a:extLst>
                <a:ext uri="{FF2B5EF4-FFF2-40B4-BE49-F238E27FC236}">
                  <a16:creationId xmlns:a16="http://schemas.microsoft.com/office/drawing/2014/main" id="{F8EA0626-7BBC-C394-3236-D166BE6E66C2}"/>
                </a:ext>
              </a:extLst>
            </p:cNvPr>
            <p:cNvSpPr>
              <a:spLocks noChangeArrowheads="1"/>
            </p:cNvSpPr>
            <p:nvPr/>
          </p:nvSpPr>
          <p:spPr bwMode="auto">
            <a:xfrm>
              <a:off x="182880" y="1433513"/>
              <a:ext cx="1293495" cy="419100"/>
            </a:xfrm>
            <a:prstGeom prst="flowChartAlternateProcess">
              <a:avLst/>
            </a:prstGeom>
            <a:solidFill>
              <a:srgbClr val="FFFFFF"/>
            </a:solidFill>
            <a:ln w="9525">
              <a:solidFill>
                <a:srgbClr val="00000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900">
                  <a:latin typeface="Georgia" panose="02040502050405020303" pitchFamily="18" charset="0"/>
                </a:rPr>
                <a:t> ESPOSIZIONE</a:t>
              </a:r>
            </a:p>
          </p:txBody>
        </p:sp>
      </p:grpSp>
      <p:sp>
        <p:nvSpPr>
          <p:cNvPr id="100354" name="Sottotitolo 2">
            <a:extLst>
              <a:ext uri="{FF2B5EF4-FFF2-40B4-BE49-F238E27FC236}">
                <a16:creationId xmlns:a16="http://schemas.microsoft.com/office/drawing/2014/main" id="{CA52F577-E21C-461F-1FF6-B82F01104D6A}"/>
              </a:ext>
            </a:extLst>
          </p:cNvPr>
          <p:cNvSpPr txBox="1">
            <a:spLocks/>
          </p:cNvSpPr>
          <p:nvPr/>
        </p:nvSpPr>
        <p:spPr bwMode="auto">
          <a:xfrm>
            <a:off x="1963738" y="5724525"/>
            <a:ext cx="685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it-IT" altLang="it-IT" sz="900">
                <a:cs typeface="Times New Roman" panose="02020603050405020304" pitchFamily="18" charset="0"/>
              </a:rPr>
              <a:t>Golden MR et al. Update on syphilis. Resurgence of an old problem, JAMA </a:t>
            </a:r>
            <a:r>
              <a:rPr lang="it-IT" altLang="it-IT" sz="900" b="1">
                <a:cs typeface="Times New Roman" panose="02020603050405020304" pitchFamily="18" charset="0"/>
              </a:rPr>
              <a:t>2003</a:t>
            </a:r>
            <a:endParaRPr lang="it-IT" altLang="it-IT" sz="2400" b="1">
              <a:cs typeface="Times New Roman" panose="02020603050405020304" pitchFamily="18" charset="0"/>
            </a:endParaRPr>
          </a:p>
        </p:txBody>
      </p:sp>
      <p:sp>
        <p:nvSpPr>
          <p:cNvPr id="77" name="Rectangle 76">
            <a:extLst>
              <a:ext uri="{FF2B5EF4-FFF2-40B4-BE49-F238E27FC236}">
                <a16:creationId xmlns:a16="http://schemas.microsoft.com/office/drawing/2014/main" id="{7A0EDF6E-A747-1250-0279-73FDC25B17EE}"/>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356" name="CasellaDiTesto 1">
            <a:extLst>
              <a:ext uri="{FF2B5EF4-FFF2-40B4-BE49-F238E27FC236}">
                <a16:creationId xmlns:a16="http://schemas.microsoft.com/office/drawing/2014/main" id="{5577FEF4-E2BA-67AE-EEFE-C83B451108E2}"/>
              </a:ext>
            </a:extLst>
          </p:cNvPr>
          <p:cNvSpPr txBox="1">
            <a:spLocks noChangeArrowheads="1"/>
          </p:cNvSpPr>
          <p:nvPr/>
        </p:nvSpPr>
        <p:spPr bwMode="auto">
          <a:xfrm>
            <a:off x="2339975" y="404813"/>
            <a:ext cx="4392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it-IT" altLang="it-IT"/>
              <a:t>Cinetica dell’infezione da </a:t>
            </a:r>
            <a:r>
              <a:rPr lang="it-IT" altLang="it-IT" i="1"/>
              <a:t>treponema</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E2AB86-1C85-3A20-65BC-2BBD47150C24}"/>
              </a:ext>
            </a:extLst>
          </p:cNvPr>
          <p:cNvSpPr>
            <a:spLocks noGrp="1"/>
          </p:cNvSpPr>
          <p:nvPr>
            <p:ph type="ctrTitle"/>
          </p:nvPr>
        </p:nvSpPr>
        <p:spPr/>
        <p:txBody>
          <a:bodyPr/>
          <a:lstStyle/>
          <a:p>
            <a:r>
              <a:rPr lang="it-IT" b="1" dirty="0"/>
              <a:t>Una volta guariti dalla Sifilide la si può ricontrarre?</a:t>
            </a:r>
          </a:p>
        </p:txBody>
      </p:sp>
    </p:spTree>
    <p:extLst>
      <p:ext uri="{BB962C8B-B14F-4D97-AF65-F5344CB8AC3E}">
        <p14:creationId xmlns:p14="http://schemas.microsoft.com/office/powerpoint/2010/main" val="9829698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E548E4B2-FB66-8BA0-93AB-E3C1A6BCD9A4}"/>
              </a:ext>
            </a:extLst>
          </p:cNvPr>
          <p:cNvSpPr>
            <a:spLocks noGrp="1"/>
          </p:cNvSpPr>
          <p:nvPr>
            <p:ph type="title"/>
          </p:nvPr>
        </p:nvSpPr>
        <p:spPr>
          <a:xfrm>
            <a:off x="315913" y="115888"/>
            <a:ext cx="8459787" cy="863600"/>
          </a:xfrm>
        </p:spPr>
        <p:txBody>
          <a:bodyPr/>
          <a:lstStyle/>
          <a:p>
            <a:pPr algn="ctr"/>
            <a:r>
              <a:rPr lang="it-IT" altLang="it-IT" b="1">
                <a:latin typeface="Goudy Old Style" panose="02020502050305020303" pitchFamily="18" charset="77"/>
              </a:rPr>
              <a:t>HSV</a:t>
            </a:r>
          </a:p>
        </p:txBody>
      </p:sp>
      <p:sp>
        <p:nvSpPr>
          <p:cNvPr id="260099" name="Rectangle 3">
            <a:extLst>
              <a:ext uri="{FF2B5EF4-FFF2-40B4-BE49-F238E27FC236}">
                <a16:creationId xmlns:a16="http://schemas.microsoft.com/office/drawing/2014/main" id="{D910ED44-FBB1-7774-ECC0-C3F5B87AEE55}"/>
              </a:ext>
            </a:extLst>
          </p:cNvPr>
          <p:cNvSpPr>
            <a:spLocks noGrp="1"/>
          </p:cNvSpPr>
          <p:nvPr>
            <p:ph type="body" idx="1"/>
          </p:nvPr>
        </p:nvSpPr>
        <p:spPr>
          <a:xfrm>
            <a:off x="528638" y="1711325"/>
            <a:ext cx="8229600" cy="4525963"/>
          </a:xfrm>
        </p:spPr>
        <p:txBody>
          <a:bodyPr/>
          <a:lstStyle/>
          <a:p>
            <a:pPr>
              <a:buClr>
                <a:srgbClr val="CC0000"/>
              </a:buClr>
              <a:buFont typeface="Wingdings" pitchFamily="2" charset="2"/>
              <a:buChar char="Ø"/>
            </a:pPr>
            <a:r>
              <a:rPr lang="it-IT" altLang="it-IT" dirty="0">
                <a:solidFill>
                  <a:srgbClr val="000000"/>
                </a:solidFill>
              </a:rPr>
              <a:t>Infezione sessualmente trasmessa che si</a:t>
            </a:r>
          </a:p>
          <a:p>
            <a:pPr>
              <a:buClr>
                <a:srgbClr val="FFCC00"/>
              </a:buClr>
              <a:buFont typeface="Wingdings" pitchFamily="2" charset="2"/>
              <a:buNone/>
            </a:pPr>
            <a:r>
              <a:rPr lang="it-IT" altLang="it-IT" dirty="0">
                <a:solidFill>
                  <a:srgbClr val="000000"/>
                </a:solidFill>
              </a:rPr>
              <a:t>   manifesta con lesioni inizialmente vescicolari e poi erosive, di breve durata</a:t>
            </a:r>
          </a:p>
          <a:p>
            <a:pPr>
              <a:buClr>
                <a:srgbClr val="FFCC00"/>
              </a:buClr>
              <a:buFont typeface="Arial" panose="020B0604020202020204" pitchFamily="34" charset="0"/>
              <a:buNone/>
            </a:pPr>
            <a:endParaRPr lang="it-IT" altLang="it-IT" dirty="0">
              <a:solidFill>
                <a:srgbClr val="000000"/>
              </a:solidFill>
            </a:endParaRPr>
          </a:p>
          <a:p>
            <a:pPr>
              <a:buClr>
                <a:srgbClr val="CC0000"/>
              </a:buClr>
              <a:buFont typeface="Wingdings" pitchFamily="2" charset="2"/>
              <a:buChar char="Ø"/>
            </a:pPr>
            <a:r>
              <a:rPr lang="it-IT" altLang="it-IT" dirty="0">
                <a:solidFill>
                  <a:srgbClr val="000000"/>
                </a:solidFill>
              </a:rPr>
              <a:t>Eziologia:</a:t>
            </a:r>
          </a:p>
          <a:p>
            <a:pPr>
              <a:buClr>
                <a:srgbClr val="CC0000"/>
              </a:buClr>
              <a:buFont typeface="Wingdings" pitchFamily="2" charset="2"/>
              <a:buNone/>
            </a:pPr>
            <a:endParaRPr lang="it-IT" altLang="it-IT" dirty="0">
              <a:solidFill>
                <a:srgbClr val="000000"/>
              </a:solidFill>
            </a:endParaRPr>
          </a:p>
          <a:p>
            <a:pPr lvl="1">
              <a:buClr>
                <a:srgbClr val="FFCC00"/>
              </a:buClr>
              <a:buFontTx/>
              <a:buChar char="•"/>
            </a:pPr>
            <a:r>
              <a:rPr lang="it-IT" altLang="it-IT" dirty="0">
                <a:solidFill>
                  <a:srgbClr val="CC0000"/>
                </a:solidFill>
              </a:rPr>
              <a:t>Herpes Simplex Virus tipo 2 (HSV-2) 80%</a:t>
            </a:r>
          </a:p>
          <a:p>
            <a:pPr lvl="1">
              <a:buClr>
                <a:srgbClr val="FFCC00"/>
              </a:buClr>
              <a:buFontTx/>
              <a:buChar char="•"/>
            </a:pPr>
            <a:r>
              <a:rPr lang="it-IT" altLang="it-IT" dirty="0">
                <a:solidFill>
                  <a:srgbClr val="CC0000"/>
                </a:solidFill>
              </a:rPr>
              <a:t>Herpes Simplex Virus tipo 1 (HSV-1) 20%</a:t>
            </a:r>
          </a:p>
        </p:txBody>
      </p:sp>
      <p:cxnSp>
        <p:nvCxnSpPr>
          <p:cNvPr id="7" name="Connettore 1 6">
            <a:extLst>
              <a:ext uri="{FF2B5EF4-FFF2-40B4-BE49-F238E27FC236}">
                <a16:creationId xmlns:a16="http://schemas.microsoft.com/office/drawing/2014/main" id="{EF38C2D7-3D2F-B630-B569-721C82D5BE05}"/>
              </a:ext>
            </a:extLst>
          </p:cNvPr>
          <p:cNvCxnSpPr/>
          <p:nvPr/>
        </p:nvCxnSpPr>
        <p:spPr>
          <a:xfrm flipV="1">
            <a:off x="611188" y="981075"/>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3F4C2A9-6016-09D9-573A-9A87EE3A98D6}"/>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withEffect">
                                  <p:stCondLst>
                                    <p:cond delay="0"/>
                                  </p:stCondLst>
                                  <p:childTnLst>
                                    <p:set>
                                      <p:cBhvr>
                                        <p:cTn id="6" dur="1" fill="hold">
                                          <p:stCondLst>
                                            <p:cond delay="0"/>
                                          </p:stCondLst>
                                        </p:cTn>
                                        <p:tgtEl>
                                          <p:spTgt spid="260098"/>
                                        </p:tgtEl>
                                        <p:attrNameLst>
                                          <p:attrName>style.visibility</p:attrName>
                                        </p:attrNameLst>
                                      </p:cBhvr>
                                      <p:to>
                                        <p:strVal val="visible"/>
                                      </p:to>
                                    </p:set>
                                    <p:animEffect transition="in" filter="slide(fromTop)">
                                      <p:cBhvr>
                                        <p:cTn id="7" dur="500"/>
                                        <p:tgtEl>
                                          <p:spTgt spid="260098"/>
                                        </p:tgtEl>
                                      </p:cBhvr>
                                    </p:animEffect>
                                  </p:childTnLst>
                                </p:cTn>
                              </p:par>
                            </p:childTnLst>
                          </p:cTn>
                        </p:par>
                        <p:par>
                          <p:cTn id="8" fill="hold" nodeType="afterGroup">
                            <p:stCondLst>
                              <p:cond delay="500"/>
                            </p:stCondLst>
                            <p:childTnLst>
                              <p:par>
                                <p:cTn id="9" presetID="2" presetClass="entr" presetSubtype="2" fill="hold" nodeType="afterEffect">
                                  <p:stCondLst>
                                    <p:cond delay="0"/>
                                  </p:stCondLst>
                                  <p:childTnLst>
                                    <p:set>
                                      <p:cBhvr>
                                        <p:cTn id="10" dur="1" fill="hold">
                                          <p:stCondLst>
                                            <p:cond delay="0"/>
                                          </p:stCondLst>
                                        </p:cTn>
                                        <p:tgtEl>
                                          <p:spTgt spid="260099">
                                            <p:txEl>
                                              <p:pRg st="0" end="0"/>
                                            </p:txEl>
                                          </p:spTgt>
                                        </p:tgtEl>
                                        <p:attrNameLst>
                                          <p:attrName>style.visibility</p:attrName>
                                        </p:attrNameLst>
                                      </p:cBhvr>
                                      <p:to>
                                        <p:strVal val="visible"/>
                                      </p:to>
                                    </p:set>
                                    <p:anim calcmode="lin" valueType="num">
                                      <p:cBhvr additive="base">
                                        <p:cTn id="11" dur="500" fill="hold"/>
                                        <p:tgtEl>
                                          <p:spTgt spid="260099">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60099">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2" fill="hold" nodeType="afterEffect">
                                  <p:stCondLst>
                                    <p:cond delay="0"/>
                                  </p:stCondLst>
                                  <p:childTnLst>
                                    <p:set>
                                      <p:cBhvr>
                                        <p:cTn id="15" dur="1" fill="hold">
                                          <p:stCondLst>
                                            <p:cond delay="0"/>
                                          </p:stCondLst>
                                        </p:cTn>
                                        <p:tgtEl>
                                          <p:spTgt spid="260099">
                                            <p:txEl>
                                              <p:pRg st="1" end="1"/>
                                            </p:txEl>
                                          </p:spTgt>
                                        </p:tgtEl>
                                        <p:attrNameLst>
                                          <p:attrName>style.visibility</p:attrName>
                                        </p:attrNameLst>
                                      </p:cBhvr>
                                      <p:to>
                                        <p:strVal val="visible"/>
                                      </p:to>
                                    </p:set>
                                    <p:anim calcmode="lin" valueType="num">
                                      <p:cBhvr additive="base">
                                        <p:cTn id="16" dur="500" fill="hold"/>
                                        <p:tgtEl>
                                          <p:spTgt spid="260099">
                                            <p:txEl>
                                              <p:pRg st="1" end="1"/>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260099">
                                            <p:txEl>
                                              <p:pRg st="1" end="1"/>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 presetClass="entr" presetSubtype="2" fill="hold" nodeType="afterEffect">
                                  <p:stCondLst>
                                    <p:cond delay="0"/>
                                  </p:stCondLst>
                                  <p:childTnLst>
                                    <p:set>
                                      <p:cBhvr>
                                        <p:cTn id="20" dur="1" fill="hold">
                                          <p:stCondLst>
                                            <p:cond delay="0"/>
                                          </p:stCondLst>
                                        </p:cTn>
                                        <p:tgtEl>
                                          <p:spTgt spid="260099">
                                            <p:txEl>
                                              <p:pRg st="3" end="3"/>
                                            </p:txEl>
                                          </p:spTgt>
                                        </p:tgtEl>
                                        <p:attrNameLst>
                                          <p:attrName>style.visibility</p:attrName>
                                        </p:attrNameLst>
                                      </p:cBhvr>
                                      <p:to>
                                        <p:strVal val="visible"/>
                                      </p:to>
                                    </p:set>
                                    <p:anim calcmode="lin" valueType="num">
                                      <p:cBhvr additive="base">
                                        <p:cTn id="21" dur="500" fill="hold"/>
                                        <p:tgtEl>
                                          <p:spTgt spid="260099">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260099">
                                            <p:txEl>
                                              <p:pRg st="3" end="3"/>
                                            </p:txEl>
                                          </p:spTgt>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000"/>
                            </p:stCondLst>
                            <p:childTnLst>
                              <p:par>
                                <p:cTn id="24" presetID="2" presetClass="entr" presetSubtype="2" fill="hold" nodeType="afterEffect">
                                  <p:stCondLst>
                                    <p:cond delay="0"/>
                                  </p:stCondLst>
                                  <p:childTnLst>
                                    <p:set>
                                      <p:cBhvr>
                                        <p:cTn id="25" dur="1" fill="hold">
                                          <p:stCondLst>
                                            <p:cond delay="0"/>
                                          </p:stCondLst>
                                        </p:cTn>
                                        <p:tgtEl>
                                          <p:spTgt spid="260099">
                                            <p:txEl>
                                              <p:pRg st="5" end="5"/>
                                            </p:txEl>
                                          </p:spTgt>
                                        </p:tgtEl>
                                        <p:attrNameLst>
                                          <p:attrName>style.visibility</p:attrName>
                                        </p:attrNameLst>
                                      </p:cBhvr>
                                      <p:to>
                                        <p:strVal val="visible"/>
                                      </p:to>
                                    </p:set>
                                    <p:anim calcmode="lin" valueType="num">
                                      <p:cBhvr additive="base">
                                        <p:cTn id="26" dur="500" fill="hold"/>
                                        <p:tgtEl>
                                          <p:spTgt spid="260099">
                                            <p:txEl>
                                              <p:pRg st="5" end="5"/>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260099">
                                            <p:txEl>
                                              <p:pRg st="5" end="5"/>
                                            </p:txEl>
                                          </p:spTgt>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2500"/>
                            </p:stCondLst>
                            <p:childTnLst>
                              <p:par>
                                <p:cTn id="29" presetID="2" presetClass="entr" presetSubtype="2" fill="hold" nodeType="afterEffect">
                                  <p:stCondLst>
                                    <p:cond delay="0"/>
                                  </p:stCondLst>
                                  <p:childTnLst>
                                    <p:set>
                                      <p:cBhvr>
                                        <p:cTn id="30" dur="1" fill="hold">
                                          <p:stCondLst>
                                            <p:cond delay="0"/>
                                          </p:stCondLst>
                                        </p:cTn>
                                        <p:tgtEl>
                                          <p:spTgt spid="260099">
                                            <p:txEl>
                                              <p:pRg st="6" end="6"/>
                                            </p:txEl>
                                          </p:spTgt>
                                        </p:tgtEl>
                                        <p:attrNameLst>
                                          <p:attrName>style.visibility</p:attrName>
                                        </p:attrNameLst>
                                      </p:cBhvr>
                                      <p:to>
                                        <p:strVal val="visible"/>
                                      </p:to>
                                    </p:set>
                                    <p:anim calcmode="lin" valueType="num">
                                      <p:cBhvr additive="base">
                                        <p:cTn id="31" dur="500" fill="hold"/>
                                        <p:tgtEl>
                                          <p:spTgt spid="260099">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6009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8" grpId="0"/>
      <p:bldP spid="260099"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a:extLst>
              <a:ext uri="{FF2B5EF4-FFF2-40B4-BE49-F238E27FC236}">
                <a16:creationId xmlns:a16="http://schemas.microsoft.com/office/drawing/2014/main" id="{C0F7CC0E-258E-C945-A267-FE513EB2084A}"/>
              </a:ext>
            </a:extLst>
          </p:cNvPr>
          <p:cNvSpPr>
            <a:spLocks noGrp="1"/>
          </p:cNvSpPr>
          <p:nvPr>
            <p:ph type="title"/>
          </p:nvPr>
        </p:nvSpPr>
        <p:spPr>
          <a:xfrm>
            <a:off x="0" y="165100"/>
            <a:ext cx="9144000" cy="609600"/>
          </a:xfrm>
        </p:spPr>
        <p:txBody>
          <a:bodyPr/>
          <a:lstStyle/>
          <a:p>
            <a:pPr algn="ctr"/>
            <a:r>
              <a:rPr lang="it-IT" altLang="it-IT" b="1">
                <a:latin typeface="Goudy Old Style" panose="02020502050305020303" pitchFamily="18" charset="77"/>
              </a:rPr>
              <a:t>Contagio</a:t>
            </a:r>
          </a:p>
        </p:txBody>
      </p:sp>
      <p:sp>
        <p:nvSpPr>
          <p:cNvPr id="262147" name="Rectangle 3">
            <a:extLst>
              <a:ext uri="{FF2B5EF4-FFF2-40B4-BE49-F238E27FC236}">
                <a16:creationId xmlns:a16="http://schemas.microsoft.com/office/drawing/2014/main" id="{E22C5CCA-B3E1-E6B9-C3D7-B32D9D942DA2}"/>
              </a:ext>
            </a:extLst>
          </p:cNvPr>
          <p:cNvSpPr>
            <a:spLocks noGrp="1"/>
          </p:cNvSpPr>
          <p:nvPr>
            <p:ph type="body" idx="1"/>
          </p:nvPr>
        </p:nvSpPr>
        <p:spPr>
          <a:xfrm>
            <a:off x="539750" y="1231900"/>
            <a:ext cx="7848600" cy="5653088"/>
          </a:xfrm>
        </p:spPr>
        <p:txBody>
          <a:bodyPr/>
          <a:lstStyle/>
          <a:p>
            <a:pPr>
              <a:buClr>
                <a:srgbClr val="CC0000"/>
              </a:buClr>
              <a:buFont typeface="Wingdings" pitchFamily="2" charset="2"/>
              <a:buChar char="Ø"/>
            </a:pPr>
            <a:r>
              <a:rPr lang="it-IT" altLang="it-IT" sz="2400">
                <a:solidFill>
                  <a:srgbClr val="000000"/>
                </a:solidFill>
              </a:rPr>
              <a:t>Da persona a persona per contatto diretto, più comunemente per contatto sessuale (genitale, oro-genitale)</a:t>
            </a:r>
          </a:p>
          <a:p>
            <a:pPr>
              <a:buClr>
                <a:srgbClr val="CC0000"/>
              </a:buClr>
              <a:buFont typeface="Wingdings" pitchFamily="2" charset="2"/>
              <a:buChar char="Ø"/>
            </a:pPr>
            <a:endParaRPr lang="it-IT" altLang="it-IT" sz="2400">
              <a:solidFill>
                <a:srgbClr val="000000"/>
              </a:solidFill>
            </a:endParaRPr>
          </a:p>
          <a:p>
            <a:pPr>
              <a:buClr>
                <a:srgbClr val="CC0000"/>
              </a:buClr>
              <a:buFont typeface="Wingdings" pitchFamily="2" charset="2"/>
              <a:buChar char="Ø"/>
            </a:pPr>
            <a:r>
              <a:rPr lang="it-IT" altLang="it-IT" sz="2400">
                <a:solidFill>
                  <a:srgbClr val="000000"/>
                </a:solidFill>
              </a:rPr>
              <a:t>L’80% degli individui con HSV non sa di essere affetto (mancanza di sintomi - sintomi misconosciuti)</a:t>
            </a:r>
          </a:p>
          <a:p>
            <a:pPr>
              <a:buClr>
                <a:srgbClr val="CC0000"/>
              </a:buClr>
              <a:buFont typeface="Wingdings" pitchFamily="2" charset="2"/>
              <a:buChar char="Ø"/>
            </a:pPr>
            <a:endParaRPr lang="it-IT" altLang="it-IT" sz="2400">
              <a:solidFill>
                <a:srgbClr val="000000"/>
              </a:solidFill>
            </a:endParaRPr>
          </a:p>
          <a:p>
            <a:pPr>
              <a:buClr>
                <a:srgbClr val="CC0000"/>
              </a:buClr>
              <a:buFont typeface="Wingdings" pitchFamily="2" charset="2"/>
              <a:buChar char="Ø"/>
            </a:pPr>
            <a:r>
              <a:rPr lang="it-IT" altLang="it-IT" sz="2400">
                <a:solidFill>
                  <a:srgbClr val="000000"/>
                </a:solidFill>
              </a:rPr>
              <a:t>Maggiore contagiosità in fase vescicolare</a:t>
            </a:r>
          </a:p>
          <a:p>
            <a:pPr>
              <a:buClr>
                <a:srgbClr val="CC0000"/>
              </a:buClr>
              <a:buFont typeface="Wingdings" pitchFamily="2" charset="2"/>
              <a:buChar char="Ø"/>
            </a:pPr>
            <a:endParaRPr lang="it-IT" altLang="it-IT" sz="2400">
              <a:solidFill>
                <a:srgbClr val="000000"/>
              </a:solidFill>
            </a:endParaRPr>
          </a:p>
          <a:p>
            <a:pPr>
              <a:buClr>
                <a:srgbClr val="CC0000"/>
              </a:buClr>
              <a:buFont typeface="Wingdings" pitchFamily="2" charset="2"/>
              <a:buChar char="Ø"/>
            </a:pPr>
            <a:r>
              <a:rPr lang="it-IT" altLang="it-IT" sz="2400">
                <a:solidFill>
                  <a:srgbClr val="000000"/>
                </a:solidFill>
              </a:rPr>
              <a:t>Il virus può essere presente e trasmesso anche in assenza di segni e sintomi apparenti (shedding asintomatico)</a:t>
            </a:r>
          </a:p>
          <a:p>
            <a:pPr>
              <a:buClr>
                <a:srgbClr val="CC0000"/>
              </a:buClr>
              <a:buFont typeface="Wingdings" pitchFamily="2" charset="2"/>
              <a:buChar char="Ø"/>
            </a:pPr>
            <a:endParaRPr lang="it-IT" altLang="it-IT" sz="2400">
              <a:solidFill>
                <a:srgbClr val="000000"/>
              </a:solidFill>
            </a:endParaRPr>
          </a:p>
          <a:p>
            <a:pPr>
              <a:buClr>
                <a:srgbClr val="CC0000"/>
              </a:buClr>
              <a:buFont typeface="Wingdings" pitchFamily="2" charset="2"/>
              <a:buChar char="Ø"/>
            </a:pPr>
            <a:r>
              <a:rPr lang="it-IT" altLang="it-IT" sz="2400">
                <a:solidFill>
                  <a:srgbClr val="000000"/>
                </a:solidFill>
              </a:rPr>
              <a:t>Il condom riduce rischio di trasmissione (ma non al 100%)</a:t>
            </a:r>
          </a:p>
          <a:p>
            <a:pPr>
              <a:buClr>
                <a:srgbClr val="CC0000"/>
              </a:buClr>
              <a:buFont typeface="Wingdings" pitchFamily="2" charset="2"/>
              <a:buChar char="Ø"/>
            </a:pPr>
            <a:endParaRPr lang="it-IT" altLang="it-IT" sz="2400">
              <a:solidFill>
                <a:srgbClr val="000000"/>
              </a:solidFill>
            </a:endParaRPr>
          </a:p>
        </p:txBody>
      </p:sp>
      <p:cxnSp>
        <p:nvCxnSpPr>
          <p:cNvPr id="7" name="Connettore 1 6">
            <a:extLst>
              <a:ext uri="{FF2B5EF4-FFF2-40B4-BE49-F238E27FC236}">
                <a16:creationId xmlns:a16="http://schemas.microsoft.com/office/drawing/2014/main" id="{31158B22-3BDA-D48E-F1C9-0B23CA51800D}"/>
              </a:ext>
            </a:extLst>
          </p:cNvPr>
          <p:cNvCxnSpPr/>
          <p:nvPr/>
        </p:nvCxnSpPr>
        <p:spPr>
          <a:xfrm flipV="1">
            <a:off x="684213" y="908050"/>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A4191BC-1EC0-81CD-5198-D537F6023B47}"/>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withEffect">
                                  <p:stCondLst>
                                    <p:cond delay="0"/>
                                  </p:stCondLst>
                                  <p:childTnLst>
                                    <p:set>
                                      <p:cBhvr>
                                        <p:cTn id="6" dur="1" fill="hold">
                                          <p:stCondLst>
                                            <p:cond delay="0"/>
                                          </p:stCondLst>
                                        </p:cTn>
                                        <p:tgtEl>
                                          <p:spTgt spid="262146"/>
                                        </p:tgtEl>
                                        <p:attrNameLst>
                                          <p:attrName>style.visibility</p:attrName>
                                        </p:attrNameLst>
                                      </p:cBhvr>
                                      <p:to>
                                        <p:strVal val="visible"/>
                                      </p:to>
                                    </p:set>
                                    <p:animEffect transition="in" filter="slide(fromTop)">
                                      <p:cBhvr>
                                        <p:cTn id="7" dur="500"/>
                                        <p:tgtEl>
                                          <p:spTgt spid="262146"/>
                                        </p:tgtEl>
                                      </p:cBhvr>
                                    </p:animEffect>
                                  </p:childTnLst>
                                </p:cTn>
                              </p:par>
                            </p:childTnLst>
                          </p:cTn>
                        </p:par>
                        <p:par>
                          <p:cTn id="8" fill="hold" nodeType="afterGroup">
                            <p:stCondLst>
                              <p:cond delay="500"/>
                            </p:stCondLst>
                            <p:childTnLst>
                              <p:par>
                                <p:cTn id="9" presetID="2" presetClass="entr" presetSubtype="8" fill="hold" nodeType="afterEffect">
                                  <p:stCondLst>
                                    <p:cond delay="0"/>
                                  </p:stCondLst>
                                  <p:childTnLst>
                                    <p:set>
                                      <p:cBhvr>
                                        <p:cTn id="10" dur="1" fill="hold">
                                          <p:stCondLst>
                                            <p:cond delay="0"/>
                                          </p:stCondLst>
                                        </p:cTn>
                                        <p:tgtEl>
                                          <p:spTgt spid="262147">
                                            <p:txEl>
                                              <p:pRg st="0" end="0"/>
                                            </p:txEl>
                                          </p:spTgt>
                                        </p:tgtEl>
                                        <p:attrNameLst>
                                          <p:attrName>style.visibility</p:attrName>
                                        </p:attrNameLst>
                                      </p:cBhvr>
                                      <p:to>
                                        <p:strVal val="visible"/>
                                      </p:to>
                                    </p:set>
                                    <p:anim calcmode="lin" valueType="num">
                                      <p:cBhvr additive="base">
                                        <p:cTn id="11" dur="500" fill="hold"/>
                                        <p:tgtEl>
                                          <p:spTgt spid="262147">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62147">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8" fill="hold" nodeType="afterEffect">
                                  <p:stCondLst>
                                    <p:cond delay="0"/>
                                  </p:stCondLst>
                                  <p:childTnLst>
                                    <p:set>
                                      <p:cBhvr>
                                        <p:cTn id="15" dur="1" fill="hold">
                                          <p:stCondLst>
                                            <p:cond delay="0"/>
                                          </p:stCondLst>
                                        </p:cTn>
                                        <p:tgtEl>
                                          <p:spTgt spid="262147">
                                            <p:txEl>
                                              <p:pRg st="2" end="2"/>
                                            </p:txEl>
                                          </p:spTgt>
                                        </p:tgtEl>
                                        <p:attrNameLst>
                                          <p:attrName>style.visibility</p:attrName>
                                        </p:attrNameLst>
                                      </p:cBhvr>
                                      <p:to>
                                        <p:strVal val="visible"/>
                                      </p:to>
                                    </p:set>
                                    <p:anim calcmode="lin" valueType="num">
                                      <p:cBhvr additive="base">
                                        <p:cTn id="16" dur="500" fill="hold"/>
                                        <p:tgtEl>
                                          <p:spTgt spid="262147">
                                            <p:txEl>
                                              <p:pRg st="2" end="2"/>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262147">
                                            <p:txEl>
                                              <p:pRg st="2" end="2"/>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 presetClass="entr" presetSubtype="8" fill="hold" nodeType="afterEffect">
                                  <p:stCondLst>
                                    <p:cond delay="0"/>
                                  </p:stCondLst>
                                  <p:childTnLst>
                                    <p:set>
                                      <p:cBhvr>
                                        <p:cTn id="20" dur="1" fill="hold">
                                          <p:stCondLst>
                                            <p:cond delay="0"/>
                                          </p:stCondLst>
                                        </p:cTn>
                                        <p:tgtEl>
                                          <p:spTgt spid="262147">
                                            <p:txEl>
                                              <p:pRg st="4" end="4"/>
                                            </p:txEl>
                                          </p:spTgt>
                                        </p:tgtEl>
                                        <p:attrNameLst>
                                          <p:attrName>style.visibility</p:attrName>
                                        </p:attrNameLst>
                                      </p:cBhvr>
                                      <p:to>
                                        <p:strVal val="visible"/>
                                      </p:to>
                                    </p:set>
                                    <p:anim calcmode="lin" valueType="num">
                                      <p:cBhvr additive="base">
                                        <p:cTn id="21" dur="500" fill="hold"/>
                                        <p:tgtEl>
                                          <p:spTgt spid="262147">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62147">
                                            <p:txEl>
                                              <p:pRg st="4" end="4"/>
                                            </p:txEl>
                                          </p:spTgt>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000"/>
                            </p:stCondLst>
                            <p:childTnLst>
                              <p:par>
                                <p:cTn id="24" presetID="2" presetClass="entr" presetSubtype="8" fill="hold" nodeType="afterEffect">
                                  <p:stCondLst>
                                    <p:cond delay="0"/>
                                  </p:stCondLst>
                                  <p:childTnLst>
                                    <p:set>
                                      <p:cBhvr>
                                        <p:cTn id="25" dur="1" fill="hold">
                                          <p:stCondLst>
                                            <p:cond delay="0"/>
                                          </p:stCondLst>
                                        </p:cTn>
                                        <p:tgtEl>
                                          <p:spTgt spid="262147">
                                            <p:txEl>
                                              <p:pRg st="6" end="6"/>
                                            </p:txEl>
                                          </p:spTgt>
                                        </p:tgtEl>
                                        <p:attrNameLst>
                                          <p:attrName>style.visibility</p:attrName>
                                        </p:attrNameLst>
                                      </p:cBhvr>
                                      <p:to>
                                        <p:strVal val="visible"/>
                                      </p:to>
                                    </p:set>
                                    <p:anim calcmode="lin" valueType="num">
                                      <p:cBhvr additive="base">
                                        <p:cTn id="26" dur="500" fill="hold"/>
                                        <p:tgtEl>
                                          <p:spTgt spid="262147">
                                            <p:txEl>
                                              <p:pRg st="6" end="6"/>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262147">
                                            <p:txEl>
                                              <p:pRg st="6" end="6"/>
                                            </p:txEl>
                                          </p:spTgt>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2500"/>
                            </p:stCondLst>
                            <p:childTnLst>
                              <p:par>
                                <p:cTn id="29" presetID="2" presetClass="entr" presetSubtype="8" fill="hold" nodeType="afterEffect">
                                  <p:stCondLst>
                                    <p:cond delay="0"/>
                                  </p:stCondLst>
                                  <p:childTnLst>
                                    <p:set>
                                      <p:cBhvr>
                                        <p:cTn id="30" dur="1" fill="hold">
                                          <p:stCondLst>
                                            <p:cond delay="0"/>
                                          </p:stCondLst>
                                        </p:cTn>
                                        <p:tgtEl>
                                          <p:spTgt spid="262147">
                                            <p:txEl>
                                              <p:pRg st="8" end="8"/>
                                            </p:txEl>
                                          </p:spTgt>
                                        </p:tgtEl>
                                        <p:attrNameLst>
                                          <p:attrName>style.visibility</p:attrName>
                                        </p:attrNameLst>
                                      </p:cBhvr>
                                      <p:to>
                                        <p:strVal val="visible"/>
                                      </p:to>
                                    </p:set>
                                    <p:anim calcmode="lin" valueType="num">
                                      <p:cBhvr additive="base">
                                        <p:cTn id="31" dur="500" fill="hold"/>
                                        <p:tgtEl>
                                          <p:spTgt spid="262147">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62147">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6" grpId="0"/>
      <p:bldP spid="262147"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2966C2EB-ACCC-A192-31EA-12AC645E7084}"/>
              </a:ext>
            </a:extLst>
          </p:cNvPr>
          <p:cNvSpPr>
            <a:spLocks noGrp="1"/>
          </p:cNvSpPr>
          <p:nvPr>
            <p:ph type="title"/>
          </p:nvPr>
        </p:nvSpPr>
        <p:spPr>
          <a:xfrm>
            <a:off x="0" y="158750"/>
            <a:ext cx="8977313" cy="990600"/>
          </a:xfrm>
        </p:spPr>
        <p:txBody>
          <a:bodyPr/>
          <a:lstStyle/>
          <a:p>
            <a:pPr algn="ctr"/>
            <a:r>
              <a:rPr lang="it-IT" altLang="it-IT" b="1">
                <a:latin typeface="Goudy Old Style" panose="02020502050305020303" pitchFamily="18" charset="77"/>
              </a:rPr>
              <a:t>Patogenesi</a:t>
            </a:r>
          </a:p>
        </p:txBody>
      </p:sp>
      <p:sp>
        <p:nvSpPr>
          <p:cNvPr id="264195" name="Rectangle 3">
            <a:extLst>
              <a:ext uri="{FF2B5EF4-FFF2-40B4-BE49-F238E27FC236}">
                <a16:creationId xmlns:a16="http://schemas.microsoft.com/office/drawing/2014/main" id="{3F5B349F-4C99-3FAE-106A-192478A84DAC}"/>
              </a:ext>
            </a:extLst>
          </p:cNvPr>
          <p:cNvSpPr>
            <a:spLocks noGrp="1"/>
          </p:cNvSpPr>
          <p:nvPr>
            <p:ph type="body" idx="1"/>
          </p:nvPr>
        </p:nvSpPr>
        <p:spPr>
          <a:xfrm>
            <a:off x="227013" y="992188"/>
            <a:ext cx="8685212" cy="5534025"/>
          </a:xfrm>
        </p:spPr>
        <p:txBody>
          <a:bodyPr/>
          <a:lstStyle/>
          <a:p>
            <a:pPr>
              <a:lnSpc>
                <a:spcPct val="80000"/>
              </a:lnSpc>
              <a:buClr>
                <a:srgbClr val="CC0000"/>
              </a:buClr>
              <a:buFont typeface="Wingdings" pitchFamily="2" charset="2"/>
              <a:buNone/>
            </a:pPr>
            <a:endParaRPr lang="it-IT" altLang="it-IT" sz="2000"/>
          </a:p>
          <a:p>
            <a:pPr>
              <a:lnSpc>
                <a:spcPct val="80000"/>
              </a:lnSpc>
              <a:buClr>
                <a:srgbClr val="CC0000"/>
              </a:buClr>
              <a:buFont typeface="Wingdings" pitchFamily="2" charset="2"/>
              <a:buNone/>
            </a:pPr>
            <a:endParaRPr lang="it-IT" altLang="it-IT" sz="2000"/>
          </a:p>
          <a:p>
            <a:pPr>
              <a:lnSpc>
                <a:spcPct val="80000"/>
              </a:lnSpc>
              <a:buClr>
                <a:srgbClr val="CC0000"/>
              </a:buClr>
              <a:buFont typeface="Wingdings" pitchFamily="2" charset="2"/>
              <a:buChar char="Ø"/>
            </a:pPr>
            <a:r>
              <a:rPr lang="it-IT" altLang="it-IT" sz="2000">
                <a:solidFill>
                  <a:srgbClr val="000000"/>
                </a:solidFill>
              </a:rPr>
              <a:t>Il virus penetra a livello di soluzioni di continuo della cute, dove può dare una manifestazione clinica, e risale lungo le fibre nervose sensitive fino a raggiungere i gangli nervosi dove resta in forma latente.</a:t>
            </a:r>
          </a:p>
          <a:p>
            <a:pPr>
              <a:lnSpc>
                <a:spcPct val="80000"/>
              </a:lnSpc>
              <a:buClr>
                <a:srgbClr val="CC0000"/>
              </a:buClr>
              <a:buFont typeface="Wingdings" pitchFamily="2" charset="2"/>
              <a:buNone/>
            </a:pPr>
            <a:endParaRPr lang="it-IT" altLang="it-IT" sz="2000">
              <a:solidFill>
                <a:srgbClr val="000000"/>
              </a:solidFill>
            </a:endParaRPr>
          </a:p>
          <a:p>
            <a:pPr>
              <a:lnSpc>
                <a:spcPct val="80000"/>
              </a:lnSpc>
              <a:buClr>
                <a:srgbClr val="CC0000"/>
              </a:buClr>
              <a:buFont typeface="Wingdings" pitchFamily="2" charset="2"/>
              <a:buChar char="Ø"/>
            </a:pPr>
            <a:r>
              <a:rPr lang="it-IT" altLang="it-IT" sz="2000">
                <a:solidFill>
                  <a:srgbClr val="000000"/>
                </a:solidFill>
              </a:rPr>
              <a:t>Il virus si riattiva per cause fisiche (fatica, infezioni, mestruazioni, esposizione al sole, traumatismi locali) o psicologiche (stress) e ripercorre la fibra nervosa fino a cute e/o mucose.</a:t>
            </a:r>
          </a:p>
          <a:p>
            <a:pPr>
              <a:lnSpc>
                <a:spcPct val="80000"/>
              </a:lnSpc>
              <a:buClr>
                <a:srgbClr val="CC0000"/>
              </a:buClr>
              <a:buFont typeface="Wingdings" pitchFamily="2" charset="2"/>
              <a:buChar char="Ø"/>
            </a:pPr>
            <a:endParaRPr lang="it-IT" altLang="it-IT" sz="2000">
              <a:solidFill>
                <a:srgbClr val="000000"/>
              </a:solidFill>
            </a:endParaRPr>
          </a:p>
          <a:p>
            <a:pPr>
              <a:lnSpc>
                <a:spcPct val="80000"/>
              </a:lnSpc>
              <a:buClr>
                <a:srgbClr val="CC0000"/>
              </a:buClr>
              <a:buFont typeface="Wingdings" pitchFamily="2" charset="2"/>
              <a:buChar char="Ø"/>
            </a:pPr>
            <a:r>
              <a:rPr lang="it-IT" altLang="it-IT" sz="2000">
                <a:solidFill>
                  <a:srgbClr val="000000"/>
                </a:solidFill>
              </a:rPr>
              <a:t>Gli anticorpi fanno sì che le recidive siano clinicamente più blande.</a:t>
            </a:r>
          </a:p>
          <a:p>
            <a:pPr>
              <a:lnSpc>
                <a:spcPct val="80000"/>
              </a:lnSpc>
              <a:buClr>
                <a:srgbClr val="CC0000"/>
              </a:buClr>
              <a:buFont typeface="Wingdings" pitchFamily="2" charset="2"/>
              <a:buChar char="Ø"/>
            </a:pPr>
            <a:endParaRPr lang="it-IT" altLang="it-IT" sz="2000">
              <a:solidFill>
                <a:srgbClr val="000000"/>
              </a:solidFill>
            </a:endParaRPr>
          </a:p>
          <a:p>
            <a:pPr>
              <a:lnSpc>
                <a:spcPct val="80000"/>
              </a:lnSpc>
              <a:buClr>
                <a:srgbClr val="CC0000"/>
              </a:buClr>
              <a:buFont typeface="Wingdings" pitchFamily="2" charset="2"/>
              <a:buChar char="Ø"/>
            </a:pPr>
            <a:r>
              <a:rPr lang="it-IT" altLang="it-IT" sz="2000">
                <a:solidFill>
                  <a:srgbClr val="000000"/>
                </a:solidFill>
              </a:rPr>
              <a:t>Le IgG compaiono dopo 21-42 gg dal contagio e durano tutta la vita.</a:t>
            </a:r>
          </a:p>
          <a:p>
            <a:pPr>
              <a:lnSpc>
                <a:spcPct val="80000"/>
              </a:lnSpc>
              <a:buClr>
                <a:srgbClr val="CC0000"/>
              </a:buClr>
              <a:buFont typeface="Wingdings" pitchFamily="2" charset="2"/>
              <a:buChar char="Ø"/>
            </a:pPr>
            <a:endParaRPr lang="it-IT" altLang="it-IT" sz="2000">
              <a:solidFill>
                <a:srgbClr val="000000"/>
              </a:solidFill>
            </a:endParaRPr>
          </a:p>
          <a:p>
            <a:pPr>
              <a:lnSpc>
                <a:spcPct val="80000"/>
              </a:lnSpc>
              <a:buClr>
                <a:srgbClr val="CC0000"/>
              </a:buClr>
              <a:buFont typeface="Wingdings" pitchFamily="2" charset="2"/>
              <a:buChar char="Ø"/>
            </a:pPr>
            <a:r>
              <a:rPr lang="it-IT" altLang="it-IT" sz="2000">
                <a:solidFill>
                  <a:srgbClr val="000000"/>
                </a:solidFill>
              </a:rPr>
              <a:t>Le IgM compaiono dopo 9-10 gg e durano 7-14 gg (in una minoranza fino a 6 settimane) e possono ricomparire ad ogni recidiva.</a:t>
            </a:r>
          </a:p>
        </p:txBody>
      </p:sp>
      <p:cxnSp>
        <p:nvCxnSpPr>
          <p:cNvPr id="7" name="Connettore 1 6">
            <a:extLst>
              <a:ext uri="{FF2B5EF4-FFF2-40B4-BE49-F238E27FC236}">
                <a16:creationId xmlns:a16="http://schemas.microsoft.com/office/drawing/2014/main" id="{DD5B7521-B92B-43D2-2E43-30971ECF726F}"/>
              </a:ext>
            </a:extLst>
          </p:cNvPr>
          <p:cNvCxnSpPr/>
          <p:nvPr/>
        </p:nvCxnSpPr>
        <p:spPr>
          <a:xfrm flipV="1">
            <a:off x="539750" y="1052513"/>
            <a:ext cx="82089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9059F63-B9C5-6DF2-A0DB-F3F3314EEFE2}"/>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withEffect">
                                  <p:stCondLst>
                                    <p:cond delay="0"/>
                                  </p:stCondLst>
                                  <p:childTnLst>
                                    <p:set>
                                      <p:cBhvr>
                                        <p:cTn id="6" dur="1" fill="hold">
                                          <p:stCondLst>
                                            <p:cond delay="0"/>
                                          </p:stCondLst>
                                        </p:cTn>
                                        <p:tgtEl>
                                          <p:spTgt spid="264194"/>
                                        </p:tgtEl>
                                        <p:attrNameLst>
                                          <p:attrName>style.visibility</p:attrName>
                                        </p:attrNameLst>
                                      </p:cBhvr>
                                      <p:to>
                                        <p:strVal val="visible"/>
                                      </p:to>
                                    </p:set>
                                    <p:animEffect transition="in" filter="slide(fromTop)">
                                      <p:cBhvr>
                                        <p:cTn id="7" dur="500"/>
                                        <p:tgtEl>
                                          <p:spTgt spid="264194"/>
                                        </p:tgtEl>
                                      </p:cBhvr>
                                    </p:animEffect>
                                  </p:childTnLst>
                                </p:cTn>
                              </p:par>
                            </p:childTnLst>
                          </p:cTn>
                        </p:par>
                        <p:par>
                          <p:cTn id="8" fill="hold" nodeType="afterGroup">
                            <p:stCondLst>
                              <p:cond delay="500"/>
                            </p:stCondLst>
                            <p:childTnLst>
                              <p:par>
                                <p:cTn id="9" presetID="2" presetClass="entr" presetSubtype="2" fill="hold" nodeType="afterEffect">
                                  <p:stCondLst>
                                    <p:cond delay="0"/>
                                  </p:stCondLst>
                                  <p:childTnLst>
                                    <p:set>
                                      <p:cBhvr>
                                        <p:cTn id="10" dur="1" fill="hold">
                                          <p:stCondLst>
                                            <p:cond delay="0"/>
                                          </p:stCondLst>
                                        </p:cTn>
                                        <p:tgtEl>
                                          <p:spTgt spid="264195">
                                            <p:txEl>
                                              <p:pRg st="2" end="2"/>
                                            </p:txEl>
                                          </p:spTgt>
                                        </p:tgtEl>
                                        <p:attrNameLst>
                                          <p:attrName>style.visibility</p:attrName>
                                        </p:attrNameLst>
                                      </p:cBhvr>
                                      <p:to>
                                        <p:strVal val="visible"/>
                                      </p:to>
                                    </p:set>
                                    <p:anim calcmode="lin" valueType="num">
                                      <p:cBhvr additive="base">
                                        <p:cTn id="11" dur="500" fill="hold"/>
                                        <p:tgtEl>
                                          <p:spTgt spid="264195">
                                            <p:txEl>
                                              <p:pRg st="2" end="2"/>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64195">
                                            <p:txEl>
                                              <p:pRg st="2" end="2"/>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2" fill="hold" nodeType="afterEffect">
                                  <p:stCondLst>
                                    <p:cond delay="0"/>
                                  </p:stCondLst>
                                  <p:childTnLst>
                                    <p:set>
                                      <p:cBhvr>
                                        <p:cTn id="15" dur="1" fill="hold">
                                          <p:stCondLst>
                                            <p:cond delay="0"/>
                                          </p:stCondLst>
                                        </p:cTn>
                                        <p:tgtEl>
                                          <p:spTgt spid="264195">
                                            <p:txEl>
                                              <p:pRg st="4" end="4"/>
                                            </p:txEl>
                                          </p:spTgt>
                                        </p:tgtEl>
                                        <p:attrNameLst>
                                          <p:attrName>style.visibility</p:attrName>
                                        </p:attrNameLst>
                                      </p:cBhvr>
                                      <p:to>
                                        <p:strVal val="visible"/>
                                      </p:to>
                                    </p:set>
                                    <p:anim calcmode="lin" valueType="num">
                                      <p:cBhvr additive="base">
                                        <p:cTn id="16" dur="500" fill="hold"/>
                                        <p:tgtEl>
                                          <p:spTgt spid="264195">
                                            <p:txEl>
                                              <p:pRg st="4" end="4"/>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264195">
                                            <p:txEl>
                                              <p:pRg st="4" end="4"/>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 presetClass="entr" presetSubtype="2" fill="hold" nodeType="afterEffect">
                                  <p:stCondLst>
                                    <p:cond delay="0"/>
                                  </p:stCondLst>
                                  <p:childTnLst>
                                    <p:set>
                                      <p:cBhvr>
                                        <p:cTn id="20" dur="1" fill="hold">
                                          <p:stCondLst>
                                            <p:cond delay="0"/>
                                          </p:stCondLst>
                                        </p:cTn>
                                        <p:tgtEl>
                                          <p:spTgt spid="264195">
                                            <p:txEl>
                                              <p:pRg st="6" end="6"/>
                                            </p:txEl>
                                          </p:spTgt>
                                        </p:tgtEl>
                                        <p:attrNameLst>
                                          <p:attrName>style.visibility</p:attrName>
                                        </p:attrNameLst>
                                      </p:cBhvr>
                                      <p:to>
                                        <p:strVal val="visible"/>
                                      </p:to>
                                    </p:set>
                                    <p:anim calcmode="lin" valueType="num">
                                      <p:cBhvr additive="base">
                                        <p:cTn id="21" dur="500" fill="hold"/>
                                        <p:tgtEl>
                                          <p:spTgt spid="264195">
                                            <p:txEl>
                                              <p:pRg st="6" end="6"/>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264195">
                                            <p:txEl>
                                              <p:pRg st="6" end="6"/>
                                            </p:txEl>
                                          </p:spTgt>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000"/>
                            </p:stCondLst>
                            <p:childTnLst>
                              <p:par>
                                <p:cTn id="24" presetID="2" presetClass="entr" presetSubtype="2" fill="hold" nodeType="afterEffect">
                                  <p:stCondLst>
                                    <p:cond delay="0"/>
                                  </p:stCondLst>
                                  <p:childTnLst>
                                    <p:set>
                                      <p:cBhvr>
                                        <p:cTn id="25" dur="1" fill="hold">
                                          <p:stCondLst>
                                            <p:cond delay="0"/>
                                          </p:stCondLst>
                                        </p:cTn>
                                        <p:tgtEl>
                                          <p:spTgt spid="264195">
                                            <p:txEl>
                                              <p:pRg st="8" end="8"/>
                                            </p:txEl>
                                          </p:spTgt>
                                        </p:tgtEl>
                                        <p:attrNameLst>
                                          <p:attrName>style.visibility</p:attrName>
                                        </p:attrNameLst>
                                      </p:cBhvr>
                                      <p:to>
                                        <p:strVal val="visible"/>
                                      </p:to>
                                    </p:set>
                                    <p:anim calcmode="lin" valueType="num">
                                      <p:cBhvr additive="base">
                                        <p:cTn id="26" dur="500" fill="hold"/>
                                        <p:tgtEl>
                                          <p:spTgt spid="264195">
                                            <p:txEl>
                                              <p:pRg st="8" end="8"/>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264195">
                                            <p:txEl>
                                              <p:pRg st="8" end="8"/>
                                            </p:txEl>
                                          </p:spTgt>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2500"/>
                            </p:stCondLst>
                            <p:childTnLst>
                              <p:par>
                                <p:cTn id="29" presetID="2" presetClass="entr" presetSubtype="2" fill="hold" nodeType="afterEffect">
                                  <p:stCondLst>
                                    <p:cond delay="0"/>
                                  </p:stCondLst>
                                  <p:childTnLst>
                                    <p:set>
                                      <p:cBhvr>
                                        <p:cTn id="30" dur="1" fill="hold">
                                          <p:stCondLst>
                                            <p:cond delay="0"/>
                                          </p:stCondLst>
                                        </p:cTn>
                                        <p:tgtEl>
                                          <p:spTgt spid="264195">
                                            <p:txEl>
                                              <p:pRg st="10" end="10"/>
                                            </p:txEl>
                                          </p:spTgt>
                                        </p:tgtEl>
                                        <p:attrNameLst>
                                          <p:attrName>style.visibility</p:attrName>
                                        </p:attrNameLst>
                                      </p:cBhvr>
                                      <p:to>
                                        <p:strVal val="visible"/>
                                      </p:to>
                                    </p:set>
                                    <p:anim calcmode="lin" valueType="num">
                                      <p:cBhvr additive="base">
                                        <p:cTn id="31" dur="500" fill="hold"/>
                                        <p:tgtEl>
                                          <p:spTgt spid="264195">
                                            <p:txEl>
                                              <p:pRg st="10" end="1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64195">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4" grpId="0"/>
      <p:bldP spid="264195"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a:extLst>
              <a:ext uri="{FF2B5EF4-FFF2-40B4-BE49-F238E27FC236}">
                <a16:creationId xmlns:a16="http://schemas.microsoft.com/office/drawing/2014/main" id="{6F441BF3-F7D9-D20D-6E89-432E68B4DFA6}"/>
              </a:ext>
            </a:extLst>
          </p:cNvPr>
          <p:cNvSpPr>
            <a:spLocks noGrp="1"/>
          </p:cNvSpPr>
          <p:nvPr>
            <p:ph type="title"/>
          </p:nvPr>
        </p:nvSpPr>
        <p:spPr>
          <a:xfrm>
            <a:off x="0" y="269875"/>
            <a:ext cx="9144000" cy="687388"/>
          </a:xfrm>
        </p:spPr>
        <p:txBody>
          <a:bodyPr/>
          <a:lstStyle/>
          <a:p>
            <a:pPr algn="ctr"/>
            <a:r>
              <a:rPr lang="it-IT" altLang="it-IT" b="1">
                <a:latin typeface="Goudy Old Style" panose="02020502050305020303" pitchFamily="18" charset="77"/>
              </a:rPr>
              <a:t>Clinica</a:t>
            </a:r>
          </a:p>
        </p:txBody>
      </p:sp>
      <p:sp>
        <p:nvSpPr>
          <p:cNvPr id="268291" name="Rectangle 3">
            <a:extLst>
              <a:ext uri="{FF2B5EF4-FFF2-40B4-BE49-F238E27FC236}">
                <a16:creationId xmlns:a16="http://schemas.microsoft.com/office/drawing/2014/main" id="{917BF1D8-FEF7-FAAD-4772-2209A3C2C127}"/>
              </a:ext>
            </a:extLst>
          </p:cNvPr>
          <p:cNvSpPr>
            <a:spLocks noGrp="1"/>
          </p:cNvSpPr>
          <p:nvPr>
            <p:ph type="body" idx="1"/>
          </p:nvPr>
        </p:nvSpPr>
        <p:spPr>
          <a:xfrm>
            <a:off x="554038" y="1328738"/>
            <a:ext cx="8064500" cy="5233987"/>
          </a:xfrm>
        </p:spPr>
        <p:txBody>
          <a:bodyPr/>
          <a:lstStyle/>
          <a:p>
            <a:pPr>
              <a:spcBef>
                <a:spcPct val="30000"/>
              </a:spcBef>
              <a:buClr>
                <a:srgbClr val="CC0000"/>
              </a:buClr>
              <a:buFont typeface="Wingdings" pitchFamily="2" charset="2"/>
              <a:buChar char="Ø"/>
            </a:pPr>
            <a:r>
              <a:rPr lang="it-IT" altLang="it-IT" sz="2400">
                <a:solidFill>
                  <a:srgbClr val="000000"/>
                </a:solidFill>
              </a:rPr>
              <a:t>I sintomi e i segni variano molto da un soggetto all’altro</a:t>
            </a:r>
          </a:p>
          <a:p>
            <a:pPr>
              <a:spcBef>
                <a:spcPct val="30000"/>
              </a:spcBef>
              <a:buClr>
                <a:srgbClr val="CC0000"/>
              </a:buClr>
              <a:buFont typeface="Wingdings" pitchFamily="2" charset="2"/>
              <a:buNone/>
            </a:pPr>
            <a:endParaRPr lang="it-IT" altLang="it-IT" sz="2400">
              <a:solidFill>
                <a:srgbClr val="000000"/>
              </a:solidFill>
            </a:endParaRPr>
          </a:p>
          <a:p>
            <a:pPr>
              <a:spcBef>
                <a:spcPct val="30000"/>
              </a:spcBef>
              <a:buClr>
                <a:srgbClr val="CC0000"/>
              </a:buClr>
              <a:buFont typeface="Wingdings" pitchFamily="2" charset="2"/>
              <a:buChar char="Ø"/>
            </a:pPr>
            <a:r>
              <a:rPr lang="it-IT" altLang="it-IT" sz="2400">
                <a:solidFill>
                  <a:srgbClr val="000000"/>
                </a:solidFill>
              </a:rPr>
              <a:t>Le lesioni possono essere più o meno caratteristiche</a:t>
            </a:r>
          </a:p>
          <a:p>
            <a:pPr>
              <a:spcBef>
                <a:spcPct val="30000"/>
              </a:spcBef>
              <a:buClr>
                <a:srgbClr val="CC0000"/>
              </a:buClr>
              <a:buFont typeface="Wingdings" pitchFamily="2" charset="2"/>
              <a:buNone/>
            </a:pPr>
            <a:endParaRPr lang="it-IT" altLang="it-IT" sz="2400">
              <a:solidFill>
                <a:srgbClr val="000000"/>
              </a:solidFill>
            </a:endParaRPr>
          </a:p>
          <a:p>
            <a:pPr>
              <a:spcBef>
                <a:spcPct val="30000"/>
              </a:spcBef>
              <a:buClr>
                <a:srgbClr val="CC0000"/>
              </a:buClr>
              <a:buFont typeface="Wingdings" pitchFamily="2" charset="2"/>
              <a:buChar char="Ø"/>
            </a:pPr>
            <a:r>
              <a:rPr lang="it-IT" altLang="it-IT" sz="2400">
                <a:solidFill>
                  <a:srgbClr val="000000"/>
                </a:solidFill>
              </a:rPr>
              <a:t>Le recidive sono spesso nella stessa sede</a:t>
            </a:r>
          </a:p>
          <a:p>
            <a:pPr>
              <a:spcBef>
                <a:spcPct val="30000"/>
              </a:spcBef>
              <a:buClr>
                <a:srgbClr val="CC0000"/>
              </a:buClr>
              <a:buFont typeface="Wingdings" pitchFamily="2" charset="2"/>
              <a:buNone/>
            </a:pPr>
            <a:endParaRPr lang="it-IT" altLang="it-IT" sz="2400">
              <a:solidFill>
                <a:srgbClr val="000000"/>
              </a:solidFill>
            </a:endParaRPr>
          </a:p>
          <a:p>
            <a:pPr>
              <a:spcBef>
                <a:spcPct val="30000"/>
              </a:spcBef>
              <a:buClr>
                <a:srgbClr val="CC0000"/>
              </a:buClr>
              <a:buFont typeface="Wingdings" pitchFamily="2" charset="2"/>
              <a:buChar char="Ø"/>
            </a:pPr>
            <a:r>
              <a:rPr lang="it-IT" altLang="it-IT" sz="2400">
                <a:solidFill>
                  <a:srgbClr val="000000"/>
                </a:solidFill>
              </a:rPr>
              <a:t>Il primo episodio è in genere più grave, le recidive più leggere</a:t>
            </a:r>
          </a:p>
          <a:p>
            <a:pPr>
              <a:spcBef>
                <a:spcPct val="30000"/>
              </a:spcBef>
              <a:buClr>
                <a:srgbClr val="CC0000"/>
              </a:buClr>
              <a:buFont typeface="Wingdings" pitchFamily="2" charset="2"/>
              <a:buNone/>
            </a:pPr>
            <a:endParaRPr lang="it-IT" altLang="it-IT" sz="2400">
              <a:solidFill>
                <a:srgbClr val="000000"/>
              </a:solidFill>
            </a:endParaRPr>
          </a:p>
          <a:p>
            <a:pPr>
              <a:spcBef>
                <a:spcPct val="30000"/>
              </a:spcBef>
              <a:buClr>
                <a:srgbClr val="CC0000"/>
              </a:buClr>
              <a:buFont typeface="Wingdings" pitchFamily="2" charset="2"/>
              <a:buChar char="Ø"/>
            </a:pPr>
            <a:r>
              <a:rPr lang="it-IT" altLang="it-IT" sz="2400">
                <a:solidFill>
                  <a:srgbClr val="000000"/>
                </a:solidFill>
              </a:rPr>
              <a:t>Incubazione 2-12 gg </a:t>
            </a:r>
          </a:p>
          <a:p>
            <a:pPr>
              <a:spcBef>
                <a:spcPct val="30000"/>
              </a:spcBef>
              <a:buClr>
                <a:srgbClr val="CC0000"/>
              </a:buClr>
              <a:buFont typeface="Wingdings" pitchFamily="2" charset="2"/>
              <a:buNone/>
            </a:pPr>
            <a:endParaRPr lang="it-IT" altLang="it-IT" sz="2400">
              <a:solidFill>
                <a:srgbClr val="000000"/>
              </a:solidFill>
            </a:endParaRPr>
          </a:p>
          <a:p>
            <a:pPr>
              <a:spcBef>
                <a:spcPct val="30000"/>
              </a:spcBef>
              <a:buClr>
                <a:srgbClr val="CC0000"/>
              </a:buClr>
              <a:buFont typeface="Wingdings" pitchFamily="2" charset="2"/>
              <a:buChar char="Ø"/>
            </a:pPr>
            <a:r>
              <a:rPr lang="it-IT" altLang="it-IT" sz="2400">
                <a:solidFill>
                  <a:srgbClr val="000000"/>
                </a:solidFill>
              </a:rPr>
              <a:t>Possibili sintomi prodromici</a:t>
            </a:r>
          </a:p>
        </p:txBody>
      </p:sp>
      <p:cxnSp>
        <p:nvCxnSpPr>
          <p:cNvPr id="7" name="Connettore 1 6">
            <a:extLst>
              <a:ext uri="{FF2B5EF4-FFF2-40B4-BE49-F238E27FC236}">
                <a16:creationId xmlns:a16="http://schemas.microsoft.com/office/drawing/2014/main" id="{1E939C18-C986-B860-9281-342A0DCF4704}"/>
              </a:ext>
            </a:extLst>
          </p:cNvPr>
          <p:cNvCxnSpPr/>
          <p:nvPr/>
        </p:nvCxnSpPr>
        <p:spPr>
          <a:xfrm flipV="1">
            <a:off x="611188" y="10525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75C72463-A8F2-5FCD-C0D3-AAF405CDC610}"/>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withEffect">
                                  <p:stCondLst>
                                    <p:cond delay="0"/>
                                  </p:stCondLst>
                                  <p:childTnLst>
                                    <p:set>
                                      <p:cBhvr>
                                        <p:cTn id="6" dur="1" fill="hold">
                                          <p:stCondLst>
                                            <p:cond delay="0"/>
                                          </p:stCondLst>
                                        </p:cTn>
                                        <p:tgtEl>
                                          <p:spTgt spid="268290"/>
                                        </p:tgtEl>
                                        <p:attrNameLst>
                                          <p:attrName>style.visibility</p:attrName>
                                        </p:attrNameLst>
                                      </p:cBhvr>
                                      <p:to>
                                        <p:strVal val="visible"/>
                                      </p:to>
                                    </p:set>
                                    <p:animEffect transition="in" filter="slide(fromTop)">
                                      <p:cBhvr>
                                        <p:cTn id="7" dur="500"/>
                                        <p:tgtEl>
                                          <p:spTgt spid="268290"/>
                                        </p:tgtEl>
                                      </p:cBhvr>
                                    </p:animEffect>
                                  </p:childTnLst>
                                </p:cTn>
                              </p:par>
                            </p:childTnLst>
                          </p:cTn>
                        </p:par>
                        <p:par>
                          <p:cTn id="8" fill="hold" nodeType="afterGroup">
                            <p:stCondLst>
                              <p:cond delay="500"/>
                            </p:stCondLst>
                            <p:childTnLst>
                              <p:par>
                                <p:cTn id="9" presetID="2" presetClass="entr" presetSubtype="2" fill="hold" nodeType="afterEffect">
                                  <p:stCondLst>
                                    <p:cond delay="0"/>
                                  </p:stCondLst>
                                  <p:childTnLst>
                                    <p:set>
                                      <p:cBhvr>
                                        <p:cTn id="10" dur="1" fill="hold">
                                          <p:stCondLst>
                                            <p:cond delay="0"/>
                                          </p:stCondLst>
                                        </p:cTn>
                                        <p:tgtEl>
                                          <p:spTgt spid="268291">
                                            <p:txEl>
                                              <p:pRg st="0" end="0"/>
                                            </p:txEl>
                                          </p:spTgt>
                                        </p:tgtEl>
                                        <p:attrNameLst>
                                          <p:attrName>style.visibility</p:attrName>
                                        </p:attrNameLst>
                                      </p:cBhvr>
                                      <p:to>
                                        <p:strVal val="visible"/>
                                      </p:to>
                                    </p:set>
                                    <p:anim calcmode="lin" valueType="num">
                                      <p:cBhvr additive="base">
                                        <p:cTn id="11" dur="500" fill="hold"/>
                                        <p:tgtEl>
                                          <p:spTgt spid="268291">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68291">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2" fill="hold" nodeType="afterEffect">
                                  <p:stCondLst>
                                    <p:cond delay="0"/>
                                  </p:stCondLst>
                                  <p:childTnLst>
                                    <p:set>
                                      <p:cBhvr>
                                        <p:cTn id="15" dur="1" fill="hold">
                                          <p:stCondLst>
                                            <p:cond delay="0"/>
                                          </p:stCondLst>
                                        </p:cTn>
                                        <p:tgtEl>
                                          <p:spTgt spid="268291">
                                            <p:txEl>
                                              <p:pRg st="2" end="2"/>
                                            </p:txEl>
                                          </p:spTgt>
                                        </p:tgtEl>
                                        <p:attrNameLst>
                                          <p:attrName>style.visibility</p:attrName>
                                        </p:attrNameLst>
                                      </p:cBhvr>
                                      <p:to>
                                        <p:strVal val="visible"/>
                                      </p:to>
                                    </p:set>
                                    <p:anim calcmode="lin" valueType="num">
                                      <p:cBhvr additive="base">
                                        <p:cTn id="16" dur="500" fill="hold"/>
                                        <p:tgtEl>
                                          <p:spTgt spid="268291">
                                            <p:txEl>
                                              <p:pRg st="2" end="2"/>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268291">
                                            <p:txEl>
                                              <p:pRg st="2" end="2"/>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 presetClass="entr" presetSubtype="2" fill="hold" nodeType="afterEffect">
                                  <p:stCondLst>
                                    <p:cond delay="0"/>
                                  </p:stCondLst>
                                  <p:childTnLst>
                                    <p:set>
                                      <p:cBhvr>
                                        <p:cTn id="20" dur="1" fill="hold">
                                          <p:stCondLst>
                                            <p:cond delay="0"/>
                                          </p:stCondLst>
                                        </p:cTn>
                                        <p:tgtEl>
                                          <p:spTgt spid="268291">
                                            <p:txEl>
                                              <p:pRg st="4" end="4"/>
                                            </p:txEl>
                                          </p:spTgt>
                                        </p:tgtEl>
                                        <p:attrNameLst>
                                          <p:attrName>style.visibility</p:attrName>
                                        </p:attrNameLst>
                                      </p:cBhvr>
                                      <p:to>
                                        <p:strVal val="visible"/>
                                      </p:to>
                                    </p:set>
                                    <p:anim calcmode="lin" valueType="num">
                                      <p:cBhvr additive="base">
                                        <p:cTn id="21" dur="500" fill="hold"/>
                                        <p:tgtEl>
                                          <p:spTgt spid="268291">
                                            <p:txEl>
                                              <p:pRg st="4" end="4"/>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268291">
                                            <p:txEl>
                                              <p:pRg st="4" end="4"/>
                                            </p:txEl>
                                          </p:spTgt>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000"/>
                            </p:stCondLst>
                            <p:childTnLst>
                              <p:par>
                                <p:cTn id="24" presetID="2" presetClass="entr" presetSubtype="2" fill="hold" nodeType="afterEffect">
                                  <p:stCondLst>
                                    <p:cond delay="0"/>
                                  </p:stCondLst>
                                  <p:childTnLst>
                                    <p:set>
                                      <p:cBhvr>
                                        <p:cTn id="25" dur="1" fill="hold">
                                          <p:stCondLst>
                                            <p:cond delay="0"/>
                                          </p:stCondLst>
                                        </p:cTn>
                                        <p:tgtEl>
                                          <p:spTgt spid="268291">
                                            <p:txEl>
                                              <p:pRg st="6" end="6"/>
                                            </p:txEl>
                                          </p:spTgt>
                                        </p:tgtEl>
                                        <p:attrNameLst>
                                          <p:attrName>style.visibility</p:attrName>
                                        </p:attrNameLst>
                                      </p:cBhvr>
                                      <p:to>
                                        <p:strVal val="visible"/>
                                      </p:to>
                                    </p:set>
                                    <p:anim calcmode="lin" valueType="num">
                                      <p:cBhvr additive="base">
                                        <p:cTn id="26" dur="500" fill="hold"/>
                                        <p:tgtEl>
                                          <p:spTgt spid="268291">
                                            <p:txEl>
                                              <p:pRg st="6" end="6"/>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268291">
                                            <p:txEl>
                                              <p:pRg st="6" end="6"/>
                                            </p:txEl>
                                          </p:spTgt>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2500"/>
                            </p:stCondLst>
                            <p:childTnLst>
                              <p:par>
                                <p:cTn id="29" presetID="2" presetClass="entr" presetSubtype="2" fill="hold" nodeType="afterEffect">
                                  <p:stCondLst>
                                    <p:cond delay="0"/>
                                  </p:stCondLst>
                                  <p:childTnLst>
                                    <p:set>
                                      <p:cBhvr>
                                        <p:cTn id="30" dur="1" fill="hold">
                                          <p:stCondLst>
                                            <p:cond delay="0"/>
                                          </p:stCondLst>
                                        </p:cTn>
                                        <p:tgtEl>
                                          <p:spTgt spid="268291">
                                            <p:txEl>
                                              <p:pRg st="8" end="8"/>
                                            </p:txEl>
                                          </p:spTgt>
                                        </p:tgtEl>
                                        <p:attrNameLst>
                                          <p:attrName>style.visibility</p:attrName>
                                        </p:attrNameLst>
                                      </p:cBhvr>
                                      <p:to>
                                        <p:strVal val="visible"/>
                                      </p:to>
                                    </p:set>
                                    <p:anim calcmode="lin" valueType="num">
                                      <p:cBhvr additive="base">
                                        <p:cTn id="31" dur="500" fill="hold"/>
                                        <p:tgtEl>
                                          <p:spTgt spid="268291">
                                            <p:txEl>
                                              <p:pRg st="8" end="8"/>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68291">
                                            <p:txEl>
                                              <p:pRg st="8" end="8"/>
                                            </p:txEl>
                                          </p:spTgt>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3000"/>
                            </p:stCondLst>
                            <p:childTnLst>
                              <p:par>
                                <p:cTn id="34" presetID="2" presetClass="entr" presetSubtype="2" fill="hold" nodeType="afterEffect">
                                  <p:stCondLst>
                                    <p:cond delay="0"/>
                                  </p:stCondLst>
                                  <p:childTnLst>
                                    <p:set>
                                      <p:cBhvr>
                                        <p:cTn id="35" dur="1" fill="hold">
                                          <p:stCondLst>
                                            <p:cond delay="0"/>
                                          </p:stCondLst>
                                        </p:cTn>
                                        <p:tgtEl>
                                          <p:spTgt spid="268291">
                                            <p:txEl>
                                              <p:pRg st="10" end="10"/>
                                            </p:txEl>
                                          </p:spTgt>
                                        </p:tgtEl>
                                        <p:attrNameLst>
                                          <p:attrName>style.visibility</p:attrName>
                                        </p:attrNameLst>
                                      </p:cBhvr>
                                      <p:to>
                                        <p:strVal val="visible"/>
                                      </p:to>
                                    </p:set>
                                    <p:anim calcmode="lin" valueType="num">
                                      <p:cBhvr additive="base">
                                        <p:cTn id="36" dur="500" fill="hold"/>
                                        <p:tgtEl>
                                          <p:spTgt spid="268291">
                                            <p:txEl>
                                              <p:pRg st="10" end="1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268291">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0" grpId="0"/>
      <p:bldP spid="268291"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2" descr="hsv">
            <a:extLst>
              <a:ext uri="{FF2B5EF4-FFF2-40B4-BE49-F238E27FC236}">
                <a16:creationId xmlns:a16="http://schemas.microsoft.com/office/drawing/2014/main" id="{259D53CC-4354-DDE7-AC78-4AB2E7956959}"/>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28613" y="292100"/>
            <a:ext cx="8578850" cy="6116638"/>
          </a:xfrm>
          <a:noFill/>
        </p:spPr>
      </p:pic>
      <p:sp>
        <p:nvSpPr>
          <p:cNvPr id="3" name="Rectangle 2">
            <a:extLst>
              <a:ext uri="{FF2B5EF4-FFF2-40B4-BE49-F238E27FC236}">
                <a16:creationId xmlns:a16="http://schemas.microsoft.com/office/drawing/2014/main" id="{E84DEE77-126C-8525-B999-010917CCB585}"/>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70338"/>
                                        </p:tgtEl>
                                        <p:attrNameLst>
                                          <p:attrName>style.visibility</p:attrName>
                                        </p:attrNameLst>
                                      </p:cBhvr>
                                      <p:to>
                                        <p:strVal val="visible"/>
                                      </p:to>
                                    </p:set>
                                    <p:animEffect transition="in" filter="dissolve">
                                      <p:cBhvr>
                                        <p:cTn id="7" dur="500"/>
                                        <p:tgtEl>
                                          <p:spTgt spid="270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1" name="Rectangle 3">
            <a:extLst>
              <a:ext uri="{FF2B5EF4-FFF2-40B4-BE49-F238E27FC236}">
                <a16:creationId xmlns:a16="http://schemas.microsoft.com/office/drawing/2014/main" id="{26598433-448D-5A7D-26C3-FF1631CEDD1F}"/>
              </a:ext>
            </a:extLst>
          </p:cNvPr>
          <p:cNvSpPr>
            <a:spLocks noGrp="1"/>
          </p:cNvSpPr>
          <p:nvPr>
            <p:ph type="title"/>
          </p:nvPr>
        </p:nvSpPr>
        <p:spPr>
          <a:xfrm>
            <a:off x="468313" y="212725"/>
            <a:ext cx="8229600" cy="839788"/>
          </a:xfrm>
        </p:spPr>
        <p:txBody>
          <a:bodyPr/>
          <a:lstStyle/>
          <a:p>
            <a:pPr algn="ctr" eaLnBrk="1" hangingPunct="1"/>
            <a:r>
              <a:rPr lang="it-IT" altLang="it-IT" sz="3200" b="1">
                <a:latin typeface="Arial" panose="020B0604020202020204" pitchFamily="34" charset="0"/>
                <a:cs typeface="Arial" panose="020B0604020202020204" pitchFamily="34" charset="0"/>
              </a:rPr>
              <a:t>Malattie a trasmissione sessuale</a:t>
            </a:r>
          </a:p>
        </p:txBody>
      </p:sp>
      <p:sp>
        <p:nvSpPr>
          <p:cNvPr id="258050" name="Rectangle 2">
            <a:extLst>
              <a:ext uri="{FF2B5EF4-FFF2-40B4-BE49-F238E27FC236}">
                <a16:creationId xmlns:a16="http://schemas.microsoft.com/office/drawing/2014/main" id="{3E9CE33A-3F1F-AA83-21EC-4F23C43FB264}"/>
              </a:ext>
            </a:extLst>
          </p:cNvPr>
          <p:cNvSpPr>
            <a:spLocks noGrp="1"/>
          </p:cNvSpPr>
          <p:nvPr>
            <p:ph idx="1"/>
          </p:nvPr>
        </p:nvSpPr>
        <p:spPr>
          <a:xfrm>
            <a:off x="539750" y="1125538"/>
            <a:ext cx="7962900" cy="5445125"/>
          </a:xfrm>
        </p:spPr>
        <p:txBody>
          <a:bodyPr/>
          <a:lstStyle/>
          <a:p>
            <a:pPr algn="ctr" eaLnBrk="1" hangingPunct="1">
              <a:lnSpc>
                <a:spcPct val="80000"/>
              </a:lnSpc>
              <a:buFont typeface="Arial" panose="020B0604020202020204" pitchFamily="34" charset="0"/>
              <a:buNone/>
            </a:pPr>
            <a:r>
              <a:rPr lang="it-IT" altLang="it-IT" sz="2000" b="1">
                <a:latin typeface="Arial" panose="020B0604020202020204" pitchFamily="34" charset="0"/>
                <a:cs typeface="Arial" panose="020B0604020202020204" pitchFamily="34" charset="0"/>
              </a:rPr>
              <a:t>APPROCCIO SINDROMICO</a:t>
            </a:r>
          </a:p>
          <a:p>
            <a:pPr eaLnBrk="1" hangingPunct="1">
              <a:lnSpc>
                <a:spcPct val="80000"/>
              </a:lnSpc>
              <a:buFont typeface="Arial" panose="020B0604020202020204" pitchFamily="34" charset="0"/>
              <a:buNone/>
            </a:pPr>
            <a:endParaRPr lang="it-IT" altLang="it-IT" sz="2000">
              <a:latin typeface="Arial" panose="020B0604020202020204" pitchFamily="34" charset="0"/>
              <a:cs typeface="Arial" panose="020B0604020202020204" pitchFamily="34" charset="0"/>
            </a:endParaRPr>
          </a:p>
          <a:p>
            <a:pPr eaLnBrk="1" hangingPunct="1">
              <a:lnSpc>
                <a:spcPct val="80000"/>
              </a:lnSpc>
              <a:buClr>
                <a:srgbClr val="CC0000"/>
              </a:buClr>
              <a:buFont typeface="Wingdings" pitchFamily="2" charset="2"/>
              <a:buChar char="Ø"/>
            </a:pPr>
            <a:r>
              <a:rPr lang="it-IT" altLang="it-IT" sz="2000">
                <a:solidFill>
                  <a:srgbClr val="CC0000"/>
                </a:solidFill>
                <a:latin typeface="Arial" panose="020B0604020202020204" pitchFamily="34" charset="0"/>
                <a:cs typeface="Arial" panose="020B0604020202020204" pitchFamily="34" charset="0"/>
              </a:rPr>
              <a:t>Forme ulcerative</a:t>
            </a:r>
          </a:p>
          <a:p>
            <a:pPr eaLnBrk="1" hangingPunct="1">
              <a:lnSpc>
                <a:spcPct val="80000"/>
              </a:lnSpc>
              <a:buFont typeface="Arial" panose="020B0604020202020204" pitchFamily="34" charset="0"/>
              <a:buNone/>
            </a:pPr>
            <a:r>
              <a:rPr lang="it-IT" altLang="it-IT" sz="2000">
                <a:latin typeface="Arial" panose="020B0604020202020204" pitchFamily="34" charset="0"/>
                <a:cs typeface="Arial" panose="020B0604020202020204" pitchFamily="34" charset="0"/>
              </a:rPr>
              <a:t>   	</a:t>
            </a:r>
            <a:r>
              <a:rPr lang="it-IT" altLang="it-IT" sz="2000">
                <a:solidFill>
                  <a:srgbClr val="000000"/>
                </a:solidFill>
                <a:latin typeface="Arial" panose="020B0604020202020204" pitchFamily="34" charset="0"/>
                <a:cs typeface="Arial" panose="020B0604020202020204" pitchFamily="34" charset="0"/>
              </a:rPr>
              <a:t>Herpes genitale          </a:t>
            </a:r>
          </a:p>
          <a:p>
            <a:pPr eaLnBrk="1" hangingPunct="1">
              <a:lnSpc>
                <a:spcPct val="80000"/>
              </a:lnSpc>
              <a:buFont typeface="Arial" panose="020B0604020202020204" pitchFamily="34" charset="0"/>
              <a:buNone/>
            </a:pPr>
            <a:r>
              <a:rPr lang="it-IT" altLang="it-IT" sz="2000">
                <a:solidFill>
                  <a:srgbClr val="000000"/>
                </a:solidFill>
                <a:latin typeface="Arial" panose="020B0604020202020204" pitchFamily="34" charset="0"/>
                <a:cs typeface="Arial" panose="020B0604020202020204" pitchFamily="34" charset="0"/>
              </a:rPr>
              <a:t>  		Sifilide</a:t>
            </a:r>
          </a:p>
          <a:p>
            <a:pPr eaLnBrk="1" hangingPunct="1">
              <a:lnSpc>
                <a:spcPct val="80000"/>
              </a:lnSpc>
              <a:buFont typeface="Arial" panose="020B0604020202020204" pitchFamily="34" charset="0"/>
              <a:buNone/>
            </a:pPr>
            <a:r>
              <a:rPr lang="it-IT" altLang="it-IT" sz="2000">
                <a:solidFill>
                  <a:srgbClr val="000000"/>
                </a:solidFill>
                <a:latin typeface="Arial" panose="020B0604020202020204" pitchFamily="34" charset="0"/>
                <a:cs typeface="Arial" panose="020B0604020202020204" pitchFamily="34" charset="0"/>
              </a:rPr>
              <a:t>  		Linfogranuloma venereo</a:t>
            </a:r>
          </a:p>
          <a:p>
            <a:pPr eaLnBrk="1" hangingPunct="1">
              <a:lnSpc>
                <a:spcPct val="80000"/>
              </a:lnSpc>
              <a:buFont typeface="Arial" panose="020B0604020202020204" pitchFamily="34" charset="0"/>
              <a:buNone/>
            </a:pPr>
            <a:r>
              <a:rPr lang="it-IT" altLang="it-IT" sz="2000">
                <a:solidFill>
                  <a:srgbClr val="000000"/>
                </a:solidFill>
                <a:latin typeface="Arial" panose="020B0604020202020204" pitchFamily="34" charset="0"/>
                <a:cs typeface="Arial" panose="020B0604020202020204" pitchFamily="34" charset="0"/>
              </a:rPr>
              <a:t>		Ulcera molle</a:t>
            </a:r>
          </a:p>
          <a:p>
            <a:pPr eaLnBrk="1" hangingPunct="1">
              <a:lnSpc>
                <a:spcPct val="80000"/>
              </a:lnSpc>
              <a:buFont typeface="Arial" panose="020B0604020202020204" pitchFamily="34" charset="0"/>
              <a:buNone/>
            </a:pPr>
            <a:endParaRPr lang="it-IT" altLang="it-IT" sz="2000">
              <a:solidFill>
                <a:srgbClr val="000000"/>
              </a:solidFill>
              <a:latin typeface="Arial" panose="020B0604020202020204" pitchFamily="34" charset="0"/>
              <a:cs typeface="Arial" panose="020B0604020202020204" pitchFamily="34" charset="0"/>
            </a:endParaRPr>
          </a:p>
          <a:p>
            <a:pPr eaLnBrk="1" hangingPunct="1">
              <a:lnSpc>
                <a:spcPct val="80000"/>
              </a:lnSpc>
              <a:buClr>
                <a:srgbClr val="CC0000"/>
              </a:buClr>
              <a:buFont typeface="Wingdings" pitchFamily="2" charset="2"/>
              <a:buChar char="Ø"/>
            </a:pPr>
            <a:r>
              <a:rPr lang="it-IT" altLang="it-IT" sz="2000">
                <a:solidFill>
                  <a:srgbClr val="CC0000"/>
                </a:solidFill>
                <a:latin typeface="Arial" panose="020B0604020202020204" pitchFamily="34" charset="0"/>
                <a:cs typeface="Arial" panose="020B0604020202020204" pitchFamily="34" charset="0"/>
              </a:rPr>
              <a:t>Forme secretive</a:t>
            </a:r>
          </a:p>
          <a:p>
            <a:pPr eaLnBrk="1" hangingPunct="1">
              <a:lnSpc>
                <a:spcPct val="80000"/>
              </a:lnSpc>
              <a:buFont typeface="Arial" panose="020B0604020202020204" pitchFamily="34" charset="0"/>
              <a:buNone/>
            </a:pPr>
            <a:r>
              <a:rPr lang="it-IT" altLang="it-IT" sz="2000">
                <a:latin typeface="Arial" panose="020B0604020202020204" pitchFamily="34" charset="0"/>
                <a:cs typeface="Arial" panose="020B0604020202020204" pitchFamily="34" charset="0"/>
              </a:rPr>
              <a:t>  	 	</a:t>
            </a:r>
            <a:r>
              <a:rPr lang="it-IT" altLang="it-IT" sz="2000">
                <a:solidFill>
                  <a:srgbClr val="000000"/>
                </a:solidFill>
                <a:latin typeface="Arial" panose="020B0604020202020204" pitchFamily="34" charset="0"/>
                <a:cs typeface="Arial" panose="020B0604020202020204" pitchFamily="34" charset="0"/>
              </a:rPr>
              <a:t>Gonorrea e altre uretriti e vulvovaginiti</a:t>
            </a:r>
          </a:p>
          <a:p>
            <a:pPr eaLnBrk="1" hangingPunct="1">
              <a:lnSpc>
                <a:spcPct val="80000"/>
              </a:lnSpc>
              <a:buFont typeface="Arial" panose="020B0604020202020204" pitchFamily="34" charset="0"/>
              <a:buNone/>
            </a:pPr>
            <a:endParaRPr lang="it-IT" altLang="it-IT" sz="2000">
              <a:solidFill>
                <a:srgbClr val="000000"/>
              </a:solidFill>
              <a:latin typeface="Arial" panose="020B0604020202020204" pitchFamily="34" charset="0"/>
              <a:cs typeface="Arial" panose="020B0604020202020204" pitchFamily="34" charset="0"/>
            </a:endParaRPr>
          </a:p>
          <a:p>
            <a:pPr eaLnBrk="1" hangingPunct="1">
              <a:lnSpc>
                <a:spcPct val="80000"/>
              </a:lnSpc>
              <a:buClr>
                <a:srgbClr val="CC0000"/>
              </a:buClr>
              <a:buFont typeface="Wingdings" pitchFamily="2" charset="2"/>
              <a:buChar char="Ø"/>
            </a:pPr>
            <a:r>
              <a:rPr lang="it-IT" altLang="it-IT" sz="2000">
                <a:solidFill>
                  <a:srgbClr val="CC0000"/>
                </a:solidFill>
                <a:latin typeface="Arial" panose="020B0604020202020204" pitchFamily="34" charset="0"/>
                <a:cs typeface="Arial" panose="020B0604020202020204" pitchFamily="34" charset="0"/>
              </a:rPr>
              <a:t>Forme proliferative</a:t>
            </a:r>
          </a:p>
          <a:p>
            <a:pPr eaLnBrk="1" hangingPunct="1">
              <a:lnSpc>
                <a:spcPct val="80000"/>
              </a:lnSpc>
              <a:buFont typeface="Arial" panose="020B0604020202020204" pitchFamily="34" charset="0"/>
              <a:buNone/>
            </a:pPr>
            <a:r>
              <a:rPr lang="it-IT" altLang="it-IT" sz="2000">
                <a:solidFill>
                  <a:srgbClr val="000000"/>
                </a:solidFill>
                <a:latin typeface="Arial" panose="020B0604020202020204" pitchFamily="34" charset="0"/>
                <a:cs typeface="Arial" panose="020B0604020202020204" pitchFamily="34" charset="0"/>
              </a:rPr>
              <a:t>  	 	HPV</a:t>
            </a:r>
          </a:p>
          <a:p>
            <a:pPr eaLnBrk="1" hangingPunct="1">
              <a:lnSpc>
                <a:spcPct val="80000"/>
              </a:lnSpc>
              <a:buFont typeface="Arial" panose="020B0604020202020204" pitchFamily="34" charset="0"/>
              <a:buNone/>
            </a:pPr>
            <a:r>
              <a:rPr lang="it-IT" altLang="it-IT" sz="2000">
                <a:solidFill>
                  <a:srgbClr val="000000"/>
                </a:solidFill>
                <a:latin typeface="Arial" panose="020B0604020202020204" pitchFamily="34" charset="0"/>
                <a:cs typeface="Arial" panose="020B0604020202020204" pitchFamily="34" charset="0"/>
              </a:rPr>
              <a:t>   	Virus del mollusco contagioso</a:t>
            </a:r>
          </a:p>
        </p:txBody>
      </p:sp>
      <p:cxnSp>
        <p:nvCxnSpPr>
          <p:cNvPr id="7" name="Connettore 1 6">
            <a:extLst>
              <a:ext uri="{FF2B5EF4-FFF2-40B4-BE49-F238E27FC236}">
                <a16:creationId xmlns:a16="http://schemas.microsoft.com/office/drawing/2014/main" id="{6DEAC28B-2ECC-0DBD-7064-44E0D2795667}"/>
              </a:ext>
            </a:extLst>
          </p:cNvPr>
          <p:cNvCxnSpPr/>
          <p:nvPr/>
        </p:nvCxnSpPr>
        <p:spPr>
          <a:xfrm flipV="1">
            <a:off x="539750" y="933450"/>
            <a:ext cx="82089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77433ECE-98CB-52D7-0167-C7609690279F}"/>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withEffect">
                                  <p:stCondLst>
                                    <p:cond delay="0"/>
                                  </p:stCondLst>
                                  <p:childTnLst>
                                    <p:set>
                                      <p:cBhvr>
                                        <p:cTn id="6" dur="1" fill="hold">
                                          <p:stCondLst>
                                            <p:cond delay="0"/>
                                          </p:stCondLst>
                                        </p:cTn>
                                        <p:tgtEl>
                                          <p:spTgt spid="258051"/>
                                        </p:tgtEl>
                                        <p:attrNameLst>
                                          <p:attrName>style.visibility</p:attrName>
                                        </p:attrNameLst>
                                      </p:cBhvr>
                                      <p:to>
                                        <p:strVal val="visible"/>
                                      </p:to>
                                    </p:set>
                                    <p:animEffect transition="in" filter="slide(fromBottom)">
                                      <p:cBhvr>
                                        <p:cTn id="7" dur="500"/>
                                        <p:tgtEl>
                                          <p:spTgt spid="258051"/>
                                        </p:tgtEl>
                                      </p:cBhvr>
                                    </p:animEffect>
                                  </p:childTnLst>
                                </p:cTn>
                              </p:par>
                            </p:childTnLst>
                          </p:cTn>
                        </p:par>
                        <p:par>
                          <p:cTn id="8" fill="hold" nodeType="afterGroup">
                            <p:stCondLst>
                              <p:cond delay="500"/>
                            </p:stCondLst>
                            <p:childTnLst>
                              <p:par>
                                <p:cTn id="9" presetID="2" presetClass="entr" presetSubtype="8" fill="hold" nodeType="afterEffect">
                                  <p:stCondLst>
                                    <p:cond delay="0"/>
                                  </p:stCondLst>
                                  <p:childTnLst>
                                    <p:set>
                                      <p:cBhvr>
                                        <p:cTn id="10" dur="1" fill="hold">
                                          <p:stCondLst>
                                            <p:cond delay="0"/>
                                          </p:stCondLst>
                                        </p:cTn>
                                        <p:tgtEl>
                                          <p:spTgt spid="258050">
                                            <p:txEl>
                                              <p:pRg st="0" end="0"/>
                                            </p:txEl>
                                          </p:spTgt>
                                        </p:tgtEl>
                                        <p:attrNameLst>
                                          <p:attrName>style.visibility</p:attrName>
                                        </p:attrNameLst>
                                      </p:cBhvr>
                                      <p:to>
                                        <p:strVal val="visible"/>
                                      </p:to>
                                    </p:set>
                                    <p:anim calcmode="lin" valueType="num">
                                      <p:cBhvr additive="base">
                                        <p:cTn id="11" dur="500" fill="hold"/>
                                        <p:tgtEl>
                                          <p:spTgt spid="25805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58050">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8" fill="hold" nodeType="afterEffect">
                                  <p:stCondLst>
                                    <p:cond delay="0"/>
                                  </p:stCondLst>
                                  <p:childTnLst>
                                    <p:set>
                                      <p:cBhvr>
                                        <p:cTn id="15" dur="1" fill="hold">
                                          <p:stCondLst>
                                            <p:cond delay="0"/>
                                          </p:stCondLst>
                                        </p:cTn>
                                        <p:tgtEl>
                                          <p:spTgt spid="258050">
                                            <p:txEl>
                                              <p:pRg st="2" end="2"/>
                                            </p:txEl>
                                          </p:spTgt>
                                        </p:tgtEl>
                                        <p:attrNameLst>
                                          <p:attrName>style.visibility</p:attrName>
                                        </p:attrNameLst>
                                      </p:cBhvr>
                                      <p:to>
                                        <p:strVal val="visible"/>
                                      </p:to>
                                    </p:set>
                                    <p:anim calcmode="lin" valueType="num">
                                      <p:cBhvr additive="base">
                                        <p:cTn id="16" dur="500" fill="hold"/>
                                        <p:tgtEl>
                                          <p:spTgt spid="258050">
                                            <p:txEl>
                                              <p:pRg st="2" end="2"/>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258050">
                                            <p:txEl>
                                              <p:pRg st="2" end="2"/>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 presetClass="entr" presetSubtype="8" fill="hold" nodeType="afterEffect">
                                  <p:stCondLst>
                                    <p:cond delay="0"/>
                                  </p:stCondLst>
                                  <p:childTnLst>
                                    <p:set>
                                      <p:cBhvr>
                                        <p:cTn id="20" dur="1" fill="hold">
                                          <p:stCondLst>
                                            <p:cond delay="0"/>
                                          </p:stCondLst>
                                        </p:cTn>
                                        <p:tgtEl>
                                          <p:spTgt spid="258050">
                                            <p:txEl>
                                              <p:pRg st="3" end="3"/>
                                            </p:txEl>
                                          </p:spTgt>
                                        </p:tgtEl>
                                        <p:attrNameLst>
                                          <p:attrName>style.visibility</p:attrName>
                                        </p:attrNameLst>
                                      </p:cBhvr>
                                      <p:to>
                                        <p:strVal val="visible"/>
                                      </p:to>
                                    </p:set>
                                    <p:anim calcmode="lin" valueType="num">
                                      <p:cBhvr additive="base">
                                        <p:cTn id="21" dur="500" fill="hold"/>
                                        <p:tgtEl>
                                          <p:spTgt spid="258050">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58050">
                                            <p:txEl>
                                              <p:pRg st="3" end="3"/>
                                            </p:txEl>
                                          </p:spTgt>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000"/>
                            </p:stCondLst>
                            <p:childTnLst>
                              <p:par>
                                <p:cTn id="24" presetID="2" presetClass="entr" presetSubtype="8" fill="hold" nodeType="afterEffect">
                                  <p:stCondLst>
                                    <p:cond delay="0"/>
                                  </p:stCondLst>
                                  <p:childTnLst>
                                    <p:set>
                                      <p:cBhvr>
                                        <p:cTn id="25" dur="1" fill="hold">
                                          <p:stCondLst>
                                            <p:cond delay="0"/>
                                          </p:stCondLst>
                                        </p:cTn>
                                        <p:tgtEl>
                                          <p:spTgt spid="258050">
                                            <p:txEl>
                                              <p:pRg st="4" end="4"/>
                                            </p:txEl>
                                          </p:spTgt>
                                        </p:tgtEl>
                                        <p:attrNameLst>
                                          <p:attrName>style.visibility</p:attrName>
                                        </p:attrNameLst>
                                      </p:cBhvr>
                                      <p:to>
                                        <p:strVal val="visible"/>
                                      </p:to>
                                    </p:set>
                                    <p:anim calcmode="lin" valueType="num">
                                      <p:cBhvr additive="base">
                                        <p:cTn id="26" dur="500" fill="hold"/>
                                        <p:tgtEl>
                                          <p:spTgt spid="258050">
                                            <p:txEl>
                                              <p:pRg st="4" end="4"/>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258050">
                                            <p:txEl>
                                              <p:pRg st="4" end="4"/>
                                            </p:txEl>
                                          </p:spTgt>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2500"/>
                            </p:stCondLst>
                            <p:childTnLst>
                              <p:par>
                                <p:cTn id="29" presetID="2" presetClass="entr" presetSubtype="8" fill="hold" nodeType="afterEffect">
                                  <p:stCondLst>
                                    <p:cond delay="0"/>
                                  </p:stCondLst>
                                  <p:childTnLst>
                                    <p:set>
                                      <p:cBhvr>
                                        <p:cTn id="30" dur="1" fill="hold">
                                          <p:stCondLst>
                                            <p:cond delay="0"/>
                                          </p:stCondLst>
                                        </p:cTn>
                                        <p:tgtEl>
                                          <p:spTgt spid="258050">
                                            <p:txEl>
                                              <p:pRg st="5" end="5"/>
                                            </p:txEl>
                                          </p:spTgt>
                                        </p:tgtEl>
                                        <p:attrNameLst>
                                          <p:attrName>style.visibility</p:attrName>
                                        </p:attrNameLst>
                                      </p:cBhvr>
                                      <p:to>
                                        <p:strVal val="visible"/>
                                      </p:to>
                                    </p:set>
                                    <p:anim calcmode="lin" valueType="num">
                                      <p:cBhvr additive="base">
                                        <p:cTn id="31" dur="500" fill="hold"/>
                                        <p:tgtEl>
                                          <p:spTgt spid="258050">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58050">
                                            <p:txEl>
                                              <p:pRg st="5" end="5"/>
                                            </p:txEl>
                                          </p:spTgt>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3000"/>
                            </p:stCondLst>
                            <p:childTnLst>
                              <p:par>
                                <p:cTn id="34" presetID="2" presetClass="entr" presetSubtype="8" fill="hold" nodeType="afterEffect">
                                  <p:stCondLst>
                                    <p:cond delay="0"/>
                                  </p:stCondLst>
                                  <p:childTnLst>
                                    <p:set>
                                      <p:cBhvr>
                                        <p:cTn id="35" dur="1" fill="hold">
                                          <p:stCondLst>
                                            <p:cond delay="0"/>
                                          </p:stCondLst>
                                        </p:cTn>
                                        <p:tgtEl>
                                          <p:spTgt spid="258050">
                                            <p:txEl>
                                              <p:pRg st="6" end="6"/>
                                            </p:txEl>
                                          </p:spTgt>
                                        </p:tgtEl>
                                        <p:attrNameLst>
                                          <p:attrName>style.visibility</p:attrName>
                                        </p:attrNameLst>
                                      </p:cBhvr>
                                      <p:to>
                                        <p:strVal val="visible"/>
                                      </p:to>
                                    </p:set>
                                    <p:anim calcmode="lin" valueType="num">
                                      <p:cBhvr additive="base">
                                        <p:cTn id="36" dur="500" fill="hold"/>
                                        <p:tgtEl>
                                          <p:spTgt spid="258050">
                                            <p:txEl>
                                              <p:pRg st="6" end="6"/>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258050">
                                            <p:txEl>
                                              <p:pRg st="6" end="6"/>
                                            </p:txEl>
                                          </p:spTgt>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3500"/>
                            </p:stCondLst>
                            <p:childTnLst>
                              <p:par>
                                <p:cTn id="39" presetID="2" presetClass="entr" presetSubtype="8" fill="hold" nodeType="afterEffect">
                                  <p:stCondLst>
                                    <p:cond delay="0"/>
                                  </p:stCondLst>
                                  <p:childTnLst>
                                    <p:set>
                                      <p:cBhvr>
                                        <p:cTn id="40" dur="1" fill="hold">
                                          <p:stCondLst>
                                            <p:cond delay="0"/>
                                          </p:stCondLst>
                                        </p:cTn>
                                        <p:tgtEl>
                                          <p:spTgt spid="258050">
                                            <p:txEl>
                                              <p:pRg st="8" end="8"/>
                                            </p:txEl>
                                          </p:spTgt>
                                        </p:tgtEl>
                                        <p:attrNameLst>
                                          <p:attrName>style.visibility</p:attrName>
                                        </p:attrNameLst>
                                      </p:cBhvr>
                                      <p:to>
                                        <p:strVal val="visible"/>
                                      </p:to>
                                    </p:set>
                                    <p:anim calcmode="lin" valueType="num">
                                      <p:cBhvr additive="base">
                                        <p:cTn id="41" dur="500" fill="hold"/>
                                        <p:tgtEl>
                                          <p:spTgt spid="258050">
                                            <p:txEl>
                                              <p:pRg st="8" end="8"/>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258050">
                                            <p:txEl>
                                              <p:pRg st="8" end="8"/>
                                            </p:txEl>
                                          </p:spTgt>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4000"/>
                            </p:stCondLst>
                            <p:childTnLst>
                              <p:par>
                                <p:cTn id="44" presetID="2" presetClass="entr" presetSubtype="8" fill="hold" nodeType="afterEffect">
                                  <p:stCondLst>
                                    <p:cond delay="0"/>
                                  </p:stCondLst>
                                  <p:childTnLst>
                                    <p:set>
                                      <p:cBhvr>
                                        <p:cTn id="45" dur="1" fill="hold">
                                          <p:stCondLst>
                                            <p:cond delay="0"/>
                                          </p:stCondLst>
                                        </p:cTn>
                                        <p:tgtEl>
                                          <p:spTgt spid="258050">
                                            <p:txEl>
                                              <p:pRg st="9" end="9"/>
                                            </p:txEl>
                                          </p:spTgt>
                                        </p:tgtEl>
                                        <p:attrNameLst>
                                          <p:attrName>style.visibility</p:attrName>
                                        </p:attrNameLst>
                                      </p:cBhvr>
                                      <p:to>
                                        <p:strVal val="visible"/>
                                      </p:to>
                                    </p:set>
                                    <p:anim calcmode="lin" valueType="num">
                                      <p:cBhvr additive="base">
                                        <p:cTn id="46" dur="500" fill="hold"/>
                                        <p:tgtEl>
                                          <p:spTgt spid="258050">
                                            <p:txEl>
                                              <p:pRg st="9" end="9"/>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258050">
                                            <p:txEl>
                                              <p:pRg st="9" end="9"/>
                                            </p:txEl>
                                          </p:spTgt>
                                        </p:tgtEl>
                                        <p:attrNameLst>
                                          <p:attrName>ppt_y</p:attrName>
                                        </p:attrNameLst>
                                      </p:cBhvr>
                                      <p:tavLst>
                                        <p:tav tm="0">
                                          <p:val>
                                            <p:strVal val="#ppt_y"/>
                                          </p:val>
                                        </p:tav>
                                        <p:tav tm="100000">
                                          <p:val>
                                            <p:strVal val="#ppt_y"/>
                                          </p:val>
                                        </p:tav>
                                      </p:tavLst>
                                    </p:anim>
                                  </p:childTnLst>
                                </p:cTn>
                              </p:par>
                            </p:childTnLst>
                          </p:cTn>
                        </p:par>
                        <p:par>
                          <p:cTn id="48" fill="hold" nodeType="afterGroup">
                            <p:stCondLst>
                              <p:cond delay="4500"/>
                            </p:stCondLst>
                            <p:childTnLst>
                              <p:par>
                                <p:cTn id="49" presetID="2" presetClass="entr" presetSubtype="8" fill="hold" nodeType="afterEffect">
                                  <p:stCondLst>
                                    <p:cond delay="0"/>
                                  </p:stCondLst>
                                  <p:childTnLst>
                                    <p:set>
                                      <p:cBhvr>
                                        <p:cTn id="50" dur="1" fill="hold">
                                          <p:stCondLst>
                                            <p:cond delay="0"/>
                                          </p:stCondLst>
                                        </p:cTn>
                                        <p:tgtEl>
                                          <p:spTgt spid="258050">
                                            <p:txEl>
                                              <p:pRg st="11" end="11"/>
                                            </p:txEl>
                                          </p:spTgt>
                                        </p:tgtEl>
                                        <p:attrNameLst>
                                          <p:attrName>style.visibility</p:attrName>
                                        </p:attrNameLst>
                                      </p:cBhvr>
                                      <p:to>
                                        <p:strVal val="visible"/>
                                      </p:to>
                                    </p:set>
                                    <p:anim calcmode="lin" valueType="num">
                                      <p:cBhvr additive="base">
                                        <p:cTn id="51" dur="500" fill="hold"/>
                                        <p:tgtEl>
                                          <p:spTgt spid="258050">
                                            <p:txEl>
                                              <p:pRg st="11" end="11"/>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258050">
                                            <p:txEl>
                                              <p:pRg st="11" end="11"/>
                                            </p:txEl>
                                          </p:spTgt>
                                        </p:tgtEl>
                                        <p:attrNameLst>
                                          <p:attrName>ppt_y</p:attrName>
                                        </p:attrNameLst>
                                      </p:cBhvr>
                                      <p:tavLst>
                                        <p:tav tm="0">
                                          <p:val>
                                            <p:strVal val="#ppt_y"/>
                                          </p:val>
                                        </p:tav>
                                        <p:tav tm="100000">
                                          <p:val>
                                            <p:strVal val="#ppt_y"/>
                                          </p:val>
                                        </p:tav>
                                      </p:tavLst>
                                    </p:anim>
                                  </p:childTnLst>
                                </p:cTn>
                              </p:par>
                            </p:childTnLst>
                          </p:cTn>
                        </p:par>
                        <p:par>
                          <p:cTn id="53" fill="hold" nodeType="afterGroup">
                            <p:stCondLst>
                              <p:cond delay="5000"/>
                            </p:stCondLst>
                            <p:childTnLst>
                              <p:par>
                                <p:cTn id="54" presetID="2" presetClass="entr" presetSubtype="8" fill="hold" nodeType="afterEffect">
                                  <p:stCondLst>
                                    <p:cond delay="0"/>
                                  </p:stCondLst>
                                  <p:childTnLst>
                                    <p:set>
                                      <p:cBhvr>
                                        <p:cTn id="55" dur="1" fill="hold">
                                          <p:stCondLst>
                                            <p:cond delay="0"/>
                                          </p:stCondLst>
                                        </p:cTn>
                                        <p:tgtEl>
                                          <p:spTgt spid="258050">
                                            <p:txEl>
                                              <p:pRg st="12" end="12"/>
                                            </p:txEl>
                                          </p:spTgt>
                                        </p:tgtEl>
                                        <p:attrNameLst>
                                          <p:attrName>style.visibility</p:attrName>
                                        </p:attrNameLst>
                                      </p:cBhvr>
                                      <p:to>
                                        <p:strVal val="visible"/>
                                      </p:to>
                                    </p:set>
                                    <p:anim calcmode="lin" valueType="num">
                                      <p:cBhvr additive="base">
                                        <p:cTn id="56" dur="500" fill="hold"/>
                                        <p:tgtEl>
                                          <p:spTgt spid="258050">
                                            <p:txEl>
                                              <p:pRg st="12" end="12"/>
                                            </p:txEl>
                                          </p:spTgt>
                                        </p:tgtEl>
                                        <p:attrNameLst>
                                          <p:attrName>ppt_x</p:attrName>
                                        </p:attrNameLst>
                                      </p:cBhvr>
                                      <p:tavLst>
                                        <p:tav tm="0">
                                          <p:val>
                                            <p:strVal val="0-#ppt_w/2"/>
                                          </p:val>
                                        </p:tav>
                                        <p:tav tm="100000">
                                          <p:val>
                                            <p:strVal val="#ppt_x"/>
                                          </p:val>
                                        </p:tav>
                                      </p:tavLst>
                                    </p:anim>
                                    <p:anim calcmode="lin" valueType="num">
                                      <p:cBhvr additive="base">
                                        <p:cTn id="57" dur="500" fill="hold"/>
                                        <p:tgtEl>
                                          <p:spTgt spid="258050">
                                            <p:txEl>
                                              <p:pRg st="12" end="12"/>
                                            </p:txEl>
                                          </p:spTgt>
                                        </p:tgtEl>
                                        <p:attrNameLst>
                                          <p:attrName>ppt_y</p:attrName>
                                        </p:attrNameLst>
                                      </p:cBhvr>
                                      <p:tavLst>
                                        <p:tav tm="0">
                                          <p:val>
                                            <p:strVal val="#ppt_y"/>
                                          </p:val>
                                        </p:tav>
                                        <p:tav tm="100000">
                                          <p:val>
                                            <p:strVal val="#ppt_y"/>
                                          </p:val>
                                        </p:tav>
                                      </p:tavLst>
                                    </p:anim>
                                  </p:childTnLst>
                                </p:cTn>
                              </p:par>
                            </p:childTnLst>
                          </p:cTn>
                        </p:par>
                        <p:par>
                          <p:cTn id="58" fill="hold" nodeType="afterGroup">
                            <p:stCondLst>
                              <p:cond delay="5500"/>
                            </p:stCondLst>
                            <p:childTnLst>
                              <p:par>
                                <p:cTn id="59" presetID="2" presetClass="entr" presetSubtype="8" fill="hold" nodeType="afterEffect">
                                  <p:stCondLst>
                                    <p:cond delay="0"/>
                                  </p:stCondLst>
                                  <p:childTnLst>
                                    <p:set>
                                      <p:cBhvr>
                                        <p:cTn id="60" dur="1" fill="hold">
                                          <p:stCondLst>
                                            <p:cond delay="0"/>
                                          </p:stCondLst>
                                        </p:cTn>
                                        <p:tgtEl>
                                          <p:spTgt spid="258050">
                                            <p:txEl>
                                              <p:pRg st="13" end="13"/>
                                            </p:txEl>
                                          </p:spTgt>
                                        </p:tgtEl>
                                        <p:attrNameLst>
                                          <p:attrName>style.visibility</p:attrName>
                                        </p:attrNameLst>
                                      </p:cBhvr>
                                      <p:to>
                                        <p:strVal val="visible"/>
                                      </p:to>
                                    </p:set>
                                    <p:anim calcmode="lin" valueType="num">
                                      <p:cBhvr additive="base">
                                        <p:cTn id="61" dur="500" fill="hold"/>
                                        <p:tgtEl>
                                          <p:spTgt spid="258050">
                                            <p:txEl>
                                              <p:pRg st="13" end="13"/>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58050">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1" grpId="0"/>
      <p:bldP spid="258050"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descr="hsv2">
            <a:extLst>
              <a:ext uri="{FF2B5EF4-FFF2-40B4-BE49-F238E27FC236}">
                <a16:creationId xmlns:a16="http://schemas.microsoft.com/office/drawing/2014/main" id="{345A1BD4-CA2D-FF1D-DD7B-AF25B60937C4}"/>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03213" y="292100"/>
            <a:ext cx="8545512" cy="6297613"/>
          </a:xfrm>
          <a:noFill/>
        </p:spPr>
      </p:pic>
      <p:sp>
        <p:nvSpPr>
          <p:cNvPr id="3" name="Rectangle 2">
            <a:extLst>
              <a:ext uri="{FF2B5EF4-FFF2-40B4-BE49-F238E27FC236}">
                <a16:creationId xmlns:a16="http://schemas.microsoft.com/office/drawing/2014/main" id="{55AA9802-44BA-7FCA-BEE3-2CDBD13681C4}"/>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5" fill="hold" nodeType="withEffect">
                                  <p:stCondLst>
                                    <p:cond delay="0"/>
                                  </p:stCondLst>
                                  <p:childTnLst>
                                    <p:set>
                                      <p:cBhvr>
                                        <p:cTn id="6" dur="1" fill="hold">
                                          <p:stCondLst>
                                            <p:cond delay="0"/>
                                          </p:stCondLst>
                                        </p:cTn>
                                        <p:tgtEl>
                                          <p:spTgt spid="271362"/>
                                        </p:tgtEl>
                                        <p:attrNameLst>
                                          <p:attrName>style.visibility</p:attrName>
                                        </p:attrNameLst>
                                      </p:cBhvr>
                                      <p:to>
                                        <p:strVal val="visible"/>
                                      </p:to>
                                    </p:set>
                                    <p:animEffect transition="in" filter="checkerboard(down)">
                                      <p:cBhvr>
                                        <p:cTn id="7" dur="500"/>
                                        <p:tgtEl>
                                          <p:spTgt spid="271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descr="636 HSV">
            <a:extLst>
              <a:ext uri="{FF2B5EF4-FFF2-40B4-BE49-F238E27FC236}">
                <a16:creationId xmlns:a16="http://schemas.microsoft.com/office/drawing/2014/main" id="{7A60AE5C-9859-EF0A-F439-1C10E9A74B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3" y="207963"/>
            <a:ext cx="8737600" cy="6545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73C350E-8663-82C4-744B-35A14C360C34}"/>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5" fill="hold" nodeType="withEffect">
                                  <p:stCondLst>
                                    <p:cond delay="0"/>
                                  </p:stCondLst>
                                  <p:childTnLst>
                                    <p:set>
                                      <p:cBhvr>
                                        <p:cTn id="6" dur="1" fill="hold">
                                          <p:stCondLst>
                                            <p:cond delay="0"/>
                                          </p:stCondLst>
                                        </p:cTn>
                                        <p:tgtEl>
                                          <p:spTgt spid="272386"/>
                                        </p:tgtEl>
                                        <p:attrNameLst>
                                          <p:attrName>style.visibility</p:attrName>
                                        </p:attrNameLst>
                                      </p:cBhvr>
                                      <p:to>
                                        <p:strVal val="visible"/>
                                      </p:to>
                                    </p:set>
                                    <p:animEffect transition="in" filter="checkerboard(down)">
                                      <p:cBhvr>
                                        <p:cTn id="7" dur="500"/>
                                        <p:tgtEl>
                                          <p:spTgt spid="272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a:extLst>
              <a:ext uri="{FF2B5EF4-FFF2-40B4-BE49-F238E27FC236}">
                <a16:creationId xmlns:a16="http://schemas.microsoft.com/office/drawing/2014/main" id="{460D07C0-9B56-689E-7A70-17265D45546C}"/>
              </a:ext>
            </a:extLst>
          </p:cNvPr>
          <p:cNvSpPr>
            <a:spLocks noGrp="1"/>
          </p:cNvSpPr>
          <p:nvPr>
            <p:ph type="title"/>
          </p:nvPr>
        </p:nvSpPr>
        <p:spPr>
          <a:xfrm>
            <a:off x="0" y="115888"/>
            <a:ext cx="8893175" cy="838200"/>
          </a:xfrm>
        </p:spPr>
        <p:txBody>
          <a:bodyPr/>
          <a:lstStyle/>
          <a:p>
            <a:pPr algn="ctr"/>
            <a:r>
              <a:rPr lang="it-IT" altLang="it-IT" b="1">
                <a:latin typeface="Goudy Old Style" panose="02020502050305020303" pitchFamily="18" charset="77"/>
              </a:rPr>
              <a:t>Diagnosi</a:t>
            </a:r>
          </a:p>
        </p:txBody>
      </p:sp>
      <p:sp>
        <p:nvSpPr>
          <p:cNvPr id="273411" name="Rectangle 3">
            <a:extLst>
              <a:ext uri="{FF2B5EF4-FFF2-40B4-BE49-F238E27FC236}">
                <a16:creationId xmlns:a16="http://schemas.microsoft.com/office/drawing/2014/main" id="{5ABE4E9E-0970-6924-98C7-5B28E91FCA50}"/>
              </a:ext>
            </a:extLst>
          </p:cNvPr>
          <p:cNvSpPr>
            <a:spLocks noGrp="1"/>
          </p:cNvSpPr>
          <p:nvPr>
            <p:ph type="body" idx="1"/>
          </p:nvPr>
        </p:nvSpPr>
        <p:spPr>
          <a:xfrm>
            <a:off x="549275" y="1146175"/>
            <a:ext cx="8229600" cy="5311775"/>
          </a:xfrm>
        </p:spPr>
        <p:txBody>
          <a:bodyPr/>
          <a:lstStyle/>
          <a:p>
            <a:pPr>
              <a:buClr>
                <a:srgbClr val="CC0000"/>
              </a:buClr>
              <a:buFont typeface="Wingdings" pitchFamily="2" charset="2"/>
              <a:buChar char="Ø"/>
            </a:pPr>
            <a:r>
              <a:rPr lang="it-IT" altLang="it-IT" sz="2400">
                <a:solidFill>
                  <a:srgbClr val="000000"/>
                </a:solidFill>
              </a:rPr>
              <a:t>Clinica</a:t>
            </a:r>
          </a:p>
          <a:p>
            <a:pPr>
              <a:buClr>
                <a:srgbClr val="CC0000"/>
              </a:buClr>
              <a:buFont typeface="Wingdings" pitchFamily="2" charset="2"/>
              <a:buNone/>
            </a:pPr>
            <a:endParaRPr lang="it-IT" altLang="it-IT" sz="2400">
              <a:solidFill>
                <a:srgbClr val="000000"/>
              </a:solidFill>
            </a:endParaRPr>
          </a:p>
          <a:p>
            <a:pPr>
              <a:buClr>
                <a:srgbClr val="CC0000"/>
              </a:buClr>
              <a:buFont typeface="Wingdings" pitchFamily="2" charset="2"/>
              <a:buChar char="Ø"/>
            </a:pPr>
            <a:r>
              <a:rPr lang="it-IT" altLang="it-IT" sz="2400">
                <a:solidFill>
                  <a:srgbClr val="000000"/>
                </a:solidFill>
              </a:rPr>
              <a:t>Esame citodiagnostico di Tzanck</a:t>
            </a:r>
          </a:p>
          <a:p>
            <a:pPr>
              <a:buClr>
                <a:srgbClr val="CC0000"/>
              </a:buClr>
              <a:buFont typeface="Wingdings" pitchFamily="2" charset="2"/>
              <a:buNone/>
            </a:pPr>
            <a:endParaRPr lang="it-IT" altLang="it-IT" sz="2400">
              <a:solidFill>
                <a:srgbClr val="000000"/>
              </a:solidFill>
            </a:endParaRPr>
          </a:p>
          <a:p>
            <a:pPr>
              <a:buClr>
                <a:srgbClr val="CC0000"/>
              </a:buClr>
              <a:buFont typeface="Wingdings" pitchFamily="2" charset="2"/>
              <a:buChar char="Ø"/>
            </a:pPr>
            <a:r>
              <a:rPr lang="it-IT" altLang="it-IT" sz="2400">
                <a:solidFill>
                  <a:srgbClr val="000000"/>
                </a:solidFill>
              </a:rPr>
              <a:t>Dimostrazione antigene con metodica di immunofluorescenza o immunoenzimatica</a:t>
            </a:r>
          </a:p>
          <a:p>
            <a:pPr>
              <a:buClr>
                <a:srgbClr val="CC0000"/>
              </a:buClr>
              <a:buFont typeface="Wingdings" pitchFamily="2" charset="2"/>
              <a:buNone/>
            </a:pPr>
            <a:endParaRPr lang="it-IT" altLang="it-IT" sz="2400">
              <a:solidFill>
                <a:srgbClr val="000000"/>
              </a:solidFill>
            </a:endParaRPr>
          </a:p>
          <a:p>
            <a:pPr>
              <a:buClr>
                <a:srgbClr val="CC0000"/>
              </a:buClr>
              <a:buFont typeface="Wingdings" pitchFamily="2" charset="2"/>
              <a:buChar char="Ø"/>
            </a:pPr>
            <a:r>
              <a:rPr lang="it-IT" altLang="it-IT" sz="2400">
                <a:solidFill>
                  <a:srgbClr val="000000"/>
                </a:solidFill>
              </a:rPr>
              <a:t>Dimostrazione DNA mediante PCR</a:t>
            </a:r>
          </a:p>
          <a:p>
            <a:pPr>
              <a:buClr>
                <a:srgbClr val="CC0000"/>
              </a:buClr>
              <a:buFont typeface="Wingdings" pitchFamily="2" charset="2"/>
              <a:buNone/>
            </a:pPr>
            <a:endParaRPr lang="it-IT" altLang="it-IT" sz="2400">
              <a:solidFill>
                <a:srgbClr val="000000"/>
              </a:solidFill>
            </a:endParaRPr>
          </a:p>
          <a:p>
            <a:pPr>
              <a:buClr>
                <a:srgbClr val="CC0000"/>
              </a:buClr>
              <a:buFont typeface="Wingdings" pitchFamily="2" charset="2"/>
              <a:buChar char="Ø"/>
            </a:pPr>
            <a:r>
              <a:rPr lang="it-IT" altLang="it-IT" sz="2400">
                <a:solidFill>
                  <a:srgbClr val="000000"/>
                </a:solidFill>
              </a:rPr>
              <a:t>Isolamento virale mediante coltura su monostrati cellulari</a:t>
            </a:r>
          </a:p>
          <a:p>
            <a:pPr>
              <a:buClr>
                <a:srgbClr val="CC0000"/>
              </a:buClr>
              <a:buFont typeface="Wingdings" pitchFamily="2" charset="2"/>
              <a:buNone/>
            </a:pPr>
            <a:endParaRPr lang="it-IT" altLang="it-IT" sz="2400">
              <a:solidFill>
                <a:srgbClr val="000000"/>
              </a:solidFill>
            </a:endParaRPr>
          </a:p>
          <a:p>
            <a:pPr>
              <a:buClr>
                <a:srgbClr val="CC0000"/>
              </a:buClr>
              <a:buFont typeface="Wingdings" pitchFamily="2" charset="2"/>
              <a:buChar char="Ø"/>
            </a:pPr>
            <a:r>
              <a:rPr lang="it-IT" altLang="it-IT" sz="2400">
                <a:solidFill>
                  <a:srgbClr val="000000"/>
                </a:solidFill>
              </a:rPr>
              <a:t>Sierologia specifica</a:t>
            </a:r>
            <a:endParaRPr lang="it-IT" altLang="it-IT" sz="2400" u="sng">
              <a:solidFill>
                <a:srgbClr val="000000"/>
              </a:solidFill>
            </a:endParaRPr>
          </a:p>
          <a:p>
            <a:pPr>
              <a:buClr>
                <a:srgbClr val="CC0000"/>
              </a:buClr>
              <a:buFont typeface="Wingdings" pitchFamily="2" charset="2"/>
              <a:buChar char="Ø"/>
            </a:pPr>
            <a:endParaRPr lang="it-IT" altLang="it-IT" sz="2400">
              <a:solidFill>
                <a:srgbClr val="000000"/>
              </a:solidFill>
            </a:endParaRPr>
          </a:p>
        </p:txBody>
      </p:sp>
      <p:cxnSp>
        <p:nvCxnSpPr>
          <p:cNvPr id="7" name="Connettore 1 6">
            <a:extLst>
              <a:ext uri="{FF2B5EF4-FFF2-40B4-BE49-F238E27FC236}">
                <a16:creationId xmlns:a16="http://schemas.microsoft.com/office/drawing/2014/main" id="{516075EF-877B-066E-1564-392008425AFB}"/>
              </a:ext>
            </a:extLst>
          </p:cNvPr>
          <p:cNvCxnSpPr/>
          <p:nvPr/>
        </p:nvCxnSpPr>
        <p:spPr>
          <a:xfrm flipV="1">
            <a:off x="611188" y="981075"/>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20A6AC5E-5619-D8D0-6A3C-C15A91E9FCC6}"/>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withEffect">
                                  <p:stCondLst>
                                    <p:cond delay="0"/>
                                  </p:stCondLst>
                                  <p:childTnLst>
                                    <p:set>
                                      <p:cBhvr>
                                        <p:cTn id="6" dur="1" fill="hold">
                                          <p:stCondLst>
                                            <p:cond delay="0"/>
                                          </p:stCondLst>
                                        </p:cTn>
                                        <p:tgtEl>
                                          <p:spTgt spid="273410"/>
                                        </p:tgtEl>
                                        <p:attrNameLst>
                                          <p:attrName>style.visibility</p:attrName>
                                        </p:attrNameLst>
                                      </p:cBhvr>
                                      <p:to>
                                        <p:strVal val="visible"/>
                                      </p:to>
                                    </p:set>
                                    <p:animEffect transition="in" filter="slide(fromTop)">
                                      <p:cBhvr>
                                        <p:cTn id="7" dur="500"/>
                                        <p:tgtEl>
                                          <p:spTgt spid="273410"/>
                                        </p:tgtEl>
                                      </p:cBhvr>
                                    </p:animEffect>
                                  </p:childTnLst>
                                </p:cTn>
                              </p:par>
                            </p:childTnLst>
                          </p:cTn>
                        </p:par>
                        <p:par>
                          <p:cTn id="8" fill="hold" nodeType="afterGroup">
                            <p:stCondLst>
                              <p:cond delay="500"/>
                            </p:stCondLst>
                            <p:childTnLst>
                              <p:par>
                                <p:cTn id="9" presetID="2" presetClass="entr" presetSubtype="2" fill="hold" nodeType="afterEffect">
                                  <p:stCondLst>
                                    <p:cond delay="0"/>
                                  </p:stCondLst>
                                  <p:childTnLst>
                                    <p:set>
                                      <p:cBhvr>
                                        <p:cTn id="10" dur="1" fill="hold">
                                          <p:stCondLst>
                                            <p:cond delay="0"/>
                                          </p:stCondLst>
                                        </p:cTn>
                                        <p:tgtEl>
                                          <p:spTgt spid="273411">
                                            <p:txEl>
                                              <p:pRg st="0" end="0"/>
                                            </p:txEl>
                                          </p:spTgt>
                                        </p:tgtEl>
                                        <p:attrNameLst>
                                          <p:attrName>style.visibility</p:attrName>
                                        </p:attrNameLst>
                                      </p:cBhvr>
                                      <p:to>
                                        <p:strVal val="visible"/>
                                      </p:to>
                                    </p:set>
                                    <p:anim calcmode="lin" valueType="num">
                                      <p:cBhvr additive="base">
                                        <p:cTn id="11" dur="500" fill="hold"/>
                                        <p:tgtEl>
                                          <p:spTgt spid="273411">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73411">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2" fill="hold" nodeType="afterEffect">
                                  <p:stCondLst>
                                    <p:cond delay="0"/>
                                  </p:stCondLst>
                                  <p:childTnLst>
                                    <p:set>
                                      <p:cBhvr>
                                        <p:cTn id="15" dur="1" fill="hold">
                                          <p:stCondLst>
                                            <p:cond delay="0"/>
                                          </p:stCondLst>
                                        </p:cTn>
                                        <p:tgtEl>
                                          <p:spTgt spid="273411">
                                            <p:txEl>
                                              <p:pRg st="2" end="2"/>
                                            </p:txEl>
                                          </p:spTgt>
                                        </p:tgtEl>
                                        <p:attrNameLst>
                                          <p:attrName>style.visibility</p:attrName>
                                        </p:attrNameLst>
                                      </p:cBhvr>
                                      <p:to>
                                        <p:strVal val="visible"/>
                                      </p:to>
                                    </p:set>
                                    <p:anim calcmode="lin" valueType="num">
                                      <p:cBhvr additive="base">
                                        <p:cTn id="16" dur="500" fill="hold"/>
                                        <p:tgtEl>
                                          <p:spTgt spid="273411">
                                            <p:txEl>
                                              <p:pRg st="2" end="2"/>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273411">
                                            <p:txEl>
                                              <p:pRg st="2" end="2"/>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 presetClass="entr" presetSubtype="2" fill="hold" nodeType="afterEffect">
                                  <p:stCondLst>
                                    <p:cond delay="0"/>
                                  </p:stCondLst>
                                  <p:childTnLst>
                                    <p:set>
                                      <p:cBhvr>
                                        <p:cTn id="20" dur="1" fill="hold">
                                          <p:stCondLst>
                                            <p:cond delay="0"/>
                                          </p:stCondLst>
                                        </p:cTn>
                                        <p:tgtEl>
                                          <p:spTgt spid="273411">
                                            <p:txEl>
                                              <p:pRg st="4" end="4"/>
                                            </p:txEl>
                                          </p:spTgt>
                                        </p:tgtEl>
                                        <p:attrNameLst>
                                          <p:attrName>style.visibility</p:attrName>
                                        </p:attrNameLst>
                                      </p:cBhvr>
                                      <p:to>
                                        <p:strVal val="visible"/>
                                      </p:to>
                                    </p:set>
                                    <p:anim calcmode="lin" valueType="num">
                                      <p:cBhvr additive="base">
                                        <p:cTn id="21" dur="500" fill="hold"/>
                                        <p:tgtEl>
                                          <p:spTgt spid="273411">
                                            <p:txEl>
                                              <p:pRg st="4" end="4"/>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273411">
                                            <p:txEl>
                                              <p:pRg st="4" end="4"/>
                                            </p:txEl>
                                          </p:spTgt>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000"/>
                            </p:stCondLst>
                            <p:childTnLst>
                              <p:par>
                                <p:cTn id="24" presetID="2" presetClass="entr" presetSubtype="2" fill="hold" nodeType="afterEffect">
                                  <p:stCondLst>
                                    <p:cond delay="0"/>
                                  </p:stCondLst>
                                  <p:childTnLst>
                                    <p:set>
                                      <p:cBhvr>
                                        <p:cTn id="25" dur="1" fill="hold">
                                          <p:stCondLst>
                                            <p:cond delay="0"/>
                                          </p:stCondLst>
                                        </p:cTn>
                                        <p:tgtEl>
                                          <p:spTgt spid="273411">
                                            <p:txEl>
                                              <p:pRg st="6" end="6"/>
                                            </p:txEl>
                                          </p:spTgt>
                                        </p:tgtEl>
                                        <p:attrNameLst>
                                          <p:attrName>style.visibility</p:attrName>
                                        </p:attrNameLst>
                                      </p:cBhvr>
                                      <p:to>
                                        <p:strVal val="visible"/>
                                      </p:to>
                                    </p:set>
                                    <p:anim calcmode="lin" valueType="num">
                                      <p:cBhvr additive="base">
                                        <p:cTn id="26" dur="500" fill="hold"/>
                                        <p:tgtEl>
                                          <p:spTgt spid="273411">
                                            <p:txEl>
                                              <p:pRg st="6" end="6"/>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273411">
                                            <p:txEl>
                                              <p:pRg st="6" end="6"/>
                                            </p:txEl>
                                          </p:spTgt>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2500"/>
                            </p:stCondLst>
                            <p:childTnLst>
                              <p:par>
                                <p:cTn id="29" presetID="2" presetClass="entr" presetSubtype="2" fill="hold" nodeType="afterEffect">
                                  <p:stCondLst>
                                    <p:cond delay="0"/>
                                  </p:stCondLst>
                                  <p:childTnLst>
                                    <p:set>
                                      <p:cBhvr>
                                        <p:cTn id="30" dur="1" fill="hold">
                                          <p:stCondLst>
                                            <p:cond delay="0"/>
                                          </p:stCondLst>
                                        </p:cTn>
                                        <p:tgtEl>
                                          <p:spTgt spid="273411">
                                            <p:txEl>
                                              <p:pRg st="8" end="8"/>
                                            </p:txEl>
                                          </p:spTgt>
                                        </p:tgtEl>
                                        <p:attrNameLst>
                                          <p:attrName>style.visibility</p:attrName>
                                        </p:attrNameLst>
                                      </p:cBhvr>
                                      <p:to>
                                        <p:strVal val="visible"/>
                                      </p:to>
                                    </p:set>
                                    <p:anim calcmode="lin" valueType="num">
                                      <p:cBhvr additive="base">
                                        <p:cTn id="31" dur="500" fill="hold"/>
                                        <p:tgtEl>
                                          <p:spTgt spid="273411">
                                            <p:txEl>
                                              <p:pRg st="8" end="8"/>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73411">
                                            <p:txEl>
                                              <p:pRg st="8" end="8"/>
                                            </p:txEl>
                                          </p:spTgt>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3000"/>
                            </p:stCondLst>
                            <p:childTnLst>
                              <p:par>
                                <p:cTn id="34" presetID="2" presetClass="entr" presetSubtype="2" fill="hold" nodeType="afterEffect">
                                  <p:stCondLst>
                                    <p:cond delay="0"/>
                                  </p:stCondLst>
                                  <p:childTnLst>
                                    <p:set>
                                      <p:cBhvr>
                                        <p:cTn id="35" dur="1" fill="hold">
                                          <p:stCondLst>
                                            <p:cond delay="0"/>
                                          </p:stCondLst>
                                        </p:cTn>
                                        <p:tgtEl>
                                          <p:spTgt spid="273411">
                                            <p:txEl>
                                              <p:pRg st="10" end="10"/>
                                            </p:txEl>
                                          </p:spTgt>
                                        </p:tgtEl>
                                        <p:attrNameLst>
                                          <p:attrName>style.visibility</p:attrName>
                                        </p:attrNameLst>
                                      </p:cBhvr>
                                      <p:to>
                                        <p:strVal val="visible"/>
                                      </p:to>
                                    </p:set>
                                    <p:anim calcmode="lin" valueType="num">
                                      <p:cBhvr additive="base">
                                        <p:cTn id="36" dur="500" fill="hold"/>
                                        <p:tgtEl>
                                          <p:spTgt spid="273411">
                                            <p:txEl>
                                              <p:pRg st="10" end="1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273411">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0" grpId="0"/>
      <p:bldP spid="273411"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descr="hsv2">
            <a:extLst>
              <a:ext uri="{FF2B5EF4-FFF2-40B4-BE49-F238E27FC236}">
                <a16:creationId xmlns:a16="http://schemas.microsoft.com/office/drawing/2014/main" id="{10C3BE7E-A799-F842-0B3C-8BAAD1279C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776288"/>
            <a:ext cx="6550025" cy="50053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7762" name="Text Box 3">
            <a:extLst>
              <a:ext uri="{FF2B5EF4-FFF2-40B4-BE49-F238E27FC236}">
                <a16:creationId xmlns:a16="http://schemas.microsoft.com/office/drawing/2014/main" id="{388517CB-C13B-47E8-0333-9F6F9094A858}"/>
              </a:ext>
            </a:extLst>
          </p:cNvPr>
          <p:cNvSpPr txBox="1">
            <a:spLocks noChangeArrowheads="1"/>
          </p:cNvSpPr>
          <p:nvPr/>
        </p:nvSpPr>
        <p:spPr bwMode="auto">
          <a:xfrm>
            <a:off x="1362075" y="5599113"/>
            <a:ext cx="3803650" cy="406400"/>
          </a:xfrm>
          <a:prstGeom prst="rect">
            <a:avLst/>
          </a:prstGeom>
          <a:solidFill>
            <a:schemeClr val="tx1"/>
          </a:solidFill>
          <a:ln w="9525">
            <a:solidFill>
              <a:schemeClr val="bg1"/>
            </a:solidFill>
            <a:miter lim="800000"/>
            <a:headEnd/>
            <a:tailEnd/>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it-IT" altLang="it-IT" sz="2000" b="1">
                <a:solidFill>
                  <a:schemeClr val="bg1"/>
                </a:solidFill>
                <a:latin typeface="Arial" panose="020B0604020202020204" pitchFamily="34" charset="0"/>
              </a:rPr>
              <a:t>Colorazione di Giemsa 1000 X</a:t>
            </a:r>
          </a:p>
        </p:txBody>
      </p:sp>
      <p:sp>
        <p:nvSpPr>
          <p:cNvPr id="4" name="Rectangle 3">
            <a:extLst>
              <a:ext uri="{FF2B5EF4-FFF2-40B4-BE49-F238E27FC236}">
                <a16:creationId xmlns:a16="http://schemas.microsoft.com/office/drawing/2014/main" id="{E0D1B619-ECA0-03B0-A599-E26D3D81DB7C}"/>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3" fill="hold" nodeType="withEffect">
                                  <p:stCondLst>
                                    <p:cond delay="0"/>
                                  </p:stCondLst>
                                  <p:childTnLst>
                                    <p:set>
                                      <p:cBhvr>
                                        <p:cTn id="6" dur="1" fill="hold">
                                          <p:stCondLst>
                                            <p:cond delay="0"/>
                                          </p:stCondLst>
                                        </p:cTn>
                                        <p:tgtEl>
                                          <p:spTgt spid="275458"/>
                                        </p:tgtEl>
                                        <p:attrNameLst>
                                          <p:attrName>style.visibility</p:attrName>
                                        </p:attrNameLst>
                                      </p:cBhvr>
                                      <p:to>
                                        <p:strVal val="visible"/>
                                      </p:to>
                                    </p:set>
                                    <p:animEffect transition="in" filter="strips(upRight)">
                                      <p:cBhvr>
                                        <p:cTn id="7" dur="1000"/>
                                        <p:tgtEl>
                                          <p:spTgt spid="275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2" descr="hsv 006">
            <a:extLst>
              <a:ext uri="{FF2B5EF4-FFF2-40B4-BE49-F238E27FC236}">
                <a16:creationId xmlns:a16="http://schemas.microsoft.com/office/drawing/2014/main" id="{B0B2E899-28C1-FFE2-9E77-81C6F052F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333375"/>
            <a:ext cx="4360863" cy="325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07" name="Picture 3" descr="hsv 007">
            <a:extLst>
              <a:ext uri="{FF2B5EF4-FFF2-40B4-BE49-F238E27FC236}">
                <a16:creationId xmlns:a16="http://schemas.microsoft.com/office/drawing/2014/main" id="{DE84FC77-85EB-3AB4-A1F9-B78B16735E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1225" y="3182938"/>
            <a:ext cx="4160838"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508" name="Text Box 4">
            <a:extLst>
              <a:ext uri="{FF2B5EF4-FFF2-40B4-BE49-F238E27FC236}">
                <a16:creationId xmlns:a16="http://schemas.microsoft.com/office/drawing/2014/main" id="{A47F18B9-69F6-9451-84B7-94B510FA23CA}"/>
              </a:ext>
            </a:extLst>
          </p:cNvPr>
          <p:cNvSpPr txBox="1">
            <a:spLocks noChangeArrowheads="1"/>
          </p:cNvSpPr>
          <p:nvPr/>
        </p:nvSpPr>
        <p:spPr bwMode="auto">
          <a:xfrm>
            <a:off x="4979988" y="2119313"/>
            <a:ext cx="35544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it-IT" altLang="it-IT" sz="4400" b="1">
                <a:latin typeface="Goudy Old Style" panose="02020502050305020303" pitchFamily="18" charset="77"/>
              </a:rPr>
              <a:t>HSV in HIV+</a:t>
            </a:r>
          </a:p>
        </p:txBody>
      </p:sp>
      <p:sp>
        <p:nvSpPr>
          <p:cNvPr id="277509" name="Rectangle 5">
            <a:extLst>
              <a:ext uri="{FF2B5EF4-FFF2-40B4-BE49-F238E27FC236}">
                <a16:creationId xmlns:a16="http://schemas.microsoft.com/office/drawing/2014/main" id="{27DEE658-5BCB-EAF2-A2C5-DA634AEDA3AB}"/>
              </a:ext>
            </a:extLst>
          </p:cNvPr>
          <p:cNvSpPr>
            <a:spLocks noChangeArrowheads="1"/>
          </p:cNvSpPr>
          <p:nvPr/>
        </p:nvSpPr>
        <p:spPr bwMode="auto">
          <a:xfrm>
            <a:off x="395288" y="3357563"/>
            <a:ext cx="3810000" cy="3679825"/>
          </a:xfrm>
          <a:prstGeom prst="rect">
            <a:avLst/>
          </a:prstGeom>
          <a:noFill/>
          <a:ln>
            <a:noFill/>
          </a:ln>
          <a:effectLst/>
        </p:spPr>
        <p:txBody>
          <a:bodyPr>
            <a:spAutoFit/>
          </a:bodyPr>
          <a:lstStyle/>
          <a:p>
            <a:pPr>
              <a:defRPr/>
            </a:pPr>
            <a:r>
              <a:rPr lang="it-IT" altLang="it-IT" sz="2800">
                <a:effectLst>
                  <a:outerShdw blurRad="38100" dist="38100" dir="2700000" algn="tl">
                    <a:srgbClr val="C0C0C0"/>
                  </a:outerShdw>
                </a:effectLst>
                <a:latin typeface="Goudy Old Style" pitchFamily="18" charset="0"/>
              </a:rPr>
              <a:t>     </a:t>
            </a:r>
          </a:p>
          <a:p>
            <a:pPr>
              <a:defRPr/>
            </a:pPr>
            <a:r>
              <a:rPr lang="it-IT" altLang="it-IT" sz="2800">
                <a:effectLst>
                  <a:outerShdw blurRad="38100" dist="38100" dir="2700000" algn="tl">
                    <a:srgbClr val="C0C0C0"/>
                  </a:outerShdw>
                </a:effectLst>
                <a:latin typeface="Goudy Old Style" pitchFamily="18" charset="0"/>
              </a:rPr>
              <a:t>     Forme atipiche:</a:t>
            </a:r>
          </a:p>
          <a:p>
            <a:pPr lvl="1">
              <a:defRPr/>
            </a:pPr>
            <a:r>
              <a:rPr lang="it-IT" altLang="it-IT" sz="2800">
                <a:effectLst>
                  <a:outerShdw blurRad="38100" dist="38100" dir="2700000" algn="tl">
                    <a:srgbClr val="C0C0C0"/>
                  </a:outerShdw>
                </a:effectLst>
                <a:latin typeface="Goudy Old Style" pitchFamily="18" charset="0"/>
              </a:rPr>
              <a:t>croniche ulcerative</a:t>
            </a:r>
          </a:p>
          <a:p>
            <a:pPr lvl="1">
              <a:defRPr/>
            </a:pPr>
            <a:r>
              <a:rPr lang="it-IT" altLang="it-IT" sz="2800">
                <a:effectLst>
                  <a:outerShdw blurRad="38100" dist="38100" dir="2700000" algn="tl">
                    <a:srgbClr val="C0C0C0"/>
                  </a:outerShdw>
                </a:effectLst>
                <a:latin typeface="Goudy Old Style" pitchFamily="18" charset="0"/>
              </a:rPr>
              <a:t>ipertrofiche</a:t>
            </a:r>
          </a:p>
          <a:p>
            <a:pPr lvl="1">
              <a:defRPr/>
            </a:pPr>
            <a:r>
              <a:rPr lang="it-IT" altLang="it-IT" sz="2800">
                <a:effectLst>
                  <a:outerShdw blurRad="38100" dist="38100" dir="2700000" algn="tl">
                    <a:srgbClr val="C0C0C0"/>
                  </a:outerShdw>
                </a:effectLst>
                <a:latin typeface="Goudy Old Style" pitchFamily="18" charset="0"/>
              </a:rPr>
              <a:t>follicolitiche</a:t>
            </a:r>
          </a:p>
          <a:p>
            <a:pPr lvl="1">
              <a:defRPr/>
            </a:pPr>
            <a:r>
              <a:rPr lang="it-IT" altLang="it-IT" sz="2800">
                <a:effectLst>
                  <a:outerShdw blurRad="38100" dist="38100" dir="2700000" algn="tl">
                    <a:srgbClr val="C0C0C0"/>
                  </a:outerShdw>
                </a:effectLst>
                <a:latin typeface="Goudy Old Style" pitchFamily="18" charset="0"/>
              </a:rPr>
              <a:t>extragenitali</a:t>
            </a:r>
          </a:p>
          <a:p>
            <a:pPr lvl="1">
              <a:defRPr/>
            </a:pPr>
            <a:r>
              <a:rPr lang="it-IT" altLang="it-IT" sz="2800">
                <a:effectLst>
                  <a:outerShdw blurRad="38100" dist="38100" dir="2700000" algn="tl">
                    <a:srgbClr val="C0C0C0"/>
                  </a:outerShdw>
                </a:effectLst>
                <a:latin typeface="Goudy Old Style" pitchFamily="18" charset="0"/>
              </a:rPr>
              <a:t>sistemiche</a:t>
            </a:r>
          </a:p>
          <a:p>
            <a:pPr>
              <a:lnSpc>
                <a:spcPct val="90000"/>
              </a:lnSpc>
              <a:spcBef>
                <a:spcPct val="50000"/>
              </a:spcBef>
              <a:buClr>
                <a:schemeClr val="hlink"/>
              </a:buClr>
              <a:buSzPct val="120000"/>
              <a:defRPr/>
            </a:pPr>
            <a:endParaRPr lang="it-IT" altLang="it-IT" sz="2800">
              <a:effectLst>
                <a:outerShdw blurRad="38100" dist="38100" dir="2700000" algn="tl">
                  <a:srgbClr val="C0C0C0"/>
                </a:outerShdw>
              </a:effectLst>
              <a:latin typeface="Goudy Old Style" pitchFamily="18" charset="0"/>
            </a:endParaRPr>
          </a:p>
        </p:txBody>
      </p:sp>
      <p:sp>
        <p:nvSpPr>
          <p:cNvPr id="6" name="Rectangle 5">
            <a:extLst>
              <a:ext uri="{FF2B5EF4-FFF2-40B4-BE49-F238E27FC236}">
                <a16:creationId xmlns:a16="http://schemas.microsoft.com/office/drawing/2014/main" id="{A8BEF093-A664-2240-6065-3F9566C8C6B4}"/>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77506"/>
                                        </p:tgtEl>
                                        <p:attrNameLst>
                                          <p:attrName>style.visibility</p:attrName>
                                        </p:attrNameLst>
                                      </p:cBhvr>
                                      <p:to>
                                        <p:strVal val="visible"/>
                                      </p:to>
                                    </p:set>
                                    <p:animEffect transition="in" filter="dissolve">
                                      <p:cBhvr>
                                        <p:cTn id="7" dur="500"/>
                                        <p:tgtEl>
                                          <p:spTgt spid="27750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77507"/>
                                        </p:tgtEl>
                                        <p:attrNameLst>
                                          <p:attrName>style.visibility</p:attrName>
                                        </p:attrNameLst>
                                      </p:cBhvr>
                                      <p:to>
                                        <p:strVal val="visible"/>
                                      </p:to>
                                    </p:set>
                                    <p:animEffect transition="in" filter="dissolve">
                                      <p:cBhvr>
                                        <p:cTn id="11" dur="500"/>
                                        <p:tgtEl>
                                          <p:spTgt spid="277507"/>
                                        </p:tgtEl>
                                      </p:cBhvr>
                                    </p:animEffect>
                                  </p:childTnLst>
                                </p:cTn>
                              </p:par>
                            </p:childTnLst>
                          </p:cTn>
                        </p:par>
                        <p:par>
                          <p:cTn id="12" fill="hold" nodeType="afterGroup">
                            <p:stCondLst>
                              <p:cond delay="1000"/>
                            </p:stCondLst>
                            <p:childTnLst>
                              <p:par>
                                <p:cTn id="13" presetID="12" presetClass="entr" presetSubtype="1" fill="hold" nodeType="afterEffect">
                                  <p:stCondLst>
                                    <p:cond delay="0"/>
                                  </p:stCondLst>
                                  <p:childTnLst>
                                    <p:set>
                                      <p:cBhvr>
                                        <p:cTn id="14" dur="1" fill="hold">
                                          <p:stCondLst>
                                            <p:cond delay="0"/>
                                          </p:stCondLst>
                                        </p:cTn>
                                        <p:tgtEl>
                                          <p:spTgt spid="277508">
                                            <p:txEl>
                                              <p:pRg st="0" end="0"/>
                                            </p:txEl>
                                          </p:spTgt>
                                        </p:tgtEl>
                                        <p:attrNameLst>
                                          <p:attrName>style.visibility</p:attrName>
                                        </p:attrNameLst>
                                      </p:cBhvr>
                                      <p:to>
                                        <p:strVal val="visible"/>
                                      </p:to>
                                    </p:set>
                                    <p:animEffect transition="in" filter="slide(fromTop)">
                                      <p:cBhvr>
                                        <p:cTn id="15" dur="500"/>
                                        <p:tgtEl>
                                          <p:spTgt spid="277508">
                                            <p:txEl>
                                              <p:pRg st="0" end="0"/>
                                            </p:txEl>
                                          </p:spTgt>
                                        </p:tgtEl>
                                      </p:cBhvr>
                                    </p:animEffect>
                                  </p:childTnLst>
                                </p:cTn>
                              </p:par>
                              <p:par>
                                <p:cTn id="16" presetID="2" presetClass="entr" presetSubtype="8" fill="hold" nodeType="withEffect">
                                  <p:stCondLst>
                                    <p:cond delay="0"/>
                                  </p:stCondLst>
                                  <p:childTnLst>
                                    <p:set>
                                      <p:cBhvr>
                                        <p:cTn id="17" dur="1" fill="hold">
                                          <p:stCondLst>
                                            <p:cond delay="0"/>
                                          </p:stCondLst>
                                        </p:cTn>
                                        <p:tgtEl>
                                          <p:spTgt spid="277509"/>
                                        </p:tgtEl>
                                        <p:attrNameLst>
                                          <p:attrName>style.visibility</p:attrName>
                                        </p:attrNameLst>
                                      </p:cBhvr>
                                      <p:to>
                                        <p:strVal val="visible"/>
                                      </p:to>
                                    </p:set>
                                    <p:anim calcmode="lin" valueType="num">
                                      <p:cBhvr additive="base">
                                        <p:cTn id="18" dur="500" fill="hold"/>
                                        <p:tgtEl>
                                          <p:spTgt spid="277509"/>
                                        </p:tgtEl>
                                        <p:attrNameLst>
                                          <p:attrName>ppt_x</p:attrName>
                                        </p:attrNameLst>
                                      </p:cBhvr>
                                      <p:tavLst>
                                        <p:tav tm="0">
                                          <p:val>
                                            <p:strVal val="0-#ppt_w/2"/>
                                          </p:val>
                                        </p:tav>
                                        <p:tav tm="100000">
                                          <p:val>
                                            <p:strVal val="#ppt_x"/>
                                          </p:val>
                                        </p:tav>
                                      </p:tavLst>
                                    </p:anim>
                                    <p:anim calcmode="lin" valueType="num">
                                      <p:cBhvr additive="base">
                                        <p:cTn id="19" dur="500" fill="hold"/>
                                        <p:tgtEl>
                                          <p:spTgt spid="2775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a:extLst>
              <a:ext uri="{FF2B5EF4-FFF2-40B4-BE49-F238E27FC236}">
                <a16:creationId xmlns:a16="http://schemas.microsoft.com/office/drawing/2014/main" id="{C52F8471-F28A-2C2C-3550-C26495A02CB4}"/>
              </a:ext>
            </a:extLst>
          </p:cNvPr>
          <p:cNvSpPr>
            <a:spLocks noGrp="1"/>
          </p:cNvSpPr>
          <p:nvPr>
            <p:ph type="title"/>
          </p:nvPr>
        </p:nvSpPr>
        <p:spPr>
          <a:xfrm>
            <a:off x="457200" y="274638"/>
            <a:ext cx="8229600" cy="760412"/>
          </a:xfrm>
        </p:spPr>
        <p:txBody>
          <a:bodyPr/>
          <a:lstStyle/>
          <a:p>
            <a:pPr algn="ctr"/>
            <a:r>
              <a:rPr lang="it-IT" altLang="it-IT" b="1">
                <a:latin typeface="Goudy Old Style" panose="02020502050305020303" pitchFamily="18" charset="77"/>
              </a:rPr>
              <a:t>Terapia</a:t>
            </a:r>
          </a:p>
        </p:txBody>
      </p:sp>
      <p:sp>
        <p:nvSpPr>
          <p:cNvPr id="279555" name="Rectangle 3">
            <a:extLst>
              <a:ext uri="{FF2B5EF4-FFF2-40B4-BE49-F238E27FC236}">
                <a16:creationId xmlns:a16="http://schemas.microsoft.com/office/drawing/2014/main" id="{08DB34AC-F6BB-A2E4-A52B-7B0F0806C9C7}"/>
              </a:ext>
            </a:extLst>
          </p:cNvPr>
          <p:cNvSpPr>
            <a:spLocks noGrp="1"/>
          </p:cNvSpPr>
          <p:nvPr>
            <p:ph type="body" idx="1"/>
          </p:nvPr>
        </p:nvSpPr>
        <p:spPr>
          <a:xfrm>
            <a:off x="431800" y="1414463"/>
            <a:ext cx="8229600" cy="5029200"/>
          </a:xfrm>
        </p:spPr>
        <p:txBody>
          <a:bodyPr/>
          <a:lstStyle/>
          <a:p>
            <a:pPr>
              <a:buClr>
                <a:srgbClr val="CC0000"/>
              </a:buClr>
              <a:buFont typeface="Wingdings" pitchFamily="2" charset="2"/>
              <a:buChar char="Ø"/>
            </a:pPr>
            <a:r>
              <a:rPr lang="it-IT" altLang="it-IT">
                <a:solidFill>
                  <a:srgbClr val="CC0000"/>
                </a:solidFill>
              </a:rPr>
              <a:t>Infezione Primaria:</a:t>
            </a:r>
          </a:p>
          <a:p>
            <a:pPr>
              <a:buClr>
                <a:srgbClr val="CC0000"/>
              </a:buClr>
              <a:buFont typeface="Wingdings" pitchFamily="2" charset="2"/>
              <a:buNone/>
            </a:pPr>
            <a:r>
              <a:rPr lang="it-IT" altLang="it-IT"/>
              <a:t>	</a:t>
            </a:r>
            <a:r>
              <a:rPr lang="it-IT" altLang="it-IT">
                <a:solidFill>
                  <a:srgbClr val="000000"/>
                </a:solidFill>
              </a:rPr>
              <a:t>Aciclovir	200 mg 5 volte/die per 7-10 gg</a:t>
            </a:r>
          </a:p>
          <a:p>
            <a:pPr>
              <a:buClr>
                <a:srgbClr val="CC0000"/>
              </a:buClr>
              <a:buFont typeface="Wingdings" pitchFamily="2" charset="2"/>
              <a:buNone/>
            </a:pPr>
            <a:r>
              <a:rPr lang="it-IT" altLang="it-IT">
                <a:solidFill>
                  <a:srgbClr val="000000"/>
                </a:solidFill>
              </a:rPr>
              <a:t>			400 mg 3 volte/die per 7-10 gg</a:t>
            </a:r>
          </a:p>
          <a:p>
            <a:pPr>
              <a:buClr>
                <a:srgbClr val="CC0000"/>
              </a:buClr>
              <a:buFont typeface="Wingdings" pitchFamily="2" charset="2"/>
              <a:buChar char="Ø"/>
            </a:pPr>
            <a:endParaRPr lang="it-IT" altLang="it-IT">
              <a:solidFill>
                <a:srgbClr val="000000"/>
              </a:solidFill>
            </a:endParaRPr>
          </a:p>
          <a:p>
            <a:pPr>
              <a:buClr>
                <a:srgbClr val="CC0000"/>
              </a:buClr>
              <a:buFont typeface="Wingdings" pitchFamily="2" charset="2"/>
              <a:buChar char="Ø"/>
            </a:pPr>
            <a:r>
              <a:rPr lang="it-IT" altLang="it-IT">
                <a:solidFill>
                  <a:srgbClr val="CC0000"/>
                </a:solidFill>
              </a:rPr>
              <a:t>Recidive (trattare solo casi gravi)</a:t>
            </a:r>
          </a:p>
          <a:p>
            <a:pPr>
              <a:buClr>
                <a:srgbClr val="CC0000"/>
              </a:buClr>
              <a:buFont typeface="Wingdings" pitchFamily="2" charset="2"/>
              <a:buNone/>
            </a:pPr>
            <a:r>
              <a:rPr lang="it-IT" altLang="it-IT"/>
              <a:t>	</a:t>
            </a:r>
            <a:r>
              <a:rPr lang="it-IT" altLang="it-IT">
                <a:solidFill>
                  <a:srgbClr val="000000"/>
                </a:solidFill>
              </a:rPr>
              <a:t>Aciclovir	200 mg 5 volte/die per 5 giorni</a:t>
            </a:r>
          </a:p>
          <a:p>
            <a:pPr>
              <a:buClr>
                <a:srgbClr val="CC0000"/>
              </a:buClr>
              <a:buFont typeface="Wingdings" pitchFamily="2" charset="2"/>
              <a:buChar char="Ø"/>
            </a:pPr>
            <a:endParaRPr lang="it-IT" altLang="it-IT">
              <a:solidFill>
                <a:srgbClr val="000000"/>
              </a:solidFill>
            </a:endParaRPr>
          </a:p>
          <a:p>
            <a:pPr>
              <a:buClr>
                <a:srgbClr val="CC0000"/>
              </a:buClr>
              <a:buFont typeface="Wingdings" pitchFamily="2" charset="2"/>
              <a:buChar char="Ø"/>
            </a:pPr>
            <a:r>
              <a:rPr lang="it-IT" altLang="it-IT">
                <a:solidFill>
                  <a:srgbClr val="CC0000"/>
                </a:solidFill>
              </a:rPr>
              <a:t>Profilassi recidive (solo se più di 6 episodi/anno)</a:t>
            </a:r>
          </a:p>
          <a:p>
            <a:pPr>
              <a:buClr>
                <a:srgbClr val="CC0000"/>
              </a:buClr>
              <a:buFont typeface="Wingdings" pitchFamily="2" charset="2"/>
              <a:buNone/>
            </a:pPr>
            <a:r>
              <a:rPr lang="it-IT" altLang="it-IT"/>
              <a:t>	</a:t>
            </a:r>
            <a:r>
              <a:rPr lang="it-IT" altLang="it-IT">
                <a:solidFill>
                  <a:srgbClr val="000000"/>
                </a:solidFill>
              </a:rPr>
              <a:t>Valaciclovir 500mg in monosomministrazione</a:t>
            </a:r>
          </a:p>
          <a:p>
            <a:pPr>
              <a:buClr>
                <a:srgbClr val="CC0000"/>
              </a:buClr>
              <a:buFont typeface="Wingdings" pitchFamily="2" charset="2"/>
              <a:buChar char="Ø"/>
            </a:pPr>
            <a:endParaRPr lang="it-IT" altLang="it-IT">
              <a:solidFill>
                <a:srgbClr val="000000"/>
              </a:solidFill>
            </a:endParaRPr>
          </a:p>
        </p:txBody>
      </p:sp>
      <p:cxnSp>
        <p:nvCxnSpPr>
          <p:cNvPr id="7" name="Connettore 1 6">
            <a:extLst>
              <a:ext uri="{FF2B5EF4-FFF2-40B4-BE49-F238E27FC236}">
                <a16:creationId xmlns:a16="http://schemas.microsoft.com/office/drawing/2014/main" id="{4E525F41-5932-11A0-44A8-07645EFE9A10}"/>
              </a:ext>
            </a:extLst>
          </p:cNvPr>
          <p:cNvCxnSpPr/>
          <p:nvPr/>
        </p:nvCxnSpPr>
        <p:spPr>
          <a:xfrm flipV="1">
            <a:off x="611188" y="10525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AB1CEA4-0DC1-EAF1-4AE4-5AFCF62FA94D}"/>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withEffect">
                                  <p:stCondLst>
                                    <p:cond delay="0"/>
                                  </p:stCondLst>
                                  <p:childTnLst>
                                    <p:set>
                                      <p:cBhvr>
                                        <p:cTn id="6" dur="1" fill="hold">
                                          <p:stCondLst>
                                            <p:cond delay="0"/>
                                          </p:stCondLst>
                                        </p:cTn>
                                        <p:tgtEl>
                                          <p:spTgt spid="279554"/>
                                        </p:tgtEl>
                                        <p:attrNameLst>
                                          <p:attrName>style.visibility</p:attrName>
                                        </p:attrNameLst>
                                      </p:cBhvr>
                                      <p:to>
                                        <p:strVal val="visible"/>
                                      </p:to>
                                    </p:set>
                                    <p:animEffect transition="in" filter="slide(fromBottom)">
                                      <p:cBhvr>
                                        <p:cTn id="7" dur="500"/>
                                        <p:tgtEl>
                                          <p:spTgt spid="279554"/>
                                        </p:tgtEl>
                                      </p:cBhvr>
                                    </p:animEffect>
                                  </p:childTnLst>
                                </p:cTn>
                              </p:par>
                            </p:childTnLst>
                          </p:cTn>
                        </p:par>
                        <p:par>
                          <p:cTn id="8" fill="hold" nodeType="afterGroup">
                            <p:stCondLst>
                              <p:cond delay="500"/>
                            </p:stCondLst>
                            <p:childTnLst>
                              <p:par>
                                <p:cTn id="9" presetID="2" presetClass="entr" presetSubtype="8" fill="hold" nodeType="afterEffect">
                                  <p:stCondLst>
                                    <p:cond delay="0"/>
                                  </p:stCondLst>
                                  <p:childTnLst>
                                    <p:set>
                                      <p:cBhvr>
                                        <p:cTn id="10" dur="1" fill="hold">
                                          <p:stCondLst>
                                            <p:cond delay="0"/>
                                          </p:stCondLst>
                                        </p:cTn>
                                        <p:tgtEl>
                                          <p:spTgt spid="279555">
                                            <p:txEl>
                                              <p:pRg st="0" end="0"/>
                                            </p:txEl>
                                          </p:spTgt>
                                        </p:tgtEl>
                                        <p:attrNameLst>
                                          <p:attrName>style.visibility</p:attrName>
                                        </p:attrNameLst>
                                      </p:cBhvr>
                                      <p:to>
                                        <p:strVal val="visible"/>
                                      </p:to>
                                    </p:set>
                                    <p:anim calcmode="lin" valueType="num">
                                      <p:cBhvr additive="base">
                                        <p:cTn id="11" dur="500" fill="hold"/>
                                        <p:tgtEl>
                                          <p:spTgt spid="279555">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79555">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8" fill="hold" nodeType="afterEffect">
                                  <p:stCondLst>
                                    <p:cond delay="0"/>
                                  </p:stCondLst>
                                  <p:childTnLst>
                                    <p:set>
                                      <p:cBhvr>
                                        <p:cTn id="15" dur="1" fill="hold">
                                          <p:stCondLst>
                                            <p:cond delay="0"/>
                                          </p:stCondLst>
                                        </p:cTn>
                                        <p:tgtEl>
                                          <p:spTgt spid="279555">
                                            <p:txEl>
                                              <p:pRg st="1" end="1"/>
                                            </p:txEl>
                                          </p:spTgt>
                                        </p:tgtEl>
                                        <p:attrNameLst>
                                          <p:attrName>style.visibility</p:attrName>
                                        </p:attrNameLst>
                                      </p:cBhvr>
                                      <p:to>
                                        <p:strVal val="visible"/>
                                      </p:to>
                                    </p:set>
                                    <p:anim calcmode="lin" valueType="num">
                                      <p:cBhvr additive="base">
                                        <p:cTn id="16" dur="500" fill="hold"/>
                                        <p:tgtEl>
                                          <p:spTgt spid="279555">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279555">
                                            <p:txEl>
                                              <p:pRg st="1" end="1"/>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 presetClass="entr" presetSubtype="8" fill="hold" nodeType="afterEffect">
                                  <p:stCondLst>
                                    <p:cond delay="0"/>
                                  </p:stCondLst>
                                  <p:childTnLst>
                                    <p:set>
                                      <p:cBhvr>
                                        <p:cTn id="20" dur="1" fill="hold">
                                          <p:stCondLst>
                                            <p:cond delay="0"/>
                                          </p:stCondLst>
                                        </p:cTn>
                                        <p:tgtEl>
                                          <p:spTgt spid="279555">
                                            <p:txEl>
                                              <p:pRg st="2" end="2"/>
                                            </p:txEl>
                                          </p:spTgt>
                                        </p:tgtEl>
                                        <p:attrNameLst>
                                          <p:attrName>style.visibility</p:attrName>
                                        </p:attrNameLst>
                                      </p:cBhvr>
                                      <p:to>
                                        <p:strVal val="visible"/>
                                      </p:to>
                                    </p:set>
                                    <p:anim calcmode="lin" valueType="num">
                                      <p:cBhvr additive="base">
                                        <p:cTn id="21" dur="500" fill="hold"/>
                                        <p:tgtEl>
                                          <p:spTgt spid="279555">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79555">
                                            <p:txEl>
                                              <p:pRg st="2" end="2"/>
                                            </p:txEl>
                                          </p:spTgt>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000"/>
                            </p:stCondLst>
                            <p:childTnLst>
                              <p:par>
                                <p:cTn id="24" presetID="2" presetClass="entr" presetSubtype="8" fill="hold" nodeType="afterEffect">
                                  <p:stCondLst>
                                    <p:cond delay="0"/>
                                  </p:stCondLst>
                                  <p:childTnLst>
                                    <p:set>
                                      <p:cBhvr>
                                        <p:cTn id="25" dur="1" fill="hold">
                                          <p:stCondLst>
                                            <p:cond delay="0"/>
                                          </p:stCondLst>
                                        </p:cTn>
                                        <p:tgtEl>
                                          <p:spTgt spid="279555">
                                            <p:txEl>
                                              <p:pRg st="4" end="4"/>
                                            </p:txEl>
                                          </p:spTgt>
                                        </p:tgtEl>
                                        <p:attrNameLst>
                                          <p:attrName>style.visibility</p:attrName>
                                        </p:attrNameLst>
                                      </p:cBhvr>
                                      <p:to>
                                        <p:strVal val="visible"/>
                                      </p:to>
                                    </p:set>
                                    <p:anim calcmode="lin" valueType="num">
                                      <p:cBhvr additive="base">
                                        <p:cTn id="26" dur="500" fill="hold"/>
                                        <p:tgtEl>
                                          <p:spTgt spid="279555">
                                            <p:txEl>
                                              <p:pRg st="4" end="4"/>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279555">
                                            <p:txEl>
                                              <p:pRg st="4" end="4"/>
                                            </p:txEl>
                                          </p:spTgt>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2500"/>
                            </p:stCondLst>
                            <p:childTnLst>
                              <p:par>
                                <p:cTn id="29" presetID="2" presetClass="entr" presetSubtype="8" fill="hold" nodeType="afterEffect">
                                  <p:stCondLst>
                                    <p:cond delay="0"/>
                                  </p:stCondLst>
                                  <p:childTnLst>
                                    <p:set>
                                      <p:cBhvr>
                                        <p:cTn id="30" dur="1" fill="hold">
                                          <p:stCondLst>
                                            <p:cond delay="0"/>
                                          </p:stCondLst>
                                        </p:cTn>
                                        <p:tgtEl>
                                          <p:spTgt spid="279555">
                                            <p:txEl>
                                              <p:pRg st="5" end="5"/>
                                            </p:txEl>
                                          </p:spTgt>
                                        </p:tgtEl>
                                        <p:attrNameLst>
                                          <p:attrName>style.visibility</p:attrName>
                                        </p:attrNameLst>
                                      </p:cBhvr>
                                      <p:to>
                                        <p:strVal val="visible"/>
                                      </p:to>
                                    </p:set>
                                    <p:anim calcmode="lin" valueType="num">
                                      <p:cBhvr additive="base">
                                        <p:cTn id="31" dur="500" fill="hold"/>
                                        <p:tgtEl>
                                          <p:spTgt spid="279555">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79555">
                                            <p:txEl>
                                              <p:pRg st="5" end="5"/>
                                            </p:txEl>
                                          </p:spTgt>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3000"/>
                            </p:stCondLst>
                            <p:childTnLst>
                              <p:par>
                                <p:cTn id="34" presetID="2" presetClass="entr" presetSubtype="8" fill="hold" nodeType="afterEffect">
                                  <p:stCondLst>
                                    <p:cond delay="0"/>
                                  </p:stCondLst>
                                  <p:childTnLst>
                                    <p:set>
                                      <p:cBhvr>
                                        <p:cTn id="35" dur="1" fill="hold">
                                          <p:stCondLst>
                                            <p:cond delay="0"/>
                                          </p:stCondLst>
                                        </p:cTn>
                                        <p:tgtEl>
                                          <p:spTgt spid="279555">
                                            <p:txEl>
                                              <p:pRg st="7" end="7"/>
                                            </p:txEl>
                                          </p:spTgt>
                                        </p:tgtEl>
                                        <p:attrNameLst>
                                          <p:attrName>style.visibility</p:attrName>
                                        </p:attrNameLst>
                                      </p:cBhvr>
                                      <p:to>
                                        <p:strVal val="visible"/>
                                      </p:to>
                                    </p:set>
                                    <p:anim calcmode="lin" valueType="num">
                                      <p:cBhvr additive="base">
                                        <p:cTn id="36" dur="500" fill="hold"/>
                                        <p:tgtEl>
                                          <p:spTgt spid="279555">
                                            <p:txEl>
                                              <p:pRg st="7" end="7"/>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279555">
                                            <p:txEl>
                                              <p:pRg st="7" end="7"/>
                                            </p:txEl>
                                          </p:spTgt>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3500"/>
                            </p:stCondLst>
                            <p:childTnLst>
                              <p:par>
                                <p:cTn id="39" presetID="2" presetClass="entr" presetSubtype="8" fill="hold" nodeType="afterEffect">
                                  <p:stCondLst>
                                    <p:cond delay="0"/>
                                  </p:stCondLst>
                                  <p:childTnLst>
                                    <p:set>
                                      <p:cBhvr>
                                        <p:cTn id="40" dur="1" fill="hold">
                                          <p:stCondLst>
                                            <p:cond delay="0"/>
                                          </p:stCondLst>
                                        </p:cTn>
                                        <p:tgtEl>
                                          <p:spTgt spid="279555">
                                            <p:txEl>
                                              <p:pRg st="8" end="8"/>
                                            </p:txEl>
                                          </p:spTgt>
                                        </p:tgtEl>
                                        <p:attrNameLst>
                                          <p:attrName>style.visibility</p:attrName>
                                        </p:attrNameLst>
                                      </p:cBhvr>
                                      <p:to>
                                        <p:strVal val="visible"/>
                                      </p:to>
                                    </p:set>
                                    <p:anim calcmode="lin" valueType="num">
                                      <p:cBhvr additive="base">
                                        <p:cTn id="41" dur="500" fill="hold"/>
                                        <p:tgtEl>
                                          <p:spTgt spid="279555">
                                            <p:txEl>
                                              <p:pRg st="8" end="8"/>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279555">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4" grpId="0"/>
      <p:bldP spid="279555"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a:extLst>
              <a:ext uri="{FF2B5EF4-FFF2-40B4-BE49-F238E27FC236}">
                <a16:creationId xmlns:a16="http://schemas.microsoft.com/office/drawing/2014/main" id="{78C12253-B871-0D85-A483-3B8071EF65AC}"/>
              </a:ext>
            </a:extLst>
          </p:cNvPr>
          <p:cNvSpPr>
            <a:spLocks noGrp="1"/>
          </p:cNvSpPr>
          <p:nvPr>
            <p:ph type="title"/>
          </p:nvPr>
        </p:nvSpPr>
        <p:spPr>
          <a:xfrm>
            <a:off x="628650" y="115888"/>
            <a:ext cx="7886700" cy="1325562"/>
          </a:xfrm>
        </p:spPr>
        <p:txBody>
          <a:bodyPr/>
          <a:lstStyle/>
          <a:p>
            <a:pPr algn="ctr"/>
            <a:r>
              <a:rPr lang="it-IT" altLang="it-IT" b="1"/>
              <a:t>Ulcera Molle</a:t>
            </a:r>
          </a:p>
        </p:txBody>
      </p:sp>
      <p:sp>
        <p:nvSpPr>
          <p:cNvPr id="349187" name="Rectangle 3">
            <a:extLst>
              <a:ext uri="{FF2B5EF4-FFF2-40B4-BE49-F238E27FC236}">
                <a16:creationId xmlns:a16="http://schemas.microsoft.com/office/drawing/2014/main" id="{0C322CFF-8BD6-BCAD-749C-081D01BC1328}"/>
              </a:ext>
            </a:extLst>
          </p:cNvPr>
          <p:cNvSpPr>
            <a:spLocks noGrp="1"/>
          </p:cNvSpPr>
          <p:nvPr>
            <p:ph type="body" idx="1"/>
          </p:nvPr>
        </p:nvSpPr>
        <p:spPr>
          <a:xfrm>
            <a:off x="457200" y="1785938"/>
            <a:ext cx="8229600" cy="4114800"/>
          </a:xfrm>
        </p:spPr>
        <p:txBody>
          <a:bodyPr/>
          <a:lstStyle/>
          <a:p>
            <a:pPr>
              <a:lnSpc>
                <a:spcPct val="80000"/>
              </a:lnSpc>
              <a:buClr>
                <a:srgbClr val="CC0000"/>
              </a:buClr>
              <a:buFont typeface="Wingdings" pitchFamily="2" charset="2"/>
              <a:buNone/>
            </a:pPr>
            <a:r>
              <a:rPr lang="it-IT" altLang="it-IT">
                <a:solidFill>
                  <a:srgbClr val="CC0000"/>
                </a:solidFill>
              </a:rPr>
              <a:t>Haemophilus ducreyi: </a:t>
            </a:r>
          </a:p>
          <a:p>
            <a:pPr>
              <a:lnSpc>
                <a:spcPct val="80000"/>
              </a:lnSpc>
              <a:buClr>
                <a:srgbClr val="CC0000"/>
              </a:buClr>
              <a:buFont typeface="Wingdings" pitchFamily="2" charset="2"/>
              <a:buNone/>
            </a:pPr>
            <a:r>
              <a:rPr lang="it-IT" altLang="it-IT" sz="2400">
                <a:solidFill>
                  <a:srgbClr val="000000"/>
                </a:solidFill>
              </a:rPr>
              <a:t>Bacillo Gram- responsabile di ulcerazioni genitali, </a:t>
            </a:r>
          </a:p>
          <a:p>
            <a:pPr>
              <a:lnSpc>
                <a:spcPct val="80000"/>
              </a:lnSpc>
              <a:buClr>
                <a:srgbClr val="CC0000"/>
              </a:buClr>
              <a:buFont typeface="Wingdings" pitchFamily="2" charset="2"/>
              <a:buNone/>
            </a:pPr>
            <a:r>
              <a:rPr lang="it-IT" altLang="it-IT" sz="2400">
                <a:solidFill>
                  <a:srgbClr val="000000"/>
                </a:solidFill>
              </a:rPr>
              <a:t>soprattutto in certe zone tropicali (Africa e America Latina)</a:t>
            </a:r>
          </a:p>
          <a:p>
            <a:pPr>
              <a:lnSpc>
                <a:spcPct val="80000"/>
              </a:lnSpc>
              <a:buClr>
                <a:srgbClr val="CC0000"/>
              </a:buClr>
              <a:buFont typeface="Wingdings" pitchFamily="2" charset="2"/>
              <a:buNone/>
            </a:pPr>
            <a:endParaRPr lang="it-IT" altLang="it-IT" sz="2400">
              <a:solidFill>
                <a:srgbClr val="000000"/>
              </a:solidFill>
            </a:endParaRPr>
          </a:p>
          <a:p>
            <a:pPr>
              <a:lnSpc>
                <a:spcPct val="80000"/>
              </a:lnSpc>
              <a:buClr>
                <a:srgbClr val="CC0000"/>
              </a:buClr>
              <a:buFont typeface="Wingdings" pitchFamily="2" charset="2"/>
              <a:buChar char="Ø"/>
            </a:pPr>
            <a:r>
              <a:rPr lang="it-IT" altLang="it-IT" sz="2400">
                <a:solidFill>
                  <a:srgbClr val="000000"/>
                </a:solidFill>
              </a:rPr>
              <a:t>Periodo di incubazione breve (3-7 gg)</a:t>
            </a:r>
          </a:p>
          <a:p>
            <a:pPr>
              <a:lnSpc>
                <a:spcPct val="80000"/>
              </a:lnSpc>
              <a:buClr>
                <a:srgbClr val="CC0000"/>
              </a:buClr>
              <a:buFont typeface="Wingdings" pitchFamily="2" charset="2"/>
              <a:buChar char="Ø"/>
            </a:pPr>
            <a:r>
              <a:rPr lang="it-IT" altLang="it-IT" sz="2400">
                <a:solidFill>
                  <a:srgbClr val="000000"/>
                </a:solidFill>
              </a:rPr>
              <a:t>Papula che si trasforma rapidamente in ulcerazione di diametro &gt; 1 cm</a:t>
            </a:r>
          </a:p>
          <a:p>
            <a:pPr>
              <a:lnSpc>
                <a:spcPct val="80000"/>
              </a:lnSpc>
              <a:buClr>
                <a:srgbClr val="CC0000"/>
              </a:buClr>
              <a:buFont typeface="Wingdings" pitchFamily="2" charset="2"/>
              <a:buChar char="Ø"/>
            </a:pPr>
            <a:r>
              <a:rPr lang="it-IT" altLang="it-IT" sz="2400">
                <a:solidFill>
                  <a:srgbClr val="000000"/>
                </a:solidFill>
              </a:rPr>
              <a:t>A differenza della sifilide la lesione è profonda e DOLENTE, solitamente unica</a:t>
            </a:r>
          </a:p>
          <a:p>
            <a:pPr>
              <a:lnSpc>
                <a:spcPct val="80000"/>
              </a:lnSpc>
              <a:buClr>
                <a:srgbClr val="CC0000"/>
              </a:buClr>
              <a:buFont typeface="Wingdings" pitchFamily="2" charset="2"/>
              <a:buChar char="Ø"/>
            </a:pPr>
            <a:r>
              <a:rPr lang="it-IT" altLang="it-IT" sz="2400">
                <a:solidFill>
                  <a:srgbClr val="000000"/>
                </a:solidFill>
              </a:rPr>
              <a:t>Per autoinoculazione possono formarsi delle ulcerazioni secondarie più piccole</a:t>
            </a:r>
          </a:p>
          <a:p>
            <a:pPr>
              <a:lnSpc>
                <a:spcPct val="80000"/>
              </a:lnSpc>
              <a:buClr>
                <a:srgbClr val="CC0000"/>
              </a:buClr>
              <a:buFont typeface="Wingdings" pitchFamily="2" charset="2"/>
              <a:buNone/>
            </a:pPr>
            <a:endParaRPr lang="it-IT" altLang="it-IT">
              <a:solidFill>
                <a:srgbClr val="000000"/>
              </a:solidFill>
            </a:endParaRPr>
          </a:p>
          <a:p>
            <a:pPr>
              <a:lnSpc>
                <a:spcPct val="80000"/>
              </a:lnSpc>
              <a:buClr>
                <a:srgbClr val="CC0000"/>
              </a:buClr>
              <a:buFont typeface="Wingdings" pitchFamily="2" charset="2"/>
              <a:buChar char="Ø"/>
            </a:pPr>
            <a:endParaRPr lang="it-IT" altLang="it-IT" sz="2200">
              <a:solidFill>
                <a:srgbClr val="000000"/>
              </a:solidFill>
            </a:endParaRPr>
          </a:p>
          <a:p>
            <a:pPr>
              <a:lnSpc>
                <a:spcPct val="80000"/>
              </a:lnSpc>
            </a:pPr>
            <a:endParaRPr lang="it-IT" altLang="it-IT"/>
          </a:p>
        </p:txBody>
      </p:sp>
      <p:cxnSp>
        <p:nvCxnSpPr>
          <p:cNvPr id="7" name="Connettore 1 6">
            <a:extLst>
              <a:ext uri="{FF2B5EF4-FFF2-40B4-BE49-F238E27FC236}">
                <a16:creationId xmlns:a16="http://schemas.microsoft.com/office/drawing/2014/main" id="{42E86F13-EC4E-E28C-2245-17D32D2E34D7}"/>
              </a:ext>
            </a:extLst>
          </p:cNvPr>
          <p:cNvCxnSpPr/>
          <p:nvPr/>
        </p:nvCxnSpPr>
        <p:spPr>
          <a:xfrm flipV="1">
            <a:off x="611188" y="1341438"/>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ECF09DE-FB68-4C70-B7F5-B220730591A0}"/>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withEffect">
                                  <p:stCondLst>
                                    <p:cond delay="0"/>
                                  </p:stCondLst>
                                  <p:childTnLst>
                                    <p:set>
                                      <p:cBhvr>
                                        <p:cTn id="6" dur="1" fill="hold">
                                          <p:stCondLst>
                                            <p:cond delay="0"/>
                                          </p:stCondLst>
                                        </p:cTn>
                                        <p:tgtEl>
                                          <p:spTgt spid="349186"/>
                                        </p:tgtEl>
                                        <p:attrNameLst>
                                          <p:attrName>style.visibility</p:attrName>
                                        </p:attrNameLst>
                                      </p:cBhvr>
                                      <p:to>
                                        <p:strVal val="visible"/>
                                      </p:to>
                                    </p:set>
                                    <p:animEffect transition="in" filter="slide(fromBottom)">
                                      <p:cBhvr>
                                        <p:cTn id="7" dur="500"/>
                                        <p:tgtEl>
                                          <p:spTgt spid="349186"/>
                                        </p:tgtEl>
                                      </p:cBhvr>
                                    </p:animEffect>
                                  </p:childTnLst>
                                </p:cTn>
                              </p:par>
                              <p:par>
                                <p:cTn id="8" presetID="2" presetClass="entr" presetSubtype="4" fill="hold" nodeType="withEffect">
                                  <p:stCondLst>
                                    <p:cond delay="0"/>
                                  </p:stCondLst>
                                  <p:childTnLst>
                                    <p:set>
                                      <p:cBhvr>
                                        <p:cTn id="9" dur="1" fill="hold">
                                          <p:stCondLst>
                                            <p:cond delay="0"/>
                                          </p:stCondLst>
                                        </p:cTn>
                                        <p:tgtEl>
                                          <p:spTgt spid="349187">
                                            <p:txEl>
                                              <p:pRg st="0" end="0"/>
                                            </p:txEl>
                                          </p:spTgt>
                                        </p:tgtEl>
                                        <p:attrNameLst>
                                          <p:attrName>style.visibility</p:attrName>
                                        </p:attrNameLst>
                                      </p:cBhvr>
                                      <p:to>
                                        <p:strVal val="visible"/>
                                      </p:to>
                                    </p:set>
                                    <p:anim calcmode="lin" valueType="num">
                                      <p:cBhvr additive="base">
                                        <p:cTn id="10" dur="500" fill="hold"/>
                                        <p:tgtEl>
                                          <p:spTgt spid="349187">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349187">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349187">
                                            <p:txEl>
                                              <p:pRg st="1" end="1"/>
                                            </p:txEl>
                                          </p:spTgt>
                                        </p:tgtEl>
                                        <p:attrNameLst>
                                          <p:attrName>style.visibility</p:attrName>
                                        </p:attrNameLst>
                                      </p:cBhvr>
                                      <p:to>
                                        <p:strVal val="visible"/>
                                      </p:to>
                                    </p:set>
                                    <p:anim calcmode="lin" valueType="num">
                                      <p:cBhvr additive="base">
                                        <p:cTn id="14" dur="500" fill="hold"/>
                                        <p:tgtEl>
                                          <p:spTgt spid="349187">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49187">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49187">
                                            <p:txEl>
                                              <p:pRg st="2" end="2"/>
                                            </p:txEl>
                                          </p:spTgt>
                                        </p:tgtEl>
                                        <p:attrNameLst>
                                          <p:attrName>style.visibility</p:attrName>
                                        </p:attrNameLst>
                                      </p:cBhvr>
                                      <p:to>
                                        <p:strVal val="visible"/>
                                      </p:to>
                                    </p:set>
                                    <p:anim calcmode="lin" valueType="num">
                                      <p:cBhvr additive="base">
                                        <p:cTn id="18" dur="500" fill="hold"/>
                                        <p:tgtEl>
                                          <p:spTgt spid="349187">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49187">
                                            <p:txEl>
                                              <p:pRg st="2" end="2"/>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49187">
                                            <p:txEl>
                                              <p:pRg st="4" end="4"/>
                                            </p:txEl>
                                          </p:spTgt>
                                        </p:tgtEl>
                                        <p:attrNameLst>
                                          <p:attrName>style.visibility</p:attrName>
                                        </p:attrNameLst>
                                      </p:cBhvr>
                                      <p:to>
                                        <p:strVal val="visible"/>
                                      </p:to>
                                    </p:set>
                                    <p:anim calcmode="lin" valueType="num">
                                      <p:cBhvr additive="base">
                                        <p:cTn id="22" dur="500" fill="hold"/>
                                        <p:tgtEl>
                                          <p:spTgt spid="349187">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49187">
                                            <p:txEl>
                                              <p:pRg st="4" end="4"/>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49187">
                                            <p:txEl>
                                              <p:pRg st="5" end="5"/>
                                            </p:txEl>
                                          </p:spTgt>
                                        </p:tgtEl>
                                        <p:attrNameLst>
                                          <p:attrName>style.visibility</p:attrName>
                                        </p:attrNameLst>
                                      </p:cBhvr>
                                      <p:to>
                                        <p:strVal val="visible"/>
                                      </p:to>
                                    </p:set>
                                    <p:anim calcmode="lin" valueType="num">
                                      <p:cBhvr additive="base">
                                        <p:cTn id="26" dur="500" fill="hold"/>
                                        <p:tgtEl>
                                          <p:spTgt spid="349187">
                                            <p:txEl>
                                              <p:pRg st="5" end="5"/>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49187">
                                            <p:txEl>
                                              <p:pRg st="5" end="5"/>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49187">
                                            <p:txEl>
                                              <p:pRg st="6" end="6"/>
                                            </p:txEl>
                                          </p:spTgt>
                                        </p:tgtEl>
                                        <p:attrNameLst>
                                          <p:attrName>style.visibility</p:attrName>
                                        </p:attrNameLst>
                                      </p:cBhvr>
                                      <p:to>
                                        <p:strVal val="visible"/>
                                      </p:to>
                                    </p:set>
                                    <p:anim calcmode="lin" valueType="num">
                                      <p:cBhvr additive="base">
                                        <p:cTn id="30" dur="500" fill="hold"/>
                                        <p:tgtEl>
                                          <p:spTgt spid="349187">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49187">
                                            <p:txEl>
                                              <p:pRg st="6" end="6"/>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49187">
                                            <p:txEl>
                                              <p:pRg st="7" end="7"/>
                                            </p:txEl>
                                          </p:spTgt>
                                        </p:tgtEl>
                                        <p:attrNameLst>
                                          <p:attrName>style.visibility</p:attrName>
                                        </p:attrNameLst>
                                      </p:cBhvr>
                                      <p:to>
                                        <p:strVal val="visible"/>
                                      </p:to>
                                    </p:set>
                                    <p:anim calcmode="lin" valueType="num">
                                      <p:cBhvr additive="base">
                                        <p:cTn id="34" dur="500" fill="hold"/>
                                        <p:tgtEl>
                                          <p:spTgt spid="349187">
                                            <p:txEl>
                                              <p:pRg st="7" end="7"/>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4918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6" grpId="0"/>
      <p:bldP spid="349187"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a:extLst>
              <a:ext uri="{FF2B5EF4-FFF2-40B4-BE49-F238E27FC236}">
                <a16:creationId xmlns:a16="http://schemas.microsoft.com/office/drawing/2014/main" id="{85CA0685-E71A-B465-66F0-B29919BBE1A6}"/>
              </a:ext>
            </a:extLst>
          </p:cNvPr>
          <p:cNvSpPr>
            <a:spLocks noGrp="1"/>
          </p:cNvSpPr>
          <p:nvPr>
            <p:ph type="title"/>
          </p:nvPr>
        </p:nvSpPr>
        <p:spPr>
          <a:xfrm>
            <a:off x="628650" y="188913"/>
            <a:ext cx="7886700" cy="1325562"/>
          </a:xfrm>
        </p:spPr>
        <p:txBody>
          <a:bodyPr/>
          <a:lstStyle/>
          <a:p>
            <a:pPr algn="ctr"/>
            <a:r>
              <a:rPr lang="it-IT" altLang="it-IT"/>
              <a:t>Clinica</a:t>
            </a:r>
          </a:p>
        </p:txBody>
      </p:sp>
      <p:sp>
        <p:nvSpPr>
          <p:cNvPr id="350211" name="Rectangle 3">
            <a:extLst>
              <a:ext uri="{FF2B5EF4-FFF2-40B4-BE49-F238E27FC236}">
                <a16:creationId xmlns:a16="http://schemas.microsoft.com/office/drawing/2014/main" id="{988BF024-CFF4-98F7-5472-B2D9D5FC7BEB}"/>
              </a:ext>
            </a:extLst>
          </p:cNvPr>
          <p:cNvSpPr>
            <a:spLocks noGrp="1"/>
          </p:cNvSpPr>
          <p:nvPr>
            <p:ph type="body" idx="1"/>
          </p:nvPr>
        </p:nvSpPr>
        <p:spPr>
          <a:xfrm>
            <a:off x="457200" y="1481138"/>
            <a:ext cx="8229600" cy="4538662"/>
          </a:xfrm>
        </p:spPr>
        <p:txBody>
          <a:bodyPr/>
          <a:lstStyle/>
          <a:p>
            <a:pPr>
              <a:buClr>
                <a:srgbClr val="CC0000"/>
              </a:buClr>
              <a:buFont typeface="Wingdings" pitchFamily="2" charset="2"/>
              <a:buChar char="Ø"/>
            </a:pPr>
            <a:r>
              <a:rPr lang="it-IT" altLang="it-IT" sz="2400">
                <a:solidFill>
                  <a:srgbClr val="000000"/>
                </a:solidFill>
              </a:rPr>
              <a:t>La lesione iniziale si manifesta nella zona di inoculo come una papula molle da 2 a 20 mm che si ulcera, dolente alla pressione</a:t>
            </a:r>
          </a:p>
          <a:p>
            <a:pPr>
              <a:buClr>
                <a:srgbClr val="CC0000"/>
              </a:buClr>
              <a:buFont typeface="Wingdings" pitchFamily="2" charset="2"/>
              <a:buChar char="Ø"/>
            </a:pPr>
            <a:r>
              <a:rPr lang="it-IT" altLang="it-IT" sz="2400">
                <a:solidFill>
                  <a:srgbClr val="000000"/>
                </a:solidFill>
              </a:rPr>
              <a:t>L’ulcera è circondata da un alone infiammatorio, ha forma frastagliata, fondo sanioso giallo-grigiastro e bordi molli sottominati</a:t>
            </a:r>
          </a:p>
          <a:p>
            <a:pPr>
              <a:buClr>
                <a:srgbClr val="CC0000"/>
              </a:buClr>
              <a:buFont typeface="Wingdings" pitchFamily="2" charset="2"/>
              <a:buChar char="Ø"/>
            </a:pPr>
            <a:r>
              <a:rPr lang="it-IT" altLang="it-IT" sz="2400">
                <a:solidFill>
                  <a:srgbClr val="000000"/>
                </a:solidFill>
              </a:rPr>
              <a:t>La lesione iniziale è seguita nel 50% dei casi da linfadenite regionale, spesso monolaterale, suppurativa e fistolizzante, accompagnata da febbre</a:t>
            </a:r>
          </a:p>
          <a:p>
            <a:pPr>
              <a:buClr>
                <a:srgbClr val="CC0000"/>
              </a:buClr>
              <a:buFont typeface="Wingdings" pitchFamily="2" charset="2"/>
              <a:buChar char="Ø"/>
            </a:pPr>
            <a:r>
              <a:rPr lang="it-IT" altLang="it-IT" sz="2400">
                <a:solidFill>
                  <a:srgbClr val="000000"/>
                </a:solidFill>
              </a:rPr>
              <a:t>Può insorgere linfangite a livello del linfatico dorsale del pene, che assume l’aspetto di un cordone eritematoso con piccole tumefazioni lungo il decorso (bubbonoli)</a:t>
            </a:r>
          </a:p>
          <a:p>
            <a:pPr>
              <a:buClr>
                <a:srgbClr val="CC0000"/>
              </a:buClr>
              <a:buFont typeface="Wingdings" pitchFamily="2" charset="2"/>
              <a:buChar char="Ø"/>
            </a:pPr>
            <a:endParaRPr lang="it-IT" altLang="it-IT" sz="2400">
              <a:solidFill>
                <a:srgbClr val="000000"/>
              </a:solidFill>
            </a:endParaRPr>
          </a:p>
          <a:p>
            <a:pPr>
              <a:buClr>
                <a:srgbClr val="CC0000"/>
              </a:buClr>
              <a:buFont typeface="Wingdings" pitchFamily="2" charset="2"/>
              <a:buNone/>
            </a:pPr>
            <a:endParaRPr lang="it-IT" altLang="it-IT" sz="2400">
              <a:solidFill>
                <a:srgbClr val="CC0000"/>
              </a:solidFill>
            </a:endParaRPr>
          </a:p>
        </p:txBody>
      </p:sp>
      <p:cxnSp>
        <p:nvCxnSpPr>
          <p:cNvPr id="7" name="Connettore 1 6">
            <a:extLst>
              <a:ext uri="{FF2B5EF4-FFF2-40B4-BE49-F238E27FC236}">
                <a16:creationId xmlns:a16="http://schemas.microsoft.com/office/drawing/2014/main" id="{68139F73-03DC-0434-00B0-4040693D8A82}"/>
              </a:ext>
            </a:extLst>
          </p:cNvPr>
          <p:cNvCxnSpPr/>
          <p:nvPr/>
        </p:nvCxnSpPr>
        <p:spPr>
          <a:xfrm flipV="1">
            <a:off x="611188" y="12684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61D5247-8B07-E326-A1AB-BA5F14FC496E}"/>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withEffect">
                                  <p:stCondLst>
                                    <p:cond delay="0"/>
                                  </p:stCondLst>
                                  <p:childTnLst>
                                    <p:set>
                                      <p:cBhvr>
                                        <p:cTn id="6" dur="1" fill="hold">
                                          <p:stCondLst>
                                            <p:cond delay="0"/>
                                          </p:stCondLst>
                                        </p:cTn>
                                        <p:tgtEl>
                                          <p:spTgt spid="350210"/>
                                        </p:tgtEl>
                                        <p:attrNameLst>
                                          <p:attrName>style.visibility</p:attrName>
                                        </p:attrNameLst>
                                      </p:cBhvr>
                                      <p:to>
                                        <p:strVal val="visible"/>
                                      </p:to>
                                    </p:set>
                                    <p:animEffect transition="in" filter="slide(fromRight)">
                                      <p:cBhvr>
                                        <p:cTn id="7" dur="500"/>
                                        <p:tgtEl>
                                          <p:spTgt spid="350210"/>
                                        </p:tgtEl>
                                      </p:cBhvr>
                                    </p:animEffect>
                                  </p:childTnLst>
                                </p:cTn>
                              </p:par>
                            </p:childTnLst>
                          </p:cTn>
                        </p:par>
                        <p:par>
                          <p:cTn id="8" fill="hold" nodeType="afterGroup">
                            <p:stCondLst>
                              <p:cond delay="500"/>
                            </p:stCondLst>
                            <p:childTnLst>
                              <p:par>
                                <p:cTn id="9" presetID="2" presetClass="entr" presetSubtype="8" fill="hold" nodeType="afterEffect">
                                  <p:stCondLst>
                                    <p:cond delay="0"/>
                                  </p:stCondLst>
                                  <p:childTnLst>
                                    <p:set>
                                      <p:cBhvr>
                                        <p:cTn id="10" dur="1" fill="hold">
                                          <p:stCondLst>
                                            <p:cond delay="0"/>
                                          </p:stCondLst>
                                        </p:cTn>
                                        <p:tgtEl>
                                          <p:spTgt spid="350211">
                                            <p:txEl>
                                              <p:pRg st="0" end="0"/>
                                            </p:txEl>
                                          </p:spTgt>
                                        </p:tgtEl>
                                        <p:attrNameLst>
                                          <p:attrName>style.visibility</p:attrName>
                                        </p:attrNameLst>
                                      </p:cBhvr>
                                      <p:to>
                                        <p:strVal val="visible"/>
                                      </p:to>
                                    </p:set>
                                    <p:anim calcmode="lin" valueType="num">
                                      <p:cBhvr additive="base">
                                        <p:cTn id="11" dur="500" fill="hold"/>
                                        <p:tgtEl>
                                          <p:spTgt spid="350211">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50211">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8" fill="hold" nodeType="afterEffect">
                                  <p:stCondLst>
                                    <p:cond delay="0"/>
                                  </p:stCondLst>
                                  <p:childTnLst>
                                    <p:set>
                                      <p:cBhvr>
                                        <p:cTn id="15" dur="1" fill="hold">
                                          <p:stCondLst>
                                            <p:cond delay="0"/>
                                          </p:stCondLst>
                                        </p:cTn>
                                        <p:tgtEl>
                                          <p:spTgt spid="350211">
                                            <p:txEl>
                                              <p:pRg st="1" end="1"/>
                                            </p:txEl>
                                          </p:spTgt>
                                        </p:tgtEl>
                                        <p:attrNameLst>
                                          <p:attrName>style.visibility</p:attrName>
                                        </p:attrNameLst>
                                      </p:cBhvr>
                                      <p:to>
                                        <p:strVal val="visible"/>
                                      </p:to>
                                    </p:set>
                                    <p:anim calcmode="lin" valueType="num">
                                      <p:cBhvr additive="base">
                                        <p:cTn id="16" dur="500" fill="hold"/>
                                        <p:tgtEl>
                                          <p:spTgt spid="350211">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50211">
                                            <p:txEl>
                                              <p:pRg st="1" end="1"/>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 presetClass="entr" presetSubtype="8" fill="hold" nodeType="afterEffect">
                                  <p:stCondLst>
                                    <p:cond delay="0"/>
                                  </p:stCondLst>
                                  <p:childTnLst>
                                    <p:set>
                                      <p:cBhvr>
                                        <p:cTn id="20" dur="1" fill="hold">
                                          <p:stCondLst>
                                            <p:cond delay="0"/>
                                          </p:stCondLst>
                                        </p:cTn>
                                        <p:tgtEl>
                                          <p:spTgt spid="350211">
                                            <p:txEl>
                                              <p:pRg st="2" end="2"/>
                                            </p:txEl>
                                          </p:spTgt>
                                        </p:tgtEl>
                                        <p:attrNameLst>
                                          <p:attrName>style.visibility</p:attrName>
                                        </p:attrNameLst>
                                      </p:cBhvr>
                                      <p:to>
                                        <p:strVal val="visible"/>
                                      </p:to>
                                    </p:set>
                                    <p:anim calcmode="lin" valueType="num">
                                      <p:cBhvr additive="base">
                                        <p:cTn id="21" dur="500" fill="hold"/>
                                        <p:tgtEl>
                                          <p:spTgt spid="350211">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50211">
                                            <p:txEl>
                                              <p:pRg st="2" end="2"/>
                                            </p:txEl>
                                          </p:spTgt>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000"/>
                            </p:stCondLst>
                            <p:childTnLst>
                              <p:par>
                                <p:cTn id="24" presetID="2" presetClass="entr" presetSubtype="8" fill="hold" nodeType="afterEffect">
                                  <p:stCondLst>
                                    <p:cond delay="0"/>
                                  </p:stCondLst>
                                  <p:childTnLst>
                                    <p:set>
                                      <p:cBhvr>
                                        <p:cTn id="25" dur="1" fill="hold">
                                          <p:stCondLst>
                                            <p:cond delay="0"/>
                                          </p:stCondLst>
                                        </p:cTn>
                                        <p:tgtEl>
                                          <p:spTgt spid="350211">
                                            <p:txEl>
                                              <p:pRg st="3" end="3"/>
                                            </p:txEl>
                                          </p:spTgt>
                                        </p:tgtEl>
                                        <p:attrNameLst>
                                          <p:attrName>style.visibility</p:attrName>
                                        </p:attrNameLst>
                                      </p:cBhvr>
                                      <p:to>
                                        <p:strVal val="visible"/>
                                      </p:to>
                                    </p:set>
                                    <p:anim calcmode="lin" valueType="num">
                                      <p:cBhvr additive="base">
                                        <p:cTn id="26" dur="500" fill="hold"/>
                                        <p:tgtEl>
                                          <p:spTgt spid="350211">
                                            <p:txEl>
                                              <p:pRg st="3" end="3"/>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35021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10" grpId="0"/>
      <p:bldP spid="350211"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4" name="Picture 2" descr="uvm 4">
            <a:extLst>
              <a:ext uri="{FF2B5EF4-FFF2-40B4-BE49-F238E27FC236}">
                <a16:creationId xmlns:a16="http://schemas.microsoft.com/office/drawing/2014/main" id="{119C6785-70CB-5F73-50C0-4751D1CABD45}"/>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93688" y="655638"/>
            <a:ext cx="8499475" cy="5341937"/>
          </a:xfrm>
          <a:noFill/>
        </p:spPr>
      </p:pic>
      <p:sp>
        <p:nvSpPr>
          <p:cNvPr id="3" name="Rectangle 2">
            <a:extLst>
              <a:ext uri="{FF2B5EF4-FFF2-40B4-BE49-F238E27FC236}">
                <a16:creationId xmlns:a16="http://schemas.microsoft.com/office/drawing/2014/main" id="{7DA89593-4BD9-BC45-8F61-2D7F6A34B844}"/>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351234"/>
                                        </p:tgtEl>
                                        <p:attrNameLst>
                                          <p:attrName>style.visibility</p:attrName>
                                        </p:attrNameLst>
                                      </p:cBhvr>
                                      <p:to>
                                        <p:strVal val="visible"/>
                                      </p:to>
                                    </p:set>
                                    <p:animEffect transition="in" filter="box(in)">
                                      <p:cBhvr>
                                        <p:cTn id="7" dur="500"/>
                                        <p:tgtEl>
                                          <p:spTgt spid="351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a:extLst>
              <a:ext uri="{FF2B5EF4-FFF2-40B4-BE49-F238E27FC236}">
                <a16:creationId xmlns:a16="http://schemas.microsoft.com/office/drawing/2014/main" id="{C2484A75-273D-6A23-A918-D43B724BB9C7}"/>
              </a:ext>
            </a:extLst>
          </p:cNvPr>
          <p:cNvSpPr>
            <a:spLocks noGrp="1"/>
          </p:cNvSpPr>
          <p:nvPr>
            <p:ph type="title"/>
          </p:nvPr>
        </p:nvSpPr>
        <p:spPr>
          <a:xfrm>
            <a:off x="628650" y="188913"/>
            <a:ext cx="7886700" cy="1325562"/>
          </a:xfrm>
        </p:spPr>
        <p:txBody>
          <a:bodyPr/>
          <a:lstStyle/>
          <a:p>
            <a:pPr algn="ctr"/>
            <a:r>
              <a:rPr lang="it-IT" altLang="it-IT"/>
              <a:t>Terapia</a:t>
            </a:r>
          </a:p>
        </p:txBody>
      </p:sp>
      <p:sp>
        <p:nvSpPr>
          <p:cNvPr id="352259" name="Rectangle 3">
            <a:extLst>
              <a:ext uri="{FF2B5EF4-FFF2-40B4-BE49-F238E27FC236}">
                <a16:creationId xmlns:a16="http://schemas.microsoft.com/office/drawing/2014/main" id="{FA113644-2861-3255-A082-7EA907E84DA5}"/>
              </a:ext>
            </a:extLst>
          </p:cNvPr>
          <p:cNvSpPr>
            <a:spLocks noGrp="1"/>
          </p:cNvSpPr>
          <p:nvPr>
            <p:ph type="body" idx="1"/>
          </p:nvPr>
        </p:nvSpPr>
        <p:spPr/>
        <p:txBody>
          <a:bodyPr/>
          <a:lstStyle/>
          <a:p>
            <a:pPr>
              <a:buClr>
                <a:srgbClr val="CC0000"/>
              </a:buClr>
              <a:buFont typeface="Wingdings" pitchFamily="2" charset="2"/>
              <a:buChar char="Ø"/>
            </a:pPr>
            <a:endParaRPr lang="it-IT" altLang="it-IT" sz="2400"/>
          </a:p>
          <a:p>
            <a:pPr>
              <a:buClr>
                <a:srgbClr val="CC0000"/>
              </a:buClr>
              <a:buFont typeface="Wingdings" pitchFamily="2" charset="2"/>
              <a:buChar char="Ø"/>
            </a:pPr>
            <a:r>
              <a:rPr lang="it-IT" altLang="it-IT" sz="2400">
                <a:solidFill>
                  <a:srgbClr val="000000"/>
                </a:solidFill>
              </a:rPr>
              <a:t>Azitromicina: 1 g per os in monosomministrazione</a:t>
            </a:r>
          </a:p>
          <a:p>
            <a:pPr>
              <a:buClr>
                <a:srgbClr val="CC0000"/>
              </a:buClr>
              <a:buFont typeface="Wingdings" pitchFamily="2" charset="2"/>
              <a:buChar char="Ø"/>
            </a:pPr>
            <a:endParaRPr lang="it-IT" altLang="it-IT" sz="2400">
              <a:solidFill>
                <a:srgbClr val="000000"/>
              </a:solidFill>
            </a:endParaRPr>
          </a:p>
          <a:p>
            <a:pPr>
              <a:buClr>
                <a:srgbClr val="CC0000"/>
              </a:buClr>
              <a:buFont typeface="Wingdings" pitchFamily="2" charset="2"/>
              <a:buChar char="Ø"/>
            </a:pPr>
            <a:r>
              <a:rPr lang="it-IT" altLang="it-IT" sz="2400">
                <a:solidFill>
                  <a:srgbClr val="000000"/>
                </a:solidFill>
              </a:rPr>
              <a:t>Ceftriaxone: 250 mg IM in monosomministrazione</a:t>
            </a:r>
          </a:p>
          <a:p>
            <a:pPr>
              <a:buClr>
                <a:srgbClr val="CC0000"/>
              </a:buClr>
              <a:buFont typeface="Wingdings" pitchFamily="2" charset="2"/>
              <a:buChar char="Ø"/>
            </a:pPr>
            <a:endParaRPr lang="it-IT" altLang="it-IT" sz="2400">
              <a:solidFill>
                <a:srgbClr val="000000"/>
              </a:solidFill>
            </a:endParaRPr>
          </a:p>
          <a:p>
            <a:pPr>
              <a:buClr>
                <a:srgbClr val="CC0000"/>
              </a:buClr>
              <a:buFont typeface="Wingdings" pitchFamily="2" charset="2"/>
              <a:buChar char="Ø"/>
            </a:pPr>
            <a:r>
              <a:rPr lang="it-IT" altLang="it-IT" sz="2400">
                <a:solidFill>
                  <a:srgbClr val="000000"/>
                </a:solidFill>
              </a:rPr>
              <a:t>Ciprofloxacina: 500 mg 2volte/die per 3 giorni</a:t>
            </a:r>
          </a:p>
          <a:p>
            <a:pPr>
              <a:buClr>
                <a:srgbClr val="CC0000"/>
              </a:buClr>
              <a:buFont typeface="Wingdings" pitchFamily="2" charset="2"/>
              <a:buChar char="Ø"/>
            </a:pPr>
            <a:endParaRPr lang="it-IT" altLang="it-IT" sz="2400">
              <a:solidFill>
                <a:srgbClr val="000000"/>
              </a:solidFill>
            </a:endParaRPr>
          </a:p>
          <a:p>
            <a:pPr>
              <a:buClr>
                <a:srgbClr val="CC0000"/>
              </a:buClr>
              <a:buFont typeface="Wingdings" pitchFamily="2" charset="2"/>
              <a:buChar char="Ø"/>
            </a:pPr>
            <a:r>
              <a:rPr lang="it-IT" altLang="it-IT" sz="2400">
                <a:solidFill>
                  <a:srgbClr val="000000"/>
                </a:solidFill>
              </a:rPr>
              <a:t>Eritromicina: 2 g/die per os per 7 giorni</a:t>
            </a:r>
          </a:p>
        </p:txBody>
      </p:sp>
      <p:cxnSp>
        <p:nvCxnSpPr>
          <p:cNvPr id="7" name="Connettore 1 6">
            <a:extLst>
              <a:ext uri="{FF2B5EF4-FFF2-40B4-BE49-F238E27FC236}">
                <a16:creationId xmlns:a16="http://schemas.microsoft.com/office/drawing/2014/main" id="{AF81AEC7-9E85-0104-5B97-31D76BCBAB91}"/>
              </a:ext>
            </a:extLst>
          </p:cNvPr>
          <p:cNvCxnSpPr/>
          <p:nvPr/>
        </p:nvCxnSpPr>
        <p:spPr>
          <a:xfrm flipV="1">
            <a:off x="611188" y="1341438"/>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95EAD9F-8F3C-EF4F-060F-3734BF0F6BBB}"/>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withEffect">
                                  <p:stCondLst>
                                    <p:cond delay="0"/>
                                  </p:stCondLst>
                                  <p:childTnLst>
                                    <p:set>
                                      <p:cBhvr>
                                        <p:cTn id="6" dur="1" fill="hold">
                                          <p:stCondLst>
                                            <p:cond delay="0"/>
                                          </p:stCondLst>
                                        </p:cTn>
                                        <p:tgtEl>
                                          <p:spTgt spid="352258"/>
                                        </p:tgtEl>
                                        <p:attrNameLst>
                                          <p:attrName>style.visibility</p:attrName>
                                        </p:attrNameLst>
                                      </p:cBhvr>
                                      <p:to>
                                        <p:strVal val="visible"/>
                                      </p:to>
                                    </p:set>
                                    <p:animEffect transition="in" filter="slide(fromTop)">
                                      <p:cBhvr>
                                        <p:cTn id="7" dur="500"/>
                                        <p:tgtEl>
                                          <p:spTgt spid="352258"/>
                                        </p:tgtEl>
                                      </p:cBhvr>
                                    </p:animEffect>
                                  </p:childTnLst>
                                </p:cTn>
                              </p:par>
                            </p:childTnLst>
                          </p:cTn>
                        </p:par>
                        <p:par>
                          <p:cTn id="8" fill="hold" nodeType="afterGroup">
                            <p:stCondLst>
                              <p:cond delay="500"/>
                            </p:stCondLst>
                            <p:childTnLst>
                              <p:par>
                                <p:cTn id="9" presetID="2" presetClass="entr" presetSubtype="2" fill="hold" nodeType="afterEffect">
                                  <p:stCondLst>
                                    <p:cond delay="0"/>
                                  </p:stCondLst>
                                  <p:childTnLst>
                                    <p:set>
                                      <p:cBhvr>
                                        <p:cTn id="10" dur="1" fill="hold">
                                          <p:stCondLst>
                                            <p:cond delay="0"/>
                                          </p:stCondLst>
                                        </p:cTn>
                                        <p:tgtEl>
                                          <p:spTgt spid="352259">
                                            <p:txEl>
                                              <p:pRg st="1" end="1"/>
                                            </p:txEl>
                                          </p:spTgt>
                                        </p:tgtEl>
                                        <p:attrNameLst>
                                          <p:attrName>style.visibility</p:attrName>
                                        </p:attrNameLst>
                                      </p:cBhvr>
                                      <p:to>
                                        <p:strVal val="visible"/>
                                      </p:to>
                                    </p:set>
                                    <p:anim calcmode="lin" valueType="num">
                                      <p:cBhvr additive="base">
                                        <p:cTn id="11" dur="500" fill="hold"/>
                                        <p:tgtEl>
                                          <p:spTgt spid="352259">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52259">
                                            <p:txEl>
                                              <p:pRg st="1" end="1"/>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2" fill="hold" nodeType="afterEffect">
                                  <p:stCondLst>
                                    <p:cond delay="0"/>
                                  </p:stCondLst>
                                  <p:childTnLst>
                                    <p:set>
                                      <p:cBhvr>
                                        <p:cTn id="15" dur="1" fill="hold">
                                          <p:stCondLst>
                                            <p:cond delay="0"/>
                                          </p:stCondLst>
                                        </p:cTn>
                                        <p:tgtEl>
                                          <p:spTgt spid="352259">
                                            <p:txEl>
                                              <p:pRg st="3" end="3"/>
                                            </p:txEl>
                                          </p:spTgt>
                                        </p:tgtEl>
                                        <p:attrNameLst>
                                          <p:attrName>style.visibility</p:attrName>
                                        </p:attrNameLst>
                                      </p:cBhvr>
                                      <p:to>
                                        <p:strVal val="visible"/>
                                      </p:to>
                                    </p:set>
                                    <p:anim calcmode="lin" valueType="num">
                                      <p:cBhvr additive="base">
                                        <p:cTn id="16" dur="500" fill="hold"/>
                                        <p:tgtEl>
                                          <p:spTgt spid="352259">
                                            <p:txEl>
                                              <p:pRg st="3" end="3"/>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352259">
                                            <p:txEl>
                                              <p:pRg st="3" end="3"/>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 presetClass="entr" presetSubtype="2" fill="hold" nodeType="afterEffect">
                                  <p:stCondLst>
                                    <p:cond delay="0"/>
                                  </p:stCondLst>
                                  <p:childTnLst>
                                    <p:set>
                                      <p:cBhvr>
                                        <p:cTn id="20" dur="1" fill="hold">
                                          <p:stCondLst>
                                            <p:cond delay="0"/>
                                          </p:stCondLst>
                                        </p:cTn>
                                        <p:tgtEl>
                                          <p:spTgt spid="352259">
                                            <p:txEl>
                                              <p:pRg st="5" end="5"/>
                                            </p:txEl>
                                          </p:spTgt>
                                        </p:tgtEl>
                                        <p:attrNameLst>
                                          <p:attrName>style.visibility</p:attrName>
                                        </p:attrNameLst>
                                      </p:cBhvr>
                                      <p:to>
                                        <p:strVal val="visible"/>
                                      </p:to>
                                    </p:set>
                                    <p:anim calcmode="lin" valueType="num">
                                      <p:cBhvr additive="base">
                                        <p:cTn id="21" dur="500" fill="hold"/>
                                        <p:tgtEl>
                                          <p:spTgt spid="352259">
                                            <p:txEl>
                                              <p:pRg st="5" end="5"/>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52259">
                                            <p:txEl>
                                              <p:pRg st="5" end="5"/>
                                            </p:txEl>
                                          </p:spTgt>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000"/>
                            </p:stCondLst>
                            <p:childTnLst>
                              <p:par>
                                <p:cTn id="24" presetID="2" presetClass="entr" presetSubtype="2" fill="hold" nodeType="afterEffect">
                                  <p:stCondLst>
                                    <p:cond delay="0"/>
                                  </p:stCondLst>
                                  <p:childTnLst>
                                    <p:set>
                                      <p:cBhvr>
                                        <p:cTn id="25" dur="1" fill="hold">
                                          <p:stCondLst>
                                            <p:cond delay="0"/>
                                          </p:stCondLst>
                                        </p:cTn>
                                        <p:tgtEl>
                                          <p:spTgt spid="352259">
                                            <p:txEl>
                                              <p:pRg st="7" end="7"/>
                                            </p:txEl>
                                          </p:spTgt>
                                        </p:tgtEl>
                                        <p:attrNameLst>
                                          <p:attrName>style.visibility</p:attrName>
                                        </p:attrNameLst>
                                      </p:cBhvr>
                                      <p:to>
                                        <p:strVal val="visible"/>
                                      </p:to>
                                    </p:set>
                                    <p:anim calcmode="lin" valueType="num">
                                      <p:cBhvr additive="base">
                                        <p:cTn id="26" dur="500" fill="hold"/>
                                        <p:tgtEl>
                                          <p:spTgt spid="352259">
                                            <p:txEl>
                                              <p:pRg st="7" end="7"/>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352259">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58" grpId="0"/>
      <p:bldP spid="35225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8FBEED9-C863-7BD6-E910-2117DE24FF97}"/>
              </a:ext>
            </a:extLst>
          </p:cNvPr>
          <p:cNvSpPr txBox="1"/>
          <p:nvPr/>
        </p:nvSpPr>
        <p:spPr>
          <a:xfrm>
            <a:off x="539552" y="908720"/>
            <a:ext cx="9294609" cy="461665"/>
          </a:xfrm>
          <a:prstGeom prst="rect">
            <a:avLst/>
          </a:prstGeom>
          <a:noFill/>
        </p:spPr>
        <p:txBody>
          <a:bodyPr wrap="square" rtlCol="0">
            <a:spAutoFit/>
          </a:bodyPr>
          <a:lstStyle/>
          <a:p>
            <a:r>
              <a:rPr lang="it-IT" sz="2400" b="1" dirty="0"/>
              <a:t>Quali domande poni al paziente nel sospetto di una IST?</a:t>
            </a:r>
          </a:p>
        </p:txBody>
      </p:sp>
    </p:spTree>
    <p:extLst>
      <p:ext uri="{BB962C8B-B14F-4D97-AF65-F5344CB8AC3E}">
        <p14:creationId xmlns:p14="http://schemas.microsoft.com/office/powerpoint/2010/main" val="15598008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2" name="Picture 2" descr="aaa005">
            <a:extLst>
              <a:ext uri="{FF2B5EF4-FFF2-40B4-BE49-F238E27FC236}">
                <a16:creationId xmlns:a16="http://schemas.microsoft.com/office/drawing/2014/main" id="{46970668-F4C6-ED5A-595F-65B7C593ED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 y="498475"/>
            <a:ext cx="7381875"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DA9B4D0-BF20-924F-0269-5F7BD861BC9B}"/>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68642"/>
                                        </p:tgtEl>
                                        <p:attrNameLst>
                                          <p:attrName>style.visibility</p:attrName>
                                        </p:attrNameLst>
                                      </p:cBhvr>
                                      <p:to>
                                        <p:strVal val="visible"/>
                                      </p:to>
                                    </p:set>
                                    <p:animEffect transition="in" filter="dissolve">
                                      <p:cBhvr>
                                        <p:cTn id="7" dur="500"/>
                                        <p:tgtEl>
                                          <p:spTgt spid="368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0" name="Picture 2" descr="aaa006">
            <a:extLst>
              <a:ext uri="{FF2B5EF4-FFF2-40B4-BE49-F238E27FC236}">
                <a16:creationId xmlns:a16="http://schemas.microsoft.com/office/drawing/2014/main" id="{155E526A-691B-B7AD-1C33-1C0BA1D72A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454025"/>
            <a:ext cx="3968750"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2C5DA59-EAF3-3BAF-66D7-EA613E310DCF}"/>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2" descr="aaa008">
            <a:extLst>
              <a:ext uri="{FF2B5EF4-FFF2-40B4-BE49-F238E27FC236}">
                <a16:creationId xmlns:a16="http://schemas.microsoft.com/office/drawing/2014/main" id="{A825C2B0-0B67-5DF2-FFF0-AE3D00512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763" y="454025"/>
            <a:ext cx="3968750"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70690"/>
                                        </p:tgtEl>
                                        <p:attrNameLst>
                                          <p:attrName>style.visibility</p:attrName>
                                        </p:attrNameLst>
                                      </p:cBhvr>
                                      <p:to>
                                        <p:strVal val="visible"/>
                                      </p:to>
                                    </p:set>
                                    <p:animEffect transition="in" filter="dissolve">
                                      <p:cBhvr>
                                        <p:cTn id="7" dur="500"/>
                                        <p:tgtEl>
                                          <p:spTgt spid="370690"/>
                                        </p:tgtEl>
                                      </p:cBhvr>
                                    </p:animEffect>
                                  </p:childTnLst>
                                </p:cTn>
                              </p:par>
                              <p:par>
                                <p:cTn id="8" presetID="18" presetClass="entr" presetSubtype="3"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upRigh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2" descr="aaa025">
            <a:extLst>
              <a:ext uri="{FF2B5EF4-FFF2-40B4-BE49-F238E27FC236}">
                <a16:creationId xmlns:a16="http://schemas.microsoft.com/office/drawing/2014/main" id="{BF984A63-756D-E486-6F2E-41F2BE592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260350"/>
            <a:ext cx="4170363" cy="625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E98A70E-04E2-3BA4-C0AD-66FB54862EAF}"/>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72738"/>
                                        </p:tgtEl>
                                        <p:attrNameLst>
                                          <p:attrName>style.visibility</p:attrName>
                                        </p:attrNameLst>
                                      </p:cBhvr>
                                      <p:to>
                                        <p:strVal val="visible"/>
                                      </p:to>
                                    </p:set>
                                    <p:animEffect transition="in" filter="dissolve">
                                      <p:cBhvr>
                                        <p:cTn id="7" dur="500"/>
                                        <p:tgtEl>
                                          <p:spTgt spid="372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5A183BF-4488-BAB3-BEF3-68405905C6CC}"/>
              </a:ext>
            </a:extLst>
          </p:cNvPr>
          <p:cNvSpPr txBox="1"/>
          <p:nvPr/>
        </p:nvSpPr>
        <p:spPr>
          <a:xfrm>
            <a:off x="1259632" y="1628800"/>
            <a:ext cx="7344816" cy="954107"/>
          </a:xfrm>
          <a:prstGeom prst="rect">
            <a:avLst/>
          </a:prstGeom>
          <a:noFill/>
        </p:spPr>
        <p:txBody>
          <a:bodyPr wrap="square" rtlCol="0">
            <a:spAutoFit/>
          </a:bodyPr>
          <a:lstStyle/>
          <a:p>
            <a:r>
              <a:rPr lang="it-IT" sz="2800" b="1" dirty="0"/>
              <a:t>A che cosa ti fanno pensare queste lesioni? </a:t>
            </a:r>
          </a:p>
        </p:txBody>
      </p:sp>
    </p:spTree>
    <p:extLst>
      <p:ext uri="{BB962C8B-B14F-4D97-AF65-F5344CB8AC3E}">
        <p14:creationId xmlns:p14="http://schemas.microsoft.com/office/powerpoint/2010/main" val="11806889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a:extLst>
              <a:ext uri="{FF2B5EF4-FFF2-40B4-BE49-F238E27FC236}">
                <a16:creationId xmlns:a16="http://schemas.microsoft.com/office/drawing/2014/main" id="{65833076-44F3-E856-D6A4-E22EF1EBA674}"/>
              </a:ext>
            </a:extLst>
          </p:cNvPr>
          <p:cNvSpPr>
            <a:spLocks noChangeArrowheads="1"/>
          </p:cNvSpPr>
          <p:nvPr/>
        </p:nvSpPr>
        <p:spPr bwMode="auto">
          <a:xfrm>
            <a:off x="447675" y="200025"/>
            <a:ext cx="8229600"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20000"/>
              </a:spcBef>
              <a:buClr>
                <a:schemeClr val="tx1"/>
              </a:buClr>
              <a:buFont typeface="Arial" panose="020B0604020202020204" pitchFamily="34" charset="0"/>
              <a:buNone/>
            </a:pPr>
            <a:endParaRPr lang="it-IT" altLang="it-IT" sz="4400" b="1"/>
          </a:p>
          <a:p>
            <a:pPr algn="ctr">
              <a:lnSpc>
                <a:spcPct val="100000"/>
              </a:lnSpc>
              <a:spcBef>
                <a:spcPct val="20000"/>
              </a:spcBef>
              <a:buClr>
                <a:schemeClr val="tx1"/>
              </a:buClr>
              <a:buFont typeface="Arial" panose="020B0604020202020204" pitchFamily="34" charset="0"/>
              <a:buNone/>
            </a:pPr>
            <a:endParaRPr lang="it-IT" altLang="it-IT" sz="4400" b="1"/>
          </a:p>
          <a:p>
            <a:pPr algn="ctr">
              <a:lnSpc>
                <a:spcPct val="100000"/>
              </a:lnSpc>
              <a:spcBef>
                <a:spcPct val="20000"/>
              </a:spcBef>
              <a:buClr>
                <a:schemeClr val="tx1"/>
              </a:buClr>
              <a:buFont typeface="Arial" panose="020B0604020202020204" pitchFamily="34" charset="0"/>
              <a:buNone/>
            </a:pPr>
            <a:endParaRPr lang="it-IT" altLang="it-IT" sz="4400" b="1">
              <a:solidFill>
                <a:srgbClr val="CC0000"/>
              </a:solidFill>
            </a:endParaRPr>
          </a:p>
          <a:p>
            <a:pPr algn="ctr">
              <a:lnSpc>
                <a:spcPct val="100000"/>
              </a:lnSpc>
              <a:spcBef>
                <a:spcPct val="20000"/>
              </a:spcBef>
              <a:buClr>
                <a:schemeClr val="tx1"/>
              </a:buClr>
              <a:buFont typeface="Arial" panose="020B0604020202020204" pitchFamily="34" charset="0"/>
              <a:buNone/>
            </a:pPr>
            <a:r>
              <a:rPr lang="it-IT" altLang="it-IT" sz="4400" b="1"/>
              <a:t>Gonorrea e altre uretriti e vulvovaginiti</a:t>
            </a:r>
          </a:p>
        </p:txBody>
      </p:sp>
      <p:sp>
        <p:nvSpPr>
          <p:cNvPr id="6" name="Rettangolo 5">
            <a:extLst>
              <a:ext uri="{FF2B5EF4-FFF2-40B4-BE49-F238E27FC236}">
                <a16:creationId xmlns:a16="http://schemas.microsoft.com/office/drawing/2014/main" id="{C613BF51-E945-D367-399D-DC175C26C432}"/>
              </a:ext>
            </a:extLst>
          </p:cNvPr>
          <p:cNvSpPr/>
          <p:nvPr/>
        </p:nvSpPr>
        <p:spPr>
          <a:xfrm>
            <a:off x="323850" y="1700213"/>
            <a:ext cx="8532813" cy="31686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p>
        </p:txBody>
      </p:sp>
      <p:sp>
        <p:nvSpPr>
          <p:cNvPr id="4" name="Rectangle 3">
            <a:extLst>
              <a:ext uri="{FF2B5EF4-FFF2-40B4-BE49-F238E27FC236}">
                <a16:creationId xmlns:a16="http://schemas.microsoft.com/office/drawing/2014/main" id="{C420BC66-A764-9D11-CD81-AFB321AE14DE}"/>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a:extLst>
              <a:ext uri="{FF2B5EF4-FFF2-40B4-BE49-F238E27FC236}">
                <a16:creationId xmlns:a16="http://schemas.microsoft.com/office/drawing/2014/main" id="{643276F2-9951-DAB0-9234-F7A5B7C5074E}"/>
              </a:ext>
            </a:extLst>
          </p:cNvPr>
          <p:cNvSpPr>
            <a:spLocks noGrp="1"/>
          </p:cNvSpPr>
          <p:nvPr>
            <p:ph type="body" idx="1"/>
          </p:nvPr>
        </p:nvSpPr>
        <p:spPr>
          <a:xfrm>
            <a:off x="417513" y="1138238"/>
            <a:ext cx="8229600" cy="4924425"/>
          </a:xfrm>
        </p:spPr>
        <p:txBody>
          <a:bodyPr/>
          <a:lstStyle/>
          <a:p>
            <a:pPr>
              <a:lnSpc>
                <a:spcPct val="80000"/>
              </a:lnSpc>
              <a:buClr>
                <a:srgbClr val="CC0000"/>
              </a:buClr>
              <a:buFont typeface="Wingdings" pitchFamily="2" charset="2"/>
              <a:buChar char="Ø"/>
            </a:pPr>
            <a:r>
              <a:rPr lang="it-IT" altLang="it-IT">
                <a:solidFill>
                  <a:srgbClr val="000000"/>
                </a:solidFill>
              </a:rPr>
              <a:t>In Italia, ogni anno, circa 700.000 soggetti di sesso maschile risultano affetti da uretrite</a:t>
            </a:r>
          </a:p>
          <a:p>
            <a:pPr>
              <a:lnSpc>
                <a:spcPct val="80000"/>
              </a:lnSpc>
              <a:buClr>
                <a:srgbClr val="CC0000"/>
              </a:buClr>
              <a:buFont typeface="Wingdings" pitchFamily="2" charset="2"/>
              <a:buChar char="Ø"/>
            </a:pPr>
            <a:endParaRPr lang="it-IT" altLang="it-IT">
              <a:solidFill>
                <a:srgbClr val="000000"/>
              </a:solidFill>
            </a:endParaRPr>
          </a:p>
          <a:p>
            <a:pPr>
              <a:lnSpc>
                <a:spcPct val="80000"/>
              </a:lnSpc>
              <a:buClr>
                <a:srgbClr val="CC0000"/>
              </a:buClr>
              <a:buFont typeface="Wingdings" pitchFamily="2" charset="2"/>
              <a:buChar char="Ø"/>
            </a:pPr>
            <a:r>
              <a:rPr lang="it-IT" altLang="it-IT" i="1">
                <a:solidFill>
                  <a:srgbClr val="000000"/>
                </a:solidFill>
              </a:rPr>
              <a:t>N. gonorrhoeae </a:t>
            </a:r>
            <a:r>
              <a:rPr lang="it-IT" altLang="it-IT">
                <a:solidFill>
                  <a:srgbClr val="000000"/>
                </a:solidFill>
              </a:rPr>
              <a:t>è riconosciuto quale principale agente etiologico responsabile della malattia acuta (incidenza diminuita in Italia negli ultimi anni)</a:t>
            </a:r>
          </a:p>
          <a:p>
            <a:pPr>
              <a:lnSpc>
                <a:spcPct val="80000"/>
              </a:lnSpc>
              <a:buClr>
                <a:srgbClr val="CC0000"/>
              </a:buClr>
              <a:buFont typeface="Wingdings" pitchFamily="2" charset="2"/>
              <a:buChar char="Ø"/>
            </a:pPr>
            <a:endParaRPr lang="it-IT" altLang="it-IT">
              <a:solidFill>
                <a:srgbClr val="000000"/>
              </a:solidFill>
            </a:endParaRPr>
          </a:p>
          <a:p>
            <a:pPr>
              <a:lnSpc>
                <a:spcPct val="80000"/>
              </a:lnSpc>
              <a:buClr>
                <a:srgbClr val="CC0000"/>
              </a:buClr>
              <a:buFont typeface="Wingdings" pitchFamily="2" charset="2"/>
              <a:buChar char="Ø"/>
            </a:pPr>
            <a:r>
              <a:rPr lang="it-IT" altLang="it-IT">
                <a:solidFill>
                  <a:srgbClr val="000000"/>
                </a:solidFill>
              </a:rPr>
              <a:t>Le uretriti non gonococciche (NGU), al contrario, rappresentano ad oggi un’importante causa di morbilità</a:t>
            </a:r>
          </a:p>
        </p:txBody>
      </p:sp>
      <p:sp>
        <p:nvSpPr>
          <p:cNvPr id="4" name="Rectangle 3">
            <a:extLst>
              <a:ext uri="{FF2B5EF4-FFF2-40B4-BE49-F238E27FC236}">
                <a16:creationId xmlns:a16="http://schemas.microsoft.com/office/drawing/2014/main" id="{C635C8FD-58BC-7081-5092-23A2DC151C8C}"/>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9027" name="CasellaDiTesto 4">
            <a:extLst>
              <a:ext uri="{FF2B5EF4-FFF2-40B4-BE49-F238E27FC236}">
                <a16:creationId xmlns:a16="http://schemas.microsoft.com/office/drawing/2014/main" id="{594E9AB8-F5F9-48EF-305B-F3E92A231DB8}"/>
              </a:ext>
            </a:extLst>
          </p:cNvPr>
          <p:cNvSpPr txBox="1">
            <a:spLocks noChangeArrowheads="1"/>
          </p:cNvSpPr>
          <p:nvPr/>
        </p:nvSpPr>
        <p:spPr bwMode="auto">
          <a:xfrm>
            <a:off x="323850" y="6308725"/>
            <a:ext cx="1309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2000">
                <a:latin typeface="Arial" panose="020B0604020202020204" pitchFamily="34" charset="0"/>
              </a:rPr>
              <a:t>ISS, 2021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55330">
                                            <p:txEl>
                                              <p:pRg st="0" end="0"/>
                                            </p:txEl>
                                          </p:spTgt>
                                        </p:tgtEl>
                                        <p:attrNameLst>
                                          <p:attrName>style.visibility</p:attrName>
                                        </p:attrNameLst>
                                      </p:cBhvr>
                                      <p:to>
                                        <p:strVal val="visible"/>
                                      </p:to>
                                    </p:set>
                                    <p:anim calcmode="lin" valueType="num">
                                      <p:cBhvr additive="base">
                                        <p:cTn id="7" dur="500" fill="hold"/>
                                        <p:tgtEl>
                                          <p:spTgt spid="35533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55330">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355330">
                                            <p:txEl>
                                              <p:pRg st="2" end="2"/>
                                            </p:txEl>
                                          </p:spTgt>
                                        </p:tgtEl>
                                        <p:attrNameLst>
                                          <p:attrName>style.visibility</p:attrName>
                                        </p:attrNameLst>
                                      </p:cBhvr>
                                      <p:to>
                                        <p:strVal val="visible"/>
                                      </p:to>
                                    </p:set>
                                    <p:anim calcmode="lin" valueType="num">
                                      <p:cBhvr additive="base">
                                        <p:cTn id="12" dur="500" fill="hold"/>
                                        <p:tgtEl>
                                          <p:spTgt spid="355330">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55330">
                                            <p:txEl>
                                              <p:pRg st="2" end="2"/>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355330">
                                            <p:txEl>
                                              <p:pRg st="4" end="4"/>
                                            </p:txEl>
                                          </p:spTgt>
                                        </p:tgtEl>
                                        <p:attrNameLst>
                                          <p:attrName>style.visibility</p:attrName>
                                        </p:attrNameLst>
                                      </p:cBhvr>
                                      <p:to>
                                        <p:strVal val="visible"/>
                                      </p:to>
                                    </p:set>
                                    <p:anim calcmode="lin" valueType="num">
                                      <p:cBhvr additive="base">
                                        <p:cTn id="17" dur="500" fill="hold"/>
                                        <p:tgtEl>
                                          <p:spTgt spid="355330">
                                            <p:txEl>
                                              <p:pRg st="4" end="4"/>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5533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0"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a:extLst>
              <a:ext uri="{FF2B5EF4-FFF2-40B4-BE49-F238E27FC236}">
                <a16:creationId xmlns:a16="http://schemas.microsoft.com/office/drawing/2014/main" id="{F05E666D-F138-2338-CCB6-A512A57E7A41}"/>
              </a:ext>
            </a:extLst>
          </p:cNvPr>
          <p:cNvSpPr>
            <a:spLocks noGrp="1"/>
          </p:cNvSpPr>
          <p:nvPr>
            <p:ph type="body" idx="1"/>
          </p:nvPr>
        </p:nvSpPr>
        <p:spPr>
          <a:xfrm>
            <a:off x="823913" y="1268413"/>
            <a:ext cx="8229600" cy="4924425"/>
          </a:xfrm>
        </p:spPr>
        <p:txBody>
          <a:bodyPr/>
          <a:lstStyle/>
          <a:p>
            <a:pPr>
              <a:buClr>
                <a:srgbClr val="CC0000"/>
              </a:buClr>
              <a:buFont typeface="Wingdings" pitchFamily="2" charset="2"/>
              <a:buNone/>
            </a:pPr>
            <a:r>
              <a:rPr lang="it-IT" altLang="it-IT" sz="3000"/>
              <a:t>Il verificarsi inoltre di infezioni miste a livello</a:t>
            </a:r>
          </a:p>
          <a:p>
            <a:pPr>
              <a:buClr>
                <a:srgbClr val="CC0000"/>
              </a:buClr>
              <a:buFont typeface="Wingdings" pitchFamily="2" charset="2"/>
              <a:buNone/>
            </a:pPr>
            <a:r>
              <a:rPr lang="it-IT" altLang="it-IT" sz="3000"/>
              <a:t>uretrale (evento non raro) può rappresentare:</a:t>
            </a:r>
          </a:p>
          <a:p>
            <a:pPr lvl="1">
              <a:lnSpc>
                <a:spcPct val="150000"/>
              </a:lnSpc>
              <a:buClr>
                <a:srgbClr val="CC0000"/>
              </a:buClr>
              <a:buFont typeface="Wingdings" pitchFamily="2" charset="2"/>
              <a:buChar char="Ø"/>
            </a:pPr>
            <a:r>
              <a:rPr lang="it-IT" altLang="it-IT" sz="2800">
                <a:solidFill>
                  <a:srgbClr val="000000"/>
                </a:solidFill>
              </a:rPr>
              <a:t>Maggior gravità della infezione</a:t>
            </a:r>
          </a:p>
          <a:p>
            <a:pPr lvl="1">
              <a:lnSpc>
                <a:spcPct val="150000"/>
              </a:lnSpc>
              <a:buClr>
                <a:srgbClr val="CC0000"/>
              </a:buClr>
              <a:buFont typeface="Wingdings" pitchFamily="2" charset="2"/>
              <a:buChar char="Ø"/>
            </a:pPr>
            <a:r>
              <a:rPr lang="it-IT" altLang="it-IT" sz="2800">
                <a:solidFill>
                  <a:srgbClr val="000000"/>
                </a:solidFill>
              </a:rPr>
              <a:t>Latenza di alcune forme di microrganismi</a:t>
            </a:r>
          </a:p>
          <a:p>
            <a:pPr lvl="1">
              <a:lnSpc>
                <a:spcPct val="150000"/>
              </a:lnSpc>
              <a:buClr>
                <a:srgbClr val="CC0000"/>
              </a:buClr>
              <a:buFont typeface="Wingdings" pitchFamily="2" charset="2"/>
              <a:buChar char="Ø"/>
            </a:pPr>
            <a:r>
              <a:rPr lang="it-IT" altLang="it-IT" sz="2800">
                <a:solidFill>
                  <a:srgbClr val="000000"/>
                </a:solidFill>
              </a:rPr>
              <a:t>Cronicizzazione della infezione </a:t>
            </a:r>
          </a:p>
          <a:p>
            <a:pPr lvl="1">
              <a:lnSpc>
                <a:spcPct val="150000"/>
              </a:lnSpc>
              <a:buClr>
                <a:srgbClr val="CC0000"/>
              </a:buClr>
              <a:buFont typeface="Wingdings" pitchFamily="2" charset="2"/>
              <a:buChar char="Ø"/>
            </a:pPr>
            <a:r>
              <a:rPr lang="it-IT" altLang="it-IT" sz="2800">
                <a:solidFill>
                  <a:srgbClr val="000000"/>
                </a:solidFill>
              </a:rPr>
              <a:t>Maggior difficoltà diagnostico-terapeutiche</a:t>
            </a:r>
          </a:p>
        </p:txBody>
      </p:sp>
      <p:sp>
        <p:nvSpPr>
          <p:cNvPr id="4" name="Rectangle 3">
            <a:extLst>
              <a:ext uri="{FF2B5EF4-FFF2-40B4-BE49-F238E27FC236}">
                <a16:creationId xmlns:a16="http://schemas.microsoft.com/office/drawing/2014/main" id="{E13732F7-D82A-FE07-71D6-5D8E9815A82A}"/>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357378">
                                            <p:txEl>
                                              <p:pRg st="0" end="0"/>
                                            </p:txEl>
                                          </p:spTgt>
                                        </p:tgtEl>
                                        <p:attrNameLst>
                                          <p:attrName>style.visibility</p:attrName>
                                        </p:attrNameLst>
                                      </p:cBhvr>
                                      <p:to>
                                        <p:strVal val="visible"/>
                                      </p:to>
                                    </p:set>
                                    <p:anim calcmode="lin" valueType="num">
                                      <p:cBhvr additive="base">
                                        <p:cTn id="7" dur="500" fill="hold"/>
                                        <p:tgtEl>
                                          <p:spTgt spid="35737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57378">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357378">
                                            <p:txEl>
                                              <p:pRg st="1" end="1"/>
                                            </p:txEl>
                                          </p:spTgt>
                                        </p:tgtEl>
                                        <p:attrNameLst>
                                          <p:attrName>style.visibility</p:attrName>
                                        </p:attrNameLst>
                                      </p:cBhvr>
                                      <p:to>
                                        <p:strVal val="visible"/>
                                      </p:to>
                                    </p:set>
                                    <p:anim calcmode="lin" valueType="num">
                                      <p:cBhvr additive="base">
                                        <p:cTn id="12" dur="500" fill="hold"/>
                                        <p:tgtEl>
                                          <p:spTgt spid="357378">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57378">
                                            <p:txEl>
                                              <p:pRg st="1" end="1"/>
                                            </p:txEl>
                                          </p:spTgt>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357378">
                                            <p:txEl>
                                              <p:pRg st="2" end="2"/>
                                            </p:txEl>
                                          </p:spTgt>
                                        </p:tgtEl>
                                        <p:attrNameLst>
                                          <p:attrName>style.visibility</p:attrName>
                                        </p:attrNameLst>
                                      </p:cBhvr>
                                      <p:to>
                                        <p:strVal val="visible"/>
                                      </p:to>
                                    </p:set>
                                    <p:anim calcmode="lin" valueType="num">
                                      <p:cBhvr additive="base">
                                        <p:cTn id="16" dur="500" fill="hold"/>
                                        <p:tgtEl>
                                          <p:spTgt spid="357378">
                                            <p:txEl>
                                              <p:pRg st="2" end="2"/>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357378">
                                            <p:txEl>
                                              <p:pRg st="2" end="2"/>
                                            </p:txEl>
                                          </p:spTgt>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357378">
                                            <p:txEl>
                                              <p:pRg st="3" end="3"/>
                                            </p:txEl>
                                          </p:spTgt>
                                        </p:tgtEl>
                                        <p:attrNameLst>
                                          <p:attrName>style.visibility</p:attrName>
                                        </p:attrNameLst>
                                      </p:cBhvr>
                                      <p:to>
                                        <p:strVal val="visible"/>
                                      </p:to>
                                    </p:set>
                                    <p:anim calcmode="lin" valueType="num">
                                      <p:cBhvr additive="base">
                                        <p:cTn id="20" dur="500" fill="hold"/>
                                        <p:tgtEl>
                                          <p:spTgt spid="357378">
                                            <p:txEl>
                                              <p:pRg st="3" end="3"/>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357378">
                                            <p:txEl>
                                              <p:pRg st="3" end="3"/>
                                            </p:txEl>
                                          </p:spTgt>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357378">
                                            <p:txEl>
                                              <p:pRg st="4" end="4"/>
                                            </p:txEl>
                                          </p:spTgt>
                                        </p:tgtEl>
                                        <p:attrNameLst>
                                          <p:attrName>style.visibility</p:attrName>
                                        </p:attrNameLst>
                                      </p:cBhvr>
                                      <p:to>
                                        <p:strVal val="visible"/>
                                      </p:to>
                                    </p:set>
                                    <p:anim calcmode="lin" valueType="num">
                                      <p:cBhvr additive="base">
                                        <p:cTn id="24" dur="500" fill="hold"/>
                                        <p:tgtEl>
                                          <p:spTgt spid="357378">
                                            <p:txEl>
                                              <p:pRg st="4" end="4"/>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357378">
                                            <p:txEl>
                                              <p:pRg st="4" end="4"/>
                                            </p:txEl>
                                          </p:spTgt>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357378">
                                            <p:txEl>
                                              <p:pRg st="5" end="5"/>
                                            </p:txEl>
                                          </p:spTgt>
                                        </p:tgtEl>
                                        <p:attrNameLst>
                                          <p:attrName>style.visibility</p:attrName>
                                        </p:attrNameLst>
                                      </p:cBhvr>
                                      <p:to>
                                        <p:strVal val="visible"/>
                                      </p:to>
                                    </p:set>
                                    <p:anim calcmode="lin" valueType="num">
                                      <p:cBhvr additive="base">
                                        <p:cTn id="28" dur="500" fill="hold"/>
                                        <p:tgtEl>
                                          <p:spTgt spid="357378">
                                            <p:txEl>
                                              <p:pRg st="5" end="5"/>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35737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78"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a:extLst>
              <a:ext uri="{FF2B5EF4-FFF2-40B4-BE49-F238E27FC236}">
                <a16:creationId xmlns:a16="http://schemas.microsoft.com/office/drawing/2014/main" id="{9AC4D007-00CA-027D-2976-C0631D62ADDB}"/>
              </a:ext>
            </a:extLst>
          </p:cNvPr>
          <p:cNvSpPr>
            <a:spLocks noGrp="1"/>
          </p:cNvSpPr>
          <p:nvPr>
            <p:ph type="title"/>
          </p:nvPr>
        </p:nvSpPr>
        <p:spPr>
          <a:xfrm>
            <a:off x="457200" y="274638"/>
            <a:ext cx="8229600" cy="968375"/>
          </a:xfrm>
        </p:spPr>
        <p:txBody>
          <a:bodyPr/>
          <a:lstStyle/>
          <a:p>
            <a:pPr algn="ctr"/>
            <a:r>
              <a:rPr lang="it-IT" altLang="it-IT"/>
              <a:t>Classificazione</a:t>
            </a:r>
          </a:p>
        </p:txBody>
      </p:sp>
      <p:sp>
        <p:nvSpPr>
          <p:cNvPr id="359427" name="Rectangle 3">
            <a:extLst>
              <a:ext uri="{FF2B5EF4-FFF2-40B4-BE49-F238E27FC236}">
                <a16:creationId xmlns:a16="http://schemas.microsoft.com/office/drawing/2014/main" id="{5E4499FE-B348-8D15-FDB1-2949B5BA57E3}"/>
              </a:ext>
            </a:extLst>
          </p:cNvPr>
          <p:cNvSpPr>
            <a:spLocks noGrp="1"/>
          </p:cNvSpPr>
          <p:nvPr>
            <p:ph type="body" idx="1"/>
          </p:nvPr>
        </p:nvSpPr>
        <p:spPr>
          <a:xfrm>
            <a:off x="468313" y="2133600"/>
            <a:ext cx="8229600" cy="4135438"/>
          </a:xfrm>
        </p:spPr>
        <p:txBody>
          <a:bodyPr/>
          <a:lstStyle/>
          <a:p>
            <a:pPr>
              <a:buClr>
                <a:srgbClr val="CC0000"/>
              </a:buClr>
              <a:buFont typeface="Wingdings" pitchFamily="2" charset="2"/>
              <a:buNone/>
            </a:pPr>
            <a:r>
              <a:rPr lang="it-IT" altLang="it-IT" sz="4000">
                <a:solidFill>
                  <a:srgbClr val="CC0000"/>
                </a:solidFill>
              </a:rPr>
              <a:t>Le uretriti si suddividono in:</a:t>
            </a:r>
          </a:p>
          <a:p>
            <a:pPr>
              <a:buClr>
                <a:srgbClr val="CC0000"/>
              </a:buClr>
              <a:buFont typeface="Wingdings" pitchFamily="2" charset="2"/>
              <a:buChar char="Ø"/>
            </a:pPr>
            <a:endParaRPr lang="it-IT" altLang="it-IT" sz="4000">
              <a:solidFill>
                <a:schemeClr val="bg1"/>
              </a:solidFill>
            </a:endParaRPr>
          </a:p>
          <a:p>
            <a:pPr lvl="1">
              <a:buClr>
                <a:srgbClr val="CC0000"/>
              </a:buClr>
              <a:buFont typeface="Wingdings" pitchFamily="2" charset="2"/>
              <a:buChar char="Ø"/>
            </a:pPr>
            <a:r>
              <a:rPr lang="it-IT" altLang="it-IT" sz="3000">
                <a:solidFill>
                  <a:srgbClr val="000000"/>
                </a:solidFill>
              </a:rPr>
              <a:t>Uretriti gonococciche</a:t>
            </a:r>
          </a:p>
          <a:p>
            <a:pPr lvl="1">
              <a:buClr>
                <a:srgbClr val="CC0000"/>
              </a:buClr>
              <a:buFont typeface="Wingdings" pitchFamily="2" charset="2"/>
              <a:buNone/>
            </a:pPr>
            <a:r>
              <a:rPr lang="it-IT" altLang="it-IT" sz="3000">
                <a:solidFill>
                  <a:srgbClr val="000000"/>
                </a:solidFill>
              </a:rPr>
              <a:t> </a:t>
            </a:r>
          </a:p>
          <a:p>
            <a:pPr lvl="1">
              <a:buClr>
                <a:srgbClr val="CC0000"/>
              </a:buClr>
              <a:buFont typeface="Wingdings" pitchFamily="2" charset="2"/>
              <a:buChar char="Ø"/>
            </a:pPr>
            <a:r>
              <a:rPr lang="it-IT" altLang="it-IT" sz="3000">
                <a:solidFill>
                  <a:srgbClr val="000000"/>
                </a:solidFill>
              </a:rPr>
              <a:t>Uretriti non gonococciche (UNG)</a:t>
            </a:r>
          </a:p>
          <a:p>
            <a:pPr marL="914400" lvl="2" indent="0">
              <a:buClr>
                <a:schemeClr val="tx1"/>
              </a:buClr>
              <a:buFont typeface="Arial" panose="020B0604020202020204" pitchFamily="34" charset="0"/>
              <a:buNone/>
            </a:pPr>
            <a:r>
              <a:rPr lang="it-IT" altLang="it-IT" sz="3600"/>
              <a:t>	</a:t>
            </a:r>
            <a:r>
              <a:rPr lang="it-IT" altLang="it-IT">
                <a:solidFill>
                  <a:srgbClr val="000000"/>
                </a:solidFill>
              </a:rPr>
              <a:t>Da causa nota</a:t>
            </a:r>
          </a:p>
          <a:p>
            <a:pPr marL="914400" lvl="2" indent="0">
              <a:buClr>
                <a:schemeClr val="tx1"/>
              </a:buClr>
              <a:buFont typeface="Arial" panose="020B0604020202020204" pitchFamily="34" charset="0"/>
              <a:buNone/>
            </a:pPr>
            <a:r>
              <a:rPr lang="it-IT" altLang="it-IT">
                <a:solidFill>
                  <a:srgbClr val="000000"/>
                </a:solidFill>
              </a:rPr>
              <a:t>	Da causa sconosciuta (&gt; 50%)</a:t>
            </a:r>
          </a:p>
        </p:txBody>
      </p:sp>
      <p:cxnSp>
        <p:nvCxnSpPr>
          <p:cNvPr id="7" name="Connettore 1 6">
            <a:extLst>
              <a:ext uri="{FF2B5EF4-FFF2-40B4-BE49-F238E27FC236}">
                <a16:creationId xmlns:a16="http://schemas.microsoft.com/office/drawing/2014/main" id="{BA6C4FCC-49AD-1493-B01B-E59F0D1B6900}"/>
              </a:ext>
            </a:extLst>
          </p:cNvPr>
          <p:cNvCxnSpPr/>
          <p:nvPr/>
        </p:nvCxnSpPr>
        <p:spPr>
          <a:xfrm flipV="1">
            <a:off x="611188" y="1341438"/>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DA85CCF-2D1B-0BAA-2F3D-CC910E9998D8}"/>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withEffect">
                                  <p:stCondLst>
                                    <p:cond delay="0"/>
                                  </p:stCondLst>
                                  <p:childTnLst>
                                    <p:set>
                                      <p:cBhvr>
                                        <p:cTn id="6" dur="1" fill="hold">
                                          <p:stCondLst>
                                            <p:cond delay="0"/>
                                          </p:stCondLst>
                                        </p:cTn>
                                        <p:tgtEl>
                                          <p:spTgt spid="359426"/>
                                        </p:tgtEl>
                                        <p:attrNameLst>
                                          <p:attrName>style.visibility</p:attrName>
                                        </p:attrNameLst>
                                      </p:cBhvr>
                                      <p:to>
                                        <p:strVal val="visible"/>
                                      </p:to>
                                    </p:set>
                                    <p:animEffect transition="in" filter="slide(fromTop)">
                                      <p:cBhvr>
                                        <p:cTn id="7" dur="500"/>
                                        <p:tgtEl>
                                          <p:spTgt spid="359426"/>
                                        </p:tgtEl>
                                      </p:cBhvr>
                                    </p:animEffect>
                                  </p:childTnLst>
                                </p:cTn>
                              </p:par>
                            </p:childTnLst>
                          </p:cTn>
                        </p:par>
                        <p:par>
                          <p:cTn id="8" fill="hold" nodeType="afterGroup">
                            <p:stCondLst>
                              <p:cond delay="500"/>
                            </p:stCondLst>
                            <p:childTnLst>
                              <p:par>
                                <p:cTn id="9" presetID="2" presetClass="entr" presetSubtype="4" fill="hold" nodeType="afterEffect">
                                  <p:stCondLst>
                                    <p:cond delay="0"/>
                                  </p:stCondLst>
                                  <p:childTnLst>
                                    <p:set>
                                      <p:cBhvr>
                                        <p:cTn id="10" dur="1" fill="hold">
                                          <p:stCondLst>
                                            <p:cond delay="0"/>
                                          </p:stCondLst>
                                        </p:cTn>
                                        <p:tgtEl>
                                          <p:spTgt spid="359427">
                                            <p:txEl>
                                              <p:pRg st="0" end="0"/>
                                            </p:txEl>
                                          </p:spTgt>
                                        </p:tgtEl>
                                        <p:attrNameLst>
                                          <p:attrName>style.visibility</p:attrName>
                                        </p:attrNameLst>
                                      </p:cBhvr>
                                      <p:to>
                                        <p:strVal val="visible"/>
                                      </p:to>
                                    </p:set>
                                    <p:anim calcmode="lin" valueType="num">
                                      <p:cBhvr additive="base">
                                        <p:cTn id="11" dur="500" fill="hold"/>
                                        <p:tgtEl>
                                          <p:spTgt spid="35942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59427">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59427">
                                            <p:txEl>
                                              <p:pRg st="2" end="2"/>
                                            </p:txEl>
                                          </p:spTgt>
                                        </p:tgtEl>
                                        <p:attrNameLst>
                                          <p:attrName>style.visibility</p:attrName>
                                        </p:attrNameLst>
                                      </p:cBhvr>
                                      <p:to>
                                        <p:strVal val="visible"/>
                                      </p:to>
                                    </p:set>
                                    <p:anim calcmode="lin" valueType="num">
                                      <p:cBhvr additive="base">
                                        <p:cTn id="15" dur="500" fill="hold"/>
                                        <p:tgtEl>
                                          <p:spTgt spid="35942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5942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59427">
                                            <p:txEl>
                                              <p:pRg st="3" end="3"/>
                                            </p:txEl>
                                          </p:spTgt>
                                        </p:tgtEl>
                                        <p:attrNameLst>
                                          <p:attrName>style.visibility</p:attrName>
                                        </p:attrNameLst>
                                      </p:cBhvr>
                                      <p:to>
                                        <p:strVal val="visible"/>
                                      </p:to>
                                    </p:set>
                                    <p:anim calcmode="lin" valueType="num">
                                      <p:cBhvr additive="base">
                                        <p:cTn id="19" dur="500" fill="hold"/>
                                        <p:tgtEl>
                                          <p:spTgt spid="35942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942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59427">
                                            <p:txEl>
                                              <p:pRg st="4" end="4"/>
                                            </p:txEl>
                                          </p:spTgt>
                                        </p:tgtEl>
                                        <p:attrNameLst>
                                          <p:attrName>style.visibility</p:attrName>
                                        </p:attrNameLst>
                                      </p:cBhvr>
                                      <p:to>
                                        <p:strVal val="visible"/>
                                      </p:to>
                                    </p:set>
                                    <p:anim calcmode="lin" valueType="num">
                                      <p:cBhvr additive="base">
                                        <p:cTn id="23" dur="500" fill="hold"/>
                                        <p:tgtEl>
                                          <p:spTgt spid="35942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5942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9427">
                                            <p:txEl>
                                              <p:pRg st="5" end="5"/>
                                            </p:txEl>
                                          </p:spTgt>
                                        </p:tgtEl>
                                        <p:attrNameLst>
                                          <p:attrName>style.visibility</p:attrName>
                                        </p:attrNameLst>
                                      </p:cBhvr>
                                      <p:to>
                                        <p:strVal val="visible"/>
                                      </p:to>
                                    </p:set>
                                    <p:anim calcmode="lin" valueType="num">
                                      <p:cBhvr additive="base">
                                        <p:cTn id="27" dur="500" fill="hold"/>
                                        <p:tgtEl>
                                          <p:spTgt spid="35942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942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59427">
                                            <p:txEl>
                                              <p:pRg st="6" end="6"/>
                                            </p:txEl>
                                          </p:spTgt>
                                        </p:tgtEl>
                                        <p:attrNameLst>
                                          <p:attrName>style.visibility</p:attrName>
                                        </p:attrNameLst>
                                      </p:cBhvr>
                                      <p:to>
                                        <p:strVal val="visible"/>
                                      </p:to>
                                    </p:set>
                                    <p:anim calcmode="lin" valueType="num">
                                      <p:cBhvr additive="base">
                                        <p:cTn id="31" dur="500" fill="hold"/>
                                        <p:tgtEl>
                                          <p:spTgt spid="35942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942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26" grpId="0"/>
      <p:bldP spid="359427"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a:extLst>
              <a:ext uri="{FF2B5EF4-FFF2-40B4-BE49-F238E27FC236}">
                <a16:creationId xmlns:a16="http://schemas.microsoft.com/office/drawing/2014/main" id="{C8957D35-8FC2-8975-BEBB-49A846623E67}"/>
              </a:ext>
            </a:extLst>
          </p:cNvPr>
          <p:cNvSpPr>
            <a:spLocks noGrp="1"/>
          </p:cNvSpPr>
          <p:nvPr>
            <p:ph type="title"/>
          </p:nvPr>
        </p:nvSpPr>
        <p:spPr/>
        <p:txBody>
          <a:bodyPr/>
          <a:lstStyle/>
          <a:p>
            <a:pPr algn="ctr"/>
            <a:r>
              <a:rPr lang="it-IT" altLang="it-IT"/>
              <a:t>Secrezioni uretro-vaginali</a:t>
            </a:r>
          </a:p>
        </p:txBody>
      </p:sp>
      <p:sp>
        <p:nvSpPr>
          <p:cNvPr id="360451" name="Rectangle 3">
            <a:extLst>
              <a:ext uri="{FF2B5EF4-FFF2-40B4-BE49-F238E27FC236}">
                <a16:creationId xmlns:a16="http://schemas.microsoft.com/office/drawing/2014/main" id="{51129CF3-F022-E2F4-1077-A0EBE2F64191}"/>
              </a:ext>
            </a:extLst>
          </p:cNvPr>
          <p:cNvSpPr>
            <a:spLocks noGrp="1"/>
          </p:cNvSpPr>
          <p:nvPr>
            <p:ph type="body" idx="1"/>
          </p:nvPr>
        </p:nvSpPr>
        <p:spPr>
          <a:xfrm>
            <a:off x="468313" y="2133600"/>
            <a:ext cx="8229600" cy="3743325"/>
          </a:xfrm>
        </p:spPr>
        <p:txBody>
          <a:bodyPr/>
          <a:lstStyle/>
          <a:p>
            <a:pPr>
              <a:lnSpc>
                <a:spcPct val="80000"/>
              </a:lnSpc>
            </a:pPr>
            <a:r>
              <a:rPr lang="it-IT" altLang="it-IT" sz="3000" b="1">
                <a:solidFill>
                  <a:schemeClr val="bg1"/>
                </a:solidFill>
              </a:rPr>
              <a:t>Bianco latte (ricotta): </a:t>
            </a:r>
            <a:r>
              <a:rPr lang="it-IT" altLang="it-IT" sz="3000" b="1" i="1">
                <a:solidFill>
                  <a:schemeClr val="bg1"/>
                </a:solidFill>
              </a:rPr>
              <a:t>Candida</a:t>
            </a:r>
          </a:p>
          <a:p>
            <a:pPr>
              <a:lnSpc>
                <a:spcPct val="80000"/>
              </a:lnSpc>
            </a:pPr>
            <a:r>
              <a:rPr lang="it-IT" altLang="it-IT" sz="3000"/>
              <a:t>Grigiastro: </a:t>
            </a:r>
            <a:r>
              <a:rPr lang="it-IT" altLang="it-IT" sz="3000" b="1" i="1"/>
              <a:t>Gardnerella</a:t>
            </a:r>
          </a:p>
          <a:p>
            <a:pPr>
              <a:lnSpc>
                <a:spcPct val="80000"/>
              </a:lnSpc>
            </a:pPr>
            <a:r>
              <a:rPr lang="it-IT" altLang="it-IT" sz="3000"/>
              <a:t>Giallastro: </a:t>
            </a:r>
            <a:r>
              <a:rPr lang="it-IT" altLang="it-IT" sz="3000" b="1" i="1"/>
              <a:t>Cocchi</a:t>
            </a:r>
          </a:p>
          <a:p>
            <a:pPr>
              <a:lnSpc>
                <a:spcPct val="80000"/>
              </a:lnSpc>
            </a:pPr>
            <a:r>
              <a:rPr lang="it-IT" altLang="it-IT" sz="3000"/>
              <a:t>Bianco-schiumoso:  </a:t>
            </a:r>
            <a:r>
              <a:rPr lang="it-IT" altLang="it-IT" sz="3000" b="1" i="1"/>
              <a:t>Trichomonas</a:t>
            </a:r>
          </a:p>
          <a:p>
            <a:pPr>
              <a:lnSpc>
                <a:spcPct val="80000"/>
              </a:lnSpc>
            </a:pPr>
            <a:r>
              <a:rPr lang="it-IT" altLang="it-IT" sz="3000"/>
              <a:t>Giallo-verdastro</a:t>
            </a:r>
            <a:r>
              <a:rPr lang="it-IT" altLang="it-IT" sz="3000" b="1"/>
              <a:t>: </a:t>
            </a:r>
            <a:r>
              <a:rPr lang="it-IT" altLang="it-IT" sz="3000" b="1" i="1"/>
              <a:t>Gonococco</a:t>
            </a:r>
          </a:p>
          <a:p>
            <a:pPr>
              <a:lnSpc>
                <a:spcPct val="80000"/>
              </a:lnSpc>
            </a:pPr>
            <a:r>
              <a:rPr lang="it-IT" altLang="it-IT" sz="3000"/>
              <a:t>Trasparente – filamentoso: </a:t>
            </a:r>
            <a:r>
              <a:rPr lang="it-IT" altLang="it-IT" sz="3000" b="1" i="1"/>
              <a:t>Micoplasmi            </a:t>
            </a:r>
          </a:p>
          <a:p>
            <a:pPr>
              <a:lnSpc>
                <a:spcPct val="80000"/>
              </a:lnSpc>
              <a:buFont typeface="Arial" panose="020B0604020202020204" pitchFamily="34" charset="0"/>
              <a:buNone/>
            </a:pPr>
            <a:r>
              <a:rPr lang="it-IT" altLang="it-IT" sz="3000" b="1" i="1"/>
              <a:t>                                             	Clamidie</a:t>
            </a:r>
          </a:p>
          <a:p>
            <a:pPr>
              <a:lnSpc>
                <a:spcPct val="80000"/>
              </a:lnSpc>
            </a:pPr>
            <a:r>
              <a:rPr lang="it-IT" altLang="it-IT" sz="3000"/>
              <a:t>Trasparente limpido: </a:t>
            </a:r>
            <a:r>
              <a:rPr lang="it-IT" altLang="it-IT" sz="3000" b="1" i="1"/>
              <a:t>Prostatite</a:t>
            </a:r>
          </a:p>
          <a:p>
            <a:pPr>
              <a:lnSpc>
                <a:spcPct val="80000"/>
              </a:lnSpc>
            </a:pPr>
            <a:endParaRPr lang="it-IT" altLang="it-IT" sz="3000"/>
          </a:p>
        </p:txBody>
      </p:sp>
      <p:cxnSp>
        <p:nvCxnSpPr>
          <p:cNvPr id="7" name="Connettore 1 6">
            <a:extLst>
              <a:ext uri="{FF2B5EF4-FFF2-40B4-BE49-F238E27FC236}">
                <a16:creationId xmlns:a16="http://schemas.microsoft.com/office/drawing/2014/main" id="{B8C938E4-FAC1-D785-C814-BB008BE8A645}"/>
              </a:ext>
            </a:extLst>
          </p:cNvPr>
          <p:cNvCxnSpPr/>
          <p:nvPr/>
        </p:nvCxnSpPr>
        <p:spPr>
          <a:xfrm flipV="1">
            <a:off x="611188" y="1773238"/>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711EB9F-4DB3-40ED-4960-F7C149DA8814}"/>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withEffect">
                                  <p:stCondLst>
                                    <p:cond delay="0"/>
                                  </p:stCondLst>
                                  <p:childTnLst>
                                    <p:set>
                                      <p:cBhvr>
                                        <p:cTn id="6" dur="1" fill="hold">
                                          <p:stCondLst>
                                            <p:cond delay="0"/>
                                          </p:stCondLst>
                                        </p:cTn>
                                        <p:tgtEl>
                                          <p:spTgt spid="360450"/>
                                        </p:tgtEl>
                                        <p:attrNameLst>
                                          <p:attrName>style.visibility</p:attrName>
                                        </p:attrNameLst>
                                      </p:cBhvr>
                                      <p:to>
                                        <p:strVal val="visible"/>
                                      </p:to>
                                    </p:set>
                                    <p:animEffect transition="in" filter="slide(fromBottom)">
                                      <p:cBhvr>
                                        <p:cTn id="7" dur="500"/>
                                        <p:tgtEl>
                                          <p:spTgt spid="360450"/>
                                        </p:tgtEl>
                                      </p:cBhvr>
                                    </p:animEffect>
                                  </p:childTnLst>
                                </p:cTn>
                              </p:par>
                            </p:childTnLst>
                          </p:cTn>
                        </p:par>
                        <p:par>
                          <p:cTn id="8" fill="hold" nodeType="afterGroup">
                            <p:stCondLst>
                              <p:cond delay="500"/>
                            </p:stCondLst>
                            <p:childTnLst>
                              <p:par>
                                <p:cTn id="9" presetID="2" presetClass="entr" presetSubtype="8" fill="hold" nodeType="afterEffect">
                                  <p:stCondLst>
                                    <p:cond delay="0"/>
                                  </p:stCondLst>
                                  <p:childTnLst>
                                    <p:set>
                                      <p:cBhvr>
                                        <p:cTn id="10" dur="1" fill="hold">
                                          <p:stCondLst>
                                            <p:cond delay="0"/>
                                          </p:stCondLst>
                                        </p:cTn>
                                        <p:tgtEl>
                                          <p:spTgt spid="360451">
                                            <p:txEl>
                                              <p:pRg st="0" end="0"/>
                                            </p:txEl>
                                          </p:spTgt>
                                        </p:tgtEl>
                                        <p:attrNameLst>
                                          <p:attrName>style.visibility</p:attrName>
                                        </p:attrNameLst>
                                      </p:cBhvr>
                                      <p:to>
                                        <p:strVal val="visible"/>
                                      </p:to>
                                    </p:set>
                                    <p:anim calcmode="lin" valueType="num">
                                      <p:cBhvr additive="base">
                                        <p:cTn id="11" dur="500" fill="hold"/>
                                        <p:tgtEl>
                                          <p:spTgt spid="360451">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60451">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8" fill="hold" nodeType="afterEffect">
                                  <p:stCondLst>
                                    <p:cond delay="0"/>
                                  </p:stCondLst>
                                  <p:childTnLst>
                                    <p:set>
                                      <p:cBhvr>
                                        <p:cTn id="15" dur="1" fill="hold">
                                          <p:stCondLst>
                                            <p:cond delay="0"/>
                                          </p:stCondLst>
                                        </p:cTn>
                                        <p:tgtEl>
                                          <p:spTgt spid="360451">
                                            <p:txEl>
                                              <p:pRg st="1" end="1"/>
                                            </p:txEl>
                                          </p:spTgt>
                                        </p:tgtEl>
                                        <p:attrNameLst>
                                          <p:attrName>style.visibility</p:attrName>
                                        </p:attrNameLst>
                                      </p:cBhvr>
                                      <p:to>
                                        <p:strVal val="visible"/>
                                      </p:to>
                                    </p:set>
                                    <p:anim calcmode="lin" valueType="num">
                                      <p:cBhvr additive="base">
                                        <p:cTn id="16" dur="500" fill="hold"/>
                                        <p:tgtEl>
                                          <p:spTgt spid="360451">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60451">
                                            <p:txEl>
                                              <p:pRg st="1" end="1"/>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 presetClass="entr" presetSubtype="8" fill="hold" nodeType="afterEffect">
                                  <p:stCondLst>
                                    <p:cond delay="0"/>
                                  </p:stCondLst>
                                  <p:childTnLst>
                                    <p:set>
                                      <p:cBhvr>
                                        <p:cTn id="20" dur="1" fill="hold">
                                          <p:stCondLst>
                                            <p:cond delay="0"/>
                                          </p:stCondLst>
                                        </p:cTn>
                                        <p:tgtEl>
                                          <p:spTgt spid="360451">
                                            <p:txEl>
                                              <p:pRg st="2" end="2"/>
                                            </p:txEl>
                                          </p:spTgt>
                                        </p:tgtEl>
                                        <p:attrNameLst>
                                          <p:attrName>style.visibility</p:attrName>
                                        </p:attrNameLst>
                                      </p:cBhvr>
                                      <p:to>
                                        <p:strVal val="visible"/>
                                      </p:to>
                                    </p:set>
                                    <p:anim calcmode="lin" valueType="num">
                                      <p:cBhvr additive="base">
                                        <p:cTn id="21" dur="500" fill="hold"/>
                                        <p:tgtEl>
                                          <p:spTgt spid="360451">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60451">
                                            <p:txEl>
                                              <p:pRg st="2" end="2"/>
                                            </p:txEl>
                                          </p:spTgt>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000"/>
                            </p:stCondLst>
                            <p:childTnLst>
                              <p:par>
                                <p:cTn id="24" presetID="2" presetClass="entr" presetSubtype="8" fill="hold" nodeType="afterEffect">
                                  <p:stCondLst>
                                    <p:cond delay="0"/>
                                  </p:stCondLst>
                                  <p:childTnLst>
                                    <p:set>
                                      <p:cBhvr>
                                        <p:cTn id="25" dur="1" fill="hold">
                                          <p:stCondLst>
                                            <p:cond delay="0"/>
                                          </p:stCondLst>
                                        </p:cTn>
                                        <p:tgtEl>
                                          <p:spTgt spid="360451">
                                            <p:txEl>
                                              <p:pRg st="3" end="3"/>
                                            </p:txEl>
                                          </p:spTgt>
                                        </p:tgtEl>
                                        <p:attrNameLst>
                                          <p:attrName>style.visibility</p:attrName>
                                        </p:attrNameLst>
                                      </p:cBhvr>
                                      <p:to>
                                        <p:strVal val="visible"/>
                                      </p:to>
                                    </p:set>
                                    <p:anim calcmode="lin" valueType="num">
                                      <p:cBhvr additive="base">
                                        <p:cTn id="26" dur="500" fill="hold"/>
                                        <p:tgtEl>
                                          <p:spTgt spid="360451">
                                            <p:txEl>
                                              <p:pRg st="3" end="3"/>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360451">
                                            <p:txEl>
                                              <p:pRg st="3" end="3"/>
                                            </p:txEl>
                                          </p:spTgt>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2500"/>
                            </p:stCondLst>
                            <p:childTnLst>
                              <p:par>
                                <p:cTn id="29" presetID="2" presetClass="entr" presetSubtype="8" fill="hold" nodeType="afterEffect">
                                  <p:stCondLst>
                                    <p:cond delay="0"/>
                                  </p:stCondLst>
                                  <p:childTnLst>
                                    <p:set>
                                      <p:cBhvr>
                                        <p:cTn id="30" dur="1" fill="hold">
                                          <p:stCondLst>
                                            <p:cond delay="0"/>
                                          </p:stCondLst>
                                        </p:cTn>
                                        <p:tgtEl>
                                          <p:spTgt spid="360451">
                                            <p:txEl>
                                              <p:pRg st="4" end="4"/>
                                            </p:txEl>
                                          </p:spTgt>
                                        </p:tgtEl>
                                        <p:attrNameLst>
                                          <p:attrName>style.visibility</p:attrName>
                                        </p:attrNameLst>
                                      </p:cBhvr>
                                      <p:to>
                                        <p:strVal val="visible"/>
                                      </p:to>
                                    </p:set>
                                    <p:anim calcmode="lin" valueType="num">
                                      <p:cBhvr additive="base">
                                        <p:cTn id="31" dur="500" fill="hold"/>
                                        <p:tgtEl>
                                          <p:spTgt spid="36045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60451">
                                            <p:txEl>
                                              <p:pRg st="4" end="4"/>
                                            </p:txEl>
                                          </p:spTgt>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3000"/>
                            </p:stCondLst>
                            <p:childTnLst>
                              <p:par>
                                <p:cTn id="34" presetID="2" presetClass="entr" presetSubtype="8" fill="hold" nodeType="afterEffect">
                                  <p:stCondLst>
                                    <p:cond delay="0"/>
                                  </p:stCondLst>
                                  <p:childTnLst>
                                    <p:set>
                                      <p:cBhvr>
                                        <p:cTn id="35" dur="1" fill="hold">
                                          <p:stCondLst>
                                            <p:cond delay="0"/>
                                          </p:stCondLst>
                                        </p:cTn>
                                        <p:tgtEl>
                                          <p:spTgt spid="360451">
                                            <p:txEl>
                                              <p:pRg st="5" end="5"/>
                                            </p:txEl>
                                          </p:spTgt>
                                        </p:tgtEl>
                                        <p:attrNameLst>
                                          <p:attrName>style.visibility</p:attrName>
                                        </p:attrNameLst>
                                      </p:cBhvr>
                                      <p:to>
                                        <p:strVal val="visible"/>
                                      </p:to>
                                    </p:set>
                                    <p:anim calcmode="lin" valueType="num">
                                      <p:cBhvr additive="base">
                                        <p:cTn id="36" dur="500" fill="hold"/>
                                        <p:tgtEl>
                                          <p:spTgt spid="360451">
                                            <p:txEl>
                                              <p:pRg st="5" end="5"/>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360451">
                                            <p:txEl>
                                              <p:pRg st="5" end="5"/>
                                            </p:txEl>
                                          </p:spTgt>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3500"/>
                            </p:stCondLst>
                            <p:childTnLst>
                              <p:par>
                                <p:cTn id="39" presetID="2" presetClass="entr" presetSubtype="8" fill="hold" nodeType="afterEffect">
                                  <p:stCondLst>
                                    <p:cond delay="0"/>
                                  </p:stCondLst>
                                  <p:childTnLst>
                                    <p:set>
                                      <p:cBhvr>
                                        <p:cTn id="40" dur="1" fill="hold">
                                          <p:stCondLst>
                                            <p:cond delay="0"/>
                                          </p:stCondLst>
                                        </p:cTn>
                                        <p:tgtEl>
                                          <p:spTgt spid="360451">
                                            <p:txEl>
                                              <p:pRg st="6" end="6"/>
                                            </p:txEl>
                                          </p:spTgt>
                                        </p:tgtEl>
                                        <p:attrNameLst>
                                          <p:attrName>style.visibility</p:attrName>
                                        </p:attrNameLst>
                                      </p:cBhvr>
                                      <p:to>
                                        <p:strVal val="visible"/>
                                      </p:to>
                                    </p:set>
                                    <p:anim calcmode="lin" valueType="num">
                                      <p:cBhvr additive="base">
                                        <p:cTn id="41" dur="500" fill="hold"/>
                                        <p:tgtEl>
                                          <p:spTgt spid="360451">
                                            <p:txEl>
                                              <p:pRg st="6" end="6"/>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60451">
                                            <p:txEl>
                                              <p:pRg st="6" end="6"/>
                                            </p:txEl>
                                          </p:spTgt>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4000"/>
                            </p:stCondLst>
                            <p:childTnLst>
                              <p:par>
                                <p:cTn id="44" presetID="2" presetClass="entr" presetSubtype="8" fill="hold" nodeType="afterEffect">
                                  <p:stCondLst>
                                    <p:cond delay="0"/>
                                  </p:stCondLst>
                                  <p:childTnLst>
                                    <p:set>
                                      <p:cBhvr>
                                        <p:cTn id="45" dur="1" fill="hold">
                                          <p:stCondLst>
                                            <p:cond delay="0"/>
                                          </p:stCondLst>
                                        </p:cTn>
                                        <p:tgtEl>
                                          <p:spTgt spid="360451">
                                            <p:txEl>
                                              <p:pRg st="7" end="7"/>
                                            </p:txEl>
                                          </p:spTgt>
                                        </p:tgtEl>
                                        <p:attrNameLst>
                                          <p:attrName>style.visibility</p:attrName>
                                        </p:attrNameLst>
                                      </p:cBhvr>
                                      <p:to>
                                        <p:strVal val="visible"/>
                                      </p:to>
                                    </p:set>
                                    <p:anim calcmode="lin" valueType="num">
                                      <p:cBhvr additive="base">
                                        <p:cTn id="46" dur="500" fill="hold"/>
                                        <p:tgtEl>
                                          <p:spTgt spid="360451">
                                            <p:txEl>
                                              <p:pRg st="7" end="7"/>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360451">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0" grpId="0"/>
      <p:bldP spid="360451"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a:extLst>
              <a:ext uri="{FF2B5EF4-FFF2-40B4-BE49-F238E27FC236}">
                <a16:creationId xmlns:a16="http://schemas.microsoft.com/office/drawing/2014/main" id="{852EE38B-549A-2168-4E5C-3E79FF51EC7A}"/>
              </a:ext>
            </a:extLst>
          </p:cNvPr>
          <p:cNvSpPr>
            <a:spLocks noGrp="1"/>
          </p:cNvSpPr>
          <p:nvPr>
            <p:ph type="title"/>
          </p:nvPr>
        </p:nvSpPr>
        <p:spPr/>
        <p:txBody>
          <a:bodyPr/>
          <a:lstStyle/>
          <a:p>
            <a:pPr algn="ctr"/>
            <a:r>
              <a:rPr lang="it-IT" altLang="it-IT" sz="4000"/>
              <a:t>Uretriti Gonococciche</a:t>
            </a:r>
            <a:br>
              <a:rPr lang="it-IT" altLang="it-IT" sz="4000"/>
            </a:br>
            <a:r>
              <a:rPr lang="it-IT" altLang="it-IT" sz="4000"/>
              <a:t>Epidemiologia</a:t>
            </a:r>
          </a:p>
        </p:txBody>
      </p:sp>
      <p:sp>
        <p:nvSpPr>
          <p:cNvPr id="361475" name="Rectangle 3">
            <a:extLst>
              <a:ext uri="{FF2B5EF4-FFF2-40B4-BE49-F238E27FC236}">
                <a16:creationId xmlns:a16="http://schemas.microsoft.com/office/drawing/2014/main" id="{59C9DEBE-E479-9535-AD5B-D7F4ABBA8FEB}"/>
              </a:ext>
            </a:extLst>
          </p:cNvPr>
          <p:cNvSpPr>
            <a:spLocks noGrp="1"/>
          </p:cNvSpPr>
          <p:nvPr>
            <p:ph type="body" idx="1"/>
          </p:nvPr>
        </p:nvSpPr>
        <p:spPr>
          <a:xfrm>
            <a:off x="468313" y="2133600"/>
            <a:ext cx="8229600" cy="4175125"/>
          </a:xfrm>
        </p:spPr>
        <p:txBody>
          <a:bodyPr/>
          <a:lstStyle/>
          <a:p>
            <a:pPr>
              <a:buClr>
                <a:srgbClr val="CC0000"/>
              </a:buClr>
              <a:buFont typeface="Wingdings" pitchFamily="2" charset="2"/>
              <a:buNone/>
            </a:pPr>
            <a:r>
              <a:rPr lang="it-IT" altLang="it-IT" sz="2400">
                <a:solidFill>
                  <a:srgbClr val="CC0000"/>
                </a:solidFill>
              </a:rPr>
              <a:t>Attualmente molto diffusa: </a:t>
            </a:r>
          </a:p>
          <a:p>
            <a:pPr>
              <a:buClr>
                <a:srgbClr val="CC0000"/>
              </a:buClr>
              <a:buFont typeface="Wingdings" pitchFamily="2" charset="2"/>
              <a:buChar char="Ø"/>
            </a:pPr>
            <a:endParaRPr lang="it-IT" altLang="it-IT" sz="2400">
              <a:solidFill>
                <a:srgbClr val="CC0000"/>
              </a:solidFill>
            </a:endParaRPr>
          </a:p>
          <a:p>
            <a:pPr>
              <a:buClr>
                <a:srgbClr val="CC0000"/>
              </a:buClr>
              <a:buFont typeface="Wingdings" pitchFamily="2" charset="2"/>
              <a:buChar char="Ø"/>
            </a:pPr>
            <a:r>
              <a:rPr lang="it-IT" altLang="it-IT" sz="2400">
                <a:solidFill>
                  <a:srgbClr val="000000"/>
                </a:solidFill>
              </a:rPr>
              <a:t>USA 3 milioni di casi annui: una delle maggiori infezioni batteriche.</a:t>
            </a:r>
          </a:p>
          <a:p>
            <a:pPr>
              <a:buClr>
                <a:srgbClr val="CC0000"/>
              </a:buClr>
              <a:buFont typeface="Wingdings" pitchFamily="2" charset="2"/>
              <a:buChar char="Ø"/>
            </a:pPr>
            <a:endParaRPr lang="it-IT" altLang="it-IT" sz="2400">
              <a:solidFill>
                <a:srgbClr val="000000"/>
              </a:solidFill>
            </a:endParaRPr>
          </a:p>
          <a:p>
            <a:pPr>
              <a:buClr>
                <a:srgbClr val="CC0000"/>
              </a:buClr>
              <a:buFont typeface="Wingdings" pitchFamily="2" charset="2"/>
              <a:buNone/>
            </a:pPr>
            <a:r>
              <a:rPr lang="it-IT" altLang="it-IT" sz="2400">
                <a:solidFill>
                  <a:srgbClr val="CC0000"/>
                </a:solidFill>
              </a:rPr>
              <a:t>I fattori responsabili di questa diffusione sono:</a:t>
            </a:r>
          </a:p>
          <a:p>
            <a:pPr>
              <a:buClr>
                <a:srgbClr val="CC0000"/>
              </a:buClr>
              <a:buFont typeface="Wingdings" pitchFamily="2" charset="2"/>
              <a:buChar char="Ø"/>
            </a:pPr>
            <a:r>
              <a:rPr lang="it-IT" altLang="it-IT" sz="2400">
                <a:solidFill>
                  <a:srgbClr val="000000"/>
                </a:solidFill>
              </a:rPr>
              <a:t>Aumento promiscuità sessuale</a:t>
            </a:r>
          </a:p>
          <a:p>
            <a:pPr>
              <a:buClr>
                <a:srgbClr val="CC0000"/>
              </a:buClr>
              <a:buFont typeface="Wingdings" pitchFamily="2" charset="2"/>
              <a:buChar char="Ø"/>
            </a:pPr>
            <a:r>
              <a:rPr lang="it-IT" altLang="it-IT" sz="2400">
                <a:solidFill>
                  <a:srgbClr val="000000"/>
                </a:solidFill>
              </a:rPr>
              <a:t>Uso di contraccettivi non protettivi</a:t>
            </a:r>
          </a:p>
          <a:p>
            <a:pPr>
              <a:buClr>
                <a:srgbClr val="CC0000"/>
              </a:buClr>
              <a:buFont typeface="Wingdings" pitchFamily="2" charset="2"/>
              <a:buChar char="Ø"/>
            </a:pPr>
            <a:r>
              <a:rPr lang="it-IT" altLang="it-IT" sz="2400">
                <a:solidFill>
                  <a:srgbClr val="000000"/>
                </a:solidFill>
              </a:rPr>
              <a:t>Aumento della resistenza agli antibiotici </a:t>
            </a:r>
          </a:p>
          <a:p>
            <a:pPr>
              <a:buClr>
                <a:srgbClr val="CC0000"/>
              </a:buClr>
              <a:buFont typeface="Wingdings" pitchFamily="2" charset="2"/>
              <a:buChar char="Ø"/>
            </a:pPr>
            <a:r>
              <a:rPr lang="it-IT" altLang="it-IT" sz="2400">
                <a:solidFill>
                  <a:srgbClr val="000000"/>
                </a:solidFill>
              </a:rPr>
              <a:t>Crescita del numero di soggetti asintomatici</a:t>
            </a:r>
          </a:p>
        </p:txBody>
      </p:sp>
      <p:cxnSp>
        <p:nvCxnSpPr>
          <p:cNvPr id="7" name="Connettore 1 6">
            <a:extLst>
              <a:ext uri="{FF2B5EF4-FFF2-40B4-BE49-F238E27FC236}">
                <a16:creationId xmlns:a16="http://schemas.microsoft.com/office/drawing/2014/main" id="{EFC5A562-B9CE-B233-63F4-D6EB1130EF7C}"/>
              </a:ext>
            </a:extLst>
          </p:cNvPr>
          <p:cNvCxnSpPr/>
          <p:nvPr/>
        </p:nvCxnSpPr>
        <p:spPr>
          <a:xfrm flipV="1">
            <a:off x="611188" y="1557338"/>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46FF7BD-6D59-453E-200C-4A1367635A46}"/>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withEffect">
                                  <p:stCondLst>
                                    <p:cond delay="0"/>
                                  </p:stCondLst>
                                  <p:childTnLst>
                                    <p:set>
                                      <p:cBhvr>
                                        <p:cTn id="6" dur="1" fill="hold">
                                          <p:stCondLst>
                                            <p:cond delay="0"/>
                                          </p:stCondLst>
                                        </p:cTn>
                                        <p:tgtEl>
                                          <p:spTgt spid="361474"/>
                                        </p:tgtEl>
                                        <p:attrNameLst>
                                          <p:attrName>style.visibility</p:attrName>
                                        </p:attrNameLst>
                                      </p:cBhvr>
                                      <p:to>
                                        <p:strVal val="visible"/>
                                      </p:to>
                                    </p:set>
                                    <p:animEffect transition="in" filter="slide(fromTop)">
                                      <p:cBhvr>
                                        <p:cTn id="7" dur="500"/>
                                        <p:tgtEl>
                                          <p:spTgt spid="361474"/>
                                        </p:tgtEl>
                                      </p:cBhvr>
                                    </p:animEffect>
                                  </p:childTnLst>
                                </p:cTn>
                              </p:par>
                            </p:childTnLst>
                          </p:cTn>
                        </p:par>
                        <p:par>
                          <p:cTn id="8" fill="hold" nodeType="afterGroup">
                            <p:stCondLst>
                              <p:cond delay="500"/>
                            </p:stCondLst>
                            <p:childTnLst>
                              <p:par>
                                <p:cTn id="9" presetID="2" presetClass="entr" presetSubtype="2" fill="hold" nodeType="afterEffect">
                                  <p:stCondLst>
                                    <p:cond delay="0"/>
                                  </p:stCondLst>
                                  <p:childTnLst>
                                    <p:set>
                                      <p:cBhvr>
                                        <p:cTn id="10" dur="1" fill="hold">
                                          <p:stCondLst>
                                            <p:cond delay="0"/>
                                          </p:stCondLst>
                                        </p:cTn>
                                        <p:tgtEl>
                                          <p:spTgt spid="361475">
                                            <p:txEl>
                                              <p:pRg st="0" end="0"/>
                                            </p:txEl>
                                          </p:spTgt>
                                        </p:tgtEl>
                                        <p:attrNameLst>
                                          <p:attrName>style.visibility</p:attrName>
                                        </p:attrNameLst>
                                      </p:cBhvr>
                                      <p:to>
                                        <p:strVal val="visible"/>
                                      </p:to>
                                    </p:set>
                                    <p:anim calcmode="lin" valueType="num">
                                      <p:cBhvr additive="base">
                                        <p:cTn id="11" dur="500" fill="hold"/>
                                        <p:tgtEl>
                                          <p:spTgt spid="361475">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61475">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2" fill="hold" nodeType="afterEffect">
                                  <p:stCondLst>
                                    <p:cond delay="0"/>
                                  </p:stCondLst>
                                  <p:childTnLst>
                                    <p:set>
                                      <p:cBhvr>
                                        <p:cTn id="15" dur="1" fill="hold">
                                          <p:stCondLst>
                                            <p:cond delay="0"/>
                                          </p:stCondLst>
                                        </p:cTn>
                                        <p:tgtEl>
                                          <p:spTgt spid="361475">
                                            <p:txEl>
                                              <p:pRg st="2" end="2"/>
                                            </p:txEl>
                                          </p:spTgt>
                                        </p:tgtEl>
                                        <p:attrNameLst>
                                          <p:attrName>style.visibility</p:attrName>
                                        </p:attrNameLst>
                                      </p:cBhvr>
                                      <p:to>
                                        <p:strVal val="visible"/>
                                      </p:to>
                                    </p:set>
                                    <p:anim calcmode="lin" valueType="num">
                                      <p:cBhvr additive="base">
                                        <p:cTn id="16" dur="500" fill="hold"/>
                                        <p:tgtEl>
                                          <p:spTgt spid="361475">
                                            <p:txEl>
                                              <p:pRg st="2" end="2"/>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361475">
                                            <p:txEl>
                                              <p:pRg st="2" end="2"/>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 presetClass="entr" presetSubtype="2" fill="hold" nodeType="afterEffect">
                                  <p:stCondLst>
                                    <p:cond delay="0"/>
                                  </p:stCondLst>
                                  <p:childTnLst>
                                    <p:set>
                                      <p:cBhvr>
                                        <p:cTn id="20" dur="1" fill="hold">
                                          <p:stCondLst>
                                            <p:cond delay="0"/>
                                          </p:stCondLst>
                                        </p:cTn>
                                        <p:tgtEl>
                                          <p:spTgt spid="361475">
                                            <p:txEl>
                                              <p:pRg st="4" end="4"/>
                                            </p:txEl>
                                          </p:spTgt>
                                        </p:tgtEl>
                                        <p:attrNameLst>
                                          <p:attrName>style.visibility</p:attrName>
                                        </p:attrNameLst>
                                      </p:cBhvr>
                                      <p:to>
                                        <p:strVal val="visible"/>
                                      </p:to>
                                    </p:set>
                                    <p:anim calcmode="lin" valueType="num">
                                      <p:cBhvr additive="base">
                                        <p:cTn id="21" dur="500" fill="hold"/>
                                        <p:tgtEl>
                                          <p:spTgt spid="361475">
                                            <p:txEl>
                                              <p:pRg st="4" end="4"/>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61475">
                                            <p:txEl>
                                              <p:pRg st="4" end="4"/>
                                            </p:txEl>
                                          </p:spTgt>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000"/>
                            </p:stCondLst>
                            <p:childTnLst>
                              <p:par>
                                <p:cTn id="24" presetID="2" presetClass="entr" presetSubtype="2" fill="hold" nodeType="afterEffect">
                                  <p:stCondLst>
                                    <p:cond delay="0"/>
                                  </p:stCondLst>
                                  <p:childTnLst>
                                    <p:set>
                                      <p:cBhvr>
                                        <p:cTn id="25" dur="1" fill="hold">
                                          <p:stCondLst>
                                            <p:cond delay="0"/>
                                          </p:stCondLst>
                                        </p:cTn>
                                        <p:tgtEl>
                                          <p:spTgt spid="361475">
                                            <p:txEl>
                                              <p:pRg st="5" end="5"/>
                                            </p:txEl>
                                          </p:spTgt>
                                        </p:tgtEl>
                                        <p:attrNameLst>
                                          <p:attrName>style.visibility</p:attrName>
                                        </p:attrNameLst>
                                      </p:cBhvr>
                                      <p:to>
                                        <p:strVal val="visible"/>
                                      </p:to>
                                    </p:set>
                                    <p:anim calcmode="lin" valueType="num">
                                      <p:cBhvr additive="base">
                                        <p:cTn id="26" dur="500" fill="hold"/>
                                        <p:tgtEl>
                                          <p:spTgt spid="361475">
                                            <p:txEl>
                                              <p:pRg st="5" end="5"/>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361475">
                                            <p:txEl>
                                              <p:pRg st="5" end="5"/>
                                            </p:txEl>
                                          </p:spTgt>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2500"/>
                            </p:stCondLst>
                            <p:childTnLst>
                              <p:par>
                                <p:cTn id="29" presetID="2" presetClass="entr" presetSubtype="2" fill="hold" nodeType="afterEffect">
                                  <p:stCondLst>
                                    <p:cond delay="0"/>
                                  </p:stCondLst>
                                  <p:childTnLst>
                                    <p:set>
                                      <p:cBhvr>
                                        <p:cTn id="30" dur="1" fill="hold">
                                          <p:stCondLst>
                                            <p:cond delay="0"/>
                                          </p:stCondLst>
                                        </p:cTn>
                                        <p:tgtEl>
                                          <p:spTgt spid="361475">
                                            <p:txEl>
                                              <p:pRg st="6" end="6"/>
                                            </p:txEl>
                                          </p:spTgt>
                                        </p:tgtEl>
                                        <p:attrNameLst>
                                          <p:attrName>style.visibility</p:attrName>
                                        </p:attrNameLst>
                                      </p:cBhvr>
                                      <p:to>
                                        <p:strVal val="visible"/>
                                      </p:to>
                                    </p:set>
                                    <p:anim calcmode="lin" valueType="num">
                                      <p:cBhvr additive="base">
                                        <p:cTn id="31" dur="500" fill="hold"/>
                                        <p:tgtEl>
                                          <p:spTgt spid="361475">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61475">
                                            <p:txEl>
                                              <p:pRg st="6" end="6"/>
                                            </p:txEl>
                                          </p:spTgt>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3000"/>
                            </p:stCondLst>
                            <p:childTnLst>
                              <p:par>
                                <p:cTn id="34" presetID="2" presetClass="entr" presetSubtype="2" fill="hold" nodeType="afterEffect">
                                  <p:stCondLst>
                                    <p:cond delay="0"/>
                                  </p:stCondLst>
                                  <p:childTnLst>
                                    <p:set>
                                      <p:cBhvr>
                                        <p:cTn id="35" dur="1" fill="hold">
                                          <p:stCondLst>
                                            <p:cond delay="0"/>
                                          </p:stCondLst>
                                        </p:cTn>
                                        <p:tgtEl>
                                          <p:spTgt spid="361475">
                                            <p:txEl>
                                              <p:pRg st="7" end="7"/>
                                            </p:txEl>
                                          </p:spTgt>
                                        </p:tgtEl>
                                        <p:attrNameLst>
                                          <p:attrName>style.visibility</p:attrName>
                                        </p:attrNameLst>
                                      </p:cBhvr>
                                      <p:to>
                                        <p:strVal val="visible"/>
                                      </p:to>
                                    </p:set>
                                    <p:anim calcmode="lin" valueType="num">
                                      <p:cBhvr additive="base">
                                        <p:cTn id="36" dur="500" fill="hold"/>
                                        <p:tgtEl>
                                          <p:spTgt spid="361475">
                                            <p:txEl>
                                              <p:pRg st="7" end="7"/>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361475">
                                            <p:txEl>
                                              <p:pRg st="7" end="7"/>
                                            </p:txEl>
                                          </p:spTgt>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3500"/>
                            </p:stCondLst>
                            <p:childTnLst>
                              <p:par>
                                <p:cTn id="39" presetID="2" presetClass="entr" presetSubtype="2" fill="hold" nodeType="afterEffect">
                                  <p:stCondLst>
                                    <p:cond delay="0"/>
                                  </p:stCondLst>
                                  <p:childTnLst>
                                    <p:set>
                                      <p:cBhvr>
                                        <p:cTn id="40" dur="1" fill="hold">
                                          <p:stCondLst>
                                            <p:cond delay="0"/>
                                          </p:stCondLst>
                                        </p:cTn>
                                        <p:tgtEl>
                                          <p:spTgt spid="361475">
                                            <p:txEl>
                                              <p:pRg st="8" end="8"/>
                                            </p:txEl>
                                          </p:spTgt>
                                        </p:tgtEl>
                                        <p:attrNameLst>
                                          <p:attrName>style.visibility</p:attrName>
                                        </p:attrNameLst>
                                      </p:cBhvr>
                                      <p:to>
                                        <p:strVal val="visible"/>
                                      </p:to>
                                    </p:set>
                                    <p:anim calcmode="lin" valueType="num">
                                      <p:cBhvr additive="base">
                                        <p:cTn id="41" dur="500" fill="hold"/>
                                        <p:tgtEl>
                                          <p:spTgt spid="361475">
                                            <p:txEl>
                                              <p:pRg st="8" end="8"/>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361475">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74" grpId="0"/>
      <p:bldP spid="36147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2">
            <a:extLst>
              <a:ext uri="{FF2B5EF4-FFF2-40B4-BE49-F238E27FC236}">
                <a16:creationId xmlns:a16="http://schemas.microsoft.com/office/drawing/2014/main" id="{7943A790-C6BC-E7A7-E537-AB1FB48813D1}"/>
              </a:ext>
            </a:extLst>
          </p:cNvPr>
          <p:cNvSpPr txBox="1">
            <a:spLocks/>
          </p:cNvSpPr>
          <p:nvPr/>
        </p:nvSpPr>
        <p:spPr>
          <a:xfrm>
            <a:off x="2543175" y="333375"/>
            <a:ext cx="6491288" cy="6119813"/>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defRPr/>
            </a:pPr>
            <a:r>
              <a:rPr lang="it-IT" sz="2000" b="1" dirty="0">
                <a:solidFill>
                  <a:srgbClr val="C00000"/>
                </a:solidFill>
              </a:rPr>
              <a:t>1) Partners:</a:t>
            </a:r>
          </a:p>
          <a:p>
            <a:pPr lvl="2">
              <a:buFont typeface="Wingdings" pitchFamily="2" charset="2"/>
              <a:buChar char="Ø"/>
              <a:defRPr/>
            </a:pPr>
            <a:r>
              <a:rPr lang="it-IT" sz="1800" dirty="0"/>
              <a:t>Al momento stai facendo sesso di qualsiasi tipo? </a:t>
            </a:r>
          </a:p>
          <a:p>
            <a:pPr lvl="2">
              <a:buFont typeface="Wingdings" pitchFamily="2" charset="2"/>
              <a:buChar char="Ø"/>
              <a:defRPr/>
            </a:pPr>
            <a:r>
              <a:rPr lang="it-IT" sz="1800" dirty="0"/>
              <a:t>Qual è il sesso o i sessi dei tuoi partners?</a:t>
            </a:r>
          </a:p>
          <a:p>
            <a:pPr lvl="2">
              <a:buFont typeface="Wingdings" pitchFamily="2" charset="2"/>
              <a:buChar char="Ø"/>
              <a:defRPr/>
            </a:pPr>
            <a:endParaRPr lang="it-IT" sz="700" dirty="0"/>
          </a:p>
          <a:p>
            <a:pPr marL="457200" lvl="1" indent="0">
              <a:buFont typeface="Arial" panose="020B0604020202020204" pitchFamily="34" charset="0"/>
              <a:buNone/>
              <a:defRPr/>
            </a:pPr>
            <a:r>
              <a:rPr lang="it-IT" sz="2000" b="1" dirty="0">
                <a:solidFill>
                  <a:srgbClr val="C00000"/>
                </a:solidFill>
              </a:rPr>
              <a:t>2) Pratiche sesuali:</a:t>
            </a:r>
          </a:p>
          <a:p>
            <a:pPr lvl="2">
              <a:buFont typeface="Wingdings" pitchFamily="2" charset="2"/>
              <a:buChar char="Ø"/>
              <a:defRPr/>
            </a:pPr>
            <a:r>
              <a:rPr lang="it-IT" sz="1800" dirty="0"/>
              <a:t>Pratichi sesso vaginale, anale, orale</a:t>
            </a:r>
          </a:p>
          <a:p>
            <a:pPr lvl="2">
              <a:buFont typeface="Wingdings" pitchFamily="2" charset="2"/>
              <a:buChar char="Ø"/>
              <a:defRPr/>
            </a:pPr>
            <a:endParaRPr lang="it-IT" sz="700" dirty="0"/>
          </a:p>
          <a:p>
            <a:pPr marL="457200" lvl="1" indent="0">
              <a:buFont typeface="Arial" panose="020B0604020202020204" pitchFamily="34" charset="0"/>
              <a:buNone/>
              <a:defRPr/>
            </a:pPr>
            <a:r>
              <a:rPr lang="it-IT" sz="2000" b="1" dirty="0">
                <a:solidFill>
                  <a:srgbClr val="C00000"/>
                </a:solidFill>
              </a:rPr>
              <a:t>3) Protezione da STI</a:t>
            </a:r>
          </a:p>
          <a:p>
            <a:pPr lvl="2">
              <a:buFont typeface="Wingdings" pitchFamily="2" charset="2"/>
              <a:buChar char="Ø"/>
              <a:defRPr/>
            </a:pPr>
            <a:r>
              <a:rPr lang="it-IT" sz="1800" dirty="0"/>
              <a:t>Tu e il tuo partner discutete di prevenzione STI? </a:t>
            </a:r>
          </a:p>
          <a:p>
            <a:pPr lvl="2">
              <a:buFont typeface="Wingdings" pitchFamily="2" charset="2"/>
              <a:buChar char="Ø"/>
              <a:defRPr/>
            </a:pPr>
            <a:r>
              <a:rPr lang="it-IT" sz="1800" dirty="0"/>
              <a:t>di fare il test per HIV?</a:t>
            </a:r>
          </a:p>
          <a:p>
            <a:pPr lvl="2">
              <a:buFont typeface="Wingdings" pitchFamily="2" charset="2"/>
              <a:buChar char="Ø"/>
              <a:defRPr/>
            </a:pPr>
            <a:r>
              <a:rPr lang="it-IT" sz="1800" dirty="0"/>
              <a:t>Usate il condom?</a:t>
            </a:r>
          </a:p>
          <a:p>
            <a:pPr lvl="2">
              <a:buFont typeface="Wingdings" pitchFamily="2" charset="2"/>
              <a:buChar char="Ø"/>
              <a:defRPr/>
            </a:pPr>
            <a:endParaRPr lang="it-IT" sz="700" dirty="0"/>
          </a:p>
          <a:p>
            <a:pPr marL="457200" lvl="1" indent="0">
              <a:buFont typeface="Arial" panose="020B0604020202020204" pitchFamily="34" charset="0"/>
              <a:buNone/>
              <a:defRPr/>
            </a:pPr>
            <a:r>
              <a:rPr lang="it-IT" sz="2000" b="1" dirty="0">
                <a:solidFill>
                  <a:srgbClr val="C00000"/>
                </a:solidFill>
              </a:rPr>
              <a:t>4) Anamnesi di STI</a:t>
            </a:r>
          </a:p>
          <a:p>
            <a:pPr lvl="2">
              <a:buFont typeface="Wingdings" pitchFamily="2" charset="2"/>
              <a:buChar char="Ø"/>
              <a:defRPr/>
            </a:pPr>
            <a:r>
              <a:rPr lang="it-IT" sz="1800" dirty="0"/>
              <a:t>Hai avuto una STI, hai fatto il test di HIV</a:t>
            </a:r>
          </a:p>
          <a:p>
            <a:pPr lvl="2">
              <a:buFont typeface="Wingdings" pitchFamily="2" charset="2"/>
              <a:buChar char="Ø"/>
              <a:defRPr/>
            </a:pPr>
            <a:r>
              <a:rPr lang="it-IT" sz="1800" dirty="0"/>
              <a:t>Hai avuto partners con STI</a:t>
            </a:r>
          </a:p>
          <a:p>
            <a:pPr marL="914400" lvl="2" indent="0">
              <a:buFont typeface="Arial" panose="020B0604020202020204" pitchFamily="34" charset="0"/>
              <a:buNone/>
              <a:defRPr/>
            </a:pPr>
            <a:r>
              <a:rPr lang="it-IT" sz="1800" b="1" dirty="0"/>
              <a:t>Per eventuali diagnosi di epatite virale</a:t>
            </a:r>
          </a:p>
          <a:p>
            <a:pPr lvl="3">
              <a:buFont typeface="Wingdings" pitchFamily="2" charset="2"/>
              <a:buChar char="Ø"/>
              <a:defRPr/>
            </a:pPr>
            <a:r>
              <a:rPr lang="it-IT" sz="1800" dirty="0"/>
              <a:t>Hai fatto uso di droghe tu o un tuo partner</a:t>
            </a:r>
          </a:p>
          <a:p>
            <a:pPr lvl="3">
              <a:buFont typeface="Wingdings" pitchFamily="2" charset="2"/>
              <a:buChar char="Ø"/>
              <a:defRPr/>
            </a:pPr>
            <a:r>
              <a:rPr lang="it-IT" sz="1800" dirty="0"/>
              <a:t>hai qualche domanda riguardo la salute sessuale</a:t>
            </a:r>
          </a:p>
          <a:p>
            <a:pPr marL="457200" lvl="1" indent="0">
              <a:buFont typeface="Arial" panose="020B0604020202020204" pitchFamily="34" charset="0"/>
              <a:buNone/>
              <a:defRPr/>
            </a:pPr>
            <a:r>
              <a:rPr lang="it-IT" sz="2000" b="1" dirty="0">
                <a:solidFill>
                  <a:srgbClr val="C00000"/>
                </a:solidFill>
              </a:rPr>
              <a:t>5) Desiderio di gravidanza</a:t>
            </a:r>
          </a:p>
          <a:p>
            <a:pPr lvl="2">
              <a:buFont typeface="Wingdings" pitchFamily="2" charset="2"/>
              <a:buChar char="Ø"/>
              <a:defRPr/>
            </a:pPr>
            <a:r>
              <a:rPr lang="it-IT" sz="1800" dirty="0"/>
              <a:t>Adotti metodi anticoncezionali,</a:t>
            </a:r>
          </a:p>
          <a:p>
            <a:pPr marL="914400" lvl="2" indent="0">
              <a:buFont typeface="Arial" panose="020B0604020202020204" pitchFamily="34" charset="0"/>
              <a:buNone/>
              <a:defRPr/>
            </a:pPr>
            <a:r>
              <a:rPr lang="it-IT" sz="1800" dirty="0"/>
              <a:t>vuoi avere più informazioni su come prevenire la gravidanza</a:t>
            </a:r>
          </a:p>
          <a:p>
            <a:pPr marL="457200" lvl="1" indent="0">
              <a:buFont typeface="Arial" panose="020B0604020202020204" pitchFamily="34" charset="0"/>
              <a:buNone/>
              <a:defRPr/>
            </a:pPr>
            <a:endParaRPr lang="it-IT" sz="2000" b="1" dirty="0"/>
          </a:p>
        </p:txBody>
      </p:sp>
      <p:sp>
        <p:nvSpPr>
          <p:cNvPr id="25602" name="TextBox 3">
            <a:extLst>
              <a:ext uri="{FF2B5EF4-FFF2-40B4-BE49-F238E27FC236}">
                <a16:creationId xmlns:a16="http://schemas.microsoft.com/office/drawing/2014/main" id="{669B20F0-448C-C289-DE53-9DA9DEAC38D9}"/>
              </a:ext>
            </a:extLst>
          </p:cNvPr>
          <p:cNvSpPr txBox="1">
            <a:spLocks noChangeArrowheads="1"/>
          </p:cNvSpPr>
          <p:nvPr/>
        </p:nvSpPr>
        <p:spPr bwMode="auto">
          <a:xfrm>
            <a:off x="234950" y="3114675"/>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en-US" sz="3200" b="1">
                <a:solidFill>
                  <a:srgbClr val="C00000"/>
                </a:solidFill>
                <a:latin typeface="Arial" panose="020B0604020202020204" pitchFamily="34" charset="0"/>
              </a:rPr>
              <a:t> Le 5 P</a:t>
            </a:r>
            <a:endParaRPr lang="en-US" altLang="en-US" sz="3200" b="1">
              <a:solidFill>
                <a:srgbClr val="C00000"/>
              </a:solidFill>
              <a:latin typeface="Arial" panose="020B0604020202020204" pitchFamily="34" charset="0"/>
            </a:endParaRPr>
          </a:p>
        </p:txBody>
      </p:sp>
      <p:sp>
        <p:nvSpPr>
          <p:cNvPr id="5" name="Left Brace 4">
            <a:extLst>
              <a:ext uri="{FF2B5EF4-FFF2-40B4-BE49-F238E27FC236}">
                <a16:creationId xmlns:a16="http://schemas.microsoft.com/office/drawing/2014/main" id="{52F1E8FD-186E-6813-8B2E-37BE54995C9B}"/>
              </a:ext>
            </a:extLst>
          </p:cNvPr>
          <p:cNvSpPr/>
          <p:nvPr/>
        </p:nvSpPr>
        <p:spPr>
          <a:xfrm>
            <a:off x="2051050" y="188913"/>
            <a:ext cx="720725" cy="6553200"/>
          </a:xfrm>
          <a:prstGeom prst="leftBrace">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5604" name="CasellaDiTesto 3">
            <a:extLst>
              <a:ext uri="{FF2B5EF4-FFF2-40B4-BE49-F238E27FC236}">
                <a16:creationId xmlns:a16="http://schemas.microsoft.com/office/drawing/2014/main" id="{BB897298-578C-3835-67CD-B06777505E6E}"/>
              </a:ext>
            </a:extLst>
          </p:cNvPr>
          <p:cNvSpPr txBox="1">
            <a:spLocks noChangeArrowheads="1"/>
          </p:cNvSpPr>
          <p:nvPr/>
        </p:nvSpPr>
        <p:spPr bwMode="auto">
          <a:xfrm>
            <a:off x="34925" y="44450"/>
            <a:ext cx="2160588"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2000">
                <a:latin typeface="Arial" panose="020B0604020202020204" pitchFamily="34" charset="0"/>
              </a:rPr>
              <a:t>Il modello “5P”: partner, pratiche, prevenzione della gravidanza, protezione dalle MST, pregresse MST</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a:extLst>
              <a:ext uri="{FF2B5EF4-FFF2-40B4-BE49-F238E27FC236}">
                <a16:creationId xmlns:a16="http://schemas.microsoft.com/office/drawing/2014/main" id="{D7607226-B040-321D-C565-7D6A63247660}"/>
              </a:ext>
            </a:extLst>
          </p:cNvPr>
          <p:cNvSpPr>
            <a:spLocks noGrp="1"/>
          </p:cNvSpPr>
          <p:nvPr>
            <p:ph type="title"/>
          </p:nvPr>
        </p:nvSpPr>
        <p:spPr>
          <a:xfrm>
            <a:off x="457200" y="274638"/>
            <a:ext cx="8229600" cy="584200"/>
          </a:xfrm>
        </p:spPr>
        <p:txBody>
          <a:bodyPr/>
          <a:lstStyle/>
          <a:p>
            <a:pPr algn="ctr"/>
            <a:r>
              <a:rPr lang="it-IT" altLang="it-IT"/>
              <a:t>Eziologia</a:t>
            </a:r>
          </a:p>
        </p:txBody>
      </p:sp>
      <p:sp>
        <p:nvSpPr>
          <p:cNvPr id="364547" name="Rectangle 3">
            <a:extLst>
              <a:ext uri="{FF2B5EF4-FFF2-40B4-BE49-F238E27FC236}">
                <a16:creationId xmlns:a16="http://schemas.microsoft.com/office/drawing/2014/main" id="{A5E2B3BB-7713-4D4C-8D58-3B9034C5B7CB}"/>
              </a:ext>
            </a:extLst>
          </p:cNvPr>
          <p:cNvSpPr>
            <a:spLocks noGrp="1"/>
          </p:cNvSpPr>
          <p:nvPr>
            <p:ph type="body" idx="1"/>
          </p:nvPr>
        </p:nvSpPr>
        <p:spPr>
          <a:xfrm>
            <a:off x="468313" y="1206500"/>
            <a:ext cx="5035550" cy="5407025"/>
          </a:xfrm>
        </p:spPr>
        <p:txBody>
          <a:bodyPr/>
          <a:lstStyle/>
          <a:p>
            <a:pPr>
              <a:lnSpc>
                <a:spcPct val="80000"/>
              </a:lnSpc>
              <a:buClr>
                <a:srgbClr val="CC0000"/>
              </a:buClr>
              <a:buFont typeface="Wingdings" pitchFamily="2" charset="2"/>
              <a:buChar char="Ø"/>
            </a:pPr>
            <a:r>
              <a:rPr lang="it-IT" altLang="it-IT" sz="2400">
                <a:solidFill>
                  <a:srgbClr val="000000"/>
                </a:solidFill>
              </a:rPr>
              <a:t>N. gonorrhoeae, è un diplococco appartenente alla famiglia delle Neisseriaceae, genere Neisseria</a:t>
            </a:r>
          </a:p>
          <a:p>
            <a:pPr>
              <a:lnSpc>
                <a:spcPct val="80000"/>
              </a:lnSpc>
              <a:buClr>
                <a:srgbClr val="CC0000"/>
              </a:buClr>
              <a:buFont typeface="Wingdings" pitchFamily="2" charset="2"/>
              <a:buChar char="Ø"/>
            </a:pPr>
            <a:endParaRPr lang="it-IT" altLang="it-IT" sz="2400">
              <a:solidFill>
                <a:srgbClr val="000000"/>
              </a:solidFill>
            </a:endParaRPr>
          </a:p>
          <a:p>
            <a:pPr>
              <a:lnSpc>
                <a:spcPct val="80000"/>
              </a:lnSpc>
              <a:buClr>
                <a:srgbClr val="CC0000"/>
              </a:buClr>
              <a:buFont typeface="Wingdings" pitchFamily="2" charset="2"/>
              <a:buChar char="Ø"/>
            </a:pPr>
            <a:r>
              <a:rPr lang="it-IT" altLang="it-IT" sz="2400">
                <a:solidFill>
                  <a:srgbClr val="000000"/>
                </a:solidFill>
              </a:rPr>
              <a:t>Esso è anche l’agente etiologico dell’oftalmite nel neonato</a:t>
            </a:r>
          </a:p>
          <a:p>
            <a:pPr>
              <a:lnSpc>
                <a:spcPct val="80000"/>
              </a:lnSpc>
              <a:buClr>
                <a:srgbClr val="CC0000"/>
              </a:buClr>
              <a:buFont typeface="Wingdings" pitchFamily="2" charset="2"/>
              <a:buChar char="Ø"/>
            </a:pPr>
            <a:endParaRPr lang="it-IT" altLang="it-IT" sz="2400">
              <a:solidFill>
                <a:srgbClr val="000000"/>
              </a:solidFill>
            </a:endParaRPr>
          </a:p>
          <a:p>
            <a:pPr>
              <a:lnSpc>
                <a:spcPct val="80000"/>
              </a:lnSpc>
              <a:buClr>
                <a:srgbClr val="CC0000"/>
              </a:buClr>
              <a:buFont typeface="Wingdings" pitchFamily="2" charset="2"/>
              <a:buChar char="Ø"/>
            </a:pPr>
            <a:r>
              <a:rPr lang="it-IT" altLang="it-IT" sz="2400">
                <a:solidFill>
                  <a:srgbClr val="000000"/>
                </a:solidFill>
              </a:rPr>
              <a:t>Cocchi Gram - aerobi ed anaerobi facoltativi non sporigeni</a:t>
            </a:r>
          </a:p>
          <a:p>
            <a:pPr>
              <a:lnSpc>
                <a:spcPct val="80000"/>
              </a:lnSpc>
              <a:buClr>
                <a:srgbClr val="CC0000"/>
              </a:buClr>
              <a:buFont typeface="Wingdings" pitchFamily="2" charset="2"/>
              <a:buChar char="Ø"/>
            </a:pPr>
            <a:endParaRPr lang="it-IT" altLang="it-IT" sz="2400">
              <a:solidFill>
                <a:srgbClr val="000000"/>
              </a:solidFill>
            </a:endParaRPr>
          </a:p>
          <a:p>
            <a:pPr>
              <a:lnSpc>
                <a:spcPct val="80000"/>
              </a:lnSpc>
              <a:buClr>
                <a:srgbClr val="CC0000"/>
              </a:buClr>
              <a:buFont typeface="Wingdings" pitchFamily="2" charset="2"/>
              <a:buChar char="Ø"/>
            </a:pPr>
            <a:r>
              <a:rPr lang="it-IT" altLang="it-IT" sz="2400">
                <a:solidFill>
                  <a:srgbClr val="000000"/>
                </a:solidFill>
              </a:rPr>
              <a:t>La loro duplicazione crea diplococchi, più raramente tetradi o raggruppamenti più numerosi</a:t>
            </a:r>
          </a:p>
          <a:p>
            <a:pPr>
              <a:lnSpc>
                <a:spcPct val="80000"/>
              </a:lnSpc>
              <a:buClr>
                <a:srgbClr val="CC0000"/>
              </a:buClr>
              <a:buFont typeface="Wingdings" pitchFamily="2" charset="2"/>
              <a:buChar char="Ø"/>
            </a:pPr>
            <a:endParaRPr lang="it-IT" altLang="it-IT" sz="2400">
              <a:solidFill>
                <a:srgbClr val="000000"/>
              </a:solidFill>
            </a:endParaRPr>
          </a:p>
          <a:p>
            <a:pPr>
              <a:lnSpc>
                <a:spcPct val="80000"/>
              </a:lnSpc>
              <a:buClr>
                <a:srgbClr val="CC0000"/>
              </a:buClr>
              <a:buFont typeface="Wingdings" pitchFamily="2" charset="2"/>
              <a:buChar char="Ø"/>
            </a:pPr>
            <a:r>
              <a:rPr lang="it-IT" altLang="it-IT" sz="2400">
                <a:solidFill>
                  <a:srgbClr val="000000"/>
                </a:solidFill>
              </a:rPr>
              <a:t>Tipica la forma a chicco di caffé</a:t>
            </a:r>
            <a:endParaRPr lang="it-IT" altLang="it-IT" sz="2200">
              <a:solidFill>
                <a:srgbClr val="000000"/>
              </a:solidFill>
            </a:endParaRPr>
          </a:p>
        </p:txBody>
      </p:sp>
      <p:pic>
        <p:nvPicPr>
          <p:cNvPr id="364548" name="Picture 4" descr="gono">
            <a:extLst>
              <a:ext uri="{FF2B5EF4-FFF2-40B4-BE49-F238E27FC236}">
                <a16:creationId xmlns:a16="http://schemas.microsoft.com/office/drawing/2014/main" id="{E6AF954E-D9D9-B29D-F8A9-BEE135E27A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5150" y="2381250"/>
            <a:ext cx="3048000"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Connettore 1 6">
            <a:extLst>
              <a:ext uri="{FF2B5EF4-FFF2-40B4-BE49-F238E27FC236}">
                <a16:creationId xmlns:a16="http://schemas.microsoft.com/office/drawing/2014/main" id="{107C554F-3AE6-79A4-CECB-AFCE699361D5}"/>
              </a:ext>
            </a:extLst>
          </p:cNvPr>
          <p:cNvCxnSpPr/>
          <p:nvPr/>
        </p:nvCxnSpPr>
        <p:spPr>
          <a:xfrm flipV="1">
            <a:off x="611188" y="981075"/>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F2DA460-032F-3EB4-9BCD-D473DEC36324}"/>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withEffect">
                                  <p:stCondLst>
                                    <p:cond delay="0"/>
                                  </p:stCondLst>
                                  <p:childTnLst>
                                    <p:set>
                                      <p:cBhvr>
                                        <p:cTn id="6" dur="1" fill="hold">
                                          <p:stCondLst>
                                            <p:cond delay="0"/>
                                          </p:stCondLst>
                                        </p:cTn>
                                        <p:tgtEl>
                                          <p:spTgt spid="364546"/>
                                        </p:tgtEl>
                                        <p:attrNameLst>
                                          <p:attrName>style.visibility</p:attrName>
                                        </p:attrNameLst>
                                      </p:cBhvr>
                                      <p:to>
                                        <p:strVal val="visible"/>
                                      </p:to>
                                    </p:set>
                                    <p:animEffect transition="in" filter="slide(fromTop)">
                                      <p:cBhvr>
                                        <p:cTn id="7" dur="500"/>
                                        <p:tgtEl>
                                          <p:spTgt spid="36454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64548"/>
                                        </p:tgtEl>
                                        <p:attrNameLst>
                                          <p:attrName>style.visibility</p:attrName>
                                        </p:attrNameLst>
                                      </p:cBhvr>
                                      <p:to>
                                        <p:strVal val="visible"/>
                                      </p:to>
                                    </p:set>
                                    <p:animEffect transition="in" filter="dissolve">
                                      <p:cBhvr>
                                        <p:cTn id="11" dur="500"/>
                                        <p:tgtEl>
                                          <p:spTgt spid="364548"/>
                                        </p:tgtEl>
                                      </p:cBhvr>
                                    </p:animEffect>
                                  </p:childTnLst>
                                </p:cTn>
                              </p:par>
                            </p:childTnLst>
                          </p:cTn>
                        </p:par>
                        <p:par>
                          <p:cTn id="12" fill="hold" nodeType="afterGroup">
                            <p:stCondLst>
                              <p:cond delay="1000"/>
                            </p:stCondLst>
                            <p:childTnLst>
                              <p:par>
                                <p:cTn id="13" presetID="2" presetClass="entr" presetSubtype="8" fill="hold" nodeType="afterEffect">
                                  <p:stCondLst>
                                    <p:cond delay="0"/>
                                  </p:stCondLst>
                                  <p:childTnLst>
                                    <p:set>
                                      <p:cBhvr>
                                        <p:cTn id="14" dur="1" fill="hold">
                                          <p:stCondLst>
                                            <p:cond delay="0"/>
                                          </p:stCondLst>
                                        </p:cTn>
                                        <p:tgtEl>
                                          <p:spTgt spid="364547">
                                            <p:txEl>
                                              <p:pRg st="0" end="0"/>
                                            </p:txEl>
                                          </p:spTgt>
                                        </p:tgtEl>
                                        <p:attrNameLst>
                                          <p:attrName>style.visibility</p:attrName>
                                        </p:attrNameLst>
                                      </p:cBhvr>
                                      <p:to>
                                        <p:strVal val="visible"/>
                                      </p:to>
                                    </p:set>
                                    <p:anim calcmode="lin" valueType="num">
                                      <p:cBhvr additive="base">
                                        <p:cTn id="15" dur="500" fill="hold"/>
                                        <p:tgtEl>
                                          <p:spTgt spid="364547">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64547">
                                            <p:txEl>
                                              <p:pRg st="0" end="0"/>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 presetClass="entr" presetSubtype="8" fill="hold" nodeType="afterEffect">
                                  <p:stCondLst>
                                    <p:cond delay="0"/>
                                  </p:stCondLst>
                                  <p:childTnLst>
                                    <p:set>
                                      <p:cBhvr>
                                        <p:cTn id="19" dur="1" fill="hold">
                                          <p:stCondLst>
                                            <p:cond delay="0"/>
                                          </p:stCondLst>
                                        </p:cTn>
                                        <p:tgtEl>
                                          <p:spTgt spid="364547">
                                            <p:txEl>
                                              <p:pRg st="2" end="2"/>
                                            </p:txEl>
                                          </p:spTgt>
                                        </p:tgtEl>
                                        <p:attrNameLst>
                                          <p:attrName>style.visibility</p:attrName>
                                        </p:attrNameLst>
                                      </p:cBhvr>
                                      <p:to>
                                        <p:strVal val="visible"/>
                                      </p:to>
                                    </p:set>
                                    <p:anim calcmode="lin" valueType="num">
                                      <p:cBhvr additive="base">
                                        <p:cTn id="20" dur="500" fill="hold"/>
                                        <p:tgtEl>
                                          <p:spTgt spid="364547">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364547">
                                            <p:txEl>
                                              <p:pRg st="2" end="2"/>
                                            </p:txEl>
                                          </p:spTgt>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2000"/>
                            </p:stCondLst>
                            <p:childTnLst>
                              <p:par>
                                <p:cTn id="23" presetID="2" presetClass="entr" presetSubtype="8" fill="hold" nodeType="afterEffect">
                                  <p:stCondLst>
                                    <p:cond delay="0"/>
                                  </p:stCondLst>
                                  <p:childTnLst>
                                    <p:set>
                                      <p:cBhvr>
                                        <p:cTn id="24" dur="1" fill="hold">
                                          <p:stCondLst>
                                            <p:cond delay="0"/>
                                          </p:stCondLst>
                                        </p:cTn>
                                        <p:tgtEl>
                                          <p:spTgt spid="364547">
                                            <p:txEl>
                                              <p:pRg st="4" end="4"/>
                                            </p:txEl>
                                          </p:spTgt>
                                        </p:tgtEl>
                                        <p:attrNameLst>
                                          <p:attrName>style.visibility</p:attrName>
                                        </p:attrNameLst>
                                      </p:cBhvr>
                                      <p:to>
                                        <p:strVal val="visible"/>
                                      </p:to>
                                    </p:set>
                                    <p:anim calcmode="lin" valueType="num">
                                      <p:cBhvr additive="base">
                                        <p:cTn id="25" dur="500" fill="hold"/>
                                        <p:tgtEl>
                                          <p:spTgt spid="364547">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64547">
                                            <p:txEl>
                                              <p:pRg st="4" end="4"/>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2500"/>
                            </p:stCondLst>
                            <p:childTnLst>
                              <p:par>
                                <p:cTn id="28" presetID="2" presetClass="entr" presetSubtype="8" fill="hold" nodeType="afterEffect">
                                  <p:stCondLst>
                                    <p:cond delay="0"/>
                                  </p:stCondLst>
                                  <p:childTnLst>
                                    <p:set>
                                      <p:cBhvr>
                                        <p:cTn id="29" dur="1" fill="hold">
                                          <p:stCondLst>
                                            <p:cond delay="0"/>
                                          </p:stCondLst>
                                        </p:cTn>
                                        <p:tgtEl>
                                          <p:spTgt spid="364547">
                                            <p:txEl>
                                              <p:pRg st="6" end="6"/>
                                            </p:txEl>
                                          </p:spTgt>
                                        </p:tgtEl>
                                        <p:attrNameLst>
                                          <p:attrName>style.visibility</p:attrName>
                                        </p:attrNameLst>
                                      </p:cBhvr>
                                      <p:to>
                                        <p:strVal val="visible"/>
                                      </p:to>
                                    </p:set>
                                    <p:anim calcmode="lin" valueType="num">
                                      <p:cBhvr additive="base">
                                        <p:cTn id="30" dur="500" fill="hold"/>
                                        <p:tgtEl>
                                          <p:spTgt spid="364547">
                                            <p:txEl>
                                              <p:pRg st="6" end="6"/>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364547">
                                            <p:txEl>
                                              <p:pRg st="6" end="6"/>
                                            </p:txEl>
                                          </p:spTgt>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3000"/>
                            </p:stCondLst>
                            <p:childTnLst>
                              <p:par>
                                <p:cTn id="33" presetID="2" presetClass="entr" presetSubtype="8" fill="hold" nodeType="afterEffect">
                                  <p:stCondLst>
                                    <p:cond delay="0"/>
                                  </p:stCondLst>
                                  <p:childTnLst>
                                    <p:set>
                                      <p:cBhvr>
                                        <p:cTn id="34" dur="1" fill="hold">
                                          <p:stCondLst>
                                            <p:cond delay="0"/>
                                          </p:stCondLst>
                                        </p:cTn>
                                        <p:tgtEl>
                                          <p:spTgt spid="364547">
                                            <p:txEl>
                                              <p:pRg st="8" end="8"/>
                                            </p:txEl>
                                          </p:spTgt>
                                        </p:tgtEl>
                                        <p:attrNameLst>
                                          <p:attrName>style.visibility</p:attrName>
                                        </p:attrNameLst>
                                      </p:cBhvr>
                                      <p:to>
                                        <p:strVal val="visible"/>
                                      </p:to>
                                    </p:set>
                                    <p:anim calcmode="lin" valueType="num">
                                      <p:cBhvr additive="base">
                                        <p:cTn id="35" dur="500" fill="hold"/>
                                        <p:tgtEl>
                                          <p:spTgt spid="364547">
                                            <p:txEl>
                                              <p:pRg st="8" end="8"/>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64547">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46" grpId="0"/>
      <p:bldP spid="364547"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a:extLst>
              <a:ext uri="{FF2B5EF4-FFF2-40B4-BE49-F238E27FC236}">
                <a16:creationId xmlns:a16="http://schemas.microsoft.com/office/drawing/2014/main" id="{52B9BEBB-F14D-73B0-AC7C-3BAB59A60EE1}"/>
              </a:ext>
            </a:extLst>
          </p:cNvPr>
          <p:cNvSpPr>
            <a:spLocks noGrp="1"/>
          </p:cNvSpPr>
          <p:nvPr>
            <p:ph type="title"/>
          </p:nvPr>
        </p:nvSpPr>
        <p:spPr>
          <a:xfrm>
            <a:off x="628650" y="188913"/>
            <a:ext cx="7886700" cy="1325562"/>
          </a:xfrm>
        </p:spPr>
        <p:txBody>
          <a:bodyPr/>
          <a:lstStyle/>
          <a:p>
            <a:pPr algn="ctr"/>
            <a:r>
              <a:rPr lang="it-IT" altLang="it-IT"/>
              <a:t>Contagio</a:t>
            </a:r>
          </a:p>
        </p:txBody>
      </p:sp>
      <p:sp>
        <p:nvSpPr>
          <p:cNvPr id="365571" name="Rectangle 3">
            <a:extLst>
              <a:ext uri="{FF2B5EF4-FFF2-40B4-BE49-F238E27FC236}">
                <a16:creationId xmlns:a16="http://schemas.microsoft.com/office/drawing/2014/main" id="{0EE9137F-3B31-FEFA-BA53-6C9928DF0B0D}"/>
              </a:ext>
            </a:extLst>
          </p:cNvPr>
          <p:cNvSpPr>
            <a:spLocks noGrp="1"/>
          </p:cNvSpPr>
          <p:nvPr>
            <p:ph type="body" idx="1"/>
          </p:nvPr>
        </p:nvSpPr>
        <p:spPr>
          <a:xfrm>
            <a:off x="468313" y="1624013"/>
            <a:ext cx="8229600" cy="4752975"/>
          </a:xfrm>
        </p:spPr>
        <p:txBody>
          <a:bodyPr/>
          <a:lstStyle/>
          <a:p>
            <a:pPr>
              <a:lnSpc>
                <a:spcPct val="80000"/>
              </a:lnSpc>
              <a:buClr>
                <a:srgbClr val="CC0000"/>
              </a:buClr>
              <a:buFont typeface="Wingdings" pitchFamily="2" charset="2"/>
              <a:buChar char="Ø"/>
            </a:pPr>
            <a:r>
              <a:rPr lang="it-IT" altLang="it-IT" sz="2300">
                <a:solidFill>
                  <a:srgbClr val="000000"/>
                </a:solidFill>
              </a:rPr>
              <a:t>Trasmissione quasi esclusivamente sessuale</a:t>
            </a:r>
          </a:p>
          <a:p>
            <a:pPr>
              <a:lnSpc>
                <a:spcPct val="80000"/>
              </a:lnSpc>
              <a:buClr>
                <a:srgbClr val="CC0000"/>
              </a:buClr>
              <a:buFont typeface="Wingdings" pitchFamily="2" charset="2"/>
              <a:buChar char="Ø"/>
            </a:pPr>
            <a:endParaRPr lang="it-IT" altLang="it-IT" sz="2300">
              <a:solidFill>
                <a:srgbClr val="000000"/>
              </a:solidFill>
            </a:endParaRPr>
          </a:p>
          <a:p>
            <a:pPr>
              <a:lnSpc>
                <a:spcPct val="80000"/>
              </a:lnSpc>
              <a:buClr>
                <a:srgbClr val="CC0000"/>
              </a:buClr>
              <a:buFont typeface="Wingdings" pitchFamily="2" charset="2"/>
              <a:buChar char="Ø"/>
            </a:pPr>
            <a:r>
              <a:rPr lang="it-IT" altLang="it-IT" sz="2300">
                <a:solidFill>
                  <a:srgbClr val="000000"/>
                </a:solidFill>
              </a:rPr>
              <a:t>Patogeno solo per l’uomo, ha incubazione di 2-5 giorni</a:t>
            </a:r>
          </a:p>
          <a:p>
            <a:pPr>
              <a:lnSpc>
                <a:spcPct val="80000"/>
              </a:lnSpc>
              <a:buClr>
                <a:srgbClr val="CC0000"/>
              </a:buClr>
              <a:buFont typeface="Wingdings" pitchFamily="2" charset="2"/>
              <a:buChar char="Ø"/>
            </a:pPr>
            <a:endParaRPr lang="it-IT" altLang="it-IT" sz="2300">
              <a:solidFill>
                <a:srgbClr val="000000"/>
              </a:solidFill>
            </a:endParaRPr>
          </a:p>
          <a:p>
            <a:pPr>
              <a:lnSpc>
                <a:spcPct val="80000"/>
              </a:lnSpc>
              <a:buClr>
                <a:srgbClr val="CC0000"/>
              </a:buClr>
              <a:buFont typeface="Wingdings" pitchFamily="2" charset="2"/>
              <a:buChar char="Ø"/>
            </a:pPr>
            <a:r>
              <a:rPr lang="it-IT" altLang="it-IT" sz="2300">
                <a:solidFill>
                  <a:srgbClr val="000000"/>
                </a:solidFill>
              </a:rPr>
              <a:t>L’infezione non conferisce immunità</a:t>
            </a:r>
          </a:p>
          <a:p>
            <a:pPr>
              <a:lnSpc>
                <a:spcPct val="80000"/>
              </a:lnSpc>
              <a:buClr>
                <a:srgbClr val="CC0000"/>
              </a:buClr>
              <a:buFont typeface="Wingdings" pitchFamily="2" charset="2"/>
              <a:buChar char="Ø"/>
            </a:pPr>
            <a:endParaRPr lang="it-IT" altLang="it-IT" sz="2300">
              <a:solidFill>
                <a:srgbClr val="000000"/>
              </a:solidFill>
            </a:endParaRPr>
          </a:p>
          <a:p>
            <a:pPr>
              <a:lnSpc>
                <a:spcPct val="80000"/>
              </a:lnSpc>
              <a:buClr>
                <a:srgbClr val="CC0000"/>
              </a:buClr>
              <a:buFont typeface="Wingdings" pitchFamily="2" charset="2"/>
              <a:buChar char="Ø"/>
            </a:pPr>
            <a:r>
              <a:rPr lang="it-IT" altLang="it-IT" sz="2300">
                <a:solidFill>
                  <a:srgbClr val="000000"/>
                </a:solidFill>
              </a:rPr>
              <a:t>Patogenesi correlata a potenziale adesivo (specifico per epitelio colonnare dell’uretra, retto, oro-faringe, congiuntiva, dotti delle ghiandole di Bartolino)</a:t>
            </a:r>
          </a:p>
          <a:p>
            <a:pPr>
              <a:lnSpc>
                <a:spcPct val="80000"/>
              </a:lnSpc>
              <a:buClr>
                <a:srgbClr val="CC0000"/>
              </a:buClr>
              <a:buFont typeface="Wingdings" pitchFamily="2" charset="2"/>
              <a:buChar char="Ø"/>
            </a:pPr>
            <a:endParaRPr lang="it-IT" altLang="it-IT" sz="2300">
              <a:solidFill>
                <a:srgbClr val="000000"/>
              </a:solidFill>
            </a:endParaRPr>
          </a:p>
          <a:p>
            <a:pPr>
              <a:lnSpc>
                <a:spcPct val="80000"/>
              </a:lnSpc>
              <a:buClr>
                <a:srgbClr val="CC0000"/>
              </a:buClr>
              <a:buFont typeface="Wingdings" pitchFamily="2" charset="2"/>
              <a:buChar char="Ø"/>
            </a:pPr>
            <a:r>
              <a:rPr lang="it-IT" altLang="it-IT" sz="2300">
                <a:solidFill>
                  <a:srgbClr val="000000"/>
                </a:solidFill>
              </a:rPr>
              <a:t>Il richiamo di PMN ha come risultato la formazione di micro-ascessi che possono eventualmente rompersi: secrezione purulenta tipica della malattia.</a:t>
            </a:r>
          </a:p>
        </p:txBody>
      </p:sp>
      <p:cxnSp>
        <p:nvCxnSpPr>
          <p:cNvPr id="7" name="Connettore 1 6">
            <a:extLst>
              <a:ext uri="{FF2B5EF4-FFF2-40B4-BE49-F238E27FC236}">
                <a16:creationId xmlns:a16="http://schemas.microsoft.com/office/drawing/2014/main" id="{4226988A-FD8E-1342-0D54-4496B84B92CE}"/>
              </a:ext>
            </a:extLst>
          </p:cNvPr>
          <p:cNvCxnSpPr/>
          <p:nvPr/>
        </p:nvCxnSpPr>
        <p:spPr>
          <a:xfrm flipV="1">
            <a:off x="611188" y="1341438"/>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AB5DC61-2615-AC23-6A5A-54DC5A9D8D29}"/>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withEffect">
                                  <p:stCondLst>
                                    <p:cond delay="0"/>
                                  </p:stCondLst>
                                  <p:childTnLst>
                                    <p:set>
                                      <p:cBhvr>
                                        <p:cTn id="6" dur="1" fill="hold">
                                          <p:stCondLst>
                                            <p:cond delay="0"/>
                                          </p:stCondLst>
                                        </p:cTn>
                                        <p:tgtEl>
                                          <p:spTgt spid="365570"/>
                                        </p:tgtEl>
                                        <p:attrNameLst>
                                          <p:attrName>style.visibility</p:attrName>
                                        </p:attrNameLst>
                                      </p:cBhvr>
                                      <p:to>
                                        <p:strVal val="visible"/>
                                      </p:to>
                                    </p:set>
                                    <p:animEffect transition="in" filter="slide(fromLeft)">
                                      <p:cBhvr>
                                        <p:cTn id="7" dur="500"/>
                                        <p:tgtEl>
                                          <p:spTgt spid="365570"/>
                                        </p:tgtEl>
                                      </p:cBhvr>
                                    </p:animEffect>
                                  </p:childTnLst>
                                </p:cTn>
                              </p:par>
                            </p:childTnLst>
                          </p:cTn>
                        </p:par>
                        <p:par>
                          <p:cTn id="8" fill="hold" nodeType="afterGroup">
                            <p:stCondLst>
                              <p:cond delay="500"/>
                            </p:stCondLst>
                            <p:childTnLst>
                              <p:par>
                                <p:cTn id="9" presetID="2" presetClass="entr" presetSubtype="2" fill="hold" nodeType="afterEffect">
                                  <p:stCondLst>
                                    <p:cond delay="0"/>
                                  </p:stCondLst>
                                  <p:childTnLst>
                                    <p:set>
                                      <p:cBhvr>
                                        <p:cTn id="10" dur="1" fill="hold">
                                          <p:stCondLst>
                                            <p:cond delay="0"/>
                                          </p:stCondLst>
                                        </p:cTn>
                                        <p:tgtEl>
                                          <p:spTgt spid="365571">
                                            <p:txEl>
                                              <p:pRg st="0" end="0"/>
                                            </p:txEl>
                                          </p:spTgt>
                                        </p:tgtEl>
                                        <p:attrNameLst>
                                          <p:attrName>style.visibility</p:attrName>
                                        </p:attrNameLst>
                                      </p:cBhvr>
                                      <p:to>
                                        <p:strVal val="visible"/>
                                      </p:to>
                                    </p:set>
                                    <p:anim calcmode="lin" valueType="num">
                                      <p:cBhvr additive="base">
                                        <p:cTn id="11" dur="500" fill="hold"/>
                                        <p:tgtEl>
                                          <p:spTgt spid="365571">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65571">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2" fill="hold" nodeType="afterEffect">
                                  <p:stCondLst>
                                    <p:cond delay="0"/>
                                  </p:stCondLst>
                                  <p:childTnLst>
                                    <p:set>
                                      <p:cBhvr>
                                        <p:cTn id="15" dur="1" fill="hold">
                                          <p:stCondLst>
                                            <p:cond delay="0"/>
                                          </p:stCondLst>
                                        </p:cTn>
                                        <p:tgtEl>
                                          <p:spTgt spid="365571">
                                            <p:txEl>
                                              <p:pRg st="2" end="2"/>
                                            </p:txEl>
                                          </p:spTgt>
                                        </p:tgtEl>
                                        <p:attrNameLst>
                                          <p:attrName>style.visibility</p:attrName>
                                        </p:attrNameLst>
                                      </p:cBhvr>
                                      <p:to>
                                        <p:strVal val="visible"/>
                                      </p:to>
                                    </p:set>
                                    <p:anim calcmode="lin" valueType="num">
                                      <p:cBhvr additive="base">
                                        <p:cTn id="16" dur="500" fill="hold"/>
                                        <p:tgtEl>
                                          <p:spTgt spid="365571">
                                            <p:txEl>
                                              <p:pRg st="2" end="2"/>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365571">
                                            <p:txEl>
                                              <p:pRg st="2" end="2"/>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 presetClass="entr" presetSubtype="2" fill="hold" nodeType="afterEffect">
                                  <p:stCondLst>
                                    <p:cond delay="0"/>
                                  </p:stCondLst>
                                  <p:childTnLst>
                                    <p:set>
                                      <p:cBhvr>
                                        <p:cTn id="20" dur="1" fill="hold">
                                          <p:stCondLst>
                                            <p:cond delay="0"/>
                                          </p:stCondLst>
                                        </p:cTn>
                                        <p:tgtEl>
                                          <p:spTgt spid="365571">
                                            <p:txEl>
                                              <p:pRg st="4" end="4"/>
                                            </p:txEl>
                                          </p:spTgt>
                                        </p:tgtEl>
                                        <p:attrNameLst>
                                          <p:attrName>style.visibility</p:attrName>
                                        </p:attrNameLst>
                                      </p:cBhvr>
                                      <p:to>
                                        <p:strVal val="visible"/>
                                      </p:to>
                                    </p:set>
                                    <p:anim calcmode="lin" valueType="num">
                                      <p:cBhvr additive="base">
                                        <p:cTn id="21" dur="500" fill="hold"/>
                                        <p:tgtEl>
                                          <p:spTgt spid="365571">
                                            <p:txEl>
                                              <p:pRg st="4" end="4"/>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65571">
                                            <p:txEl>
                                              <p:pRg st="4" end="4"/>
                                            </p:txEl>
                                          </p:spTgt>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000"/>
                            </p:stCondLst>
                            <p:childTnLst>
                              <p:par>
                                <p:cTn id="24" presetID="2" presetClass="entr" presetSubtype="2" fill="hold" nodeType="afterEffect">
                                  <p:stCondLst>
                                    <p:cond delay="0"/>
                                  </p:stCondLst>
                                  <p:childTnLst>
                                    <p:set>
                                      <p:cBhvr>
                                        <p:cTn id="25" dur="1" fill="hold">
                                          <p:stCondLst>
                                            <p:cond delay="0"/>
                                          </p:stCondLst>
                                        </p:cTn>
                                        <p:tgtEl>
                                          <p:spTgt spid="365571">
                                            <p:txEl>
                                              <p:pRg st="6" end="6"/>
                                            </p:txEl>
                                          </p:spTgt>
                                        </p:tgtEl>
                                        <p:attrNameLst>
                                          <p:attrName>style.visibility</p:attrName>
                                        </p:attrNameLst>
                                      </p:cBhvr>
                                      <p:to>
                                        <p:strVal val="visible"/>
                                      </p:to>
                                    </p:set>
                                    <p:anim calcmode="lin" valueType="num">
                                      <p:cBhvr additive="base">
                                        <p:cTn id="26" dur="500" fill="hold"/>
                                        <p:tgtEl>
                                          <p:spTgt spid="365571">
                                            <p:txEl>
                                              <p:pRg st="6" end="6"/>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365571">
                                            <p:txEl>
                                              <p:pRg st="6" end="6"/>
                                            </p:txEl>
                                          </p:spTgt>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2500"/>
                            </p:stCondLst>
                            <p:childTnLst>
                              <p:par>
                                <p:cTn id="29" presetID="2" presetClass="entr" presetSubtype="2" fill="hold" nodeType="afterEffect">
                                  <p:stCondLst>
                                    <p:cond delay="0"/>
                                  </p:stCondLst>
                                  <p:childTnLst>
                                    <p:set>
                                      <p:cBhvr>
                                        <p:cTn id="30" dur="1" fill="hold">
                                          <p:stCondLst>
                                            <p:cond delay="0"/>
                                          </p:stCondLst>
                                        </p:cTn>
                                        <p:tgtEl>
                                          <p:spTgt spid="365571">
                                            <p:txEl>
                                              <p:pRg st="8" end="8"/>
                                            </p:txEl>
                                          </p:spTgt>
                                        </p:tgtEl>
                                        <p:attrNameLst>
                                          <p:attrName>style.visibility</p:attrName>
                                        </p:attrNameLst>
                                      </p:cBhvr>
                                      <p:to>
                                        <p:strVal val="visible"/>
                                      </p:to>
                                    </p:set>
                                    <p:anim calcmode="lin" valueType="num">
                                      <p:cBhvr additive="base">
                                        <p:cTn id="31" dur="500" fill="hold"/>
                                        <p:tgtEl>
                                          <p:spTgt spid="365571">
                                            <p:txEl>
                                              <p:pRg st="8" end="8"/>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65571">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0" grpId="0"/>
      <p:bldP spid="365571"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a:extLst>
              <a:ext uri="{FF2B5EF4-FFF2-40B4-BE49-F238E27FC236}">
                <a16:creationId xmlns:a16="http://schemas.microsoft.com/office/drawing/2014/main" id="{3FD1D95A-DEE7-B327-9F1B-72385A39DE18}"/>
              </a:ext>
            </a:extLst>
          </p:cNvPr>
          <p:cNvSpPr>
            <a:spLocks noGrp="1"/>
          </p:cNvSpPr>
          <p:nvPr>
            <p:ph type="title"/>
          </p:nvPr>
        </p:nvSpPr>
        <p:spPr>
          <a:xfrm>
            <a:off x="457200" y="225425"/>
            <a:ext cx="8229600" cy="881063"/>
          </a:xfrm>
        </p:spPr>
        <p:txBody>
          <a:bodyPr/>
          <a:lstStyle/>
          <a:p>
            <a:pPr algn="ctr"/>
            <a:r>
              <a:rPr lang="it-IT" altLang="it-IT"/>
              <a:t>Clinica</a:t>
            </a:r>
          </a:p>
        </p:txBody>
      </p:sp>
      <p:sp>
        <p:nvSpPr>
          <p:cNvPr id="366595" name="Rectangle 3">
            <a:extLst>
              <a:ext uri="{FF2B5EF4-FFF2-40B4-BE49-F238E27FC236}">
                <a16:creationId xmlns:a16="http://schemas.microsoft.com/office/drawing/2014/main" id="{F226F858-EE80-4511-6499-17E1C9CC7D2A}"/>
              </a:ext>
            </a:extLst>
          </p:cNvPr>
          <p:cNvSpPr>
            <a:spLocks noGrp="1"/>
          </p:cNvSpPr>
          <p:nvPr>
            <p:ph type="body" idx="1"/>
          </p:nvPr>
        </p:nvSpPr>
        <p:spPr>
          <a:xfrm>
            <a:off x="468313" y="1225550"/>
            <a:ext cx="8229600" cy="5380038"/>
          </a:xfrm>
        </p:spPr>
        <p:txBody>
          <a:bodyPr/>
          <a:lstStyle/>
          <a:p>
            <a:pPr>
              <a:buClr>
                <a:srgbClr val="CC0000"/>
              </a:buClr>
              <a:buFont typeface="Arial" panose="020B0604020202020204" pitchFamily="34" charset="0"/>
              <a:buNone/>
            </a:pPr>
            <a:r>
              <a:rPr lang="it-IT" altLang="it-IT" i="1">
                <a:solidFill>
                  <a:srgbClr val="CC0000"/>
                </a:solidFill>
              </a:rPr>
              <a:t>UOMO</a:t>
            </a:r>
          </a:p>
          <a:p>
            <a:pPr>
              <a:buClr>
                <a:srgbClr val="CC0000"/>
              </a:buClr>
              <a:buFont typeface="Arial" panose="020B0604020202020204" pitchFamily="34" charset="0"/>
              <a:buNone/>
            </a:pPr>
            <a:r>
              <a:rPr lang="it-IT" altLang="it-IT" i="1" u="sng">
                <a:solidFill>
                  <a:srgbClr val="CC0000"/>
                </a:solidFill>
              </a:rPr>
              <a:t>Infezione acuta</a:t>
            </a:r>
          </a:p>
          <a:p>
            <a:pPr>
              <a:buClr>
                <a:srgbClr val="CC0000"/>
              </a:buClr>
              <a:buFontTx/>
              <a:buChar char="-"/>
            </a:pPr>
            <a:r>
              <a:rPr lang="it-IT" altLang="it-IT" sz="2000" i="1">
                <a:solidFill>
                  <a:srgbClr val="000000"/>
                </a:solidFill>
              </a:rPr>
              <a:t>incubazione 2-5 gg </a:t>
            </a:r>
          </a:p>
          <a:p>
            <a:pPr>
              <a:buClr>
                <a:srgbClr val="CC0000"/>
              </a:buClr>
              <a:buFontTx/>
              <a:buChar char="-"/>
            </a:pPr>
            <a:r>
              <a:rPr lang="it-IT" altLang="it-IT" sz="2000" i="1">
                <a:solidFill>
                  <a:srgbClr val="000000"/>
                </a:solidFill>
              </a:rPr>
              <a:t>Leggero prurito e modesta secrezione</a:t>
            </a:r>
          </a:p>
          <a:p>
            <a:pPr>
              <a:buClr>
                <a:srgbClr val="CC0000"/>
              </a:buClr>
              <a:buFontTx/>
              <a:buChar char="-"/>
            </a:pPr>
            <a:r>
              <a:rPr lang="it-IT" altLang="it-IT" sz="2000" i="1">
                <a:solidFill>
                  <a:srgbClr val="000000"/>
                </a:solidFill>
              </a:rPr>
              <a:t>Quadro uretrite anteriore acuta: secrezione lattescente, poi francamente purulenta, infine giallo-verdastra </a:t>
            </a:r>
          </a:p>
          <a:p>
            <a:pPr>
              <a:buClr>
                <a:srgbClr val="CC0000"/>
              </a:buClr>
              <a:buFontTx/>
              <a:buChar char="-"/>
            </a:pPr>
            <a:r>
              <a:rPr lang="it-IT" altLang="it-IT" sz="2000" i="1">
                <a:solidFill>
                  <a:srgbClr val="000000"/>
                </a:solidFill>
              </a:rPr>
              <a:t>Disturbi della minzione associati </a:t>
            </a:r>
          </a:p>
          <a:p>
            <a:pPr>
              <a:buClr>
                <a:srgbClr val="CC0000"/>
              </a:buClr>
              <a:buFontTx/>
              <a:buChar char="-"/>
            </a:pPr>
            <a:r>
              <a:rPr lang="it-IT" altLang="it-IT" sz="2000" i="1">
                <a:solidFill>
                  <a:srgbClr val="000000"/>
                </a:solidFill>
              </a:rPr>
              <a:t>Attenuazione sintomatologia dopo 2 settimane circa (anche senza trattamento) </a:t>
            </a:r>
          </a:p>
          <a:p>
            <a:pPr>
              <a:buClr>
                <a:srgbClr val="CC0000"/>
              </a:buClr>
              <a:buFontTx/>
              <a:buChar char="-"/>
            </a:pPr>
            <a:r>
              <a:rPr lang="it-IT" altLang="it-IT" sz="2000" i="1">
                <a:solidFill>
                  <a:srgbClr val="000000"/>
                </a:solidFill>
              </a:rPr>
              <a:t>Quadro uretrite posteriore: pollachiuria, disuria, stranguria, tenesmo vescicale </a:t>
            </a:r>
          </a:p>
          <a:p>
            <a:pPr>
              <a:buClr>
                <a:srgbClr val="CC0000"/>
              </a:buClr>
              <a:buFontTx/>
              <a:buChar char="-"/>
            </a:pPr>
            <a:r>
              <a:rPr lang="it-IT" altLang="it-IT" sz="2000" i="1">
                <a:solidFill>
                  <a:srgbClr val="000000"/>
                </a:solidFill>
              </a:rPr>
              <a:t>Possono comparire i “filamenti a virgola” stampi purulenti delle ghiandole prostatiche</a:t>
            </a:r>
          </a:p>
        </p:txBody>
      </p:sp>
      <p:cxnSp>
        <p:nvCxnSpPr>
          <p:cNvPr id="7" name="Connettore 1 6">
            <a:extLst>
              <a:ext uri="{FF2B5EF4-FFF2-40B4-BE49-F238E27FC236}">
                <a16:creationId xmlns:a16="http://schemas.microsoft.com/office/drawing/2014/main" id="{80EAD390-2419-2A0A-387B-0C7A35EA9BD4}"/>
              </a:ext>
            </a:extLst>
          </p:cNvPr>
          <p:cNvCxnSpPr/>
          <p:nvPr/>
        </p:nvCxnSpPr>
        <p:spPr>
          <a:xfrm flipV="1">
            <a:off x="611188" y="10525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A4F738A-4E97-DEB8-B8C0-25A9BA56482C}"/>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withEffect">
                                  <p:stCondLst>
                                    <p:cond delay="0"/>
                                  </p:stCondLst>
                                  <p:childTnLst>
                                    <p:set>
                                      <p:cBhvr>
                                        <p:cTn id="6" dur="1" fill="hold">
                                          <p:stCondLst>
                                            <p:cond delay="0"/>
                                          </p:stCondLst>
                                        </p:cTn>
                                        <p:tgtEl>
                                          <p:spTgt spid="366594"/>
                                        </p:tgtEl>
                                        <p:attrNameLst>
                                          <p:attrName>style.visibility</p:attrName>
                                        </p:attrNameLst>
                                      </p:cBhvr>
                                      <p:to>
                                        <p:strVal val="visible"/>
                                      </p:to>
                                    </p:set>
                                    <p:animEffect transition="in" filter="slide(fromBottom)">
                                      <p:cBhvr>
                                        <p:cTn id="7" dur="500"/>
                                        <p:tgtEl>
                                          <p:spTgt spid="366594"/>
                                        </p:tgtEl>
                                      </p:cBhvr>
                                    </p:animEffect>
                                  </p:childTnLst>
                                </p:cTn>
                              </p:par>
                            </p:childTnLst>
                          </p:cTn>
                        </p:par>
                        <p:par>
                          <p:cTn id="8" fill="hold" nodeType="afterGroup">
                            <p:stCondLst>
                              <p:cond delay="500"/>
                            </p:stCondLst>
                            <p:childTnLst>
                              <p:par>
                                <p:cTn id="9" presetID="2" presetClass="entr" presetSubtype="8" fill="hold" nodeType="afterEffect">
                                  <p:stCondLst>
                                    <p:cond delay="0"/>
                                  </p:stCondLst>
                                  <p:childTnLst>
                                    <p:set>
                                      <p:cBhvr>
                                        <p:cTn id="10" dur="1" fill="hold">
                                          <p:stCondLst>
                                            <p:cond delay="0"/>
                                          </p:stCondLst>
                                        </p:cTn>
                                        <p:tgtEl>
                                          <p:spTgt spid="366595">
                                            <p:txEl>
                                              <p:pRg st="0" end="0"/>
                                            </p:txEl>
                                          </p:spTgt>
                                        </p:tgtEl>
                                        <p:attrNameLst>
                                          <p:attrName>style.visibility</p:attrName>
                                        </p:attrNameLst>
                                      </p:cBhvr>
                                      <p:to>
                                        <p:strVal val="visible"/>
                                      </p:to>
                                    </p:set>
                                    <p:anim calcmode="lin" valueType="num">
                                      <p:cBhvr additive="base">
                                        <p:cTn id="11" dur="500" fill="hold"/>
                                        <p:tgtEl>
                                          <p:spTgt spid="366595">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66595">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8" fill="hold" nodeType="afterEffect">
                                  <p:stCondLst>
                                    <p:cond delay="0"/>
                                  </p:stCondLst>
                                  <p:childTnLst>
                                    <p:set>
                                      <p:cBhvr>
                                        <p:cTn id="15" dur="1" fill="hold">
                                          <p:stCondLst>
                                            <p:cond delay="0"/>
                                          </p:stCondLst>
                                        </p:cTn>
                                        <p:tgtEl>
                                          <p:spTgt spid="366595">
                                            <p:txEl>
                                              <p:pRg st="1" end="1"/>
                                            </p:txEl>
                                          </p:spTgt>
                                        </p:tgtEl>
                                        <p:attrNameLst>
                                          <p:attrName>style.visibility</p:attrName>
                                        </p:attrNameLst>
                                      </p:cBhvr>
                                      <p:to>
                                        <p:strVal val="visible"/>
                                      </p:to>
                                    </p:set>
                                    <p:anim calcmode="lin" valueType="num">
                                      <p:cBhvr additive="base">
                                        <p:cTn id="16" dur="500" fill="hold"/>
                                        <p:tgtEl>
                                          <p:spTgt spid="366595">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66595">
                                            <p:txEl>
                                              <p:pRg st="1" end="1"/>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 presetClass="entr" presetSubtype="8" fill="hold" nodeType="afterEffect">
                                  <p:stCondLst>
                                    <p:cond delay="0"/>
                                  </p:stCondLst>
                                  <p:childTnLst>
                                    <p:set>
                                      <p:cBhvr>
                                        <p:cTn id="20" dur="1" fill="hold">
                                          <p:stCondLst>
                                            <p:cond delay="0"/>
                                          </p:stCondLst>
                                        </p:cTn>
                                        <p:tgtEl>
                                          <p:spTgt spid="366595">
                                            <p:txEl>
                                              <p:pRg st="2" end="2"/>
                                            </p:txEl>
                                          </p:spTgt>
                                        </p:tgtEl>
                                        <p:attrNameLst>
                                          <p:attrName>style.visibility</p:attrName>
                                        </p:attrNameLst>
                                      </p:cBhvr>
                                      <p:to>
                                        <p:strVal val="visible"/>
                                      </p:to>
                                    </p:set>
                                    <p:anim calcmode="lin" valueType="num">
                                      <p:cBhvr additive="base">
                                        <p:cTn id="21" dur="500" fill="hold"/>
                                        <p:tgtEl>
                                          <p:spTgt spid="366595">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66595">
                                            <p:txEl>
                                              <p:pRg st="2" end="2"/>
                                            </p:txEl>
                                          </p:spTgt>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000"/>
                            </p:stCondLst>
                            <p:childTnLst>
                              <p:par>
                                <p:cTn id="24" presetID="2" presetClass="entr" presetSubtype="8" fill="hold" nodeType="afterEffect">
                                  <p:stCondLst>
                                    <p:cond delay="0"/>
                                  </p:stCondLst>
                                  <p:childTnLst>
                                    <p:set>
                                      <p:cBhvr>
                                        <p:cTn id="25" dur="1" fill="hold">
                                          <p:stCondLst>
                                            <p:cond delay="0"/>
                                          </p:stCondLst>
                                        </p:cTn>
                                        <p:tgtEl>
                                          <p:spTgt spid="366595">
                                            <p:txEl>
                                              <p:pRg st="3" end="3"/>
                                            </p:txEl>
                                          </p:spTgt>
                                        </p:tgtEl>
                                        <p:attrNameLst>
                                          <p:attrName>style.visibility</p:attrName>
                                        </p:attrNameLst>
                                      </p:cBhvr>
                                      <p:to>
                                        <p:strVal val="visible"/>
                                      </p:to>
                                    </p:set>
                                    <p:anim calcmode="lin" valueType="num">
                                      <p:cBhvr additive="base">
                                        <p:cTn id="26" dur="500" fill="hold"/>
                                        <p:tgtEl>
                                          <p:spTgt spid="366595">
                                            <p:txEl>
                                              <p:pRg st="3" end="3"/>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366595">
                                            <p:txEl>
                                              <p:pRg st="3" end="3"/>
                                            </p:txEl>
                                          </p:spTgt>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2500"/>
                            </p:stCondLst>
                            <p:childTnLst>
                              <p:par>
                                <p:cTn id="29" presetID="2" presetClass="entr" presetSubtype="8" fill="hold" nodeType="afterEffect">
                                  <p:stCondLst>
                                    <p:cond delay="0"/>
                                  </p:stCondLst>
                                  <p:childTnLst>
                                    <p:set>
                                      <p:cBhvr>
                                        <p:cTn id="30" dur="1" fill="hold">
                                          <p:stCondLst>
                                            <p:cond delay="0"/>
                                          </p:stCondLst>
                                        </p:cTn>
                                        <p:tgtEl>
                                          <p:spTgt spid="366595">
                                            <p:txEl>
                                              <p:pRg st="4" end="4"/>
                                            </p:txEl>
                                          </p:spTgt>
                                        </p:tgtEl>
                                        <p:attrNameLst>
                                          <p:attrName>style.visibility</p:attrName>
                                        </p:attrNameLst>
                                      </p:cBhvr>
                                      <p:to>
                                        <p:strVal val="visible"/>
                                      </p:to>
                                    </p:set>
                                    <p:anim calcmode="lin" valueType="num">
                                      <p:cBhvr additive="base">
                                        <p:cTn id="31" dur="500" fill="hold"/>
                                        <p:tgtEl>
                                          <p:spTgt spid="36659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66595">
                                            <p:txEl>
                                              <p:pRg st="4" end="4"/>
                                            </p:txEl>
                                          </p:spTgt>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3000"/>
                            </p:stCondLst>
                            <p:childTnLst>
                              <p:par>
                                <p:cTn id="34" presetID="2" presetClass="entr" presetSubtype="8" fill="hold" nodeType="afterEffect">
                                  <p:stCondLst>
                                    <p:cond delay="0"/>
                                  </p:stCondLst>
                                  <p:childTnLst>
                                    <p:set>
                                      <p:cBhvr>
                                        <p:cTn id="35" dur="1" fill="hold">
                                          <p:stCondLst>
                                            <p:cond delay="0"/>
                                          </p:stCondLst>
                                        </p:cTn>
                                        <p:tgtEl>
                                          <p:spTgt spid="366595">
                                            <p:txEl>
                                              <p:pRg st="5" end="5"/>
                                            </p:txEl>
                                          </p:spTgt>
                                        </p:tgtEl>
                                        <p:attrNameLst>
                                          <p:attrName>style.visibility</p:attrName>
                                        </p:attrNameLst>
                                      </p:cBhvr>
                                      <p:to>
                                        <p:strVal val="visible"/>
                                      </p:to>
                                    </p:set>
                                    <p:anim calcmode="lin" valueType="num">
                                      <p:cBhvr additive="base">
                                        <p:cTn id="36" dur="500" fill="hold"/>
                                        <p:tgtEl>
                                          <p:spTgt spid="366595">
                                            <p:txEl>
                                              <p:pRg st="5" end="5"/>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366595">
                                            <p:txEl>
                                              <p:pRg st="5" end="5"/>
                                            </p:txEl>
                                          </p:spTgt>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3500"/>
                            </p:stCondLst>
                            <p:childTnLst>
                              <p:par>
                                <p:cTn id="39" presetID="2" presetClass="entr" presetSubtype="8" fill="hold" nodeType="afterEffect">
                                  <p:stCondLst>
                                    <p:cond delay="0"/>
                                  </p:stCondLst>
                                  <p:childTnLst>
                                    <p:set>
                                      <p:cBhvr>
                                        <p:cTn id="40" dur="1" fill="hold">
                                          <p:stCondLst>
                                            <p:cond delay="0"/>
                                          </p:stCondLst>
                                        </p:cTn>
                                        <p:tgtEl>
                                          <p:spTgt spid="366595">
                                            <p:txEl>
                                              <p:pRg st="6" end="6"/>
                                            </p:txEl>
                                          </p:spTgt>
                                        </p:tgtEl>
                                        <p:attrNameLst>
                                          <p:attrName>style.visibility</p:attrName>
                                        </p:attrNameLst>
                                      </p:cBhvr>
                                      <p:to>
                                        <p:strVal val="visible"/>
                                      </p:to>
                                    </p:set>
                                    <p:anim calcmode="lin" valueType="num">
                                      <p:cBhvr additive="base">
                                        <p:cTn id="41" dur="500" fill="hold"/>
                                        <p:tgtEl>
                                          <p:spTgt spid="366595">
                                            <p:txEl>
                                              <p:pRg st="6" end="6"/>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66595">
                                            <p:txEl>
                                              <p:pRg st="6" end="6"/>
                                            </p:txEl>
                                          </p:spTgt>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4000"/>
                            </p:stCondLst>
                            <p:childTnLst>
                              <p:par>
                                <p:cTn id="44" presetID="2" presetClass="entr" presetSubtype="8" fill="hold" nodeType="afterEffect">
                                  <p:stCondLst>
                                    <p:cond delay="0"/>
                                  </p:stCondLst>
                                  <p:childTnLst>
                                    <p:set>
                                      <p:cBhvr>
                                        <p:cTn id="45" dur="1" fill="hold">
                                          <p:stCondLst>
                                            <p:cond delay="0"/>
                                          </p:stCondLst>
                                        </p:cTn>
                                        <p:tgtEl>
                                          <p:spTgt spid="366595">
                                            <p:txEl>
                                              <p:pRg st="7" end="7"/>
                                            </p:txEl>
                                          </p:spTgt>
                                        </p:tgtEl>
                                        <p:attrNameLst>
                                          <p:attrName>style.visibility</p:attrName>
                                        </p:attrNameLst>
                                      </p:cBhvr>
                                      <p:to>
                                        <p:strVal val="visible"/>
                                      </p:to>
                                    </p:set>
                                    <p:anim calcmode="lin" valueType="num">
                                      <p:cBhvr additive="base">
                                        <p:cTn id="46" dur="500" fill="hold"/>
                                        <p:tgtEl>
                                          <p:spTgt spid="366595">
                                            <p:txEl>
                                              <p:pRg st="7" end="7"/>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366595">
                                            <p:txEl>
                                              <p:pRg st="7" end="7"/>
                                            </p:txEl>
                                          </p:spTgt>
                                        </p:tgtEl>
                                        <p:attrNameLst>
                                          <p:attrName>ppt_y</p:attrName>
                                        </p:attrNameLst>
                                      </p:cBhvr>
                                      <p:tavLst>
                                        <p:tav tm="0">
                                          <p:val>
                                            <p:strVal val="#ppt_y"/>
                                          </p:val>
                                        </p:tav>
                                        <p:tav tm="100000">
                                          <p:val>
                                            <p:strVal val="#ppt_y"/>
                                          </p:val>
                                        </p:tav>
                                      </p:tavLst>
                                    </p:anim>
                                  </p:childTnLst>
                                </p:cTn>
                              </p:par>
                            </p:childTnLst>
                          </p:cTn>
                        </p:par>
                        <p:par>
                          <p:cTn id="48" fill="hold" nodeType="afterGroup">
                            <p:stCondLst>
                              <p:cond delay="4500"/>
                            </p:stCondLst>
                            <p:childTnLst>
                              <p:par>
                                <p:cTn id="49" presetID="2" presetClass="entr" presetSubtype="8" fill="hold" nodeType="afterEffect">
                                  <p:stCondLst>
                                    <p:cond delay="0"/>
                                  </p:stCondLst>
                                  <p:childTnLst>
                                    <p:set>
                                      <p:cBhvr>
                                        <p:cTn id="50" dur="1" fill="hold">
                                          <p:stCondLst>
                                            <p:cond delay="0"/>
                                          </p:stCondLst>
                                        </p:cTn>
                                        <p:tgtEl>
                                          <p:spTgt spid="366595">
                                            <p:txEl>
                                              <p:pRg st="8" end="8"/>
                                            </p:txEl>
                                          </p:spTgt>
                                        </p:tgtEl>
                                        <p:attrNameLst>
                                          <p:attrName>style.visibility</p:attrName>
                                        </p:attrNameLst>
                                      </p:cBhvr>
                                      <p:to>
                                        <p:strVal val="visible"/>
                                      </p:to>
                                    </p:set>
                                    <p:anim calcmode="lin" valueType="num">
                                      <p:cBhvr additive="base">
                                        <p:cTn id="51" dur="500" fill="hold"/>
                                        <p:tgtEl>
                                          <p:spTgt spid="366595">
                                            <p:txEl>
                                              <p:pRg st="8" end="8"/>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366595">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594" grpId="0"/>
      <p:bldP spid="366595"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a:extLst>
              <a:ext uri="{FF2B5EF4-FFF2-40B4-BE49-F238E27FC236}">
                <a16:creationId xmlns:a16="http://schemas.microsoft.com/office/drawing/2014/main" id="{50F5B93E-0D2E-2E08-CCC7-F89F7E96C635}"/>
              </a:ext>
            </a:extLst>
          </p:cNvPr>
          <p:cNvSpPr>
            <a:spLocks noGrp="1"/>
          </p:cNvSpPr>
          <p:nvPr>
            <p:ph type="body" idx="1"/>
          </p:nvPr>
        </p:nvSpPr>
        <p:spPr>
          <a:xfrm>
            <a:off x="468313" y="1239838"/>
            <a:ext cx="8229600" cy="5300662"/>
          </a:xfrm>
        </p:spPr>
        <p:txBody>
          <a:bodyPr/>
          <a:lstStyle/>
          <a:p>
            <a:pPr>
              <a:buClr>
                <a:srgbClr val="CC0000"/>
              </a:buClr>
              <a:buFont typeface="Arial" panose="020B0604020202020204" pitchFamily="34" charset="0"/>
              <a:buNone/>
            </a:pPr>
            <a:r>
              <a:rPr lang="it-IT" altLang="it-IT" i="1">
                <a:solidFill>
                  <a:srgbClr val="CC0000"/>
                </a:solidFill>
              </a:rPr>
              <a:t>DONNA</a:t>
            </a:r>
          </a:p>
          <a:p>
            <a:pPr>
              <a:buClr>
                <a:srgbClr val="CC0000"/>
              </a:buClr>
              <a:buFont typeface="Arial" panose="020B0604020202020204" pitchFamily="34" charset="0"/>
              <a:buNone/>
            </a:pPr>
            <a:r>
              <a:rPr lang="it-IT" altLang="it-IT" i="1" u="sng">
                <a:solidFill>
                  <a:srgbClr val="CC0000"/>
                </a:solidFill>
              </a:rPr>
              <a:t>Infezione acuta</a:t>
            </a:r>
          </a:p>
          <a:p>
            <a:pPr>
              <a:buClr>
                <a:srgbClr val="CC0000"/>
              </a:buClr>
              <a:buFont typeface="Arial" panose="020B0604020202020204" pitchFamily="34" charset="0"/>
              <a:buNone/>
            </a:pPr>
            <a:endParaRPr lang="it-IT" altLang="it-IT" i="1" u="sng">
              <a:solidFill>
                <a:srgbClr val="CC0000"/>
              </a:solidFill>
            </a:endParaRPr>
          </a:p>
          <a:p>
            <a:pPr>
              <a:buClr>
                <a:srgbClr val="CC0000"/>
              </a:buClr>
              <a:buFontTx/>
              <a:buChar char="-"/>
            </a:pPr>
            <a:r>
              <a:rPr lang="it-IT" altLang="it-IT" sz="2400" i="1">
                <a:solidFill>
                  <a:srgbClr val="000000"/>
                </a:solidFill>
              </a:rPr>
              <a:t>Cervicite (compromissione ghiandole mucipare) </a:t>
            </a:r>
          </a:p>
          <a:p>
            <a:pPr>
              <a:buClr>
                <a:srgbClr val="CC0000"/>
              </a:buClr>
              <a:buFontTx/>
              <a:buChar char="-"/>
            </a:pPr>
            <a:r>
              <a:rPr lang="it-IT" altLang="it-IT" sz="2400" i="1">
                <a:solidFill>
                  <a:srgbClr val="000000"/>
                </a:solidFill>
              </a:rPr>
              <a:t>Abbondante secrezione giallo-verdastra (bruciori e dolori addominali, rialzo febbrile)</a:t>
            </a:r>
          </a:p>
          <a:p>
            <a:pPr>
              <a:buClr>
                <a:srgbClr val="CC0000"/>
              </a:buClr>
              <a:buFontTx/>
              <a:buChar char="-"/>
            </a:pPr>
            <a:r>
              <a:rPr lang="it-IT" altLang="it-IT" sz="2400" i="1">
                <a:solidFill>
                  <a:srgbClr val="000000"/>
                </a:solidFill>
              </a:rPr>
              <a:t>Vulvite e vaginite (rare): per azione irritante ella secrezione cervicale o per terapie incongrue</a:t>
            </a:r>
          </a:p>
          <a:p>
            <a:pPr>
              <a:buClr>
                <a:srgbClr val="CC0000"/>
              </a:buClr>
              <a:buFontTx/>
              <a:buChar char="-"/>
            </a:pPr>
            <a:r>
              <a:rPr lang="it-IT" altLang="it-IT" sz="2400" i="1">
                <a:solidFill>
                  <a:srgbClr val="000000"/>
                </a:solidFill>
              </a:rPr>
              <a:t>Bartolinite: generalmente monolaterale: aumento di volume del grande labbro, tumefazione rosso vivo; dolore acutissimo</a:t>
            </a:r>
          </a:p>
        </p:txBody>
      </p:sp>
      <p:sp>
        <p:nvSpPr>
          <p:cNvPr id="367619" name="Rectangle 3">
            <a:extLst>
              <a:ext uri="{FF2B5EF4-FFF2-40B4-BE49-F238E27FC236}">
                <a16:creationId xmlns:a16="http://schemas.microsoft.com/office/drawing/2014/main" id="{0F0BFDB2-895D-64E4-6A4C-078618EA9CED}"/>
              </a:ext>
            </a:extLst>
          </p:cNvPr>
          <p:cNvSpPr>
            <a:spLocks noGrp="1"/>
          </p:cNvSpPr>
          <p:nvPr>
            <p:ph type="title"/>
          </p:nvPr>
        </p:nvSpPr>
        <p:spPr>
          <a:xfrm>
            <a:off x="457200" y="225425"/>
            <a:ext cx="8229600" cy="881063"/>
          </a:xfrm>
        </p:spPr>
        <p:txBody>
          <a:bodyPr/>
          <a:lstStyle/>
          <a:p>
            <a:pPr algn="ctr"/>
            <a:r>
              <a:rPr lang="it-IT" altLang="it-IT"/>
              <a:t>Clinica</a:t>
            </a:r>
          </a:p>
        </p:txBody>
      </p:sp>
      <p:cxnSp>
        <p:nvCxnSpPr>
          <p:cNvPr id="7" name="Connettore 1 6">
            <a:extLst>
              <a:ext uri="{FF2B5EF4-FFF2-40B4-BE49-F238E27FC236}">
                <a16:creationId xmlns:a16="http://schemas.microsoft.com/office/drawing/2014/main" id="{9EA667CD-9CFB-7B78-A686-6AA0E99E6A4A}"/>
              </a:ext>
            </a:extLst>
          </p:cNvPr>
          <p:cNvCxnSpPr/>
          <p:nvPr/>
        </p:nvCxnSpPr>
        <p:spPr>
          <a:xfrm flipV="1">
            <a:off x="611188" y="10525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74C527AF-3CE0-BA55-D8ED-F72BB16077FA}"/>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withEffect">
                                  <p:stCondLst>
                                    <p:cond delay="0"/>
                                  </p:stCondLst>
                                  <p:childTnLst>
                                    <p:set>
                                      <p:cBhvr>
                                        <p:cTn id="6" dur="1" fill="hold">
                                          <p:stCondLst>
                                            <p:cond delay="0"/>
                                          </p:stCondLst>
                                        </p:cTn>
                                        <p:tgtEl>
                                          <p:spTgt spid="367619"/>
                                        </p:tgtEl>
                                        <p:attrNameLst>
                                          <p:attrName>style.visibility</p:attrName>
                                        </p:attrNameLst>
                                      </p:cBhvr>
                                      <p:to>
                                        <p:strVal val="visible"/>
                                      </p:to>
                                    </p:set>
                                    <p:animEffect transition="in" filter="slide(fromBottom)">
                                      <p:cBhvr>
                                        <p:cTn id="7" dur="500"/>
                                        <p:tgtEl>
                                          <p:spTgt spid="367619"/>
                                        </p:tgtEl>
                                      </p:cBhvr>
                                    </p:animEffect>
                                  </p:childTnLst>
                                </p:cTn>
                              </p:par>
                            </p:childTnLst>
                          </p:cTn>
                        </p:par>
                        <p:par>
                          <p:cTn id="8" fill="hold" nodeType="afterGroup">
                            <p:stCondLst>
                              <p:cond delay="500"/>
                            </p:stCondLst>
                            <p:childTnLst>
                              <p:par>
                                <p:cTn id="9" presetID="2" presetClass="entr" presetSubtype="2" fill="hold" nodeType="afterEffect">
                                  <p:stCondLst>
                                    <p:cond delay="0"/>
                                  </p:stCondLst>
                                  <p:childTnLst>
                                    <p:set>
                                      <p:cBhvr>
                                        <p:cTn id="10" dur="1" fill="hold">
                                          <p:stCondLst>
                                            <p:cond delay="0"/>
                                          </p:stCondLst>
                                        </p:cTn>
                                        <p:tgtEl>
                                          <p:spTgt spid="367618">
                                            <p:txEl>
                                              <p:pRg st="0" end="0"/>
                                            </p:txEl>
                                          </p:spTgt>
                                        </p:tgtEl>
                                        <p:attrNameLst>
                                          <p:attrName>style.visibility</p:attrName>
                                        </p:attrNameLst>
                                      </p:cBhvr>
                                      <p:to>
                                        <p:strVal val="visible"/>
                                      </p:to>
                                    </p:set>
                                    <p:anim calcmode="lin" valueType="num">
                                      <p:cBhvr additive="base">
                                        <p:cTn id="11" dur="500" fill="hold"/>
                                        <p:tgtEl>
                                          <p:spTgt spid="36761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67618">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2" fill="hold" nodeType="afterEffect">
                                  <p:stCondLst>
                                    <p:cond delay="0"/>
                                  </p:stCondLst>
                                  <p:childTnLst>
                                    <p:set>
                                      <p:cBhvr>
                                        <p:cTn id="15" dur="1" fill="hold">
                                          <p:stCondLst>
                                            <p:cond delay="0"/>
                                          </p:stCondLst>
                                        </p:cTn>
                                        <p:tgtEl>
                                          <p:spTgt spid="367618">
                                            <p:txEl>
                                              <p:pRg st="1" end="1"/>
                                            </p:txEl>
                                          </p:spTgt>
                                        </p:tgtEl>
                                        <p:attrNameLst>
                                          <p:attrName>style.visibility</p:attrName>
                                        </p:attrNameLst>
                                      </p:cBhvr>
                                      <p:to>
                                        <p:strVal val="visible"/>
                                      </p:to>
                                    </p:set>
                                    <p:anim calcmode="lin" valueType="num">
                                      <p:cBhvr additive="base">
                                        <p:cTn id="16" dur="500" fill="hold"/>
                                        <p:tgtEl>
                                          <p:spTgt spid="367618">
                                            <p:txEl>
                                              <p:pRg st="1" end="1"/>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367618">
                                            <p:txEl>
                                              <p:pRg st="1" end="1"/>
                                            </p:txEl>
                                          </p:spTgt>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 presetClass="entr" presetSubtype="2" fill="hold" nodeType="afterEffect">
                                  <p:stCondLst>
                                    <p:cond delay="0"/>
                                  </p:stCondLst>
                                  <p:childTnLst>
                                    <p:set>
                                      <p:cBhvr>
                                        <p:cTn id="20" dur="1" fill="hold">
                                          <p:stCondLst>
                                            <p:cond delay="0"/>
                                          </p:stCondLst>
                                        </p:cTn>
                                        <p:tgtEl>
                                          <p:spTgt spid="367618">
                                            <p:txEl>
                                              <p:pRg st="3" end="3"/>
                                            </p:txEl>
                                          </p:spTgt>
                                        </p:tgtEl>
                                        <p:attrNameLst>
                                          <p:attrName>style.visibility</p:attrName>
                                        </p:attrNameLst>
                                      </p:cBhvr>
                                      <p:to>
                                        <p:strVal val="visible"/>
                                      </p:to>
                                    </p:set>
                                    <p:anim calcmode="lin" valueType="num">
                                      <p:cBhvr additive="base">
                                        <p:cTn id="21" dur="500" fill="hold"/>
                                        <p:tgtEl>
                                          <p:spTgt spid="367618">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67618">
                                            <p:txEl>
                                              <p:pRg st="3" end="3"/>
                                            </p:txEl>
                                          </p:spTgt>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000"/>
                            </p:stCondLst>
                            <p:childTnLst>
                              <p:par>
                                <p:cTn id="24" presetID="2" presetClass="entr" presetSubtype="2" fill="hold" nodeType="afterEffect">
                                  <p:stCondLst>
                                    <p:cond delay="0"/>
                                  </p:stCondLst>
                                  <p:childTnLst>
                                    <p:set>
                                      <p:cBhvr>
                                        <p:cTn id="25" dur="1" fill="hold">
                                          <p:stCondLst>
                                            <p:cond delay="0"/>
                                          </p:stCondLst>
                                        </p:cTn>
                                        <p:tgtEl>
                                          <p:spTgt spid="367618">
                                            <p:txEl>
                                              <p:pRg st="4" end="4"/>
                                            </p:txEl>
                                          </p:spTgt>
                                        </p:tgtEl>
                                        <p:attrNameLst>
                                          <p:attrName>style.visibility</p:attrName>
                                        </p:attrNameLst>
                                      </p:cBhvr>
                                      <p:to>
                                        <p:strVal val="visible"/>
                                      </p:to>
                                    </p:set>
                                    <p:anim calcmode="lin" valueType="num">
                                      <p:cBhvr additive="base">
                                        <p:cTn id="26" dur="500" fill="hold"/>
                                        <p:tgtEl>
                                          <p:spTgt spid="367618">
                                            <p:txEl>
                                              <p:pRg st="4" end="4"/>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367618">
                                            <p:txEl>
                                              <p:pRg st="4" end="4"/>
                                            </p:txEl>
                                          </p:spTgt>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2500"/>
                            </p:stCondLst>
                            <p:childTnLst>
                              <p:par>
                                <p:cTn id="29" presetID="2" presetClass="entr" presetSubtype="2" fill="hold" nodeType="afterEffect">
                                  <p:stCondLst>
                                    <p:cond delay="0"/>
                                  </p:stCondLst>
                                  <p:childTnLst>
                                    <p:set>
                                      <p:cBhvr>
                                        <p:cTn id="30" dur="1" fill="hold">
                                          <p:stCondLst>
                                            <p:cond delay="0"/>
                                          </p:stCondLst>
                                        </p:cTn>
                                        <p:tgtEl>
                                          <p:spTgt spid="367618">
                                            <p:txEl>
                                              <p:pRg st="5" end="5"/>
                                            </p:txEl>
                                          </p:spTgt>
                                        </p:tgtEl>
                                        <p:attrNameLst>
                                          <p:attrName>style.visibility</p:attrName>
                                        </p:attrNameLst>
                                      </p:cBhvr>
                                      <p:to>
                                        <p:strVal val="visible"/>
                                      </p:to>
                                    </p:set>
                                    <p:anim calcmode="lin" valueType="num">
                                      <p:cBhvr additive="base">
                                        <p:cTn id="31" dur="500" fill="hold"/>
                                        <p:tgtEl>
                                          <p:spTgt spid="367618">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67618">
                                            <p:txEl>
                                              <p:pRg st="5" end="5"/>
                                            </p:txEl>
                                          </p:spTgt>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3000"/>
                            </p:stCondLst>
                            <p:childTnLst>
                              <p:par>
                                <p:cTn id="34" presetID="2" presetClass="entr" presetSubtype="2" fill="hold" nodeType="afterEffect">
                                  <p:stCondLst>
                                    <p:cond delay="0"/>
                                  </p:stCondLst>
                                  <p:childTnLst>
                                    <p:set>
                                      <p:cBhvr>
                                        <p:cTn id="35" dur="1" fill="hold">
                                          <p:stCondLst>
                                            <p:cond delay="0"/>
                                          </p:stCondLst>
                                        </p:cTn>
                                        <p:tgtEl>
                                          <p:spTgt spid="367618">
                                            <p:txEl>
                                              <p:pRg st="6" end="6"/>
                                            </p:txEl>
                                          </p:spTgt>
                                        </p:tgtEl>
                                        <p:attrNameLst>
                                          <p:attrName>style.visibility</p:attrName>
                                        </p:attrNameLst>
                                      </p:cBhvr>
                                      <p:to>
                                        <p:strVal val="visible"/>
                                      </p:to>
                                    </p:set>
                                    <p:anim calcmode="lin" valueType="num">
                                      <p:cBhvr additive="base">
                                        <p:cTn id="36" dur="500" fill="hold"/>
                                        <p:tgtEl>
                                          <p:spTgt spid="367618">
                                            <p:txEl>
                                              <p:pRg st="6" end="6"/>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367618">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18" grpId="0" build="p"/>
      <p:bldP spid="367619"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a:extLst>
              <a:ext uri="{FF2B5EF4-FFF2-40B4-BE49-F238E27FC236}">
                <a16:creationId xmlns:a16="http://schemas.microsoft.com/office/drawing/2014/main" id="{81A7386E-A46C-E9AF-B95A-C05838E4A838}"/>
              </a:ext>
            </a:extLst>
          </p:cNvPr>
          <p:cNvSpPr>
            <a:spLocks noGrp="1"/>
          </p:cNvSpPr>
          <p:nvPr>
            <p:ph type="body" sz="half" idx="1"/>
          </p:nvPr>
        </p:nvSpPr>
        <p:spPr>
          <a:xfrm>
            <a:off x="917575" y="1522413"/>
            <a:ext cx="4446588" cy="4816475"/>
          </a:xfrm>
        </p:spPr>
        <p:txBody>
          <a:bodyPr/>
          <a:lstStyle/>
          <a:p>
            <a:pPr marL="0" indent="0">
              <a:lnSpc>
                <a:spcPct val="80000"/>
              </a:lnSpc>
              <a:buClr>
                <a:srgbClr val="CC0000"/>
              </a:buClr>
              <a:buFont typeface="Wingdings" pitchFamily="2" charset="2"/>
              <a:buNone/>
            </a:pPr>
            <a:r>
              <a:rPr lang="it-IT" altLang="it-IT" sz="1800" b="1">
                <a:solidFill>
                  <a:srgbClr val="CC0000"/>
                </a:solidFill>
                <a:latin typeface="Goudy Old Style" panose="02020502050305020303" pitchFamily="18" charset="77"/>
              </a:rPr>
              <a:t>Complicanze locali</a:t>
            </a:r>
          </a:p>
          <a:p>
            <a:pPr marL="365125" lvl="1" indent="-185738">
              <a:lnSpc>
                <a:spcPct val="80000"/>
              </a:lnSpc>
              <a:buClr>
                <a:srgbClr val="CC0000"/>
              </a:buClr>
              <a:buFont typeface="Wingdings" pitchFamily="2" charset="2"/>
              <a:buChar char="Ø"/>
            </a:pPr>
            <a:r>
              <a:rPr lang="it-IT" altLang="it-IT" sz="1800">
                <a:solidFill>
                  <a:srgbClr val="000000"/>
                </a:solidFill>
                <a:latin typeface="Goudy Old Style" panose="02020502050305020303" pitchFamily="18" charset="77"/>
              </a:rPr>
              <a:t>balanopostite irritativa</a:t>
            </a:r>
          </a:p>
          <a:p>
            <a:pPr marL="365125" lvl="1" indent="-185738">
              <a:lnSpc>
                <a:spcPct val="80000"/>
              </a:lnSpc>
              <a:buClr>
                <a:srgbClr val="CC0000"/>
              </a:buClr>
              <a:buFont typeface="Wingdings" pitchFamily="2" charset="2"/>
              <a:buChar char="Ø"/>
            </a:pPr>
            <a:r>
              <a:rPr lang="it-IT" altLang="it-IT" sz="1800">
                <a:solidFill>
                  <a:srgbClr val="000000"/>
                </a:solidFill>
                <a:latin typeface="Goudy Old Style" panose="02020502050305020303" pitchFamily="18" charset="77"/>
              </a:rPr>
              <a:t>uretrite posteriore</a:t>
            </a:r>
          </a:p>
          <a:p>
            <a:pPr marL="365125" lvl="1" indent="-185738">
              <a:lnSpc>
                <a:spcPct val="80000"/>
              </a:lnSpc>
              <a:buClr>
                <a:srgbClr val="CC0000"/>
              </a:buClr>
              <a:buFont typeface="Wingdings" pitchFamily="2" charset="2"/>
              <a:buChar char="Ø"/>
            </a:pPr>
            <a:r>
              <a:rPr lang="it-IT" altLang="it-IT" sz="1800">
                <a:solidFill>
                  <a:srgbClr val="000000"/>
                </a:solidFill>
                <a:latin typeface="Goudy Old Style" panose="02020502050305020303" pitchFamily="18" charset="77"/>
              </a:rPr>
              <a:t>prostatite</a:t>
            </a:r>
          </a:p>
          <a:p>
            <a:pPr marL="365125" lvl="1" indent="-185738">
              <a:lnSpc>
                <a:spcPct val="80000"/>
              </a:lnSpc>
              <a:buClr>
                <a:srgbClr val="CC0000"/>
              </a:buClr>
              <a:buFont typeface="Wingdings" pitchFamily="2" charset="2"/>
              <a:buChar char="Ø"/>
            </a:pPr>
            <a:r>
              <a:rPr lang="it-IT" altLang="it-IT" sz="1800">
                <a:solidFill>
                  <a:srgbClr val="000000"/>
                </a:solidFill>
                <a:latin typeface="Goudy Old Style" panose="02020502050305020303" pitchFamily="18" charset="77"/>
              </a:rPr>
              <a:t>epididimite, cowperite</a:t>
            </a:r>
          </a:p>
          <a:p>
            <a:pPr marL="365125" lvl="1" indent="-185738">
              <a:lnSpc>
                <a:spcPct val="80000"/>
              </a:lnSpc>
              <a:buClr>
                <a:srgbClr val="CC0000"/>
              </a:buClr>
              <a:buFont typeface="Wingdings" pitchFamily="2" charset="2"/>
              <a:buChar char="Ø"/>
            </a:pPr>
            <a:r>
              <a:rPr lang="it-IT" altLang="it-IT" sz="1800">
                <a:solidFill>
                  <a:srgbClr val="000000"/>
                </a:solidFill>
                <a:latin typeface="Goudy Old Style" panose="02020502050305020303" pitchFamily="18" charset="77"/>
              </a:rPr>
              <a:t>bartolinite, endometrite, annessite (potenziale sterilità)</a:t>
            </a:r>
          </a:p>
          <a:p>
            <a:pPr marL="365125" lvl="1" indent="-185738">
              <a:lnSpc>
                <a:spcPct val="80000"/>
              </a:lnSpc>
              <a:buClr>
                <a:srgbClr val="CC0000"/>
              </a:buClr>
              <a:buFont typeface="Wingdings" pitchFamily="2" charset="2"/>
              <a:buNone/>
            </a:pPr>
            <a:endParaRPr lang="it-IT" altLang="it-IT" sz="1800">
              <a:solidFill>
                <a:srgbClr val="000000"/>
              </a:solidFill>
              <a:latin typeface="Goudy Old Style" panose="02020502050305020303" pitchFamily="18" charset="77"/>
            </a:endParaRPr>
          </a:p>
          <a:p>
            <a:pPr marL="0" indent="0">
              <a:lnSpc>
                <a:spcPct val="80000"/>
              </a:lnSpc>
              <a:buClr>
                <a:srgbClr val="CC0000"/>
              </a:buClr>
              <a:buFont typeface="Wingdings" pitchFamily="2" charset="2"/>
              <a:buNone/>
            </a:pPr>
            <a:r>
              <a:rPr lang="it-IT" altLang="it-IT" sz="1800" b="1">
                <a:solidFill>
                  <a:srgbClr val="CC0000"/>
                </a:solidFill>
                <a:latin typeface="Goudy Old Style" panose="02020502050305020303" pitchFamily="18" charset="77"/>
              </a:rPr>
              <a:t>Complicanze a distanza</a:t>
            </a:r>
          </a:p>
          <a:p>
            <a:pPr marL="365125" lvl="1" indent="-185738">
              <a:lnSpc>
                <a:spcPct val="80000"/>
              </a:lnSpc>
              <a:buClr>
                <a:srgbClr val="CC0000"/>
              </a:buClr>
              <a:buFont typeface="Wingdings" pitchFamily="2" charset="2"/>
              <a:buChar char="Ø"/>
            </a:pPr>
            <a:r>
              <a:rPr lang="it-IT" altLang="it-IT" sz="1800">
                <a:solidFill>
                  <a:srgbClr val="000000"/>
                </a:solidFill>
                <a:latin typeface="Goudy Old Style" panose="02020502050305020303" pitchFamily="18" charset="77"/>
              </a:rPr>
              <a:t>congiuntivite </a:t>
            </a:r>
          </a:p>
          <a:p>
            <a:pPr marL="365125" lvl="1" indent="-185738">
              <a:lnSpc>
                <a:spcPct val="80000"/>
              </a:lnSpc>
              <a:buClr>
                <a:srgbClr val="CC0000"/>
              </a:buClr>
              <a:buFont typeface="Wingdings" pitchFamily="2" charset="2"/>
              <a:buNone/>
            </a:pPr>
            <a:endParaRPr lang="it-IT" altLang="it-IT" sz="1800">
              <a:solidFill>
                <a:srgbClr val="000000"/>
              </a:solidFill>
              <a:latin typeface="Goudy Old Style" panose="02020502050305020303" pitchFamily="18" charset="77"/>
            </a:endParaRPr>
          </a:p>
          <a:p>
            <a:pPr marL="0" indent="0">
              <a:lnSpc>
                <a:spcPct val="80000"/>
              </a:lnSpc>
              <a:buClr>
                <a:srgbClr val="CC0000"/>
              </a:buClr>
              <a:buFont typeface="Wingdings" pitchFamily="2" charset="2"/>
              <a:buNone/>
            </a:pPr>
            <a:r>
              <a:rPr lang="it-IT" altLang="it-IT" sz="1800" b="1">
                <a:solidFill>
                  <a:srgbClr val="CC0000"/>
                </a:solidFill>
                <a:latin typeface="Goudy Old Style" panose="02020502050305020303" pitchFamily="18" charset="77"/>
              </a:rPr>
              <a:t>Complicanze sistemiche (sepsi)</a:t>
            </a:r>
          </a:p>
          <a:p>
            <a:pPr marL="365125" lvl="1" indent="-185738">
              <a:lnSpc>
                <a:spcPct val="80000"/>
              </a:lnSpc>
              <a:buClr>
                <a:srgbClr val="CC0000"/>
              </a:buClr>
              <a:buFont typeface="Wingdings" pitchFamily="2" charset="2"/>
              <a:buChar char="Ø"/>
            </a:pPr>
            <a:r>
              <a:rPr lang="it-IT" altLang="it-IT" sz="1800">
                <a:solidFill>
                  <a:srgbClr val="000000"/>
                </a:solidFill>
                <a:latin typeface="Goudy Old Style" panose="02020502050305020303" pitchFamily="18" charset="77"/>
              </a:rPr>
              <a:t>artrite settica</a:t>
            </a:r>
          </a:p>
          <a:p>
            <a:pPr marL="365125" lvl="1" indent="-185738">
              <a:lnSpc>
                <a:spcPct val="80000"/>
              </a:lnSpc>
              <a:buClr>
                <a:srgbClr val="CC0000"/>
              </a:buClr>
              <a:buFont typeface="Wingdings" pitchFamily="2" charset="2"/>
              <a:buChar char="Ø"/>
            </a:pPr>
            <a:r>
              <a:rPr lang="it-IT" altLang="it-IT" sz="1800">
                <a:solidFill>
                  <a:srgbClr val="000000"/>
                </a:solidFill>
                <a:latin typeface="Goudy Old Style" panose="02020502050305020303" pitchFamily="18" charset="77"/>
              </a:rPr>
              <a:t>vasculite</a:t>
            </a:r>
          </a:p>
          <a:p>
            <a:pPr marL="0" indent="0">
              <a:lnSpc>
                <a:spcPct val="80000"/>
              </a:lnSpc>
              <a:buClr>
                <a:srgbClr val="CC0000"/>
              </a:buClr>
              <a:buFont typeface="Wingdings" pitchFamily="2" charset="2"/>
              <a:buNone/>
            </a:pPr>
            <a:r>
              <a:rPr lang="it-IT" altLang="it-IT" sz="1800" b="1">
                <a:solidFill>
                  <a:srgbClr val="CC0000"/>
                </a:solidFill>
                <a:latin typeface="Goudy Old Style" panose="02020502050305020303" pitchFamily="18" charset="77"/>
              </a:rPr>
              <a:t>Sindrome di Reiter </a:t>
            </a:r>
          </a:p>
          <a:p>
            <a:pPr marL="0" indent="0">
              <a:lnSpc>
                <a:spcPct val="80000"/>
              </a:lnSpc>
              <a:buClr>
                <a:srgbClr val="CC0000"/>
              </a:buClr>
              <a:buFont typeface="Wingdings" pitchFamily="2" charset="2"/>
              <a:buNone/>
            </a:pPr>
            <a:r>
              <a:rPr lang="it-IT" altLang="it-IT" sz="1800" b="1">
                <a:latin typeface="Goudy Old Style" panose="02020502050305020303" pitchFamily="18" charset="77"/>
              </a:rPr>
              <a:t>(artrite, congiuntivite ed uretrite/enterite)</a:t>
            </a:r>
          </a:p>
          <a:p>
            <a:pPr marL="0" indent="0">
              <a:lnSpc>
                <a:spcPct val="80000"/>
              </a:lnSpc>
              <a:buClr>
                <a:srgbClr val="CC0000"/>
              </a:buClr>
              <a:buFont typeface="Wingdings" pitchFamily="2" charset="2"/>
              <a:buNone/>
            </a:pPr>
            <a:r>
              <a:rPr lang="it-IT" altLang="it-IT" sz="1800" b="1">
                <a:solidFill>
                  <a:srgbClr val="CC0000"/>
                </a:solidFill>
                <a:latin typeface="Goudy Old Style" panose="02020502050305020303" pitchFamily="18" charset="77"/>
              </a:rPr>
              <a:t>Oftalmopatia neonatale</a:t>
            </a:r>
          </a:p>
        </p:txBody>
      </p:sp>
      <p:pic>
        <p:nvPicPr>
          <p:cNvPr id="373763" name="Picture 3" descr="Image7">
            <a:extLst>
              <a:ext uri="{FF2B5EF4-FFF2-40B4-BE49-F238E27FC236}">
                <a16:creationId xmlns:a16="http://schemas.microsoft.com/office/drawing/2014/main" id="{393B3E87-5943-84B1-EE16-DA0A61DEEF60}"/>
              </a:ext>
            </a:extLst>
          </p:cNvPr>
          <p:cNvPicPr>
            <a:picLocks noGrp="1" noChangeAspect="1" noChangeArrowheads="1"/>
          </p:cNvPicPr>
          <p:nvPr>
            <p:ph type="body" sz="half" idx="2"/>
          </p:nvPr>
        </p:nvPicPr>
        <p:blipFill>
          <a:blip r:embed="rId2">
            <a:extLst>
              <a:ext uri="{28A0092B-C50C-407E-A947-70E740481C1C}">
                <a14:useLocalDpi xmlns:a14="http://schemas.microsoft.com/office/drawing/2010/main" val="0"/>
              </a:ext>
            </a:extLst>
          </a:blip>
          <a:srcRect t="5905" r="9186"/>
          <a:stretch>
            <a:fillRect/>
          </a:stretch>
        </p:blipFill>
        <p:spPr>
          <a:xfrm>
            <a:off x="5632450" y="4205288"/>
            <a:ext cx="2360613" cy="2235200"/>
          </a:xfrm>
          <a:noFill/>
          <a:ln>
            <a:solidFill>
              <a:schemeClr val="tx1"/>
            </a:solidFill>
            <a:miter lim="800000"/>
            <a:headEnd/>
            <a:tailEnd/>
          </a:ln>
        </p:spPr>
      </p:pic>
      <p:pic>
        <p:nvPicPr>
          <p:cNvPr id="373764" name="Picture 4" descr="gonoelectr">
            <a:extLst>
              <a:ext uri="{FF2B5EF4-FFF2-40B4-BE49-F238E27FC236}">
                <a16:creationId xmlns:a16="http://schemas.microsoft.com/office/drawing/2014/main" id="{1FC36C3F-63A1-C38E-4D97-D4C253CFE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2450" y="1730375"/>
            <a:ext cx="2360613" cy="2136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73765" name="Rectangle 5">
            <a:extLst>
              <a:ext uri="{FF2B5EF4-FFF2-40B4-BE49-F238E27FC236}">
                <a16:creationId xmlns:a16="http://schemas.microsoft.com/office/drawing/2014/main" id="{366BD8B9-8E26-F3BE-E8A1-05ECA84D9BF0}"/>
              </a:ext>
            </a:extLst>
          </p:cNvPr>
          <p:cNvSpPr>
            <a:spLocks noChangeArrowheads="1"/>
          </p:cNvSpPr>
          <p:nvPr/>
        </p:nvSpPr>
        <p:spPr bwMode="auto">
          <a:xfrm>
            <a:off x="755650" y="44450"/>
            <a:ext cx="79200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3600"/>
              <a:t>Infezione gonococcica: complicanze</a:t>
            </a:r>
          </a:p>
        </p:txBody>
      </p:sp>
      <p:cxnSp>
        <p:nvCxnSpPr>
          <p:cNvPr id="7" name="Connettore 1 6">
            <a:extLst>
              <a:ext uri="{FF2B5EF4-FFF2-40B4-BE49-F238E27FC236}">
                <a16:creationId xmlns:a16="http://schemas.microsoft.com/office/drawing/2014/main" id="{47466016-C92D-A83A-BCC6-AF5DEB2EDBBF}"/>
              </a:ext>
            </a:extLst>
          </p:cNvPr>
          <p:cNvCxnSpPr/>
          <p:nvPr/>
        </p:nvCxnSpPr>
        <p:spPr>
          <a:xfrm flipV="1">
            <a:off x="611188" y="10906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EDD58CA-B808-BCCA-0D07-A39D7D6C095A}"/>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withEffect">
                                  <p:stCondLst>
                                    <p:cond delay="0"/>
                                  </p:stCondLst>
                                  <p:childTnLst>
                                    <p:set>
                                      <p:cBhvr>
                                        <p:cTn id="6" dur="1" fill="hold">
                                          <p:stCondLst>
                                            <p:cond delay="0"/>
                                          </p:stCondLst>
                                        </p:cTn>
                                        <p:tgtEl>
                                          <p:spTgt spid="373765"/>
                                        </p:tgtEl>
                                        <p:attrNameLst>
                                          <p:attrName>style.visibility</p:attrName>
                                        </p:attrNameLst>
                                      </p:cBhvr>
                                      <p:to>
                                        <p:strVal val="visible"/>
                                      </p:to>
                                    </p:set>
                                    <p:animEffect transition="in" filter="slide(fromBottom)">
                                      <p:cBhvr>
                                        <p:cTn id="7" dur="500"/>
                                        <p:tgtEl>
                                          <p:spTgt spid="373765"/>
                                        </p:tgtEl>
                                      </p:cBhvr>
                                    </p:animEffect>
                                  </p:childTnLst>
                                </p:cTn>
                              </p:par>
                            </p:childTnLst>
                          </p:cTn>
                        </p:par>
                        <p:par>
                          <p:cTn id="8" fill="hold" nodeType="afterGroup">
                            <p:stCondLst>
                              <p:cond delay="500"/>
                            </p:stCondLst>
                            <p:childTnLst>
                              <p:par>
                                <p:cTn id="9" presetID="18" presetClass="entr" presetSubtype="6" fill="hold" nodeType="afterEffect">
                                  <p:stCondLst>
                                    <p:cond delay="0"/>
                                  </p:stCondLst>
                                  <p:childTnLst>
                                    <p:set>
                                      <p:cBhvr>
                                        <p:cTn id="10" dur="1" fill="hold">
                                          <p:stCondLst>
                                            <p:cond delay="0"/>
                                          </p:stCondLst>
                                        </p:cTn>
                                        <p:tgtEl>
                                          <p:spTgt spid="373764"/>
                                        </p:tgtEl>
                                        <p:attrNameLst>
                                          <p:attrName>style.visibility</p:attrName>
                                        </p:attrNameLst>
                                      </p:cBhvr>
                                      <p:to>
                                        <p:strVal val="visible"/>
                                      </p:to>
                                    </p:set>
                                    <p:animEffect transition="in" filter="strips(downRight)">
                                      <p:cBhvr>
                                        <p:cTn id="11" dur="500"/>
                                        <p:tgtEl>
                                          <p:spTgt spid="373764"/>
                                        </p:tgtEl>
                                      </p:cBhvr>
                                    </p:animEffect>
                                  </p:childTnLst>
                                </p:cTn>
                              </p:par>
                            </p:childTnLst>
                          </p:cTn>
                        </p:par>
                        <p:par>
                          <p:cTn id="12" fill="hold" nodeType="afterGroup">
                            <p:stCondLst>
                              <p:cond delay="1000"/>
                            </p:stCondLst>
                            <p:childTnLst>
                              <p:par>
                                <p:cTn id="13" presetID="18" presetClass="entr" presetSubtype="9" fill="hold" nodeType="afterEffect">
                                  <p:stCondLst>
                                    <p:cond delay="0"/>
                                  </p:stCondLst>
                                  <p:childTnLst>
                                    <p:set>
                                      <p:cBhvr>
                                        <p:cTn id="14" dur="1" fill="hold">
                                          <p:stCondLst>
                                            <p:cond delay="0"/>
                                          </p:stCondLst>
                                        </p:cTn>
                                        <p:tgtEl>
                                          <p:spTgt spid="373763"/>
                                        </p:tgtEl>
                                        <p:attrNameLst>
                                          <p:attrName>style.visibility</p:attrName>
                                        </p:attrNameLst>
                                      </p:cBhvr>
                                      <p:to>
                                        <p:strVal val="visible"/>
                                      </p:to>
                                    </p:set>
                                    <p:animEffect transition="in" filter="strips(upLeft)">
                                      <p:cBhvr>
                                        <p:cTn id="15" dur="500"/>
                                        <p:tgtEl>
                                          <p:spTgt spid="373763"/>
                                        </p:tgtEl>
                                      </p:cBhvr>
                                    </p:animEffect>
                                  </p:childTnLst>
                                </p:cTn>
                              </p:par>
                            </p:childTnLst>
                          </p:cTn>
                        </p:par>
                        <p:par>
                          <p:cTn id="16" fill="hold" nodeType="afterGroup">
                            <p:stCondLst>
                              <p:cond delay="1500"/>
                            </p:stCondLst>
                            <p:childTnLst>
                              <p:par>
                                <p:cTn id="17" presetID="2" presetClass="entr" presetSubtype="8" fill="hold" nodeType="afterEffect">
                                  <p:stCondLst>
                                    <p:cond delay="0"/>
                                  </p:stCondLst>
                                  <p:childTnLst>
                                    <p:set>
                                      <p:cBhvr>
                                        <p:cTn id="18" dur="1" fill="hold">
                                          <p:stCondLst>
                                            <p:cond delay="0"/>
                                          </p:stCondLst>
                                        </p:cTn>
                                        <p:tgtEl>
                                          <p:spTgt spid="373762">
                                            <p:txEl>
                                              <p:pRg st="0" end="0"/>
                                            </p:txEl>
                                          </p:spTgt>
                                        </p:tgtEl>
                                        <p:attrNameLst>
                                          <p:attrName>style.visibility</p:attrName>
                                        </p:attrNameLst>
                                      </p:cBhvr>
                                      <p:to>
                                        <p:strVal val="visible"/>
                                      </p:to>
                                    </p:set>
                                    <p:anim calcmode="lin" valueType="num">
                                      <p:cBhvr additive="base">
                                        <p:cTn id="19" dur="500" fill="hold"/>
                                        <p:tgtEl>
                                          <p:spTgt spid="373762">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73762">
                                            <p:txEl>
                                              <p:pRg st="0" end="0"/>
                                            </p:txEl>
                                          </p:spTgt>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2000"/>
                            </p:stCondLst>
                            <p:childTnLst>
                              <p:par>
                                <p:cTn id="22" presetID="2" presetClass="entr" presetSubtype="8" fill="hold" nodeType="afterEffect">
                                  <p:stCondLst>
                                    <p:cond delay="0"/>
                                  </p:stCondLst>
                                  <p:childTnLst>
                                    <p:set>
                                      <p:cBhvr>
                                        <p:cTn id="23" dur="1" fill="hold">
                                          <p:stCondLst>
                                            <p:cond delay="0"/>
                                          </p:stCondLst>
                                        </p:cTn>
                                        <p:tgtEl>
                                          <p:spTgt spid="373762">
                                            <p:txEl>
                                              <p:pRg st="1" end="1"/>
                                            </p:txEl>
                                          </p:spTgt>
                                        </p:tgtEl>
                                        <p:attrNameLst>
                                          <p:attrName>style.visibility</p:attrName>
                                        </p:attrNameLst>
                                      </p:cBhvr>
                                      <p:to>
                                        <p:strVal val="visible"/>
                                      </p:to>
                                    </p:set>
                                    <p:anim calcmode="lin" valueType="num">
                                      <p:cBhvr additive="base">
                                        <p:cTn id="24" dur="500" fill="hold"/>
                                        <p:tgtEl>
                                          <p:spTgt spid="373762">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73762">
                                            <p:txEl>
                                              <p:pRg st="1" end="1"/>
                                            </p:txEl>
                                          </p:spTgt>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2500"/>
                            </p:stCondLst>
                            <p:childTnLst>
                              <p:par>
                                <p:cTn id="27" presetID="2" presetClass="entr" presetSubtype="8" fill="hold" nodeType="afterEffect">
                                  <p:stCondLst>
                                    <p:cond delay="0"/>
                                  </p:stCondLst>
                                  <p:childTnLst>
                                    <p:set>
                                      <p:cBhvr>
                                        <p:cTn id="28" dur="1" fill="hold">
                                          <p:stCondLst>
                                            <p:cond delay="0"/>
                                          </p:stCondLst>
                                        </p:cTn>
                                        <p:tgtEl>
                                          <p:spTgt spid="373762">
                                            <p:txEl>
                                              <p:pRg st="2" end="2"/>
                                            </p:txEl>
                                          </p:spTgt>
                                        </p:tgtEl>
                                        <p:attrNameLst>
                                          <p:attrName>style.visibility</p:attrName>
                                        </p:attrNameLst>
                                      </p:cBhvr>
                                      <p:to>
                                        <p:strVal val="visible"/>
                                      </p:to>
                                    </p:set>
                                    <p:anim calcmode="lin" valueType="num">
                                      <p:cBhvr additive="base">
                                        <p:cTn id="29" dur="500" fill="hold"/>
                                        <p:tgtEl>
                                          <p:spTgt spid="373762">
                                            <p:txEl>
                                              <p:pRg st="2" end="2"/>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73762">
                                            <p:txEl>
                                              <p:pRg st="2" end="2"/>
                                            </p:txEl>
                                          </p:spTgt>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3000"/>
                            </p:stCondLst>
                            <p:childTnLst>
                              <p:par>
                                <p:cTn id="32" presetID="2" presetClass="entr" presetSubtype="8" fill="hold" nodeType="afterEffect">
                                  <p:stCondLst>
                                    <p:cond delay="0"/>
                                  </p:stCondLst>
                                  <p:childTnLst>
                                    <p:set>
                                      <p:cBhvr>
                                        <p:cTn id="33" dur="1" fill="hold">
                                          <p:stCondLst>
                                            <p:cond delay="0"/>
                                          </p:stCondLst>
                                        </p:cTn>
                                        <p:tgtEl>
                                          <p:spTgt spid="373762">
                                            <p:txEl>
                                              <p:pRg st="3" end="3"/>
                                            </p:txEl>
                                          </p:spTgt>
                                        </p:tgtEl>
                                        <p:attrNameLst>
                                          <p:attrName>style.visibility</p:attrName>
                                        </p:attrNameLst>
                                      </p:cBhvr>
                                      <p:to>
                                        <p:strVal val="visible"/>
                                      </p:to>
                                    </p:set>
                                    <p:anim calcmode="lin" valueType="num">
                                      <p:cBhvr additive="base">
                                        <p:cTn id="34" dur="500" fill="hold"/>
                                        <p:tgtEl>
                                          <p:spTgt spid="373762">
                                            <p:txEl>
                                              <p:pRg st="3" end="3"/>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373762">
                                            <p:txEl>
                                              <p:pRg st="3" end="3"/>
                                            </p:txEl>
                                          </p:spTgt>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3500"/>
                            </p:stCondLst>
                            <p:childTnLst>
                              <p:par>
                                <p:cTn id="37" presetID="2" presetClass="entr" presetSubtype="8" fill="hold" nodeType="afterEffect">
                                  <p:stCondLst>
                                    <p:cond delay="0"/>
                                  </p:stCondLst>
                                  <p:childTnLst>
                                    <p:set>
                                      <p:cBhvr>
                                        <p:cTn id="38" dur="1" fill="hold">
                                          <p:stCondLst>
                                            <p:cond delay="0"/>
                                          </p:stCondLst>
                                        </p:cTn>
                                        <p:tgtEl>
                                          <p:spTgt spid="373762">
                                            <p:txEl>
                                              <p:pRg st="4" end="4"/>
                                            </p:txEl>
                                          </p:spTgt>
                                        </p:tgtEl>
                                        <p:attrNameLst>
                                          <p:attrName>style.visibility</p:attrName>
                                        </p:attrNameLst>
                                      </p:cBhvr>
                                      <p:to>
                                        <p:strVal val="visible"/>
                                      </p:to>
                                    </p:set>
                                    <p:anim calcmode="lin" valueType="num">
                                      <p:cBhvr additive="base">
                                        <p:cTn id="39" dur="500" fill="hold"/>
                                        <p:tgtEl>
                                          <p:spTgt spid="373762">
                                            <p:txEl>
                                              <p:pRg st="4" end="4"/>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73762">
                                            <p:txEl>
                                              <p:pRg st="4" end="4"/>
                                            </p:txEl>
                                          </p:spTgt>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4000"/>
                            </p:stCondLst>
                            <p:childTnLst>
                              <p:par>
                                <p:cTn id="42" presetID="2" presetClass="entr" presetSubtype="8" fill="hold" nodeType="afterEffect">
                                  <p:stCondLst>
                                    <p:cond delay="0"/>
                                  </p:stCondLst>
                                  <p:childTnLst>
                                    <p:set>
                                      <p:cBhvr>
                                        <p:cTn id="43" dur="1" fill="hold">
                                          <p:stCondLst>
                                            <p:cond delay="0"/>
                                          </p:stCondLst>
                                        </p:cTn>
                                        <p:tgtEl>
                                          <p:spTgt spid="373762">
                                            <p:txEl>
                                              <p:pRg st="5" end="5"/>
                                            </p:txEl>
                                          </p:spTgt>
                                        </p:tgtEl>
                                        <p:attrNameLst>
                                          <p:attrName>style.visibility</p:attrName>
                                        </p:attrNameLst>
                                      </p:cBhvr>
                                      <p:to>
                                        <p:strVal val="visible"/>
                                      </p:to>
                                    </p:set>
                                    <p:anim calcmode="lin" valueType="num">
                                      <p:cBhvr additive="base">
                                        <p:cTn id="44" dur="500" fill="hold"/>
                                        <p:tgtEl>
                                          <p:spTgt spid="373762">
                                            <p:txEl>
                                              <p:pRg st="5" end="5"/>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373762">
                                            <p:txEl>
                                              <p:pRg st="5" end="5"/>
                                            </p:txEl>
                                          </p:spTgt>
                                        </p:tgtEl>
                                        <p:attrNameLst>
                                          <p:attrName>ppt_y</p:attrName>
                                        </p:attrNameLst>
                                      </p:cBhvr>
                                      <p:tavLst>
                                        <p:tav tm="0">
                                          <p:val>
                                            <p:strVal val="#ppt_y"/>
                                          </p:val>
                                        </p:tav>
                                        <p:tav tm="100000">
                                          <p:val>
                                            <p:strVal val="#ppt_y"/>
                                          </p:val>
                                        </p:tav>
                                      </p:tavLst>
                                    </p:anim>
                                  </p:childTnLst>
                                </p:cTn>
                              </p:par>
                            </p:childTnLst>
                          </p:cTn>
                        </p:par>
                        <p:par>
                          <p:cTn id="46" fill="hold" nodeType="afterGroup">
                            <p:stCondLst>
                              <p:cond delay="4500"/>
                            </p:stCondLst>
                            <p:childTnLst>
                              <p:par>
                                <p:cTn id="47" presetID="2" presetClass="entr" presetSubtype="8" fill="hold" nodeType="afterEffect">
                                  <p:stCondLst>
                                    <p:cond delay="0"/>
                                  </p:stCondLst>
                                  <p:childTnLst>
                                    <p:set>
                                      <p:cBhvr>
                                        <p:cTn id="48" dur="1" fill="hold">
                                          <p:stCondLst>
                                            <p:cond delay="0"/>
                                          </p:stCondLst>
                                        </p:cTn>
                                        <p:tgtEl>
                                          <p:spTgt spid="373762">
                                            <p:txEl>
                                              <p:pRg st="7" end="7"/>
                                            </p:txEl>
                                          </p:spTgt>
                                        </p:tgtEl>
                                        <p:attrNameLst>
                                          <p:attrName>style.visibility</p:attrName>
                                        </p:attrNameLst>
                                      </p:cBhvr>
                                      <p:to>
                                        <p:strVal val="visible"/>
                                      </p:to>
                                    </p:set>
                                    <p:anim calcmode="lin" valueType="num">
                                      <p:cBhvr additive="base">
                                        <p:cTn id="49" dur="500" fill="hold"/>
                                        <p:tgtEl>
                                          <p:spTgt spid="373762">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73762">
                                            <p:txEl>
                                              <p:pRg st="7" end="7"/>
                                            </p:txEl>
                                          </p:spTgt>
                                        </p:tgtEl>
                                        <p:attrNameLst>
                                          <p:attrName>ppt_y</p:attrName>
                                        </p:attrNameLst>
                                      </p:cBhvr>
                                      <p:tavLst>
                                        <p:tav tm="0">
                                          <p:val>
                                            <p:strVal val="#ppt_y"/>
                                          </p:val>
                                        </p:tav>
                                        <p:tav tm="100000">
                                          <p:val>
                                            <p:strVal val="#ppt_y"/>
                                          </p:val>
                                        </p:tav>
                                      </p:tavLst>
                                    </p:anim>
                                  </p:childTnLst>
                                </p:cTn>
                              </p:par>
                            </p:childTnLst>
                          </p:cTn>
                        </p:par>
                        <p:par>
                          <p:cTn id="51" fill="hold" nodeType="afterGroup">
                            <p:stCondLst>
                              <p:cond delay="5000"/>
                            </p:stCondLst>
                            <p:childTnLst>
                              <p:par>
                                <p:cTn id="52" presetID="2" presetClass="entr" presetSubtype="8" fill="hold" nodeType="afterEffect">
                                  <p:stCondLst>
                                    <p:cond delay="0"/>
                                  </p:stCondLst>
                                  <p:childTnLst>
                                    <p:set>
                                      <p:cBhvr>
                                        <p:cTn id="53" dur="1" fill="hold">
                                          <p:stCondLst>
                                            <p:cond delay="0"/>
                                          </p:stCondLst>
                                        </p:cTn>
                                        <p:tgtEl>
                                          <p:spTgt spid="373762">
                                            <p:txEl>
                                              <p:pRg st="8" end="8"/>
                                            </p:txEl>
                                          </p:spTgt>
                                        </p:tgtEl>
                                        <p:attrNameLst>
                                          <p:attrName>style.visibility</p:attrName>
                                        </p:attrNameLst>
                                      </p:cBhvr>
                                      <p:to>
                                        <p:strVal val="visible"/>
                                      </p:to>
                                    </p:set>
                                    <p:anim calcmode="lin" valueType="num">
                                      <p:cBhvr additive="base">
                                        <p:cTn id="54" dur="500" fill="hold"/>
                                        <p:tgtEl>
                                          <p:spTgt spid="373762">
                                            <p:txEl>
                                              <p:pRg st="8" end="8"/>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373762">
                                            <p:txEl>
                                              <p:pRg st="8" end="8"/>
                                            </p:txEl>
                                          </p:spTgt>
                                        </p:tgtEl>
                                        <p:attrNameLst>
                                          <p:attrName>ppt_y</p:attrName>
                                        </p:attrNameLst>
                                      </p:cBhvr>
                                      <p:tavLst>
                                        <p:tav tm="0">
                                          <p:val>
                                            <p:strVal val="#ppt_y"/>
                                          </p:val>
                                        </p:tav>
                                        <p:tav tm="100000">
                                          <p:val>
                                            <p:strVal val="#ppt_y"/>
                                          </p:val>
                                        </p:tav>
                                      </p:tavLst>
                                    </p:anim>
                                  </p:childTnLst>
                                </p:cTn>
                              </p:par>
                            </p:childTnLst>
                          </p:cTn>
                        </p:par>
                        <p:par>
                          <p:cTn id="56" fill="hold" nodeType="afterGroup">
                            <p:stCondLst>
                              <p:cond delay="5500"/>
                            </p:stCondLst>
                            <p:childTnLst>
                              <p:par>
                                <p:cTn id="57" presetID="2" presetClass="entr" presetSubtype="8" fill="hold" nodeType="afterEffect">
                                  <p:stCondLst>
                                    <p:cond delay="0"/>
                                  </p:stCondLst>
                                  <p:childTnLst>
                                    <p:set>
                                      <p:cBhvr>
                                        <p:cTn id="58" dur="1" fill="hold">
                                          <p:stCondLst>
                                            <p:cond delay="0"/>
                                          </p:stCondLst>
                                        </p:cTn>
                                        <p:tgtEl>
                                          <p:spTgt spid="373762">
                                            <p:txEl>
                                              <p:pRg st="10" end="10"/>
                                            </p:txEl>
                                          </p:spTgt>
                                        </p:tgtEl>
                                        <p:attrNameLst>
                                          <p:attrName>style.visibility</p:attrName>
                                        </p:attrNameLst>
                                      </p:cBhvr>
                                      <p:to>
                                        <p:strVal val="visible"/>
                                      </p:to>
                                    </p:set>
                                    <p:anim calcmode="lin" valueType="num">
                                      <p:cBhvr additive="base">
                                        <p:cTn id="59" dur="500" fill="hold"/>
                                        <p:tgtEl>
                                          <p:spTgt spid="373762">
                                            <p:txEl>
                                              <p:pRg st="10" end="10"/>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373762">
                                            <p:txEl>
                                              <p:pRg st="10" end="10"/>
                                            </p:txEl>
                                          </p:spTgt>
                                        </p:tgtEl>
                                        <p:attrNameLst>
                                          <p:attrName>ppt_y</p:attrName>
                                        </p:attrNameLst>
                                      </p:cBhvr>
                                      <p:tavLst>
                                        <p:tav tm="0">
                                          <p:val>
                                            <p:strVal val="#ppt_y"/>
                                          </p:val>
                                        </p:tav>
                                        <p:tav tm="100000">
                                          <p:val>
                                            <p:strVal val="#ppt_y"/>
                                          </p:val>
                                        </p:tav>
                                      </p:tavLst>
                                    </p:anim>
                                  </p:childTnLst>
                                </p:cTn>
                              </p:par>
                            </p:childTnLst>
                          </p:cTn>
                        </p:par>
                        <p:par>
                          <p:cTn id="61" fill="hold" nodeType="afterGroup">
                            <p:stCondLst>
                              <p:cond delay="6000"/>
                            </p:stCondLst>
                            <p:childTnLst>
                              <p:par>
                                <p:cTn id="62" presetID="2" presetClass="entr" presetSubtype="8" fill="hold" nodeType="afterEffect">
                                  <p:stCondLst>
                                    <p:cond delay="0"/>
                                  </p:stCondLst>
                                  <p:childTnLst>
                                    <p:set>
                                      <p:cBhvr>
                                        <p:cTn id="63" dur="1" fill="hold">
                                          <p:stCondLst>
                                            <p:cond delay="0"/>
                                          </p:stCondLst>
                                        </p:cTn>
                                        <p:tgtEl>
                                          <p:spTgt spid="373762">
                                            <p:txEl>
                                              <p:pRg st="11" end="11"/>
                                            </p:txEl>
                                          </p:spTgt>
                                        </p:tgtEl>
                                        <p:attrNameLst>
                                          <p:attrName>style.visibility</p:attrName>
                                        </p:attrNameLst>
                                      </p:cBhvr>
                                      <p:to>
                                        <p:strVal val="visible"/>
                                      </p:to>
                                    </p:set>
                                    <p:anim calcmode="lin" valueType="num">
                                      <p:cBhvr additive="base">
                                        <p:cTn id="64" dur="500" fill="hold"/>
                                        <p:tgtEl>
                                          <p:spTgt spid="373762">
                                            <p:txEl>
                                              <p:pRg st="11" end="11"/>
                                            </p:tx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373762">
                                            <p:txEl>
                                              <p:pRg st="11" end="11"/>
                                            </p:txEl>
                                          </p:spTgt>
                                        </p:tgtEl>
                                        <p:attrNameLst>
                                          <p:attrName>ppt_y</p:attrName>
                                        </p:attrNameLst>
                                      </p:cBhvr>
                                      <p:tavLst>
                                        <p:tav tm="0">
                                          <p:val>
                                            <p:strVal val="#ppt_y"/>
                                          </p:val>
                                        </p:tav>
                                        <p:tav tm="100000">
                                          <p:val>
                                            <p:strVal val="#ppt_y"/>
                                          </p:val>
                                        </p:tav>
                                      </p:tavLst>
                                    </p:anim>
                                  </p:childTnLst>
                                </p:cTn>
                              </p:par>
                            </p:childTnLst>
                          </p:cTn>
                        </p:par>
                        <p:par>
                          <p:cTn id="66" fill="hold" nodeType="afterGroup">
                            <p:stCondLst>
                              <p:cond delay="6500"/>
                            </p:stCondLst>
                            <p:childTnLst>
                              <p:par>
                                <p:cTn id="67" presetID="2" presetClass="entr" presetSubtype="8" fill="hold" nodeType="afterEffect">
                                  <p:stCondLst>
                                    <p:cond delay="0"/>
                                  </p:stCondLst>
                                  <p:childTnLst>
                                    <p:set>
                                      <p:cBhvr>
                                        <p:cTn id="68" dur="1" fill="hold">
                                          <p:stCondLst>
                                            <p:cond delay="0"/>
                                          </p:stCondLst>
                                        </p:cTn>
                                        <p:tgtEl>
                                          <p:spTgt spid="373762">
                                            <p:txEl>
                                              <p:pRg st="12" end="12"/>
                                            </p:txEl>
                                          </p:spTgt>
                                        </p:tgtEl>
                                        <p:attrNameLst>
                                          <p:attrName>style.visibility</p:attrName>
                                        </p:attrNameLst>
                                      </p:cBhvr>
                                      <p:to>
                                        <p:strVal val="visible"/>
                                      </p:to>
                                    </p:set>
                                    <p:anim calcmode="lin" valueType="num">
                                      <p:cBhvr additive="base">
                                        <p:cTn id="69" dur="500" fill="hold"/>
                                        <p:tgtEl>
                                          <p:spTgt spid="373762">
                                            <p:txEl>
                                              <p:pRg st="12" end="12"/>
                                            </p:tx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373762">
                                            <p:txEl>
                                              <p:pRg st="12" end="12"/>
                                            </p:txEl>
                                          </p:spTgt>
                                        </p:tgtEl>
                                        <p:attrNameLst>
                                          <p:attrName>ppt_y</p:attrName>
                                        </p:attrNameLst>
                                      </p:cBhvr>
                                      <p:tavLst>
                                        <p:tav tm="0">
                                          <p:val>
                                            <p:strVal val="#ppt_y"/>
                                          </p:val>
                                        </p:tav>
                                        <p:tav tm="100000">
                                          <p:val>
                                            <p:strVal val="#ppt_y"/>
                                          </p:val>
                                        </p:tav>
                                      </p:tavLst>
                                    </p:anim>
                                  </p:childTnLst>
                                </p:cTn>
                              </p:par>
                            </p:childTnLst>
                          </p:cTn>
                        </p:par>
                        <p:par>
                          <p:cTn id="71" fill="hold" nodeType="afterGroup">
                            <p:stCondLst>
                              <p:cond delay="7000"/>
                            </p:stCondLst>
                            <p:childTnLst>
                              <p:par>
                                <p:cTn id="72" presetID="2" presetClass="entr" presetSubtype="8" fill="hold" nodeType="afterEffect">
                                  <p:stCondLst>
                                    <p:cond delay="0"/>
                                  </p:stCondLst>
                                  <p:childTnLst>
                                    <p:set>
                                      <p:cBhvr>
                                        <p:cTn id="73" dur="1" fill="hold">
                                          <p:stCondLst>
                                            <p:cond delay="0"/>
                                          </p:stCondLst>
                                        </p:cTn>
                                        <p:tgtEl>
                                          <p:spTgt spid="373762">
                                            <p:txEl>
                                              <p:pRg st="13" end="13"/>
                                            </p:txEl>
                                          </p:spTgt>
                                        </p:tgtEl>
                                        <p:attrNameLst>
                                          <p:attrName>style.visibility</p:attrName>
                                        </p:attrNameLst>
                                      </p:cBhvr>
                                      <p:to>
                                        <p:strVal val="visible"/>
                                      </p:to>
                                    </p:set>
                                    <p:anim calcmode="lin" valueType="num">
                                      <p:cBhvr additive="base">
                                        <p:cTn id="74" dur="500" fill="hold"/>
                                        <p:tgtEl>
                                          <p:spTgt spid="373762">
                                            <p:txEl>
                                              <p:pRg st="13" end="13"/>
                                            </p:txEl>
                                          </p:spTgt>
                                        </p:tgtEl>
                                        <p:attrNameLst>
                                          <p:attrName>ppt_x</p:attrName>
                                        </p:attrNameLst>
                                      </p:cBhvr>
                                      <p:tavLst>
                                        <p:tav tm="0">
                                          <p:val>
                                            <p:strVal val="0-#ppt_w/2"/>
                                          </p:val>
                                        </p:tav>
                                        <p:tav tm="100000">
                                          <p:val>
                                            <p:strVal val="#ppt_x"/>
                                          </p:val>
                                        </p:tav>
                                      </p:tavLst>
                                    </p:anim>
                                    <p:anim calcmode="lin" valueType="num">
                                      <p:cBhvr additive="base">
                                        <p:cTn id="75" dur="500" fill="hold"/>
                                        <p:tgtEl>
                                          <p:spTgt spid="373762">
                                            <p:txEl>
                                              <p:pRg st="13" end="13"/>
                                            </p:txEl>
                                          </p:spTgt>
                                        </p:tgtEl>
                                        <p:attrNameLst>
                                          <p:attrName>ppt_y</p:attrName>
                                        </p:attrNameLst>
                                      </p:cBhvr>
                                      <p:tavLst>
                                        <p:tav tm="0">
                                          <p:val>
                                            <p:strVal val="#ppt_y"/>
                                          </p:val>
                                        </p:tav>
                                        <p:tav tm="100000">
                                          <p:val>
                                            <p:strVal val="#ppt_y"/>
                                          </p:val>
                                        </p:tav>
                                      </p:tavLst>
                                    </p:anim>
                                  </p:childTnLst>
                                </p:cTn>
                              </p:par>
                            </p:childTnLst>
                          </p:cTn>
                        </p:par>
                        <p:par>
                          <p:cTn id="76" fill="hold" nodeType="afterGroup">
                            <p:stCondLst>
                              <p:cond delay="7500"/>
                            </p:stCondLst>
                            <p:childTnLst>
                              <p:par>
                                <p:cTn id="77" presetID="2" presetClass="entr" presetSubtype="8" fill="hold" nodeType="afterEffect">
                                  <p:stCondLst>
                                    <p:cond delay="0"/>
                                  </p:stCondLst>
                                  <p:childTnLst>
                                    <p:set>
                                      <p:cBhvr>
                                        <p:cTn id="78" dur="1" fill="hold">
                                          <p:stCondLst>
                                            <p:cond delay="0"/>
                                          </p:stCondLst>
                                        </p:cTn>
                                        <p:tgtEl>
                                          <p:spTgt spid="373762">
                                            <p:txEl>
                                              <p:pRg st="14" end="14"/>
                                            </p:txEl>
                                          </p:spTgt>
                                        </p:tgtEl>
                                        <p:attrNameLst>
                                          <p:attrName>style.visibility</p:attrName>
                                        </p:attrNameLst>
                                      </p:cBhvr>
                                      <p:to>
                                        <p:strVal val="visible"/>
                                      </p:to>
                                    </p:set>
                                    <p:anim calcmode="lin" valueType="num">
                                      <p:cBhvr additive="base">
                                        <p:cTn id="79" dur="500" fill="hold"/>
                                        <p:tgtEl>
                                          <p:spTgt spid="373762">
                                            <p:txEl>
                                              <p:pRg st="14" end="14"/>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373762">
                                            <p:txEl>
                                              <p:pRg st="14" end="14"/>
                                            </p:txEl>
                                          </p:spTgt>
                                        </p:tgtEl>
                                        <p:attrNameLst>
                                          <p:attrName>ppt_y</p:attrName>
                                        </p:attrNameLst>
                                      </p:cBhvr>
                                      <p:tavLst>
                                        <p:tav tm="0">
                                          <p:val>
                                            <p:strVal val="#ppt_y"/>
                                          </p:val>
                                        </p:tav>
                                        <p:tav tm="100000">
                                          <p:val>
                                            <p:strVal val="#ppt_y"/>
                                          </p:val>
                                        </p:tav>
                                      </p:tavLst>
                                    </p:anim>
                                  </p:childTnLst>
                                </p:cTn>
                              </p:par>
                            </p:childTnLst>
                          </p:cTn>
                        </p:par>
                        <p:par>
                          <p:cTn id="81" fill="hold" nodeType="afterGroup">
                            <p:stCondLst>
                              <p:cond delay="8000"/>
                            </p:stCondLst>
                            <p:childTnLst>
                              <p:par>
                                <p:cTn id="82" presetID="2" presetClass="entr" presetSubtype="8" fill="hold" nodeType="afterEffect">
                                  <p:stCondLst>
                                    <p:cond delay="0"/>
                                  </p:stCondLst>
                                  <p:childTnLst>
                                    <p:set>
                                      <p:cBhvr>
                                        <p:cTn id="83" dur="1" fill="hold">
                                          <p:stCondLst>
                                            <p:cond delay="0"/>
                                          </p:stCondLst>
                                        </p:cTn>
                                        <p:tgtEl>
                                          <p:spTgt spid="373762">
                                            <p:txEl>
                                              <p:pRg st="15" end="15"/>
                                            </p:txEl>
                                          </p:spTgt>
                                        </p:tgtEl>
                                        <p:attrNameLst>
                                          <p:attrName>style.visibility</p:attrName>
                                        </p:attrNameLst>
                                      </p:cBhvr>
                                      <p:to>
                                        <p:strVal val="visible"/>
                                      </p:to>
                                    </p:set>
                                    <p:anim calcmode="lin" valueType="num">
                                      <p:cBhvr additive="base">
                                        <p:cTn id="84" dur="500" fill="hold"/>
                                        <p:tgtEl>
                                          <p:spTgt spid="373762">
                                            <p:txEl>
                                              <p:pRg st="15" end="15"/>
                                            </p:txEl>
                                          </p:spTgt>
                                        </p:tgtEl>
                                        <p:attrNameLst>
                                          <p:attrName>ppt_x</p:attrName>
                                        </p:attrNameLst>
                                      </p:cBhvr>
                                      <p:tavLst>
                                        <p:tav tm="0">
                                          <p:val>
                                            <p:strVal val="0-#ppt_w/2"/>
                                          </p:val>
                                        </p:tav>
                                        <p:tav tm="100000">
                                          <p:val>
                                            <p:strVal val="#ppt_x"/>
                                          </p:val>
                                        </p:tav>
                                      </p:tavLst>
                                    </p:anim>
                                    <p:anim calcmode="lin" valueType="num">
                                      <p:cBhvr additive="base">
                                        <p:cTn id="85" dur="500" fill="hold"/>
                                        <p:tgtEl>
                                          <p:spTgt spid="373762">
                                            <p:txEl>
                                              <p:pRg st="15" end="1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762" grpId="0" build="p"/>
      <p:bldP spid="37376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a:extLst>
              <a:ext uri="{FF2B5EF4-FFF2-40B4-BE49-F238E27FC236}">
                <a16:creationId xmlns:a16="http://schemas.microsoft.com/office/drawing/2014/main" id="{D556D8D5-727B-EA5F-7509-AD9B32DB3B0F}"/>
              </a:ext>
            </a:extLst>
          </p:cNvPr>
          <p:cNvSpPr>
            <a:spLocks noChangeArrowheads="1"/>
          </p:cNvSpPr>
          <p:nvPr/>
        </p:nvSpPr>
        <p:spPr bwMode="auto">
          <a:xfrm>
            <a:off x="0" y="47625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it-IT" altLang="it-IT" sz="2600">
                <a:solidFill>
                  <a:srgbClr val="000099"/>
                </a:solidFill>
                <a:latin typeface="CopprplGoth Bd BT" pitchFamily="34" charset="0"/>
              </a:rPr>
              <a:t>     </a:t>
            </a:r>
            <a:r>
              <a:rPr lang="it-IT" altLang="it-IT" sz="3200">
                <a:latin typeface="CopprplGoth Bd BT" pitchFamily="34" charset="0"/>
              </a:rPr>
              <a:t>Diagnosi microbiologica delle </a:t>
            </a:r>
            <a:r>
              <a:rPr lang="it-IT" altLang="it-IT" sz="3200" i="1">
                <a:latin typeface="CopprplGoth Bd BT" pitchFamily="34" charset="0"/>
              </a:rPr>
              <a:t>N. gonorrhoeae</a:t>
            </a:r>
          </a:p>
        </p:txBody>
      </p:sp>
      <p:sp>
        <p:nvSpPr>
          <p:cNvPr id="143362" name="Rectangle 3">
            <a:extLst>
              <a:ext uri="{FF2B5EF4-FFF2-40B4-BE49-F238E27FC236}">
                <a16:creationId xmlns:a16="http://schemas.microsoft.com/office/drawing/2014/main" id="{D82F6200-6D1D-9168-C7A3-60517D2399CB}"/>
              </a:ext>
            </a:extLst>
          </p:cNvPr>
          <p:cNvSpPr>
            <a:spLocks noChangeArrowheads="1"/>
          </p:cNvSpPr>
          <p:nvPr/>
        </p:nvSpPr>
        <p:spPr bwMode="auto">
          <a:xfrm>
            <a:off x="1066800" y="1992313"/>
            <a:ext cx="7177088"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2400">
                <a:latin typeface="Goudy Old Style" panose="02020502050305020303" pitchFamily="18" charset="77"/>
              </a:rPr>
              <a:t>Esame microscopico: dopo colorazione Gram (patognomico nell’uomo)</a:t>
            </a:r>
          </a:p>
          <a:p>
            <a:pPr eaLnBrk="1" hangingPunct="1">
              <a:lnSpc>
                <a:spcPct val="100000"/>
              </a:lnSpc>
              <a:spcBef>
                <a:spcPct val="0"/>
              </a:spcBef>
              <a:buFontTx/>
              <a:buNone/>
            </a:pPr>
            <a:endParaRPr lang="it-IT" altLang="it-IT" sz="2400">
              <a:latin typeface="Goudy Old Style" panose="02020502050305020303" pitchFamily="18" charset="77"/>
            </a:endParaRPr>
          </a:p>
          <a:p>
            <a:pPr eaLnBrk="1" hangingPunct="1">
              <a:lnSpc>
                <a:spcPct val="100000"/>
              </a:lnSpc>
              <a:spcBef>
                <a:spcPct val="0"/>
              </a:spcBef>
              <a:buFontTx/>
              <a:buNone/>
            </a:pPr>
            <a:r>
              <a:rPr lang="it-IT" altLang="it-IT" sz="2400">
                <a:latin typeface="Goudy Old Style" panose="02020502050305020303" pitchFamily="18" charset="77"/>
              </a:rPr>
              <a:t>Esame colturale: terreno selettivo thayer-martin-agar cioccolato in CO</a:t>
            </a:r>
            <a:r>
              <a:rPr lang="it-IT" altLang="it-IT" sz="2400" baseline="-25000">
                <a:latin typeface="Goudy Old Style" panose="02020502050305020303" pitchFamily="18" charset="77"/>
              </a:rPr>
              <a:t>2</a:t>
            </a:r>
            <a:r>
              <a:rPr lang="it-IT" altLang="it-IT" sz="2400">
                <a:latin typeface="Goudy Old Style" panose="02020502050305020303" pitchFamily="18" charset="77"/>
              </a:rPr>
              <a:t>  5%  x  48 h</a:t>
            </a:r>
          </a:p>
          <a:p>
            <a:pPr eaLnBrk="1" hangingPunct="1">
              <a:lnSpc>
                <a:spcPct val="100000"/>
              </a:lnSpc>
              <a:spcBef>
                <a:spcPct val="0"/>
              </a:spcBef>
              <a:buFontTx/>
              <a:buNone/>
            </a:pPr>
            <a:endParaRPr lang="it-IT" altLang="it-IT" sz="2400">
              <a:latin typeface="Goudy Old Style" panose="02020502050305020303" pitchFamily="18" charset="77"/>
            </a:endParaRPr>
          </a:p>
          <a:p>
            <a:pPr eaLnBrk="1" hangingPunct="1">
              <a:lnSpc>
                <a:spcPct val="100000"/>
              </a:lnSpc>
              <a:spcBef>
                <a:spcPct val="0"/>
              </a:spcBef>
              <a:buFontTx/>
              <a:buNone/>
            </a:pPr>
            <a:r>
              <a:rPr lang="it-IT" altLang="it-IT" sz="2400">
                <a:latin typeface="Goudy Old Style" panose="02020502050305020303" pitchFamily="18" charset="77"/>
              </a:rPr>
              <a:t>Ricerca antigeni: metodi immunologici </a:t>
            </a:r>
          </a:p>
          <a:p>
            <a:pPr eaLnBrk="1" hangingPunct="1">
              <a:lnSpc>
                <a:spcPct val="100000"/>
              </a:lnSpc>
              <a:spcBef>
                <a:spcPct val="0"/>
              </a:spcBef>
              <a:buFontTx/>
              <a:buNone/>
            </a:pPr>
            <a:r>
              <a:rPr lang="it-IT" altLang="it-IT" sz="2400">
                <a:latin typeface="Goudy Old Style" panose="02020502050305020303" pitchFamily="18" charset="77"/>
              </a:rPr>
              <a:t>(risposta anticorpale non oltre 3 – 4 mesi)</a:t>
            </a:r>
          </a:p>
          <a:p>
            <a:pPr eaLnBrk="1" hangingPunct="1">
              <a:lnSpc>
                <a:spcPct val="100000"/>
              </a:lnSpc>
              <a:spcBef>
                <a:spcPct val="0"/>
              </a:spcBef>
              <a:buFontTx/>
              <a:buNone/>
            </a:pPr>
            <a:endParaRPr lang="it-IT" altLang="it-IT" sz="2400">
              <a:latin typeface="Goudy Old Style" panose="02020502050305020303" pitchFamily="18" charset="77"/>
            </a:endParaRPr>
          </a:p>
          <a:p>
            <a:pPr eaLnBrk="1" hangingPunct="1">
              <a:lnSpc>
                <a:spcPct val="100000"/>
              </a:lnSpc>
              <a:spcBef>
                <a:spcPct val="0"/>
              </a:spcBef>
              <a:buFontTx/>
              <a:buNone/>
            </a:pPr>
            <a:r>
              <a:rPr lang="it-IT" altLang="it-IT" sz="2400">
                <a:latin typeface="Goudy Old Style" panose="02020502050305020303" pitchFamily="18" charset="77"/>
              </a:rPr>
              <a:t>Ricerca acidi nucleici</a:t>
            </a:r>
          </a:p>
          <a:p>
            <a:pPr eaLnBrk="1" hangingPunct="1">
              <a:lnSpc>
                <a:spcPct val="100000"/>
              </a:lnSpc>
              <a:spcBef>
                <a:spcPct val="0"/>
              </a:spcBef>
              <a:buFontTx/>
              <a:buNone/>
            </a:pPr>
            <a:endParaRPr lang="it-IT" altLang="it-IT" sz="2400">
              <a:latin typeface="Goudy Old Style" panose="02020502050305020303" pitchFamily="18" charset="77"/>
            </a:endParaRPr>
          </a:p>
        </p:txBody>
      </p:sp>
      <p:cxnSp>
        <p:nvCxnSpPr>
          <p:cNvPr id="7" name="Connettore 1 6">
            <a:extLst>
              <a:ext uri="{FF2B5EF4-FFF2-40B4-BE49-F238E27FC236}">
                <a16:creationId xmlns:a16="http://schemas.microsoft.com/office/drawing/2014/main" id="{F5CB7681-B23A-7E66-EE30-83EA8E138251}"/>
              </a:ext>
            </a:extLst>
          </p:cNvPr>
          <p:cNvCxnSpPr/>
          <p:nvPr/>
        </p:nvCxnSpPr>
        <p:spPr>
          <a:xfrm flipV="1">
            <a:off x="611188" y="12684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97809FE-3172-9166-74CB-1953D12E3974}"/>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a:extLst>
              <a:ext uri="{FF2B5EF4-FFF2-40B4-BE49-F238E27FC236}">
                <a16:creationId xmlns:a16="http://schemas.microsoft.com/office/drawing/2014/main" id="{4181E097-A6E0-C171-8D91-E90AD301A3A5}"/>
              </a:ext>
            </a:extLst>
          </p:cNvPr>
          <p:cNvSpPr>
            <a:spLocks noGrp="1"/>
          </p:cNvSpPr>
          <p:nvPr>
            <p:ph type="title"/>
          </p:nvPr>
        </p:nvSpPr>
        <p:spPr>
          <a:xfrm>
            <a:off x="914400" y="228600"/>
            <a:ext cx="8229600" cy="1143000"/>
          </a:xfrm>
        </p:spPr>
        <p:txBody>
          <a:bodyPr/>
          <a:lstStyle/>
          <a:p>
            <a:pPr algn="ctr"/>
            <a:r>
              <a:rPr lang="it-IT" altLang="it-IT" sz="2800">
                <a:latin typeface="CopprplGoth Bd BT" pitchFamily="34" charset="0"/>
              </a:rPr>
              <a:t>Diagnosi microbiologica delle </a:t>
            </a:r>
            <a:r>
              <a:rPr lang="it-IT" altLang="it-IT" sz="2800" i="1">
                <a:latin typeface="CopprplGoth Bd BT" pitchFamily="34" charset="0"/>
              </a:rPr>
              <a:t>N.gonorrhoeae</a:t>
            </a:r>
          </a:p>
        </p:txBody>
      </p:sp>
      <p:pic>
        <p:nvPicPr>
          <p:cNvPr id="144386" name="Picture 3" descr="gonorrea">
            <a:extLst>
              <a:ext uri="{FF2B5EF4-FFF2-40B4-BE49-F238E27FC236}">
                <a16:creationId xmlns:a16="http://schemas.microsoft.com/office/drawing/2014/main" id="{50DDC802-FDCF-CE69-8B5B-8F316A7431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647825"/>
            <a:ext cx="5006975"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Text Box 4">
            <a:extLst>
              <a:ext uri="{FF2B5EF4-FFF2-40B4-BE49-F238E27FC236}">
                <a16:creationId xmlns:a16="http://schemas.microsoft.com/office/drawing/2014/main" id="{253106E0-57AD-B37D-D6EF-FA855D6706B0}"/>
              </a:ext>
            </a:extLst>
          </p:cNvPr>
          <p:cNvSpPr txBox="1">
            <a:spLocks noChangeArrowheads="1"/>
          </p:cNvSpPr>
          <p:nvPr/>
        </p:nvSpPr>
        <p:spPr bwMode="auto">
          <a:xfrm>
            <a:off x="2057400" y="60960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kumimoji="1" lang="it-IT" altLang="it-IT" sz="2400">
              <a:latin typeface="Times New Roman" panose="02020603050405020304" pitchFamily="18" charset="0"/>
            </a:endParaRPr>
          </a:p>
        </p:txBody>
      </p:sp>
      <p:sp>
        <p:nvSpPr>
          <p:cNvPr id="144388" name="Text Box 5">
            <a:extLst>
              <a:ext uri="{FF2B5EF4-FFF2-40B4-BE49-F238E27FC236}">
                <a16:creationId xmlns:a16="http://schemas.microsoft.com/office/drawing/2014/main" id="{288E249A-96C0-EEE0-AE50-98C9DD9C1AFF}"/>
              </a:ext>
            </a:extLst>
          </p:cNvPr>
          <p:cNvSpPr txBox="1">
            <a:spLocks noChangeArrowheads="1"/>
          </p:cNvSpPr>
          <p:nvPr/>
        </p:nvSpPr>
        <p:spPr bwMode="auto">
          <a:xfrm>
            <a:off x="2057400" y="5562600"/>
            <a:ext cx="5683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kumimoji="1" lang="it-IT" altLang="it-IT" sz="2400">
                <a:latin typeface="Times New Roman" panose="02020603050405020304" pitchFamily="18" charset="0"/>
              </a:rPr>
              <a:t>Essudato uretrale colorato con metodo Gram</a:t>
            </a:r>
          </a:p>
        </p:txBody>
      </p:sp>
      <p:cxnSp>
        <p:nvCxnSpPr>
          <p:cNvPr id="7" name="Connettore 1 6">
            <a:extLst>
              <a:ext uri="{FF2B5EF4-FFF2-40B4-BE49-F238E27FC236}">
                <a16:creationId xmlns:a16="http://schemas.microsoft.com/office/drawing/2014/main" id="{25B33ECC-BC90-A126-933D-6A2B4AFA9E37}"/>
              </a:ext>
            </a:extLst>
          </p:cNvPr>
          <p:cNvCxnSpPr/>
          <p:nvPr/>
        </p:nvCxnSpPr>
        <p:spPr>
          <a:xfrm flipV="1">
            <a:off x="611188" y="12684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8302F75-4F83-A684-2283-52DEAFD7C84F}"/>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a:extLst>
              <a:ext uri="{FF2B5EF4-FFF2-40B4-BE49-F238E27FC236}">
                <a16:creationId xmlns:a16="http://schemas.microsoft.com/office/drawing/2014/main" id="{66D8D72E-4D23-4378-8D5C-FA382E2DB57A}"/>
              </a:ext>
            </a:extLst>
          </p:cNvPr>
          <p:cNvSpPr>
            <a:spLocks noGrp="1"/>
          </p:cNvSpPr>
          <p:nvPr>
            <p:ph type="title"/>
          </p:nvPr>
        </p:nvSpPr>
        <p:spPr>
          <a:xfrm>
            <a:off x="457200" y="274638"/>
            <a:ext cx="8229600" cy="771525"/>
          </a:xfrm>
        </p:spPr>
        <p:txBody>
          <a:bodyPr/>
          <a:lstStyle/>
          <a:p>
            <a:pPr algn="ctr"/>
            <a:r>
              <a:rPr lang="it-IT" altLang="it-IT"/>
              <a:t>Terapia</a:t>
            </a:r>
          </a:p>
        </p:txBody>
      </p:sp>
      <p:sp>
        <p:nvSpPr>
          <p:cNvPr id="145410" name="Rectangle 3">
            <a:extLst>
              <a:ext uri="{FF2B5EF4-FFF2-40B4-BE49-F238E27FC236}">
                <a16:creationId xmlns:a16="http://schemas.microsoft.com/office/drawing/2014/main" id="{F9C5599E-25F7-767C-F963-64B024A8C70E}"/>
              </a:ext>
            </a:extLst>
          </p:cNvPr>
          <p:cNvSpPr>
            <a:spLocks noGrp="1"/>
          </p:cNvSpPr>
          <p:nvPr>
            <p:ph type="body" idx="1"/>
          </p:nvPr>
        </p:nvSpPr>
        <p:spPr>
          <a:xfrm>
            <a:off x="468313" y="1557338"/>
            <a:ext cx="8351837" cy="5016500"/>
          </a:xfrm>
        </p:spPr>
        <p:txBody>
          <a:bodyPr/>
          <a:lstStyle/>
          <a:p>
            <a:pPr>
              <a:buFont typeface="Arial" panose="020B0604020202020204" pitchFamily="34" charset="0"/>
              <a:buNone/>
            </a:pPr>
            <a:r>
              <a:rPr lang="it-IT" altLang="it-IT" sz="3600" i="1">
                <a:solidFill>
                  <a:srgbClr val="CC0000"/>
                </a:solidFill>
              </a:rPr>
              <a:t>	Opportuno non somministrare penicillina per non mascherare un’eventuale affezione treponemica!</a:t>
            </a:r>
          </a:p>
          <a:p>
            <a:pPr>
              <a:buFont typeface="Arial" panose="020B0604020202020204" pitchFamily="34" charset="0"/>
              <a:buNone/>
            </a:pPr>
            <a:endParaRPr lang="it-IT" altLang="it-IT" i="1" u="sng">
              <a:solidFill>
                <a:srgbClr val="000000"/>
              </a:solidFill>
            </a:endParaRPr>
          </a:p>
          <a:p>
            <a:pPr>
              <a:buFontTx/>
              <a:buNone/>
            </a:pPr>
            <a:r>
              <a:rPr lang="it-IT" altLang="it-IT" i="1">
                <a:solidFill>
                  <a:srgbClr val="000000"/>
                </a:solidFill>
              </a:rPr>
              <a:t>TETRACICLINE 		(1-2 g/die per 1 settimana)</a:t>
            </a:r>
          </a:p>
          <a:p>
            <a:pPr>
              <a:buFontTx/>
              <a:buNone/>
            </a:pPr>
            <a:r>
              <a:rPr lang="it-IT" altLang="it-IT" i="1">
                <a:solidFill>
                  <a:srgbClr val="000000"/>
                </a:solidFill>
              </a:rPr>
              <a:t>AMINOCICLINA 		(100 mg/die per 10 giorni)</a:t>
            </a:r>
          </a:p>
          <a:p>
            <a:pPr>
              <a:buFontTx/>
              <a:buNone/>
            </a:pPr>
            <a:r>
              <a:rPr lang="it-IT" altLang="it-IT" i="1">
                <a:solidFill>
                  <a:srgbClr val="000000"/>
                </a:solidFill>
              </a:rPr>
              <a:t>RIFAMPICINA 		(300 mg x 3/die per 1 sett)</a:t>
            </a:r>
          </a:p>
          <a:p>
            <a:pPr>
              <a:buFontTx/>
              <a:buNone/>
            </a:pPr>
            <a:r>
              <a:rPr lang="it-IT" altLang="it-IT" i="1">
                <a:solidFill>
                  <a:srgbClr val="000000"/>
                </a:solidFill>
              </a:rPr>
              <a:t>LOMEFLOXACINA 		(400 mg/die per 3-7gg)</a:t>
            </a:r>
          </a:p>
          <a:p>
            <a:pPr>
              <a:buFontTx/>
              <a:buNone/>
            </a:pPr>
            <a:r>
              <a:rPr lang="it-IT" altLang="it-IT" i="1">
                <a:solidFill>
                  <a:srgbClr val="000000"/>
                </a:solidFill>
              </a:rPr>
              <a:t>SPECTINOMICINA 		(1 mg/die im per 3-4 gg)</a:t>
            </a:r>
          </a:p>
        </p:txBody>
      </p:sp>
      <p:cxnSp>
        <p:nvCxnSpPr>
          <p:cNvPr id="7" name="Connettore 1 6">
            <a:extLst>
              <a:ext uri="{FF2B5EF4-FFF2-40B4-BE49-F238E27FC236}">
                <a16:creationId xmlns:a16="http://schemas.microsoft.com/office/drawing/2014/main" id="{4A243CB7-4F3F-1F64-4BCB-C5FD319851FE}"/>
              </a:ext>
            </a:extLst>
          </p:cNvPr>
          <p:cNvCxnSpPr/>
          <p:nvPr/>
        </p:nvCxnSpPr>
        <p:spPr>
          <a:xfrm flipV="1">
            <a:off x="611188" y="1268413"/>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112AF3B-9D3B-26C4-965F-709E41C9D431}"/>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withEffect">
                                  <p:stCondLst>
                                    <p:cond delay="0"/>
                                  </p:stCondLst>
                                  <p:childTnLst>
                                    <p:set>
                                      <p:cBhvr>
                                        <p:cTn id="6" dur="1" fill="hold">
                                          <p:stCondLst>
                                            <p:cond delay="0"/>
                                          </p:stCondLst>
                                        </p:cTn>
                                        <p:tgtEl>
                                          <p:spTgt spid="381954"/>
                                        </p:tgtEl>
                                        <p:attrNameLst>
                                          <p:attrName>style.visibility</p:attrName>
                                        </p:attrNameLst>
                                      </p:cBhvr>
                                      <p:to>
                                        <p:strVal val="visible"/>
                                      </p:to>
                                    </p:set>
                                    <p:animEffect transition="in" filter="slide(fromTop)">
                                      <p:cBhvr>
                                        <p:cTn id="7" dur="500"/>
                                        <p:tgtEl>
                                          <p:spTgt spid="3819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a:extLst>
              <a:ext uri="{FF2B5EF4-FFF2-40B4-BE49-F238E27FC236}">
                <a16:creationId xmlns:a16="http://schemas.microsoft.com/office/drawing/2014/main" id="{27D8E613-6F47-E67D-BA17-313A96F924A6}"/>
              </a:ext>
            </a:extLst>
          </p:cNvPr>
          <p:cNvSpPr>
            <a:spLocks noGrp="1"/>
          </p:cNvSpPr>
          <p:nvPr>
            <p:ph type="title"/>
          </p:nvPr>
        </p:nvSpPr>
        <p:spPr>
          <a:xfrm>
            <a:off x="468313" y="260350"/>
            <a:ext cx="8229600" cy="1143000"/>
          </a:xfrm>
        </p:spPr>
        <p:txBody>
          <a:bodyPr/>
          <a:lstStyle/>
          <a:p>
            <a:pPr algn="ctr"/>
            <a:r>
              <a:rPr lang="it-IT" altLang="it-IT" b="1">
                <a:latin typeface="Goudy Old Style" panose="02020502050305020303" pitchFamily="18" charset="77"/>
              </a:rPr>
              <a:t>Uretriti non Gonococciche</a:t>
            </a:r>
          </a:p>
        </p:txBody>
      </p:sp>
      <p:sp>
        <p:nvSpPr>
          <p:cNvPr id="146434" name="Rectangle 3">
            <a:extLst>
              <a:ext uri="{FF2B5EF4-FFF2-40B4-BE49-F238E27FC236}">
                <a16:creationId xmlns:a16="http://schemas.microsoft.com/office/drawing/2014/main" id="{8B9CB178-071D-B903-4A7A-DBC20F3FB599}"/>
              </a:ext>
            </a:extLst>
          </p:cNvPr>
          <p:cNvSpPr>
            <a:spLocks noGrp="1"/>
          </p:cNvSpPr>
          <p:nvPr>
            <p:ph type="body" idx="1"/>
          </p:nvPr>
        </p:nvSpPr>
        <p:spPr>
          <a:xfrm>
            <a:off x="468313" y="2133600"/>
            <a:ext cx="8229600" cy="4392613"/>
          </a:xfrm>
        </p:spPr>
        <p:txBody>
          <a:bodyPr/>
          <a:lstStyle/>
          <a:p>
            <a:pPr>
              <a:buFont typeface="Arial" panose="020B0604020202020204" pitchFamily="34" charset="0"/>
              <a:buNone/>
            </a:pPr>
            <a:r>
              <a:rPr lang="it-IT" altLang="it-IT">
                <a:latin typeface="Goudy Old Style" panose="02020502050305020303" pitchFamily="18" charset="77"/>
              </a:rPr>
              <a:t>Le UNG costituiscono la forma più frequente negli eterosessuali.</a:t>
            </a:r>
          </a:p>
          <a:p>
            <a:pPr>
              <a:buFont typeface="Arial" panose="020B0604020202020204" pitchFamily="34" charset="0"/>
              <a:buNone/>
            </a:pPr>
            <a:r>
              <a:rPr lang="it-IT" altLang="it-IT">
                <a:latin typeface="Goudy Old Style" panose="02020502050305020303" pitchFamily="18" charset="77"/>
              </a:rPr>
              <a:t>Nelle donne la UNG può essere asintomatica è quindi meno controllabile </a:t>
            </a:r>
          </a:p>
          <a:p>
            <a:pPr>
              <a:buFont typeface="Arial" panose="020B0604020202020204" pitchFamily="34" charset="0"/>
              <a:buNone/>
            </a:pPr>
            <a:endParaRPr lang="it-IT" altLang="it-IT">
              <a:latin typeface="Goudy Old Style" panose="02020502050305020303" pitchFamily="18" charset="77"/>
            </a:endParaRPr>
          </a:p>
          <a:p>
            <a:pPr>
              <a:buFont typeface="Arial" panose="020B0604020202020204" pitchFamily="34" charset="0"/>
              <a:buNone/>
            </a:pPr>
            <a:r>
              <a:rPr lang="it-IT" altLang="it-IT">
                <a:latin typeface="Goudy Old Style" panose="02020502050305020303" pitchFamily="18" charset="77"/>
              </a:rPr>
              <a:t>Solitamente, interessano il tratto anteriore dell’uretra e si accompagnano a: </a:t>
            </a:r>
          </a:p>
          <a:p>
            <a:pPr>
              <a:buFontTx/>
              <a:buChar char="-"/>
            </a:pPr>
            <a:r>
              <a:rPr lang="it-IT" altLang="it-IT" sz="2000">
                <a:latin typeface="Goudy Old Style" panose="02020502050305020303" pitchFamily="18" charset="77"/>
              </a:rPr>
              <a:t>Prurito, bruciore</a:t>
            </a:r>
          </a:p>
          <a:p>
            <a:pPr>
              <a:buFontTx/>
              <a:buChar char="-"/>
            </a:pPr>
            <a:r>
              <a:rPr lang="it-IT" altLang="it-IT" sz="2000">
                <a:latin typeface="Goudy Old Style" panose="02020502050305020303" pitchFamily="18" charset="77"/>
              </a:rPr>
              <a:t>Lieve secrezione mucosa o siero-purulenta</a:t>
            </a:r>
          </a:p>
          <a:p>
            <a:pPr>
              <a:buFontTx/>
              <a:buChar char="-"/>
            </a:pPr>
            <a:r>
              <a:rPr lang="it-IT" altLang="it-IT" sz="2000">
                <a:latin typeface="Goudy Old Style" panose="02020502050305020303" pitchFamily="18" charset="77"/>
              </a:rPr>
              <a:t>Presenza di numerosi filamenti</a:t>
            </a:r>
          </a:p>
        </p:txBody>
      </p:sp>
      <p:cxnSp>
        <p:nvCxnSpPr>
          <p:cNvPr id="7" name="Connettore 1 6">
            <a:extLst>
              <a:ext uri="{FF2B5EF4-FFF2-40B4-BE49-F238E27FC236}">
                <a16:creationId xmlns:a16="http://schemas.microsoft.com/office/drawing/2014/main" id="{02C878A3-11BB-A79A-E9D3-9D1D7928E259}"/>
              </a:ext>
            </a:extLst>
          </p:cNvPr>
          <p:cNvCxnSpPr/>
          <p:nvPr/>
        </p:nvCxnSpPr>
        <p:spPr>
          <a:xfrm flipV="1">
            <a:off x="611188" y="1557338"/>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2E2EB20B-512B-CC7B-8317-BDEAB6CC8E09}"/>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advClick="0"/>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3013" name="Group 37">
            <a:extLst>
              <a:ext uri="{FF2B5EF4-FFF2-40B4-BE49-F238E27FC236}">
                <a16:creationId xmlns:a16="http://schemas.microsoft.com/office/drawing/2014/main" id="{69C3E616-F825-00F2-9502-DFFDADAE907E}"/>
              </a:ext>
            </a:extLst>
          </p:cNvPr>
          <p:cNvGraphicFramePr>
            <a:graphicFrameLocks noGrp="1"/>
          </p:cNvGraphicFramePr>
          <p:nvPr>
            <p:ph idx="1"/>
          </p:nvPr>
        </p:nvGraphicFramePr>
        <p:xfrm>
          <a:off x="755650" y="1239838"/>
          <a:ext cx="7920038" cy="5364208"/>
        </p:xfrm>
        <a:graphic>
          <a:graphicData uri="http://schemas.openxmlformats.org/drawingml/2006/table">
            <a:tbl>
              <a:tblPr/>
              <a:tblGrid>
                <a:gridCol w="3960813">
                  <a:extLst>
                    <a:ext uri="{9D8B030D-6E8A-4147-A177-3AD203B41FA5}">
                      <a16:colId xmlns:a16="http://schemas.microsoft.com/office/drawing/2014/main" val="20000"/>
                    </a:ext>
                  </a:extLst>
                </a:gridCol>
                <a:gridCol w="3959225">
                  <a:extLst>
                    <a:ext uri="{9D8B030D-6E8A-4147-A177-3AD203B41FA5}">
                      <a16:colId xmlns:a16="http://schemas.microsoft.com/office/drawing/2014/main" val="20001"/>
                    </a:ext>
                  </a:extLst>
                </a:gridCol>
              </a:tblGrid>
              <a:tr h="518122">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it-IT" altLang="it-IT" sz="2800" b="0" i="0" u="none" strike="noStrike" cap="none" normalizeH="0" baseline="0" dirty="0">
                          <a:ln>
                            <a:noFill/>
                          </a:ln>
                          <a:solidFill>
                            <a:srgbClr val="FFCC00"/>
                          </a:solidFill>
                          <a:effectLst/>
                          <a:latin typeface="Calibri" pitchFamily="34" charset="0"/>
                        </a:rPr>
                        <a:t> </a:t>
                      </a:r>
                      <a:r>
                        <a:rPr kumimoji="0" lang="it-IT" altLang="it-IT" sz="2800" b="0" i="0" u="none" strike="noStrike" cap="none" normalizeH="0" baseline="0" dirty="0">
                          <a:ln>
                            <a:noFill/>
                          </a:ln>
                          <a:solidFill>
                            <a:srgbClr val="FF0000"/>
                          </a:solidFill>
                          <a:effectLst/>
                          <a:latin typeface="Calibri" pitchFamily="34" charset="0"/>
                        </a:rPr>
                        <a:t>UNG</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it-IT" altLang="it-IT" sz="2800" b="0" i="0" u="none" strike="noStrike" cap="none" normalizeH="0" baseline="0" dirty="0">
                          <a:ln>
                            <a:noFill/>
                          </a:ln>
                          <a:solidFill>
                            <a:srgbClr val="FF0000"/>
                          </a:solidFill>
                          <a:effectLst/>
                          <a:latin typeface="Calibri" pitchFamily="34" charset="0"/>
                        </a:rPr>
                        <a:t>Cause</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310595">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it-IT" altLang="it-IT" sz="2800" b="0" i="0" u="none" strike="noStrike" cap="none" normalizeH="0" baseline="0" dirty="0">
                          <a:ln>
                            <a:noFill/>
                          </a:ln>
                          <a:solidFill>
                            <a:srgbClr val="000000"/>
                          </a:solidFill>
                          <a:effectLst/>
                          <a:latin typeface="Calibri" pitchFamily="34" charset="0"/>
                        </a:rPr>
                        <a:t>Batteriche</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it-IT" altLang="it-IT" sz="2000" b="0" i="0" u="none" strike="noStrike" cap="none" normalizeH="0" baseline="0" dirty="0">
                          <a:ln>
                            <a:noFill/>
                          </a:ln>
                          <a:solidFill>
                            <a:srgbClr val="000000"/>
                          </a:solidFill>
                          <a:effectLst/>
                          <a:latin typeface="Calibri" pitchFamily="34" charset="0"/>
                        </a:rPr>
                        <a:t>Micoplasmi, stafilococchi, streptococchi, enterococchi, </a:t>
                      </a:r>
                      <a:r>
                        <a:rPr kumimoji="0" lang="it-IT" altLang="it-IT" sz="2000" b="0" i="1" u="none" strike="noStrike" cap="none" normalizeH="0" baseline="0" dirty="0" err="1">
                          <a:ln>
                            <a:noFill/>
                          </a:ln>
                          <a:solidFill>
                            <a:srgbClr val="000000"/>
                          </a:solidFill>
                          <a:effectLst/>
                          <a:latin typeface="Calibri" pitchFamily="34" charset="0"/>
                        </a:rPr>
                        <a:t>Chlamydia</a:t>
                      </a:r>
                      <a:r>
                        <a:rPr kumimoji="0" lang="it-IT" altLang="it-IT" sz="2000" b="0" i="1" u="none" strike="noStrike" cap="none" normalizeH="0" baseline="0" dirty="0">
                          <a:ln>
                            <a:noFill/>
                          </a:ln>
                          <a:solidFill>
                            <a:srgbClr val="000000"/>
                          </a:solidFill>
                          <a:effectLst/>
                          <a:latin typeface="Calibri" pitchFamily="34" charset="0"/>
                        </a:rPr>
                        <a:t> </a:t>
                      </a:r>
                      <a:r>
                        <a:rPr kumimoji="0" lang="it-IT" altLang="it-IT" sz="2000" b="0" i="1" u="none" strike="noStrike" cap="none" normalizeH="0" baseline="0" dirty="0" err="1">
                          <a:ln>
                            <a:noFill/>
                          </a:ln>
                          <a:solidFill>
                            <a:srgbClr val="000000"/>
                          </a:solidFill>
                          <a:effectLst/>
                          <a:latin typeface="Calibri" pitchFamily="34" charset="0"/>
                        </a:rPr>
                        <a:t>trachomatis</a:t>
                      </a:r>
                      <a:r>
                        <a:rPr kumimoji="0" lang="it-IT" altLang="it-IT" sz="2000" b="0" i="1" u="none" strike="noStrike" cap="none" normalizeH="0" baseline="0" dirty="0">
                          <a:ln>
                            <a:noFill/>
                          </a:ln>
                          <a:solidFill>
                            <a:srgbClr val="000000"/>
                          </a:solidFill>
                          <a:effectLst/>
                          <a:latin typeface="Calibri" pitchFamily="34" charset="0"/>
                        </a:rPr>
                        <a:t>, </a:t>
                      </a:r>
                      <a:r>
                        <a:rPr kumimoji="0" lang="it-IT" altLang="it-IT" sz="2000" b="0" i="1" u="none" strike="noStrike" cap="none" normalizeH="0" baseline="0" dirty="0" err="1">
                          <a:ln>
                            <a:noFill/>
                          </a:ln>
                          <a:solidFill>
                            <a:srgbClr val="000000"/>
                          </a:solidFill>
                          <a:effectLst/>
                          <a:latin typeface="Calibri" pitchFamily="34" charset="0"/>
                        </a:rPr>
                        <a:t>Gardnerella</a:t>
                      </a:r>
                      <a:r>
                        <a:rPr kumimoji="0" lang="it-IT" altLang="it-IT" sz="2000" b="0" i="1" u="none" strike="noStrike" cap="none" normalizeH="0" baseline="0" dirty="0">
                          <a:ln>
                            <a:noFill/>
                          </a:ln>
                          <a:solidFill>
                            <a:srgbClr val="000000"/>
                          </a:solidFill>
                          <a:effectLst/>
                          <a:latin typeface="Calibri" pitchFamily="34" charset="0"/>
                        </a:rPr>
                        <a:t> etc.</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701000">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it-IT" altLang="it-IT" sz="2800" b="0" i="0" u="none" strike="noStrike" cap="none" normalizeH="0" baseline="0">
                          <a:ln>
                            <a:noFill/>
                          </a:ln>
                          <a:solidFill>
                            <a:srgbClr val="000000"/>
                          </a:solidFill>
                          <a:effectLst/>
                          <a:latin typeface="Calibri" pitchFamily="34" charset="0"/>
                        </a:rPr>
                        <a:t>Micotiche</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it-IT" altLang="it-IT" sz="2000" b="0" i="1" u="none" strike="noStrike" cap="none" normalizeH="0" baseline="0">
                          <a:ln>
                            <a:noFill/>
                          </a:ln>
                          <a:solidFill>
                            <a:srgbClr val="000000"/>
                          </a:solidFill>
                          <a:effectLst/>
                          <a:latin typeface="Calibri" pitchFamily="34" charset="0"/>
                        </a:rPr>
                        <a:t>Candida spp, Cryptococcus, Thrichosporon, Rhodotorula etc.</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18122">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it-IT" altLang="it-IT" sz="2800" b="0" i="0" u="none" strike="noStrike" cap="none" normalizeH="0" baseline="0">
                          <a:ln>
                            <a:noFill/>
                          </a:ln>
                          <a:solidFill>
                            <a:srgbClr val="000000"/>
                          </a:solidFill>
                          <a:effectLst/>
                          <a:latin typeface="Calibri" pitchFamily="34" charset="0"/>
                        </a:rPr>
                        <a:t>Protozoarie</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it-IT" altLang="it-IT" sz="2000" b="0" i="0" u="none" strike="noStrike" cap="none" normalizeH="0" baseline="0">
                          <a:ln>
                            <a:noFill/>
                          </a:ln>
                          <a:solidFill>
                            <a:srgbClr val="000000"/>
                          </a:solidFill>
                          <a:effectLst/>
                          <a:latin typeface="Calibri" pitchFamily="34" charset="0"/>
                        </a:rPr>
                        <a:t>Thrichomonas vaginalis</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518122">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it-IT" altLang="it-IT" sz="2800" b="0" i="0" u="none" strike="noStrike" cap="none" normalizeH="0" baseline="0">
                          <a:ln>
                            <a:noFill/>
                          </a:ln>
                          <a:solidFill>
                            <a:srgbClr val="000000"/>
                          </a:solidFill>
                          <a:effectLst/>
                          <a:latin typeface="Calibri" pitchFamily="34" charset="0"/>
                        </a:rPr>
                        <a:t>Virali</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it-IT" altLang="it-IT" sz="2000" b="0" i="0" u="none" strike="noStrike" cap="none" normalizeH="0" baseline="0">
                          <a:ln>
                            <a:noFill/>
                          </a:ln>
                          <a:solidFill>
                            <a:srgbClr val="000000"/>
                          </a:solidFill>
                          <a:effectLst/>
                          <a:latin typeface="Calibri" pitchFamily="34" charset="0"/>
                        </a:rPr>
                        <a:t>HSV ?</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518122">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it-IT" altLang="it-IT" sz="2800" b="0" i="0" u="none" strike="noStrike" cap="none" normalizeH="0" baseline="0">
                          <a:ln>
                            <a:noFill/>
                          </a:ln>
                          <a:solidFill>
                            <a:srgbClr val="000000"/>
                          </a:solidFill>
                          <a:effectLst/>
                          <a:latin typeface="Calibri" pitchFamily="34" charset="0"/>
                        </a:rPr>
                        <a:t>Fisiche</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it-IT" altLang="it-IT" sz="2000" b="0" i="0" u="none" strike="noStrike" cap="none" normalizeH="0" baseline="0">
                          <a:ln>
                            <a:noFill/>
                          </a:ln>
                          <a:solidFill>
                            <a:srgbClr val="000000"/>
                          </a:solidFill>
                          <a:effectLst/>
                          <a:latin typeface="Calibri" pitchFamily="34" charset="0"/>
                        </a:rPr>
                        <a:t>Traumatismi</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518122">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it-IT" altLang="it-IT" sz="2800" b="0" i="0" u="none" strike="noStrike" cap="none" normalizeH="0" baseline="0">
                          <a:ln>
                            <a:noFill/>
                          </a:ln>
                          <a:solidFill>
                            <a:srgbClr val="000000"/>
                          </a:solidFill>
                          <a:effectLst/>
                          <a:latin typeface="Calibri" pitchFamily="34" charset="0"/>
                        </a:rPr>
                        <a:t>Chimiche</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it-IT" altLang="it-IT" sz="2000" b="0" i="0" u="none" strike="noStrike" cap="none" normalizeH="0" baseline="0">
                          <a:ln>
                            <a:noFill/>
                          </a:ln>
                          <a:solidFill>
                            <a:srgbClr val="000000"/>
                          </a:solidFill>
                          <a:effectLst/>
                          <a:latin typeface="Calibri" pitchFamily="34" charset="0"/>
                        </a:rPr>
                        <a:t>Sostanze irritanti</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761959">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it-IT" altLang="it-IT" sz="2800" b="0" i="0" u="none" strike="noStrike" cap="none" normalizeH="0" baseline="0">
                          <a:ln>
                            <a:noFill/>
                          </a:ln>
                          <a:solidFill>
                            <a:srgbClr val="000000"/>
                          </a:solidFill>
                          <a:effectLst/>
                          <a:latin typeface="Calibri" pitchFamily="34" charset="0"/>
                        </a:rPr>
                        <a:t>Di altra natura</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pitchFamily="34" charset="0"/>
                        </a:defRPr>
                      </a:lvl1pPr>
                      <a:lvl2pPr eaLnBrk="0" hangingPunct="0">
                        <a:spcBef>
                          <a:spcPct val="20000"/>
                        </a:spcBef>
                        <a:buFont typeface="Arial" charset="0"/>
                        <a:defRPr sz="2400">
                          <a:solidFill>
                            <a:schemeClr val="tx1"/>
                          </a:solidFill>
                          <a:latin typeface="Calibri" pitchFamily="34" charset="0"/>
                        </a:defRPr>
                      </a:lvl2pPr>
                      <a:lvl3pPr eaLnBrk="0" hangingPunct="0">
                        <a:spcBef>
                          <a:spcPct val="20000"/>
                        </a:spcBef>
                        <a:buFont typeface="Arial" charset="0"/>
                        <a:defRPr sz="2000">
                          <a:solidFill>
                            <a:schemeClr val="tx1"/>
                          </a:solidFill>
                          <a:latin typeface="Calibri" pitchFamily="34" charset="0"/>
                        </a:defRPr>
                      </a:lvl3pPr>
                      <a:lvl4pPr eaLnBrk="0" hangingPunct="0">
                        <a:spcBef>
                          <a:spcPct val="20000"/>
                        </a:spcBef>
                        <a:buFont typeface="Arial" charset="0"/>
                        <a:defRPr>
                          <a:solidFill>
                            <a:schemeClr val="tx1"/>
                          </a:solidFill>
                          <a:latin typeface="Calibri" pitchFamily="34" charset="0"/>
                        </a:defRPr>
                      </a:lvl4pPr>
                      <a:lvl5pPr eaLnBrk="0" hangingPunct="0">
                        <a:spcBef>
                          <a:spcPct val="20000"/>
                        </a:spcBef>
                        <a:buFont typeface="Arial" charset="0"/>
                        <a:defRPr>
                          <a:solidFill>
                            <a:schemeClr val="tx1"/>
                          </a:solidFill>
                          <a:latin typeface="Calibri" pitchFamily="34" charset="0"/>
                        </a:defRPr>
                      </a:lvl5pPr>
                      <a:lvl6pPr eaLnBrk="0" fontAlgn="base" hangingPunct="0">
                        <a:spcBef>
                          <a:spcPct val="20000"/>
                        </a:spcBef>
                        <a:spcAft>
                          <a:spcPct val="0"/>
                        </a:spcAft>
                        <a:buFont typeface="Arial" charset="0"/>
                        <a:defRPr>
                          <a:solidFill>
                            <a:schemeClr val="tx1"/>
                          </a:solidFill>
                          <a:latin typeface="Calibri" pitchFamily="34" charset="0"/>
                        </a:defRPr>
                      </a:lvl6pPr>
                      <a:lvl7pPr eaLnBrk="0" fontAlgn="base" hangingPunct="0">
                        <a:spcBef>
                          <a:spcPct val="20000"/>
                        </a:spcBef>
                        <a:spcAft>
                          <a:spcPct val="0"/>
                        </a:spcAft>
                        <a:buFont typeface="Arial" charset="0"/>
                        <a:defRPr>
                          <a:solidFill>
                            <a:schemeClr val="tx1"/>
                          </a:solidFill>
                          <a:latin typeface="Calibri" pitchFamily="34" charset="0"/>
                        </a:defRPr>
                      </a:lvl7pPr>
                      <a:lvl8pPr eaLnBrk="0" fontAlgn="base" hangingPunct="0">
                        <a:spcBef>
                          <a:spcPct val="20000"/>
                        </a:spcBef>
                        <a:spcAft>
                          <a:spcPct val="0"/>
                        </a:spcAft>
                        <a:buFont typeface="Arial" charset="0"/>
                        <a:defRPr>
                          <a:solidFill>
                            <a:schemeClr val="tx1"/>
                          </a:solidFill>
                          <a:latin typeface="Calibri" pitchFamily="34" charset="0"/>
                        </a:defRPr>
                      </a:lvl8pPr>
                      <a:lvl9pPr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altLang="it-IT" sz="2000" b="0" i="0" u="none" strike="noStrike" cap="none" normalizeH="0" baseline="0" dirty="0">
                          <a:ln>
                            <a:noFill/>
                          </a:ln>
                          <a:solidFill>
                            <a:srgbClr val="000000"/>
                          </a:solidFill>
                          <a:effectLst/>
                          <a:latin typeface="Calibri" pitchFamily="34" charset="0"/>
                        </a:rPr>
                        <a:t>Metaboliche (fosfati, ossalati, urati)</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altLang="it-IT" sz="2000" b="0" i="0" u="none" strike="noStrike" cap="none" normalizeH="0" baseline="0" dirty="0">
                          <a:ln>
                            <a:noFill/>
                          </a:ln>
                          <a:solidFill>
                            <a:srgbClr val="000000"/>
                          </a:solidFill>
                          <a:effectLst/>
                          <a:latin typeface="Calibri" pitchFamily="34" charset="0"/>
                        </a:rPr>
                        <a:t>Neurovegetative </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
        <p:nvSpPr>
          <p:cNvPr id="147486" name="Rectangle 38">
            <a:extLst>
              <a:ext uri="{FF2B5EF4-FFF2-40B4-BE49-F238E27FC236}">
                <a16:creationId xmlns:a16="http://schemas.microsoft.com/office/drawing/2014/main" id="{CEC20122-93A4-CEB6-84EE-4C5FE22D1830}"/>
              </a:ext>
            </a:extLst>
          </p:cNvPr>
          <p:cNvSpPr>
            <a:spLocks noChangeArrowheads="1"/>
          </p:cNvSpPr>
          <p:nvPr/>
        </p:nvSpPr>
        <p:spPr bwMode="auto">
          <a:xfrm>
            <a:off x="1692275" y="333375"/>
            <a:ext cx="5759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it-IT" altLang="it-IT">
                <a:solidFill>
                  <a:srgbClr val="000000"/>
                </a:solidFill>
                <a:latin typeface="Arial" panose="020B0604020202020204" pitchFamily="34" charset="0"/>
              </a:rPr>
              <a:t>Uretriti non gonococciche (UNG)</a:t>
            </a:r>
          </a:p>
        </p:txBody>
      </p:sp>
      <p:cxnSp>
        <p:nvCxnSpPr>
          <p:cNvPr id="7" name="Connettore 1 6">
            <a:extLst>
              <a:ext uri="{FF2B5EF4-FFF2-40B4-BE49-F238E27FC236}">
                <a16:creationId xmlns:a16="http://schemas.microsoft.com/office/drawing/2014/main" id="{08C1A991-0BFD-403B-6377-31050D1D94FB}"/>
              </a:ext>
            </a:extLst>
          </p:cNvPr>
          <p:cNvCxnSpPr/>
          <p:nvPr/>
        </p:nvCxnSpPr>
        <p:spPr>
          <a:xfrm flipV="1">
            <a:off x="611188" y="981075"/>
            <a:ext cx="82089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9D63218-FDB2-9AE0-0273-B0929083CB56}"/>
              </a:ext>
            </a:extLst>
          </p:cNvPr>
          <p:cNvSpPr/>
          <p:nvPr/>
        </p:nvSpPr>
        <p:spPr>
          <a:xfrm>
            <a:off x="90488" y="125413"/>
            <a:ext cx="8963025" cy="6616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advClick="0"/>
</p:sld>
</file>

<file path=ppt/theme/theme1.xml><?xml version="1.0" encoding="utf-8"?>
<a:theme xmlns:a="http://schemas.openxmlformats.org/drawingml/2006/main" name="Office Theme">
  <a:themeElements>
    <a:clrScheme name="Tema di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i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5378</TotalTime>
  <Words>5563</Words>
  <Application>Microsoft Macintosh PowerPoint</Application>
  <PresentationFormat>Presentazione su schermo (4:3)</PresentationFormat>
  <Paragraphs>1042</Paragraphs>
  <Slides>153</Slides>
  <Notes>40</Notes>
  <HiddenSlides>0</HiddenSlides>
  <MMClips>0</MMClips>
  <ScaleCrop>false</ScaleCrop>
  <HeadingPairs>
    <vt:vector size="8" baseType="variant">
      <vt:variant>
        <vt:lpstr>Caratteri utilizzati</vt:lpstr>
      </vt:variant>
      <vt:variant>
        <vt:i4>15</vt:i4>
      </vt:variant>
      <vt:variant>
        <vt:lpstr>Tema</vt:lpstr>
      </vt:variant>
      <vt:variant>
        <vt:i4>1</vt:i4>
      </vt:variant>
      <vt:variant>
        <vt:lpstr>Server OLE incorporati</vt:lpstr>
      </vt:variant>
      <vt:variant>
        <vt:i4>1</vt:i4>
      </vt:variant>
      <vt:variant>
        <vt:lpstr>Titoli diapositive</vt:lpstr>
      </vt:variant>
      <vt:variant>
        <vt:i4>153</vt:i4>
      </vt:variant>
    </vt:vector>
  </HeadingPairs>
  <TitlesOfParts>
    <vt:vector size="170" baseType="lpstr">
      <vt:lpstr>AGaramondPro</vt:lpstr>
      <vt:lpstr>Arial</vt:lpstr>
      <vt:lpstr>Calibri</vt:lpstr>
      <vt:lpstr>Calibri Light</vt:lpstr>
      <vt:lpstr>CopprplGoth Bd BT</vt:lpstr>
      <vt:lpstr>Garamond</vt:lpstr>
      <vt:lpstr>Georgia</vt:lpstr>
      <vt:lpstr>Goudy Old Style</vt:lpstr>
      <vt:lpstr>MyriadPro</vt:lpstr>
      <vt:lpstr>Symbol</vt:lpstr>
      <vt:lpstr>Tahoma</vt:lpstr>
      <vt:lpstr>Times</vt:lpstr>
      <vt:lpstr>Times New Roman</vt:lpstr>
      <vt:lpstr>Verdana</vt:lpstr>
      <vt:lpstr>Wingdings</vt:lpstr>
      <vt:lpstr>Office Theme</vt:lpstr>
      <vt:lpstr>Grafico</vt:lpstr>
      <vt:lpstr> INFEZIONI A TRASMISSIONE SESSUALE  MALATTIE A TRASMISSIONE SESSUALE</vt:lpstr>
      <vt:lpstr>Definizione Infezioni a trasmissione sessuale</vt:lpstr>
      <vt:lpstr>Presentazione standard di PowerPoint</vt:lpstr>
      <vt:lpstr>Presentazione standard di PowerPoint</vt:lpstr>
      <vt:lpstr>Presentazione standard di PowerPoint</vt:lpstr>
      <vt:lpstr>Agenti sessualmente trasmissibili </vt:lpstr>
      <vt:lpstr>Malattie a trasmissione sessuale</vt:lpstr>
      <vt:lpstr>Presentazione standard di PowerPoint</vt:lpstr>
      <vt:lpstr>Presentazione standard di PowerPoint</vt:lpstr>
      <vt:lpstr>Presentazione standard di PowerPoint</vt:lpstr>
      <vt:lpstr>Presentazione standard di PowerPoint</vt:lpstr>
      <vt:lpstr>Presentazione standard di PowerPoint</vt:lpstr>
      <vt:lpstr>Contagio</vt:lpstr>
      <vt:lpstr>Presentazione standard di PowerPoint</vt:lpstr>
      <vt:lpstr>SIFILIDE</vt:lpstr>
      <vt:lpstr>Presentazione standard di PowerPoint</vt:lpstr>
      <vt:lpstr>Epidemiologia</vt:lpstr>
      <vt:lpstr>Presentazione standard di PowerPoint</vt:lpstr>
      <vt:lpstr>Presentazione standard di PowerPoint</vt:lpstr>
      <vt:lpstr>Presentazione standard di PowerPoint</vt:lpstr>
      <vt:lpstr>Presentazione standard di PowerPoint</vt:lpstr>
      <vt:lpstr>Presentazione standard di PowerPoint</vt:lpstr>
      <vt:lpstr>Eziologia</vt:lpstr>
      <vt:lpstr>Periodo primario</vt:lpstr>
      <vt:lpstr>Presentazione standard di PowerPoint</vt:lpstr>
      <vt:lpstr>Presentazione standard di PowerPoint</vt:lpstr>
      <vt:lpstr>Presentazione standard di PowerPoint</vt:lpstr>
      <vt:lpstr>Sintomi del periodo secondario</vt:lpstr>
      <vt:lpstr>Periodo Secondario</vt:lpstr>
      <vt:lpstr>Presentazione standard di PowerPoint</vt:lpstr>
      <vt:lpstr>Presentazione standard di PowerPoint</vt:lpstr>
      <vt:lpstr>Presentazione standard di PowerPoint</vt:lpstr>
      <vt:lpstr>Presentazione standard di PowerPoint</vt:lpstr>
      <vt:lpstr>Presentazione standard di PowerPoint</vt:lpstr>
      <vt:lpstr>Sifilide latente</vt:lpstr>
      <vt:lpstr>Lue terziaria</vt:lpstr>
      <vt:lpstr>Presentazione standard di PowerPoint</vt:lpstr>
      <vt:lpstr>Sifilide perinatale</vt:lpstr>
      <vt:lpstr>Sifilide prenatale</vt:lpstr>
      <vt:lpstr>Sifilide congenita neonatale</vt:lpstr>
      <vt:lpstr>Sifilide congenita precoce</vt:lpstr>
      <vt:lpstr>Presentazione standard di PowerPoint</vt:lpstr>
      <vt:lpstr>Sifilide congenita tardiva</vt:lpstr>
      <vt:lpstr>Sifilide neonatale non congenita</vt:lpstr>
      <vt:lpstr>Diagnosi</vt:lpstr>
      <vt:lpstr>Presentazione standard di PowerPoint</vt:lpstr>
      <vt:lpstr>VDRL</vt:lpstr>
      <vt:lpstr>TPHA</vt:lpstr>
      <vt:lpstr>Interpretazione</vt:lpstr>
      <vt:lpstr>Interpretazione</vt:lpstr>
      <vt:lpstr>False positività biologiche transitorie</vt:lpstr>
      <vt:lpstr>False positività biologiche permanenti</vt:lpstr>
      <vt:lpstr>Presentazione standard di PowerPoint</vt:lpstr>
      <vt:lpstr>Presentazione standard di PowerPoint</vt:lpstr>
      <vt:lpstr>Presentazione standard di PowerPoint</vt:lpstr>
      <vt:lpstr>Presentazione standard di PowerPoint</vt:lpstr>
      <vt:lpstr>Presentazione standard di PowerPoint</vt:lpstr>
      <vt:lpstr>Terapia </vt:lpstr>
      <vt:lpstr>Presentazione standard di PowerPoint</vt:lpstr>
      <vt:lpstr>Sifilide maligna</vt:lpstr>
      <vt:lpstr>Sifilide acefala (decapitata)</vt:lpstr>
      <vt:lpstr>Quante fasi ha la sifilide? </vt:lpstr>
      <vt:lpstr>Presentazione standard di PowerPoint</vt:lpstr>
      <vt:lpstr>Una volta guariti dalla Sifilide la si può ricontrarre?</vt:lpstr>
      <vt:lpstr>HSV</vt:lpstr>
      <vt:lpstr>Contagio</vt:lpstr>
      <vt:lpstr>Patogenesi</vt:lpstr>
      <vt:lpstr>Clinica</vt:lpstr>
      <vt:lpstr>Presentazione standard di PowerPoint</vt:lpstr>
      <vt:lpstr>Presentazione standard di PowerPoint</vt:lpstr>
      <vt:lpstr>Presentazione standard di PowerPoint</vt:lpstr>
      <vt:lpstr>Diagnosi</vt:lpstr>
      <vt:lpstr>Presentazione standard di PowerPoint</vt:lpstr>
      <vt:lpstr>Presentazione standard di PowerPoint</vt:lpstr>
      <vt:lpstr>Terapia</vt:lpstr>
      <vt:lpstr>Ulcera Molle</vt:lpstr>
      <vt:lpstr>Clinica</vt:lpstr>
      <vt:lpstr>Presentazione standard di PowerPoint</vt:lpstr>
      <vt:lpstr>Terapia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Classificazione</vt:lpstr>
      <vt:lpstr>Secrezioni uretro-vaginali</vt:lpstr>
      <vt:lpstr>Uretriti Gonococciche Epidemiologia</vt:lpstr>
      <vt:lpstr>Eziologia</vt:lpstr>
      <vt:lpstr>Contagio</vt:lpstr>
      <vt:lpstr>Clinica</vt:lpstr>
      <vt:lpstr>Clinica</vt:lpstr>
      <vt:lpstr>Presentazione standard di PowerPoint</vt:lpstr>
      <vt:lpstr>Presentazione standard di PowerPoint</vt:lpstr>
      <vt:lpstr>Diagnosi microbiologica delle N.gonorrhoeae</vt:lpstr>
      <vt:lpstr>Terapia</vt:lpstr>
      <vt:lpstr>Uretriti non Gonococciche</vt:lpstr>
      <vt:lpstr>Presentazione standard di PowerPoint</vt:lpstr>
      <vt:lpstr>Clinica</vt:lpstr>
      <vt:lpstr>Micoplasmi</vt:lpstr>
      <vt:lpstr>Micoplasmi</vt:lpstr>
      <vt:lpstr>Micoplasmi</vt:lpstr>
      <vt:lpstr>Micoplasmi</vt:lpstr>
      <vt:lpstr>Diagnosi di laboratorio</vt:lpstr>
      <vt:lpstr>Presentazione standard di PowerPoint</vt:lpstr>
      <vt:lpstr>Presentazione standard di PowerPoint</vt:lpstr>
      <vt:lpstr>Presentazione standard di PowerPoint</vt:lpstr>
      <vt:lpstr>Qual è il patogeno responsabile della lesione nella foto? </vt:lpstr>
      <vt:lpstr>Lesioni proliferative: Infezione da HPV </vt:lpstr>
      <vt:lpstr>Eziologia</vt:lpstr>
      <vt:lpstr>Presentazione standard di PowerPoint</vt:lpstr>
      <vt:lpstr>Presentazione standard di PowerPoint</vt:lpstr>
      <vt:lpstr>Presentazione standard di PowerPoint</vt:lpstr>
      <vt:lpstr>Presentazione standard di PowerPoint</vt:lpstr>
      <vt:lpstr>Storia naturale dell‘infezione da HPV</vt:lpstr>
      <vt:lpstr>Infezione da HPV negli immunodepressi</vt:lpstr>
      <vt:lpstr>Diagnosi</vt:lpstr>
      <vt:lpstr>Terapia</vt:lpstr>
      <vt:lpstr>Esiste un vaccino per HPV?</vt:lpstr>
      <vt:lpstr>Presentazione standard di PowerPoint</vt:lpstr>
      <vt:lpstr>Virus del mollusco  contagioso</vt:lpstr>
      <vt:lpstr>Classificazione</vt:lpstr>
      <vt:lpstr>Patogenesi</vt:lpstr>
      <vt:lpstr>Epidemiologia</vt:lpstr>
      <vt:lpstr>Clinica</vt:lpstr>
      <vt:lpstr>Presentazione standard di PowerPoint</vt:lpstr>
      <vt:lpstr>Presentazione standard di PowerPoint</vt:lpstr>
      <vt:lpstr>Presentazione standard di PowerPoint</vt:lpstr>
      <vt:lpstr>Infezione da virus Zika</vt:lpstr>
      <vt:lpstr>Presentazione standard di PowerPoint</vt:lpstr>
      <vt:lpstr>Presentazione standard di PowerPoint</vt:lpstr>
      <vt:lpstr>Presentazione standard di PowerPoint</vt:lpstr>
      <vt:lpstr>Zika Modalità di trasmissione e clinica</vt:lpstr>
      <vt:lpstr>Zika Clinica</vt:lpstr>
      <vt:lpstr>Zika Clinica-sequele</vt:lpstr>
      <vt:lpstr>Presentazione standard di PowerPoint</vt:lpstr>
      <vt:lpstr>Zika Diagnosi e terapia</vt:lpstr>
      <vt:lpstr>Presentazione standard di PowerPoint</vt:lpstr>
      <vt:lpstr>Caso Clinico</vt:lpstr>
      <vt:lpstr>Quali domande faresti?</vt:lpstr>
      <vt:lpstr>Quali domande fare?</vt:lpstr>
      <vt:lpstr>Caso Clinico</vt:lpstr>
      <vt:lpstr>Caso Clinico</vt:lpstr>
      <vt:lpstr>Quali indagini richiederesti?</vt:lpstr>
      <vt:lpstr>Quali indagini richiedere?</vt:lpstr>
      <vt:lpstr>Caso Clinico</vt:lpstr>
      <vt:lpstr>Caso Clinico</vt:lpstr>
      <vt:lpstr>Caso Clinico</vt:lpstr>
      <vt:lpstr>Quali indagini faresti?</vt:lpstr>
      <vt:lpstr>Quali indagini fareste?</vt:lpstr>
      <vt:lpstr>Caso Clinico</vt:lpstr>
      <vt:lpstr>Caso Clinico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dc:creator>
  <cp:lastModifiedBy>Microsoft Office User</cp:lastModifiedBy>
  <cp:revision>524</cp:revision>
  <dcterms:created xsi:type="dcterms:W3CDTF">2010-11-22T11:29:04Z</dcterms:created>
  <dcterms:modified xsi:type="dcterms:W3CDTF">2025-10-14T18:59:58Z</dcterms:modified>
</cp:coreProperties>
</file>