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EB4CD3-73FA-4D31-8ED3-EC58F075E54D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975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2A99-F033-45A8-ABE9-9FD63653B6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FC70-8571-48F2-B6D9-90176D7DED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AE84-7379-4003-BE38-929F1C2B69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019D-18C2-42D0-9523-ADF6878FEB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20ED-993A-4195-BC3D-742CF10BA2F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C046-5225-4B6F-85B1-4725618D89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693C-18C4-4AD7-B13A-00BEC7A619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666E-D477-474E-81C7-4E679B7F4B2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AE49-3FE3-4F49-B6DC-72A78480EBA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ABDF-0446-4183-B6DF-BBF780830A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855216-925D-4516-9AA5-72BAA740AD6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D928CE-7C47-443D-B012-840242DE55A0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/>
          <a:stretch>
            <a:fillRect/>
          </a:stretch>
        </p:blipFill>
        <p:spPr>
          <a:xfrm>
            <a:off x="750090" y="792026"/>
            <a:ext cx="7278294" cy="51572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88840"/>
            <a:ext cx="8136904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8280920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8064896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8604448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8820472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420888"/>
            <a:ext cx="7920880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8496944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505" y="1700808"/>
            <a:ext cx="9144000" cy="5949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9144000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8820472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72705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09" y="1916832"/>
            <a:ext cx="8820472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8064896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9144000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1047" y="1938825"/>
            <a:ext cx="5961905" cy="4382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9144000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8640960" cy="5949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8820472" cy="568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56" y="2276872"/>
            <a:ext cx="8496944" cy="51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8208912" cy="5877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935480"/>
            <a:ext cx="91440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31" y="692696"/>
            <a:ext cx="9434720" cy="66580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70703" y="1700808"/>
            <a:ext cx="9885406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21269" y="1124744"/>
            <a:ext cx="9697393" cy="640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21269" y="1057745"/>
            <a:ext cx="9689813" cy="64037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91310" y="831230"/>
            <a:ext cx="9435310" cy="66302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83895" y="1268760"/>
            <a:ext cx="9690587" cy="61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9657" y="1268760"/>
            <a:ext cx="9445256" cy="61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5751" y="1556792"/>
            <a:ext cx="9760513" cy="59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43599" y="1340768"/>
            <a:ext cx="9748943" cy="60486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46381" y="1157026"/>
            <a:ext cx="9886933" cy="63764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3051" y="1119205"/>
            <a:ext cx="9499587" cy="64142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8914017" cy="66595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836712"/>
            <a:ext cx="9829092" cy="65527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2271" y="1628800"/>
            <a:ext cx="1013254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72175" y="836712"/>
            <a:ext cx="9616340" cy="65527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7350" y="1052736"/>
            <a:ext cx="9654684" cy="640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6984" y="1268760"/>
            <a:ext cx="9547300" cy="6336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340768"/>
            <a:ext cx="5854127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45334" y="1844824"/>
            <a:ext cx="9784466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1340768"/>
            <a:ext cx="9667074" cy="66669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68395" cy="61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701" y="1268760"/>
            <a:ext cx="9447061" cy="60436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8292511" cy="6561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73694" y="1052736"/>
            <a:ext cx="9526884" cy="6453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40015" y="1340768"/>
            <a:ext cx="9838481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00783" y="1124744"/>
            <a:ext cx="10097119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150" y="1556792"/>
            <a:ext cx="9492340" cy="640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4221" y="1196752"/>
            <a:ext cx="9477361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340768"/>
            <a:ext cx="5890341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498" y="1412776"/>
            <a:ext cx="957651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31631" y="1052736"/>
            <a:ext cx="9770750" cy="640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4524" y="1196752"/>
            <a:ext cx="9397044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245801"/>
            <a:ext cx="9254342" cy="61436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892480" cy="530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8424936" cy="568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4253" y="1195532"/>
            <a:ext cx="9466773" cy="63379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7081995" cy="56932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8604448" cy="55066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" y="1772816"/>
            <a:ext cx="9144000" cy="576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376</TotalTime>
  <Words>0</Words>
  <Application>Microsoft Office PowerPoint</Application>
  <PresentationFormat>Presentazione su schermo (4:3)</PresentationFormat>
  <Paragraphs>0</Paragraphs>
  <Slides>61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61</vt:i4>
      </vt:variant>
    </vt:vector>
  </HeadingPairs>
  <TitlesOfParts>
    <vt:vector size="66" baseType="lpstr">
      <vt:lpstr>Arial</vt:lpstr>
      <vt:lpstr>Calibri</vt:lpstr>
      <vt:lpstr>Constantia</vt:lpstr>
      <vt:lpstr>Wingdings 2</vt:lpstr>
      <vt:lpstr>Equinozio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user1</dc:creator>
  <cp:lastModifiedBy>Antonia</cp:lastModifiedBy>
  <cp:revision>72</cp:revision>
  <dcterms:created xsi:type="dcterms:W3CDTF">2010-02-22T11:42:02Z</dcterms:created>
  <dcterms:modified xsi:type="dcterms:W3CDTF">2015-03-30T16:03:53Z</dcterms:modified>
</cp:coreProperties>
</file>