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7" r:id="rId1"/>
  </p:sldMasterIdLst>
  <p:notesMasterIdLst>
    <p:notesMasterId r:id="rId3"/>
  </p:notesMasterIdLst>
  <p:sldIdLst>
    <p:sldId id="320" r:id="rId2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41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1FDED-F6BC-4ACF-9B74-45CDC00B469C}" type="datetimeFigureOut">
              <a:rPr lang="it-IT" smtClean="0"/>
              <a:t>07/10/25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006ED-7D1A-4D33-B5F3-B14B964AEE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31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07201-FF1D-4E9C-9737-D0C4B15AE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14C295B-2929-4917-A243-ACDEE627C0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04BB7F-450D-45A5-A9B3-E84DDE3F7C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6453336"/>
            <a:ext cx="2057400" cy="365125"/>
          </a:xfrm>
        </p:spPr>
        <p:txBody>
          <a:bodyPr/>
          <a:lstStyle/>
          <a:p>
            <a:fld id="{F1C841F5-C3CE-4DD6-8E53-1278D278A10D}" type="datetime1">
              <a:rPr lang="it-IT" smtClean="0"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2D5B5F-1DE7-41E4-AB47-F24E787A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4904" y="116632"/>
            <a:ext cx="48141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6E5655-0C4F-40A2-9D84-843733FEA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9096" y="6448251"/>
            <a:ext cx="2057400" cy="365125"/>
          </a:xfrm>
        </p:spPr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68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1681E-C1A6-47CC-B42C-E92F252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9B19D1-D0AF-4191-8FBF-492A18582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A92502-4F30-47C0-BDB1-DD4E86B1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666A-13CC-417A-BEA3-EB002DD2196A}" type="datetime1">
              <a:rPr lang="it-IT" smtClean="0"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7A8C58-6F69-4A88-9B93-7026E2A86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995DCF-B7BC-49C0-A5AF-9F5B5CD2E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79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5C1B43-0A21-48A4-8C12-ECAC602E4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9C179B3-C43B-4EC9-AABC-D5948A013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543984-6673-4E90-AB51-71402515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D33E-639C-4A09-B148-42A21DC5F886}" type="datetime1">
              <a:rPr lang="it-IT" smtClean="0"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E88109-ABFF-410B-886E-BB4D47E7F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E5C5B1-DE7C-4EFE-885F-C519690B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41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0BB434-DFF0-4B9F-8510-9349A4A3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31BD15-99F4-4305-AA97-A23124EEE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F3E311-D91C-4C53-AEBE-70B2526C6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27BD-CEB2-47FA-8828-C064B565190B}" type="datetime1">
              <a:rPr lang="it-IT" smtClean="0"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A036CA-CE6C-4338-9E87-9C727AE6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DBE0AA-8B4C-4CE4-92A0-59B02CFB7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4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08CAA8-589C-4981-BE91-330AA971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54373B-7347-430B-B2C0-CC25DC1B2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FA4F91-214B-4B68-BBA1-D9A1EF393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2783-756B-4BD3-838C-6FC7FEEBECE3}" type="datetime1">
              <a:rPr lang="it-IT" smtClean="0"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8FA671-4C5A-4087-A427-F8E2A2066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DD066B-DD21-4550-B98B-CB24DDB3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42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592FA9-D20B-4DA7-8061-2B5E567C1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282538-95AE-453C-9248-7EAD980CDD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A1A05C4-F955-4FD3-89B7-26096D027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DB6195-8217-4903-A69C-34B3C3364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885F-4916-4A17-8C5C-D72676391542}" type="datetime1">
              <a:rPr lang="it-IT" smtClean="0"/>
              <a:t>07/10/25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40F3197-5519-4D64-AEEE-ACC442823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DCA7AAB-9538-4A20-9337-AB2BE9845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76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3B3F4-0BD1-4426-AB7A-4870E6C8A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D91FA3-E3DA-4E56-94FE-72A36AE02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BCB730-27D5-4297-9056-3FE3A8342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D443041-D424-4F33-89AF-778C3106B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259190A-6854-465C-A80D-F1435DDCD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F30E305-F387-4E06-BD24-9FF6CB9B7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A48A-8746-4B58-B813-EC32FCD02EAD}" type="datetime1">
              <a:rPr lang="it-IT" smtClean="0"/>
              <a:t>07/10/25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C514EA-D32F-4A1F-B03A-90031DECD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98F91D7-90B3-4C87-A8F0-B4CEEE1EC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146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65FD9-EE2C-40F0-B8B7-AEA11B2C2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6921AEA-31CA-4A08-8E7F-C3DFDA25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B3427-4A19-4A99-A499-8B4C73CADB28}" type="datetime1">
              <a:rPr lang="it-IT" smtClean="0"/>
              <a:t>07/10/25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37A6F1-56E6-475E-96C4-A3C57A49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A27943-C858-41AF-B3B3-12E91A5A2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486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F479A59-656C-4121-AA6C-89740D57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AF57-6D1C-4BF7-8111-9B3F9F820B29}" type="datetime1">
              <a:rPr lang="it-IT" smtClean="0"/>
              <a:t>07/10/25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F6DCB78-A4D1-4BF2-B29F-8C3CC9A42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9517B8-1FC2-4A2B-B4D8-1C2EBF73A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98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B4D31E-95AE-445C-9B86-5B79A780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5183E6-ABA6-47A8-861E-147EE298D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591DB9-4773-43B1-A4F0-E5199E57A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0EDDEBE-D98D-4FED-87F2-55B05603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64D-80DC-4E7B-88EA-089FA8DC66BC}" type="datetime1">
              <a:rPr lang="it-IT" smtClean="0"/>
              <a:t>07/10/25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8B5CF2-774A-42D0-97B7-7E35C4D1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4A2F856-BE01-420F-88A5-9CFDCBC3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79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B1948-77DA-4568-85CB-7F28F6170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CD11793-20FB-4C09-AE0A-8DFF816F79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BE8220E-2198-4658-8F44-8127E2F36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74C9B1-8788-45E1-8FA6-620740C61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A418-66C9-4880-832F-DF8FDDE0AD29}" type="datetime1">
              <a:rPr lang="it-IT" smtClean="0"/>
              <a:t>07/10/25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F9AF2FF-A404-4963-AF8E-D2ABF1172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83A4F2-C7A7-469D-B9BE-A65F72802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322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>
            <a:extLst>
              <a:ext uri="{FF2B5EF4-FFF2-40B4-BE49-F238E27FC236}">
                <a16:creationId xmlns:a16="http://schemas.microsoft.com/office/drawing/2014/main" id="{B09F9CC1-FA5F-405A-A79C-9BB678528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09320"/>
            <a:ext cx="9144000" cy="548680"/>
          </a:xfrm>
          <a:prstGeom prst="rect">
            <a:avLst/>
          </a:prstGeom>
          <a:solidFill>
            <a:srgbClr val="8224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F522DF-261E-40AC-97B3-D7DB8691B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AC0722-AB2C-45B5-92EB-FC7865BF61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504" y="64482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ADC7CE6-E5CD-40E4-AD74-B06AE684F527}" type="datetime1">
              <a:rPr lang="it-IT" smtClean="0"/>
              <a:pPr/>
              <a:t>07/10/25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E62ABD-C871-4518-8741-61B3BEA6C9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64904" y="132837"/>
            <a:ext cx="4814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1">
                <a:solidFill>
                  <a:schemeClr val="tx1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81171A-5AD2-4D9D-9A5D-BD9556D4E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9096" y="64482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1652C30-A632-494E-AA53-B871B2573DCF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C632576-E7BC-4748-9421-611D7D3C2C1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763688" cy="630803"/>
          </a:xfrm>
          <a:prstGeom prst="rect">
            <a:avLst/>
          </a:prstGeom>
        </p:spPr>
      </p:pic>
      <p:sp>
        <p:nvSpPr>
          <p:cNvPr id="10" name="Rectangle 14">
            <a:extLst>
              <a:ext uri="{FF2B5EF4-FFF2-40B4-BE49-F238E27FC236}">
                <a16:creationId xmlns:a16="http://schemas.microsoft.com/office/drawing/2014/main" id="{744F88AB-16BC-4EED-A748-EB2F8FCEE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09320"/>
            <a:ext cx="9144000" cy="144016"/>
          </a:xfrm>
          <a:prstGeom prst="rect">
            <a:avLst/>
          </a:prstGeom>
          <a:solidFill>
            <a:srgbClr val="006778"/>
          </a:solidFill>
          <a:ln>
            <a:noFill/>
          </a:ln>
        </p:spPr>
        <p:txBody>
          <a:bodyPr wrap="none" anchor="ctr"/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6BF3722-2661-43D5-A5E0-8B2E9D35DD4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51851" y="9134"/>
            <a:ext cx="1588436" cy="548681"/>
          </a:xfrm>
          <a:prstGeom prst="rect">
            <a:avLst/>
          </a:prstGeom>
        </p:spPr>
      </p:pic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35C2AD7-3619-4C48-8AF8-8131D9D8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1926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8355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22433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cerche.psilav23@gmail.com" TargetMode="External"/><Relationship Id="rId2" Type="http://schemas.openxmlformats.org/officeDocument/2006/relationships/hyperlink" Target="https://forms.gle/5j5w2bUzA8nPvDNW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74FBB9-8446-926D-15D6-950663A1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LINK PER ATTIVITA’ AGGIUNTIVE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B6437E-097D-DABE-A4CC-289B57B66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hlinkClick r:id="rId2"/>
            </a:endParaRPr>
          </a:p>
          <a:p>
            <a:pPr marL="0" indent="0">
              <a:buNone/>
            </a:pPr>
            <a:endParaRPr lang="it-IT" dirty="0">
              <a:hlinkClick r:id="rId2"/>
            </a:endParaRPr>
          </a:p>
          <a:p>
            <a:pPr marL="0" indent="0">
              <a:buNone/>
            </a:pPr>
            <a:r>
              <a:rPr lang="it-IT" dirty="0">
                <a:hlinkClick r:id="rId2"/>
              </a:rPr>
              <a:t>https://forms.gle/5j5w2bUzA8nPvDNW6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Per comunicazioni relative alla ricerca:</a:t>
            </a:r>
          </a:p>
          <a:p>
            <a:pPr marL="0" indent="0">
              <a:buNone/>
            </a:pPr>
            <a:r>
              <a:rPr lang="it-IT" dirty="0">
                <a:hlinkClick r:id="rId3"/>
              </a:rPr>
              <a:t>ricerche.psilav23@gmail.com</a:t>
            </a:r>
            <a:endParaRPr lang="it-IT" dirty="0"/>
          </a:p>
          <a:p>
            <a:br>
              <a:rPr lang="it-IT" dirty="0"/>
            </a:b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38AFA8C-C5DB-DCC9-4BA1-6734DEE0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2C30-A632-494E-AA53-B871B2573DC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98695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.PsiLav.2018">
  <a:themeElements>
    <a:clrScheme name="Sapienz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.PsiLav.2018" id="{1F3A35FF-03B1-427B-8AA5-C9177396B980}" vid="{E2D9268C-61F3-4096-A346-1C9192704EC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Tema.PsiLav.2018</Template>
  <TotalTime>301</TotalTime>
  <Words>27</Words>
  <Application>Microsoft Macintosh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Tema.PsiLav.2018</vt:lpstr>
      <vt:lpstr>LINK PER ATTIVITA’ AGGIUNTIVE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SODDISFAZIONE SUL LAVORO E AFFETTIVITA’ LAVORATIVA</dc:title>
  <dc:creator>fra99_2@yahoo.it</dc:creator>
  <cp:lastModifiedBy>Guido Alessandri</cp:lastModifiedBy>
  <cp:revision>41</cp:revision>
  <dcterms:created xsi:type="dcterms:W3CDTF">2018-09-21T14:18:06Z</dcterms:created>
  <dcterms:modified xsi:type="dcterms:W3CDTF">2025-10-07T17:35:15Z</dcterms:modified>
</cp:coreProperties>
</file>