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2" autoAdjust="0"/>
    <p:restoredTop sz="94660"/>
  </p:normalViewPr>
  <p:slideViewPr>
    <p:cSldViewPr snapToGrid="0">
      <p:cViewPr varScale="1">
        <p:scale>
          <a:sx n="75" d="100"/>
          <a:sy n="75" d="100"/>
        </p:scale>
        <p:origin x="6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 smtClean="0"/>
              <a:t>Fare clic per modificare lo stile del sottotitolo dello schema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7093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387922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91184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32216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0265047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055012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160069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863821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002717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106561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it-IT" smtClean="0"/>
              <a:t>Fare clic sull'icona per inserire un'immagine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332247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9456044-E9AB-4B3A-A1C7-944467ED021F}" type="datetimeFigureOut">
              <a:rPr lang="it-IT" smtClean="0"/>
              <a:t>19/03/2019</a:t>
            </a:fld>
            <a:endParaRPr lang="it-I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8B05F1-62F2-493F-BAA4-9890E3AF4BD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54870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 smtClean="0"/>
              <a:t>Prima relazione </a:t>
            </a:r>
            <a:r>
              <a:rPr lang="it-IT" dirty="0" smtClean="0"/>
              <a:t>tecnica </a:t>
            </a:r>
            <a:br>
              <a:rPr lang="it-IT" dirty="0" smtClean="0"/>
            </a:br>
            <a:r>
              <a:rPr lang="it-IT" sz="2800" dirty="0" smtClean="0"/>
              <a:t>(Critical Design </a:t>
            </a:r>
            <a:r>
              <a:rPr lang="it-IT" sz="2800" dirty="0" err="1" smtClean="0"/>
              <a:t>Review</a:t>
            </a:r>
            <a:r>
              <a:rPr lang="it-IT" sz="2800" dirty="0" smtClean="0"/>
              <a:t>)</a:t>
            </a:r>
            <a:endParaRPr lang="it-IT" sz="400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 smtClean="0"/>
              <a:t>Esigenze dell’utente, requisiti, specifiche funzionali</a:t>
            </a:r>
          </a:p>
          <a:p>
            <a:r>
              <a:rPr lang="it-IT" dirty="0" smtClean="0"/>
              <a:t>Progetto della validazione</a:t>
            </a:r>
          </a:p>
          <a:p>
            <a:r>
              <a:rPr lang="it-IT" dirty="0" smtClean="0"/>
              <a:t>Architettura</a:t>
            </a:r>
          </a:p>
          <a:p>
            <a:r>
              <a:rPr lang="it-IT" dirty="0" smtClean="0"/>
              <a:t>Componenti</a:t>
            </a:r>
          </a:p>
          <a:p>
            <a:r>
              <a:rPr lang="it-IT" dirty="0" smtClean="0"/>
              <a:t>Caratterizzazione e prova dei componenti</a:t>
            </a:r>
          </a:p>
          <a:p>
            <a:r>
              <a:rPr lang="it-IT" dirty="0" smtClean="0"/>
              <a:t>Considerazioni, opzioni alternative, continuazione del lavoro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6830774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846259"/>
          </a:xfrm>
        </p:spPr>
        <p:txBody>
          <a:bodyPr/>
          <a:lstStyle/>
          <a:p>
            <a:r>
              <a:rPr lang="it-IT" dirty="0" smtClean="0"/>
              <a:t>In pratica…</a:t>
            </a:r>
            <a:endParaRPr lang="it-IT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628650" y="1211385"/>
            <a:ext cx="7886700" cy="5150338"/>
          </a:xfrm>
        </p:spPr>
        <p:txBody>
          <a:bodyPr>
            <a:normAutofit fontScale="92500" lnSpcReduction="20000"/>
          </a:bodyPr>
          <a:lstStyle/>
          <a:p>
            <a:r>
              <a:rPr lang="it-IT" dirty="0" smtClean="0"/>
              <a:t>La relazione non si paga a peso (numero di pagine), anzi deve essere ben strutturata in modo da poter trovare rapidamente e facilmente l’informazione che di volta in volta serve. </a:t>
            </a:r>
          </a:p>
          <a:p>
            <a:r>
              <a:rPr lang="it-IT" dirty="0" smtClean="0"/>
              <a:t>Ė utile mettere tutte le informazioni disponibili, risultati di prove, purché appunto queste cose stiano in sezioni separate, oppure in link web o bibliografia di facile reperibilità.</a:t>
            </a:r>
          </a:p>
          <a:p>
            <a:r>
              <a:rPr lang="it-IT" dirty="0" smtClean="0"/>
              <a:t>Evidenziare le informazioni più importanti.</a:t>
            </a:r>
          </a:p>
          <a:p>
            <a:r>
              <a:rPr lang="it-IT" dirty="0" smtClean="0"/>
              <a:t>Ė permesso (anche se non preferito) che due persone che lavorano insieme facciano relazioni separate</a:t>
            </a:r>
          </a:p>
          <a:p>
            <a:r>
              <a:rPr lang="it-IT" dirty="0" smtClean="0"/>
              <a:t>La </a:t>
            </a:r>
            <a:r>
              <a:rPr lang="it-IT" dirty="0" smtClean="0"/>
              <a:t>prima relazione non sarà </a:t>
            </a:r>
            <a:r>
              <a:rPr lang="it-IT" dirty="0" smtClean="0"/>
              <a:t>valutata ai fini dell’esame, ma </a:t>
            </a:r>
            <a:r>
              <a:rPr lang="it-IT" dirty="0" smtClean="0"/>
              <a:t>proporrò </a:t>
            </a:r>
            <a:r>
              <a:rPr lang="it-IT" dirty="0" smtClean="0"/>
              <a:t>eventuali </a:t>
            </a:r>
            <a:r>
              <a:rPr lang="it-IT" dirty="0" smtClean="0"/>
              <a:t>correzioni, integrazioni </a:t>
            </a:r>
            <a:r>
              <a:rPr lang="it-IT" dirty="0" smtClean="0"/>
              <a:t>o </a:t>
            </a:r>
            <a:r>
              <a:rPr lang="it-IT" dirty="0" smtClean="0"/>
              <a:t>variazioni, e costituirà parte integrante della relazione finale.</a:t>
            </a:r>
            <a:endParaRPr lang="it-IT" dirty="0" smtClean="0"/>
          </a:p>
        </p:txBody>
      </p:sp>
    </p:spTree>
    <p:extLst>
      <p:ext uri="{BB962C8B-B14F-4D97-AF65-F5344CB8AC3E}">
        <p14:creationId xmlns:p14="http://schemas.microsoft.com/office/powerpoint/2010/main" val="190244783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Tema di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i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i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91</TotalTime>
  <Words>145</Words>
  <Application>Microsoft Office PowerPoint</Application>
  <PresentationFormat>Presentazione su schermo (4:3)</PresentationFormat>
  <Paragraphs>13</Paragraphs>
  <Slides>2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Tema di Office</vt:lpstr>
      <vt:lpstr>Prima relazione tecnica  (Critical Design Review)</vt:lpstr>
      <vt:lpstr>In pratica…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Relazione tecnica</dc:title>
  <dc:creator>Marco Balsi</dc:creator>
  <cp:lastModifiedBy>Marco Balsi</cp:lastModifiedBy>
  <cp:revision>4</cp:revision>
  <dcterms:created xsi:type="dcterms:W3CDTF">2015-04-01T09:37:19Z</dcterms:created>
  <dcterms:modified xsi:type="dcterms:W3CDTF">2019-03-19T12:45:06Z</dcterms:modified>
</cp:coreProperties>
</file>