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2" autoAdjust="0"/>
    <p:restoredTop sz="94660"/>
  </p:normalViewPr>
  <p:slideViewPr>
    <p:cSldViewPr snapToGrid="0">
      <p:cViewPr varScale="1">
        <p:scale>
          <a:sx n="75" d="100"/>
          <a:sy n="75" d="100"/>
        </p:scale>
        <p:origin x="69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6044-E9AB-4B3A-A1C7-944467ED021F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05F1-62F2-493F-BAA4-9890E3AF4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7093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6044-E9AB-4B3A-A1C7-944467ED021F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05F1-62F2-493F-BAA4-9890E3AF4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8792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6044-E9AB-4B3A-A1C7-944467ED021F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05F1-62F2-493F-BAA4-9890E3AF4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9118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6044-E9AB-4B3A-A1C7-944467ED021F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05F1-62F2-493F-BAA4-9890E3AF4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3221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6044-E9AB-4B3A-A1C7-944467ED021F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05F1-62F2-493F-BAA4-9890E3AF4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6504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6044-E9AB-4B3A-A1C7-944467ED021F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05F1-62F2-493F-BAA4-9890E3AF4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5501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6044-E9AB-4B3A-A1C7-944467ED021F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05F1-62F2-493F-BAA4-9890E3AF4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6006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6044-E9AB-4B3A-A1C7-944467ED021F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05F1-62F2-493F-BAA4-9890E3AF4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6382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6044-E9AB-4B3A-A1C7-944467ED021F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05F1-62F2-493F-BAA4-9890E3AF4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0271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6044-E9AB-4B3A-A1C7-944467ED021F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05F1-62F2-493F-BAA4-9890E3AF4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0656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6044-E9AB-4B3A-A1C7-944467ED021F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05F1-62F2-493F-BAA4-9890E3AF4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3224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6044-E9AB-4B3A-A1C7-944467ED021F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B05F1-62F2-493F-BAA4-9890E3AF4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487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Prima relazione </a:t>
            </a:r>
            <a:r>
              <a:rPr lang="it-IT" dirty="0" smtClean="0"/>
              <a:t>tecnica </a:t>
            </a:r>
            <a:br>
              <a:rPr lang="it-IT" dirty="0" smtClean="0"/>
            </a:br>
            <a:r>
              <a:rPr lang="it-IT" sz="2800" dirty="0" smtClean="0"/>
              <a:t>(Critical Design </a:t>
            </a:r>
            <a:r>
              <a:rPr lang="it-IT" sz="2800" dirty="0" err="1" smtClean="0"/>
              <a:t>Review</a:t>
            </a:r>
            <a:r>
              <a:rPr lang="it-IT" sz="2800" dirty="0" smtClean="0"/>
              <a:t>)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Esigenze dell’utente, requisiti, specifiche funzionali</a:t>
            </a:r>
          </a:p>
          <a:p>
            <a:r>
              <a:rPr lang="it-IT" dirty="0" smtClean="0"/>
              <a:t>Progetto della validazione</a:t>
            </a:r>
          </a:p>
          <a:p>
            <a:r>
              <a:rPr lang="it-IT" dirty="0" smtClean="0"/>
              <a:t>Architettura</a:t>
            </a:r>
          </a:p>
          <a:p>
            <a:r>
              <a:rPr lang="it-IT" dirty="0" smtClean="0"/>
              <a:t>Componenti</a:t>
            </a:r>
          </a:p>
          <a:p>
            <a:r>
              <a:rPr lang="it-IT" dirty="0" smtClean="0"/>
              <a:t>Caratterizzazione e prova dei componenti</a:t>
            </a:r>
          </a:p>
          <a:p>
            <a:r>
              <a:rPr lang="it-IT" dirty="0" smtClean="0"/>
              <a:t>Considerazioni, opzioni alternative, continuazione del lavoro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3077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46259"/>
          </a:xfrm>
        </p:spPr>
        <p:txBody>
          <a:bodyPr/>
          <a:lstStyle/>
          <a:p>
            <a:r>
              <a:rPr lang="it-IT" dirty="0" smtClean="0"/>
              <a:t>In pratica…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1211385"/>
            <a:ext cx="7886700" cy="5150338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La relazione non si paga a peso (numero di pagine), anzi deve essere ben strutturata in modo da poter trovare rapidamente e facilmente l’informazione che di volta in volta serve. </a:t>
            </a:r>
          </a:p>
          <a:p>
            <a:r>
              <a:rPr lang="it-IT" dirty="0" smtClean="0"/>
              <a:t>Ė utile mettere tutte le informazioni disponibili, risultati di prove, purché appunto queste cose stiano in sezioni separate, oppure in link web o bibliografia di facile reperibilità.</a:t>
            </a:r>
          </a:p>
          <a:p>
            <a:r>
              <a:rPr lang="it-IT" dirty="0" smtClean="0"/>
              <a:t>Evidenziare le informazioni più importanti.</a:t>
            </a:r>
          </a:p>
          <a:p>
            <a:r>
              <a:rPr lang="it-IT" dirty="0" smtClean="0"/>
              <a:t>Ė permesso (anche se non preferito) che due persone che lavorano insieme facciano relazioni separate</a:t>
            </a:r>
          </a:p>
          <a:p>
            <a:r>
              <a:rPr lang="it-IT" dirty="0" smtClean="0"/>
              <a:t>La </a:t>
            </a:r>
            <a:r>
              <a:rPr lang="it-IT" dirty="0" smtClean="0"/>
              <a:t>prima relazione non sarà </a:t>
            </a:r>
            <a:r>
              <a:rPr lang="it-IT" dirty="0" smtClean="0"/>
              <a:t>valutata ai fini dell’esame, ma </a:t>
            </a:r>
            <a:r>
              <a:rPr lang="it-IT" dirty="0" smtClean="0"/>
              <a:t>proporrò </a:t>
            </a:r>
            <a:r>
              <a:rPr lang="it-IT" dirty="0" smtClean="0"/>
              <a:t>eventuali </a:t>
            </a:r>
            <a:r>
              <a:rPr lang="it-IT" dirty="0" smtClean="0"/>
              <a:t>correzioni, integrazioni </a:t>
            </a:r>
            <a:r>
              <a:rPr lang="it-IT" dirty="0" smtClean="0"/>
              <a:t>o </a:t>
            </a:r>
            <a:r>
              <a:rPr lang="it-IT" dirty="0" smtClean="0"/>
              <a:t>variazioni, e costituirà parte integrante della relazione finale.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9024478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145</Words>
  <Application>Microsoft Office PowerPoint</Application>
  <PresentationFormat>Presentazione su schermo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Prima relazione tecnica  (Critical Design Review)</vt:lpstr>
      <vt:lpstr>In pratica…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Relazione tecnica</dc:title>
  <dc:creator>Marco Balsi</dc:creator>
  <cp:lastModifiedBy>Marco Balsi</cp:lastModifiedBy>
  <cp:revision>4</cp:revision>
  <dcterms:created xsi:type="dcterms:W3CDTF">2015-04-01T09:37:19Z</dcterms:created>
  <dcterms:modified xsi:type="dcterms:W3CDTF">2019-03-19T12:45:06Z</dcterms:modified>
</cp:coreProperties>
</file>