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310" r:id="rId4"/>
    <p:sldId id="311" r:id="rId5"/>
    <p:sldId id="318" r:id="rId6"/>
    <p:sldId id="319" r:id="rId7"/>
    <p:sldId id="320" r:id="rId8"/>
    <p:sldId id="321" r:id="rId9"/>
    <p:sldId id="322" r:id="rId10"/>
    <p:sldId id="323" r:id="rId11"/>
    <p:sldId id="325" r:id="rId12"/>
    <p:sldId id="324" r:id="rId13"/>
    <p:sldId id="312" r:id="rId14"/>
    <p:sldId id="285" r:id="rId15"/>
    <p:sldId id="300" r:id="rId16"/>
    <p:sldId id="313" r:id="rId17"/>
    <p:sldId id="307" r:id="rId18"/>
    <p:sldId id="308" r:id="rId19"/>
    <p:sldId id="257" r:id="rId20"/>
    <p:sldId id="309" r:id="rId21"/>
    <p:sldId id="314" r:id="rId22"/>
    <p:sldId id="315" r:id="rId23"/>
    <p:sldId id="316" r:id="rId24"/>
    <p:sldId id="317" r:id="rId25"/>
    <p:sldId id="278" r:id="rId26"/>
    <p:sldId id="305" r:id="rId27"/>
    <p:sldId id="286" r:id="rId2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6" d="100"/>
          <a:sy n="66" d="100"/>
        </p:scale>
        <p:origin x="677"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ata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4" Type="http://schemas.openxmlformats.org/officeDocument/2006/relationships/image" Target="../media/image10.svg"/></Relationships>
</file>

<file path=ppt/diagrams/_rels/data4.xml.rels><?xml version="1.0" encoding="UTF-8" standalone="yes"?>
<Relationships xmlns="http://schemas.openxmlformats.org/package/2006/relationships"><Relationship Id="rId2" Type="http://schemas.openxmlformats.org/officeDocument/2006/relationships/image" Target="../media/image12.svg"/><Relationship Id="rId1" Type="http://schemas.openxmlformats.org/officeDocument/2006/relationships/image" Target="../media/image11.png"/></Relationships>
</file>

<file path=ppt/diagrams/_rels/data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5.svg"/><Relationship Id="rId1" Type="http://schemas.openxmlformats.org/officeDocument/2006/relationships/image" Target="../media/image14.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4" Type="http://schemas.openxmlformats.org/officeDocument/2006/relationships/image" Target="../media/image10.svg"/></Relationships>
</file>

<file path=ppt/diagrams/_rels/drawing4.xml.rels><?xml version="1.0" encoding="UTF-8" standalone="yes"?>
<Relationships xmlns="http://schemas.openxmlformats.org/package/2006/relationships"><Relationship Id="rId2" Type="http://schemas.openxmlformats.org/officeDocument/2006/relationships/image" Target="../media/image12.svg"/><Relationship Id="rId1" Type="http://schemas.openxmlformats.org/officeDocument/2006/relationships/image" Target="../media/image13.png"/></Relationships>
</file>

<file path=ppt/diagrams/_rels/drawing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5.svg"/><Relationship Id="rId1" Type="http://schemas.openxmlformats.org/officeDocument/2006/relationships/image" Target="../media/image14.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90C792-5B7A-4F14-BA37-4A52D94C855D}"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F65D966D-1D00-44C9-AB48-250D4CB3A0B6}">
      <dgm:prSet/>
      <dgm:spPr/>
      <dgm:t>
        <a:bodyPr/>
        <a:lstStyle/>
        <a:p>
          <a:r>
            <a:rPr lang="it-IT"/>
            <a:t>L’idea di Mediazione Educativa in Lev Vygotskij (1896-1934)</a:t>
          </a:r>
          <a:endParaRPr lang="en-US"/>
        </a:p>
      </dgm:t>
    </dgm:pt>
    <dgm:pt modelId="{EC554CA2-6AC2-4237-9825-8BE32C7A5BFE}" type="parTrans" cxnId="{31572A56-48BD-48FE-8021-6285CA09260D}">
      <dgm:prSet/>
      <dgm:spPr/>
      <dgm:t>
        <a:bodyPr/>
        <a:lstStyle/>
        <a:p>
          <a:endParaRPr lang="en-US"/>
        </a:p>
      </dgm:t>
    </dgm:pt>
    <dgm:pt modelId="{D23E2DAC-90FC-47E0-A4AB-B64F36E68259}" type="sibTrans" cxnId="{31572A56-48BD-48FE-8021-6285CA09260D}">
      <dgm:prSet/>
      <dgm:spPr/>
      <dgm:t>
        <a:bodyPr/>
        <a:lstStyle/>
        <a:p>
          <a:endParaRPr lang="en-US"/>
        </a:p>
      </dgm:t>
    </dgm:pt>
    <dgm:pt modelId="{2CE75F51-A754-4DB9-9924-1645EE0CE874}">
      <dgm:prSet/>
      <dgm:spPr/>
      <dgm:t>
        <a:bodyPr/>
        <a:lstStyle/>
        <a:p>
          <a:r>
            <a:rPr lang="it-IT"/>
            <a:t>La mediazione e l’apprendimento come attività sociale</a:t>
          </a:r>
          <a:endParaRPr lang="en-US"/>
        </a:p>
      </dgm:t>
    </dgm:pt>
    <dgm:pt modelId="{F0732DD4-8B48-4EC0-82CE-302CF165C5DF}" type="parTrans" cxnId="{2B81607C-14CB-4FB0-8AF0-6FD7A30BF1A2}">
      <dgm:prSet/>
      <dgm:spPr/>
      <dgm:t>
        <a:bodyPr/>
        <a:lstStyle/>
        <a:p>
          <a:endParaRPr lang="en-US"/>
        </a:p>
      </dgm:t>
    </dgm:pt>
    <dgm:pt modelId="{23068F29-61DE-4D09-86B8-04FB085652D5}" type="sibTrans" cxnId="{2B81607C-14CB-4FB0-8AF0-6FD7A30BF1A2}">
      <dgm:prSet/>
      <dgm:spPr/>
      <dgm:t>
        <a:bodyPr/>
        <a:lstStyle/>
        <a:p>
          <a:endParaRPr lang="en-US"/>
        </a:p>
      </dgm:t>
    </dgm:pt>
    <dgm:pt modelId="{3ED20D25-C54B-4039-9BC5-13681DFBEF17}" type="pres">
      <dgm:prSet presAssocID="{2B90C792-5B7A-4F14-BA37-4A52D94C855D}" presName="root" presStyleCnt="0">
        <dgm:presLayoutVars>
          <dgm:dir/>
          <dgm:resizeHandles val="exact"/>
        </dgm:presLayoutVars>
      </dgm:prSet>
      <dgm:spPr/>
    </dgm:pt>
    <dgm:pt modelId="{9EDD216E-7621-4A82-8858-411638C7D169}" type="pres">
      <dgm:prSet presAssocID="{F65D966D-1D00-44C9-AB48-250D4CB3A0B6}" presName="compNode" presStyleCnt="0"/>
      <dgm:spPr/>
    </dgm:pt>
    <dgm:pt modelId="{A5213625-3475-428C-BFE9-01E0DC711238}" type="pres">
      <dgm:prSet presAssocID="{F65D966D-1D00-44C9-AB48-250D4CB3A0B6}" presName="bgRect" presStyleLbl="bgShp" presStyleIdx="0" presStyleCnt="2"/>
      <dgm:spPr/>
    </dgm:pt>
    <dgm:pt modelId="{81FBD394-5E0C-431A-9B8A-D33640D271EA}" type="pres">
      <dgm:prSet presAssocID="{F65D966D-1D00-44C9-AB48-250D4CB3A0B6}" presName="iconRect" presStyleLbl="node1" presStyleIdx="0" presStyleCnt="2" custFlipHor="1" custScaleX="78626" custScaleY="6122"/>
      <dgm:spPr>
        <a:ln>
          <a:noFill/>
        </a:ln>
      </dgm:spPr>
    </dgm:pt>
    <dgm:pt modelId="{CDE93B2F-8F79-42E3-A923-80075B338903}" type="pres">
      <dgm:prSet presAssocID="{F65D966D-1D00-44C9-AB48-250D4CB3A0B6}" presName="spaceRect" presStyleCnt="0"/>
      <dgm:spPr/>
    </dgm:pt>
    <dgm:pt modelId="{D905AD7E-9D00-42D9-850B-22C237A085B2}" type="pres">
      <dgm:prSet presAssocID="{F65D966D-1D00-44C9-AB48-250D4CB3A0B6}" presName="parTx" presStyleLbl="revTx" presStyleIdx="0" presStyleCnt="2">
        <dgm:presLayoutVars>
          <dgm:chMax val="0"/>
          <dgm:chPref val="0"/>
        </dgm:presLayoutVars>
      </dgm:prSet>
      <dgm:spPr/>
    </dgm:pt>
    <dgm:pt modelId="{E437F1FB-2219-4C5F-89A1-0BD57D199A89}" type="pres">
      <dgm:prSet presAssocID="{D23E2DAC-90FC-47E0-A4AB-B64F36E68259}" presName="sibTrans" presStyleCnt="0"/>
      <dgm:spPr/>
    </dgm:pt>
    <dgm:pt modelId="{7007E0C8-F4C2-455D-A0F4-E45413845511}" type="pres">
      <dgm:prSet presAssocID="{2CE75F51-A754-4DB9-9924-1645EE0CE874}" presName="compNode" presStyleCnt="0"/>
      <dgm:spPr/>
    </dgm:pt>
    <dgm:pt modelId="{44FD0648-9778-481A-AA70-F28915572448}" type="pres">
      <dgm:prSet presAssocID="{2CE75F51-A754-4DB9-9924-1645EE0CE874}" presName="bgRect" presStyleLbl="bgShp" presStyleIdx="1" presStyleCnt="2"/>
      <dgm:spPr/>
    </dgm:pt>
    <dgm:pt modelId="{642A4DA4-5A3D-4A26-A0EC-895ED0552C0B}" type="pres">
      <dgm:prSet presAssocID="{2CE75F51-A754-4DB9-9924-1645EE0CE874}" presName="iconRect" presStyleLbl="node1" presStyleIdx="1" presStyleCnt="2" custFlipVert="1" custFlipHor="1" custScaleX="55668" custScaleY="36216"/>
      <dgm:spPr>
        <a:ln>
          <a:noFill/>
        </a:ln>
      </dgm:spPr>
    </dgm:pt>
    <dgm:pt modelId="{45B1A32A-D1C2-42C8-ADB0-62C9FEC3015B}" type="pres">
      <dgm:prSet presAssocID="{2CE75F51-A754-4DB9-9924-1645EE0CE874}" presName="spaceRect" presStyleCnt="0"/>
      <dgm:spPr/>
    </dgm:pt>
    <dgm:pt modelId="{E9A89566-D868-494A-9361-0E8788538B1D}" type="pres">
      <dgm:prSet presAssocID="{2CE75F51-A754-4DB9-9924-1645EE0CE874}" presName="parTx" presStyleLbl="revTx" presStyleIdx="1" presStyleCnt="2">
        <dgm:presLayoutVars>
          <dgm:chMax val="0"/>
          <dgm:chPref val="0"/>
        </dgm:presLayoutVars>
      </dgm:prSet>
      <dgm:spPr/>
    </dgm:pt>
  </dgm:ptLst>
  <dgm:cxnLst>
    <dgm:cxn modelId="{79D70801-87A4-439A-8E79-E2A41BB54211}" type="presOf" srcId="{F65D966D-1D00-44C9-AB48-250D4CB3A0B6}" destId="{D905AD7E-9D00-42D9-850B-22C237A085B2}" srcOrd="0" destOrd="0" presId="urn:microsoft.com/office/officeart/2018/2/layout/IconVerticalSolidList"/>
    <dgm:cxn modelId="{EEC99C33-F9A3-4A62-B231-EEBD17F9C765}" type="presOf" srcId="{2B90C792-5B7A-4F14-BA37-4A52D94C855D}" destId="{3ED20D25-C54B-4039-9BC5-13681DFBEF17}" srcOrd="0" destOrd="0" presId="urn:microsoft.com/office/officeart/2018/2/layout/IconVerticalSolidList"/>
    <dgm:cxn modelId="{31572A56-48BD-48FE-8021-6285CA09260D}" srcId="{2B90C792-5B7A-4F14-BA37-4A52D94C855D}" destId="{F65D966D-1D00-44C9-AB48-250D4CB3A0B6}" srcOrd="0" destOrd="0" parTransId="{EC554CA2-6AC2-4237-9825-8BE32C7A5BFE}" sibTransId="{D23E2DAC-90FC-47E0-A4AB-B64F36E68259}"/>
    <dgm:cxn modelId="{2B81607C-14CB-4FB0-8AF0-6FD7A30BF1A2}" srcId="{2B90C792-5B7A-4F14-BA37-4A52D94C855D}" destId="{2CE75F51-A754-4DB9-9924-1645EE0CE874}" srcOrd="1" destOrd="0" parTransId="{F0732DD4-8B48-4EC0-82CE-302CF165C5DF}" sibTransId="{23068F29-61DE-4D09-86B8-04FB085652D5}"/>
    <dgm:cxn modelId="{07E91987-912D-447F-ACD3-41527C73D72C}" type="presOf" srcId="{2CE75F51-A754-4DB9-9924-1645EE0CE874}" destId="{E9A89566-D868-494A-9361-0E8788538B1D}" srcOrd="0" destOrd="0" presId="urn:microsoft.com/office/officeart/2018/2/layout/IconVerticalSolidList"/>
    <dgm:cxn modelId="{251BF3EA-5D8F-4A70-B4EF-BED134C7A047}" type="presParOf" srcId="{3ED20D25-C54B-4039-9BC5-13681DFBEF17}" destId="{9EDD216E-7621-4A82-8858-411638C7D169}" srcOrd="0" destOrd="0" presId="urn:microsoft.com/office/officeart/2018/2/layout/IconVerticalSolidList"/>
    <dgm:cxn modelId="{9F25765C-5FFA-442F-AAED-73912B525A66}" type="presParOf" srcId="{9EDD216E-7621-4A82-8858-411638C7D169}" destId="{A5213625-3475-428C-BFE9-01E0DC711238}" srcOrd="0" destOrd="0" presId="urn:microsoft.com/office/officeart/2018/2/layout/IconVerticalSolidList"/>
    <dgm:cxn modelId="{0A01C2E2-C237-41D7-B2DC-6B6ADC90D52D}" type="presParOf" srcId="{9EDD216E-7621-4A82-8858-411638C7D169}" destId="{81FBD394-5E0C-431A-9B8A-D33640D271EA}" srcOrd="1" destOrd="0" presId="urn:microsoft.com/office/officeart/2018/2/layout/IconVerticalSolidList"/>
    <dgm:cxn modelId="{3FAA0BEB-2AE8-4607-9BDC-66C956B5DF9F}" type="presParOf" srcId="{9EDD216E-7621-4A82-8858-411638C7D169}" destId="{CDE93B2F-8F79-42E3-A923-80075B338903}" srcOrd="2" destOrd="0" presId="urn:microsoft.com/office/officeart/2018/2/layout/IconVerticalSolidList"/>
    <dgm:cxn modelId="{4157441C-BB82-47AF-ABE2-B3B4EB291234}" type="presParOf" srcId="{9EDD216E-7621-4A82-8858-411638C7D169}" destId="{D905AD7E-9D00-42D9-850B-22C237A085B2}" srcOrd="3" destOrd="0" presId="urn:microsoft.com/office/officeart/2018/2/layout/IconVerticalSolidList"/>
    <dgm:cxn modelId="{BB4EBF62-9119-443C-B16D-17704976E8A9}" type="presParOf" srcId="{3ED20D25-C54B-4039-9BC5-13681DFBEF17}" destId="{E437F1FB-2219-4C5F-89A1-0BD57D199A89}" srcOrd="1" destOrd="0" presId="urn:microsoft.com/office/officeart/2018/2/layout/IconVerticalSolidList"/>
    <dgm:cxn modelId="{FE3FC707-059F-49ED-85BE-8A0309455E1D}" type="presParOf" srcId="{3ED20D25-C54B-4039-9BC5-13681DFBEF17}" destId="{7007E0C8-F4C2-455D-A0F4-E45413845511}" srcOrd="2" destOrd="0" presId="urn:microsoft.com/office/officeart/2018/2/layout/IconVerticalSolidList"/>
    <dgm:cxn modelId="{A81DEB95-470B-4F92-8AAD-2D120902FCF5}" type="presParOf" srcId="{7007E0C8-F4C2-455D-A0F4-E45413845511}" destId="{44FD0648-9778-481A-AA70-F28915572448}" srcOrd="0" destOrd="0" presId="urn:microsoft.com/office/officeart/2018/2/layout/IconVerticalSolidList"/>
    <dgm:cxn modelId="{9ACFA1CB-A6BF-43CB-B7C8-94947C1F7C8A}" type="presParOf" srcId="{7007E0C8-F4C2-455D-A0F4-E45413845511}" destId="{642A4DA4-5A3D-4A26-A0EC-895ED0552C0B}" srcOrd="1" destOrd="0" presId="urn:microsoft.com/office/officeart/2018/2/layout/IconVerticalSolidList"/>
    <dgm:cxn modelId="{E83E3267-D389-45D3-946C-707028CF4786}" type="presParOf" srcId="{7007E0C8-F4C2-455D-A0F4-E45413845511}" destId="{45B1A32A-D1C2-42C8-ADB0-62C9FEC3015B}" srcOrd="2" destOrd="0" presId="urn:microsoft.com/office/officeart/2018/2/layout/IconVerticalSolidList"/>
    <dgm:cxn modelId="{7B74F691-9085-4815-AD61-467032E3423F}" type="presParOf" srcId="{7007E0C8-F4C2-455D-A0F4-E45413845511}" destId="{E9A89566-D868-494A-9361-0E8788538B1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92641A-7D26-4629-8D52-96A4C4C3C0FC}"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A8000D95-FDE0-4E7E-BFF5-63B7D1E206BE}">
      <dgm:prSet/>
      <dgm:spPr/>
      <dgm:t>
        <a:bodyPr/>
        <a:lstStyle/>
        <a:p>
          <a:r>
            <a:rPr lang="it-IT" b="1"/>
            <a:t>Lo studio delle lingue straniere è, per definizione, interculturale. Affrontare in classe una lingua straniera significa mettere in contatto gli studenti con un mondo culturalmente diverso dal loro. </a:t>
          </a:r>
          <a:endParaRPr lang="en-US"/>
        </a:p>
      </dgm:t>
    </dgm:pt>
    <dgm:pt modelId="{F30D498F-71BE-4376-B54D-306022134B64}" type="parTrans" cxnId="{D64EDD46-6ED8-44C3-9989-0DC8AB21CD32}">
      <dgm:prSet/>
      <dgm:spPr/>
      <dgm:t>
        <a:bodyPr/>
        <a:lstStyle/>
        <a:p>
          <a:endParaRPr lang="en-US"/>
        </a:p>
      </dgm:t>
    </dgm:pt>
    <dgm:pt modelId="{075F3849-8334-473C-B173-83307300A727}" type="sibTrans" cxnId="{D64EDD46-6ED8-44C3-9989-0DC8AB21CD32}">
      <dgm:prSet/>
      <dgm:spPr/>
      <dgm:t>
        <a:bodyPr/>
        <a:lstStyle/>
        <a:p>
          <a:endParaRPr lang="en-US"/>
        </a:p>
      </dgm:t>
    </dgm:pt>
    <dgm:pt modelId="{40856C24-08BD-42A2-B93A-3F01AAAD4F5C}">
      <dgm:prSet/>
      <dgm:spPr/>
      <dgm:t>
        <a:bodyPr/>
        <a:lstStyle/>
        <a:p>
          <a:r>
            <a:rPr lang="it-IT" b="1"/>
            <a:t>L’obiettivo dello studio delle lingue straniere è ormai non solo definito in termini di acquisizione di competenze comunicative, ma anche in termini di competenze comunicative interculturali.</a:t>
          </a:r>
          <a:endParaRPr lang="en-US"/>
        </a:p>
      </dgm:t>
    </dgm:pt>
    <dgm:pt modelId="{EAD0A695-CBCB-4FA6-A56D-C1D18FE5007D}" type="parTrans" cxnId="{15528A10-FDA3-4263-9445-EA80386E51A1}">
      <dgm:prSet/>
      <dgm:spPr/>
      <dgm:t>
        <a:bodyPr/>
        <a:lstStyle/>
        <a:p>
          <a:endParaRPr lang="en-US"/>
        </a:p>
      </dgm:t>
    </dgm:pt>
    <dgm:pt modelId="{1FE8ABC5-F941-476D-A86B-AB6F28B2E1EC}" type="sibTrans" cxnId="{15528A10-FDA3-4263-9445-EA80386E51A1}">
      <dgm:prSet/>
      <dgm:spPr/>
      <dgm:t>
        <a:bodyPr/>
        <a:lstStyle/>
        <a:p>
          <a:endParaRPr lang="en-US"/>
        </a:p>
      </dgm:t>
    </dgm:pt>
    <dgm:pt modelId="{8BE7951C-24D2-4BAF-B6E8-04642E71DD09}" type="pres">
      <dgm:prSet presAssocID="{C892641A-7D26-4629-8D52-96A4C4C3C0FC}" presName="root" presStyleCnt="0">
        <dgm:presLayoutVars>
          <dgm:dir/>
          <dgm:resizeHandles val="exact"/>
        </dgm:presLayoutVars>
      </dgm:prSet>
      <dgm:spPr/>
    </dgm:pt>
    <dgm:pt modelId="{B5DBA1DB-7735-4326-95A0-CB7E1B42E209}" type="pres">
      <dgm:prSet presAssocID="{A8000D95-FDE0-4E7E-BFF5-63B7D1E206BE}" presName="compNode" presStyleCnt="0"/>
      <dgm:spPr/>
    </dgm:pt>
    <dgm:pt modelId="{E56BF0EB-A7A8-4DCC-AA07-65FD0761E371}" type="pres">
      <dgm:prSet presAssocID="{A8000D95-FDE0-4E7E-BFF5-63B7D1E206BE}" presName="bgRect" presStyleLbl="bgShp" presStyleIdx="0" presStyleCnt="2"/>
      <dgm:spPr/>
    </dgm:pt>
    <dgm:pt modelId="{F2D1D6EF-AFE2-4696-86C6-E125C5A1AD4D}" type="pres">
      <dgm:prSet presAssocID="{A8000D95-FDE0-4E7E-BFF5-63B7D1E206BE}"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9D2033AB-926B-40C2-ABCB-EDD4091693F7}" type="pres">
      <dgm:prSet presAssocID="{A8000D95-FDE0-4E7E-BFF5-63B7D1E206BE}" presName="spaceRect" presStyleCnt="0"/>
      <dgm:spPr/>
    </dgm:pt>
    <dgm:pt modelId="{AD06842D-E6B7-44C7-967C-869DC14CDA51}" type="pres">
      <dgm:prSet presAssocID="{A8000D95-FDE0-4E7E-BFF5-63B7D1E206BE}" presName="parTx" presStyleLbl="revTx" presStyleIdx="0" presStyleCnt="2">
        <dgm:presLayoutVars>
          <dgm:chMax val="0"/>
          <dgm:chPref val="0"/>
        </dgm:presLayoutVars>
      </dgm:prSet>
      <dgm:spPr/>
    </dgm:pt>
    <dgm:pt modelId="{9120DA00-098F-4AAE-BB7D-685C56B60E9B}" type="pres">
      <dgm:prSet presAssocID="{075F3849-8334-473C-B173-83307300A727}" presName="sibTrans" presStyleCnt="0"/>
      <dgm:spPr/>
    </dgm:pt>
    <dgm:pt modelId="{4D715382-79BC-474A-95B5-7EDFE1033FF0}" type="pres">
      <dgm:prSet presAssocID="{40856C24-08BD-42A2-B93A-3F01AAAD4F5C}" presName="compNode" presStyleCnt="0"/>
      <dgm:spPr/>
    </dgm:pt>
    <dgm:pt modelId="{C5B27B4A-8C27-4E7E-933E-D66610BB6E18}" type="pres">
      <dgm:prSet presAssocID="{40856C24-08BD-42A2-B93A-3F01AAAD4F5C}" presName="bgRect" presStyleLbl="bgShp" presStyleIdx="1" presStyleCnt="2"/>
      <dgm:spPr/>
    </dgm:pt>
    <dgm:pt modelId="{849B8D52-C0D5-4021-9503-FFE1CB122BC0}" type="pres">
      <dgm:prSet presAssocID="{40856C24-08BD-42A2-B93A-3F01AAAD4F5C}"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839AAEE3-8F00-43C6-BA1D-D32A5C5BA7D3}" type="pres">
      <dgm:prSet presAssocID="{40856C24-08BD-42A2-B93A-3F01AAAD4F5C}" presName="spaceRect" presStyleCnt="0"/>
      <dgm:spPr/>
    </dgm:pt>
    <dgm:pt modelId="{18833BAA-49FC-4C2F-A207-C09B2D36447E}" type="pres">
      <dgm:prSet presAssocID="{40856C24-08BD-42A2-B93A-3F01AAAD4F5C}" presName="parTx" presStyleLbl="revTx" presStyleIdx="1" presStyleCnt="2">
        <dgm:presLayoutVars>
          <dgm:chMax val="0"/>
          <dgm:chPref val="0"/>
        </dgm:presLayoutVars>
      </dgm:prSet>
      <dgm:spPr/>
    </dgm:pt>
  </dgm:ptLst>
  <dgm:cxnLst>
    <dgm:cxn modelId="{89997B0E-3B01-485C-9D38-1C72770D3D27}" type="presOf" srcId="{A8000D95-FDE0-4E7E-BFF5-63B7D1E206BE}" destId="{AD06842D-E6B7-44C7-967C-869DC14CDA51}" srcOrd="0" destOrd="0" presId="urn:microsoft.com/office/officeart/2018/2/layout/IconVerticalSolidList"/>
    <dgm:cxn modelId="{15528A10-FDA3-4263-9445-EA80386E51A1}" srcId="{C892641A-7D26-4629-8D52-96A4C4C3C0FC}" destId="{40856C24-08BD-42A2-B93A-3F01AAAD4F5C}" srcOrd="1" destOrd="0" parTransId="{EAD0A695-CBCB-4FA6-A56D-C1D18FE5007D}" sibTransId="{1FE8ABC5-F941-476D-A86B-AB6F28B2E1EC}"/>
    <dgm:cxn modelId="{D64EDD46-6ED8-44C3-9989-0DC8AB21CD32}" srcId="{C892641A-7D26-4629-8D52-96A4C4C3C0FC}" destId="{A8000D95-FDE0-4E7E-BFF5-63B7D1E206BE}" srcOrd="0" destOrd="0" parTransId="{F30D498F-71BE-4376-B54D-306022134B64}" sibTransId="{075F3849-8334-473C-B173-83307300A727}"/>
    <dgm:cxn modelId="{6314EF71-5879-4220-9DB6-0AE74089D12A}" type="presOf" srcId="{C892641A-7D26-4629-8D52-96A4C4C3C0FC}" destId="{8BE7951C-24D2-4BAF-B6E8-04642E71DD09}" srcOrd="0" destOrd="0" presId="urn:microsoft.com/office/officeart/2018/2/layout/IconVerticalSolidList"/>
    <dgm:cxn modelId="{401B8FA0-1CD3-4130-ABD9-F81903649E17}" type="presOf" srcId="{40856C24-08BD-42A2-B93A-3F01AAAD4F5C}" destId="{18833BAA-49FC-4C2F-A207-C09B2D36447E}" srcOrd="0" destOrd="0" presId="urn:microsoft.com/office/officeart/2018/2/layout/IconVerticalSolidList"/>
    <dgm:cxn modelId="{C143FED6-47CC-4B9A-A4CB-8E55CF0C0F28}" type="presParOf" srcId="{8BE7951C-24D2-4BAF-B6E8-04642E71DD09}" destId="{B5DBA1DB-7735-4326-95A0-CB7E1B42E209}" srcOrd="0" destOrd="0" presId="urn:microsoft.com/office/officeart/2018/2/layout/IconVerticalSolidList"/>
    <dgm:cxn modelId="{3D22A937-4E9A-4349-B7D1-67BB8BE3E80A}" type="presParOf" srcId="{B5DBA1DB-7735-4326-95A0-CB7E1B42E209}" destId="{E56BF0EB-A7A8-4DCC-AA07-65FD0761E371}" srcOrd="0" destOrd="0" presId="urn:microsoft.com/office/officeart/2018/2/layout/IconVerticalSolidList"/>
    <dgm:cxn modelId="{77993384-6314-41AB-8421-806400DCDCF6}" type="presParOf" srcId="{B5DBA1DB-7735-4326-95A0-CB7E1B42E209}" destId="{F2D1D6EF-AFE2-4696-86C6-E125C5A1AD4D}" srcOrd="1" destOrd="0" presId="urn:microsoft.com/office/officeart/2018/2/layout/IconVerticalSolidList"/>
    <dgm:cxn modelId="{E1D0F906-119B-46CA-ADF1-D4EC49B21CE7}" type="presParOf" srcId="{B5DBA1DB-7735-4326-95A0-CB7E1B42E209}" destId="{9D2033AB-926B-40C2-ABCB-EDD4091693F7}" srcOrd="2" destOrd="0" presId="urn:microsoft.com/office/officeart/2018/2/layout/IconVerticalSolidList"/>
    <dgm:cxn modelId="{2F8A8C2F-05C9-4C5E-B1F0-8E63CED69A06}" type="presParOf" srcId="{B5DBA1DB-7735-4326-95A0-CB7E1B42E209}" destId="{AD06842D-E6B7-44C7-967C-869DC14CDA51}" srcOrd="3" destOrd="0" presId="urn:microsoft.com/office/officeart/2018/2/layout/IconVerticalSolidList"/>
    <dgm:cxn modelId="{DD2229E0-012E-4D9E-9DE7-34CEA0CA8DCF}" type="presParOf" srcId="{8BE7951C-24D2-4BAF-B6E8-04642E71DD09}" destId="{9120DA00-098F-4AAE-BB7D-685C56B60E9B}" srcOrd="1" destOrd="0" presId="urn:microsoft.com/office/officeart/2018/2/layout/IconVerticalSolidList"/>
    <dgm:cxn modelId="{3FC37249-6B92-466E-9FC7-B960DFFDC3F8}" type="presParOf" srcId="{8BE7951C-24D2-4BAF-B6E8-04642E71DD09}" destId="{4D715382-79BC-474A-95B5-7EDFE1033FF0}" srcOrd="2" destOrd="0" presId="urn:microsoft.com/office/officeart/2018/2/layout/IconVerticalSolidList"/>
    <dgm:cxn modelId="{18FE65A0-E251-41E5-ADD9-B2D29C1D8000}" type="presParOf" srcId="{4D715382-79BC-474A-95B5-7EDFE1033FF0}" destId="{C5B27B4A-8C27-4E7E-933E-D66610BB6E18}" srcOrd="0" destOrd="0" presId="urn:microsoft.com/office/officeart/2018/2/layout/IconVerticalSolidList"/>
    <dgm:cxn modelId="{B7151355-87C6-4C58-91ED-28C5D0B70059}" type="presParOf" srcId="{4D715382-79BC-474A-95B5-7EDFE1033FF0}" destId="{849B8D52-C0D5-4021-9503-FFE1CB122BC0}" srcOrd="1" destOrd="0" presId="urn:microsoft.com/office/officeart/2018/2/layout/IconVerticalSolidList"/>
    <dgm:cxn modelId="{18CD7E0C-6529-4374-80AE-3DF92EFBEA8C}" type="presParOf" srcId="{4D715382-79BC-474A-95B5-7EDFE1033FF0}" destId="{839AAEE3-8F00-43C6-BA1D-D32A5C5BA7D3}" srcOrd="2" destOrd="0" presId="urn:microsoft.com/office/officeart/2018/2/layout/IconVerticalSolidList"/>
    <dgm:cxn modelId="{84273BC9-1D04-4C47-B6A8-1C01DA90795D}" type="presParOf" srcId="{4D715382-79BC-474A-95B5-7EDFE1033FF0}" destId="{18833BAA-49FC-4C2F-A207-C09B2D36447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8964E97-27E4-49EA-8265-B17DCD359889}"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B411DC98-F95F-4DAF-B344-9E7F2A92DA41}">
      <dgm:prSet/>
      <dgm:spPr/>
      <dgm:t>
        <a:bodyPr/>
        <a:lstStyle/>
        <a:p>
          <a:r>
            <a:rPr lang="it-IT"/>
            <a:t>La situazione degli stranieri nel circuito giudiziario – penitenziario</a:t>
          </a:r>
          <a:endParaRPr lang="en-US"/>
        </a:p>
      </dgm:t>
    </dgm:pt>
    <dgm:pt modelId="{98D0E8AF-E9BB-443E-A8A4-29E29FD584A1}" type="parTrans" cxnId="{C7A4C71C-1C9D-4E3E-AF94-8BFA9D831E97}">
      <dgm:prSet/>
      <dgm:spPr/>
      <dgm:t>
        <a:bodyPr/>
        <a:lstStyle/>
        <a:p>
          <a:endParaRPr lang="en-US"/>
        </a:p>
      </dgm:t>
    </dgm:pt>
    <dgm:pt modelId="{CC84C503-756E-404F-A0EC-A79CE109C12F}" type="sibTrans" cxnId="{C7A4C71C-1C9D-4E3E-AF94-8BFA9D831E97}">
      <dgm:prSet/>
      <dgm:spPr/>
      <dgm:t>
        <a:bodyPr/>
        <a:lstStyle/>
        <a:p>
          <a:endParaRPr lang="en-US"/>
        </a:p>
      </dgm:t>
    </dgm:pt>
    <dgm:pt modelId="{C24FCB42-81C9-4196-8630-358EB51B9DD3}">
      <dgm:prSet/>
      <dgm:spPr/>
      <dgm:t>
        <a:bodyPr/>
        <a:lstStyle/>
        <a:p>
          <a:r>
            <a:rPr lang="it-IT"/>
            <a:t>La posizione del Mediatore</a:t>
          </a:r>
          <a:endParaRPr lang="en-US"/>
        </a:p>
      </dgm:t>
    </dgm:pt>
    <dgm:pt modelId="{EFE94A78-328F-4D62-B855-C22BC433102D}" type="parTrans" cxnId="{776C9179-3EC7-4C66-86D8-16050B94D2B0}">
      <dgm:prSet/>
      <dgm:spPr/>
      <dgm:t>
        <a:bodyPr/>
        <a:lstStyle/>
        <a:p>
          <a:endParaRPr lang="en-US"/>
        </a:p>
      </dgm:t>
    </dgm:pt>
    <dgm:pt modelId="{8EF0B962-6C3A-4C9F-88CB-67C3D69F1194}" type="sibTrans" cxnId="{776C9179-3EC7-4C66-86D8-16050B94D2B0}">
      <dgm:prSet/>
      <dgm:spPr/>
      <dgm:t>
        <a:bodyPr/>
        <a:lstStyle/>
        <a:p>
          <a:endParaRPr lang="en-US"/>
        </a:p>
      </dgm:t>
    </dgm:pt>
    <dgm:pt modelId="{157AB30A-083C-409F-B936-E9588EE02BEA}" type="pres">
      <dgm:prSet presAssocID="{68964E97-27E4-49EA-8265-B17DCD359889}" presName="root" presStyleCnt="0">
        <dgm:presLayoutVars>
          <dgm:dir/>
          <dgm:resizeHandles val="exact"/>
        </dgm:presLayoutVars>
      </dgm:prSet>
      <dgm:spPr/>
    </dgm:pt>
    <dgm:pt modelId="{1542848C-1F4A-46BC-B799-11AA38C857D8}" type="pres">
      <dgm:prSet presAssocID="{B411DC98-F95F-4DAF-B344-9E7F2A92DA41}" presName="compNode" presStyleCnt="0"/>
      <dgm:spPr/>
    </dgm:pt>
    <dgm:pt modelId="{4B9F2662-4170-4D97-B225-FCC3C2F4A862}" type="pres">
      <dgm:prSet presAssocID="{B411DC98-F95F-4DAF-B344-9E7F2A92DA41}" presName="bgRect" presStyleLbl="bgShp" presStyleIdx="0" presStyleCnt="2"/>
      <dgm:spPr/>
    </dgm:pt>
    <dgm:pt modelId="{8EEA1351-2A00-4784-902A-AEAEECC38C57}" type="pres">
      <dgm:prSet presAssocID="{B411DC98-F95F-4DAF-B344-9E7F2A92DA41}"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olice"/>
        </a:ext>
      </dgm:extLst>
    </dgm:pt>
    <dgm:pt modelId="{76946DBF-A4C1-4EC5-B7FD-6D265485F1FB}" type="pres">
      <dgm:prSet presAssocID="{B411DC98-F95F-4DAF-B344-9E7F2A92DA41}" presName="spaceRect" presStyleCnt="0"/>
      <dgm:spPr/>
    </dgm:pt>
    <dgm:pt modelId="{CC823D40-3EAD-4F7A-B2BB-431EE9CF8CFC}" type="pres">
      <dgm:prSet presAssocID="{B411DC98-F95F-4DAF-B344-9E7F2A92DA41}" presName="parTx" presStyleLbl="revTx" presStyleIdx="0" presStyleCnt="2">
        <dgm:presLayoutVars>
          <dgm:chMax val="0"/>
          <dgm:chPref val="0"/>
        </dgm:presLayoutVars>
      </dgm:prSet>
      <dgm:spPr/>
    </dgm:pt>
    <dgm:pt modelId="{3CAA6FC8-D211-41B1-AA98-C4CA54ADFE45}" type="pres">
      <dgm:prSet presAssocID="{CC84C503-756E-404F-A0EC-A79CE109C12F}" presName="sibTrans" presStyleCnt="0"/>
      <dgm:spPr/>
    </dgm:pt>
    <dgm:pt modelId="{BBC16738-4867-4F93-9CEB-4C68D6473559}" type="pres">
      <dgm:prSet presAssocID="{C24FCB42-81C9-4196-8630-358EB51B9DD3}" presName="compNode" presStyleCnt="0"/>
      <dgm:spPr/>
    </dgm:pt>
    <dgm:pt modelId="{11FB3B2B-784D-4228-B51E-BDBF3A2038A7}" type="pres">
      <dgm:prSet presAssocID="{C24FCB42-81C9-4196-8630-358EB51B9DD3}" presName="bgRect" presStyleLbl="bgShp" presStyleIdx="1" presStyleCnt="2"/>
      <dgm:spPr/>
    </dgm:pt>
    <dgm:pt modelId="{30079212-7D20-41B4-AAA5-CDC5E5F25EC1}" type="pres">
      <dgm:prSet presAssocID="{C24FCB42-81C9-4196-8630-358EB51B9DD3}"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er"/>
        </a:ext>
      </dgm:extLst>
    </dgm:pt>
    <dgm:pt modelId="{9DB7A035-76D3-481F-B13A-EE2FC205674A}" type="pres">
      <dgm:prSet presAssocID="{C24FCB42-81C9-4196-8630-358EB51B9DD3}" presName="spaceRect" presStyleCnt="0"/>
      <dgm:spPr/>
    </dgm:pt>
    <dgm:pt modelId="{F26E6F0C-DBDE-413D-90B9-24692595CB0A}" type="pres">
      <dgm:prSet presAssocID="{C24FCB42-81C9-4196-8630-358EB51B9DD3}" presName="parTx" presStyleLbl="revTx" presStyleIdx="1" presStyleCnt="2">
        <dgm:presLayoutVars>
          <dgm:chMax val="0"/>
          <dgm:chPref val="0"/>
        </dgm:presLayoutVars>
      </dgm:prSet>
      <dgm:spPr/>
    </dgm:pt>
  </dgm:ptLst>
  <dgm:cxnLst>
    <dgm:cxn modelId="{C83DAE04-CD42-4181-862C-BAD88E1334C0}" type="presOf" srcId="{B411DC98-F95F-4DAF-B344-9E7F2A92DA41}" destId="{CC823D40-3EAD-4F7A-B2BB-431EE9CF8CFC}" srcOrd="0" destOrd="0" presId="urn:microsoft.com/office/officeart/2018/2/layout/IconVerticalSolidList"/>
    <dgm:cxn modelId="{C7A4C71C-1C9D-4E3E-AF94-8BFA9D831E97}" srcId="{68964E97-27E4-49EA-8265-B17DCD359889}" destId="{B411DC98-F95F-4DAF-B344-9E7F2A92DA41}" srcOrd="0" destOrd="0" parTransId="{98D0E8AF-E9BB-443E-A8A4-29E29FD584A1}" sibTransId="{CC84C503-756E-404F-A0EC-A79CE109C12F}"/>
    <dgm:cxn modelId="{776C9179-3EC7-4C66-86D8-16050B94D2B0}" srcId="{68964E97-27E4-49EA-8265-B17DCD359889}" destId="{C24FCB42-81C9-4196-8630-358EB51B9DD3}" srcOrd="1" destOrd="0" parTransId="{EFE94A78-328F-4D62-B855-C22BC433102D}" sibTransId="{8EF0B962-6C3A-4C9F-88CB-67C3D69F1194}"/>
    <dgm:cxn modelId="{B08F11C3-C68F-4A22-8C3A-7E35FDCE3EFB}" type="presOf" srcId="{68964E97-27E4-49EA-8265-B17DCD359889}" destId="{157AB30A-083C-409F-B936-E9588EE02BEA}" srcOrd="0" destOrd="0" presId="urn:microsoft.com/office/officeart/2018/2/layout/IconVerticalSolidList"/>
    <dgm:cxn modelId="{4EECF6D8-F9DE-4FAD-8868-CA1658D5592C}" type="presOf" srcId="{C24FCB42-81C9-4196-8630-358EB51B9DD3}" destId="{F26E6F0C-DBDE-413D-90B9-24692595CB0A}" srcOrd="0" destOrd="0" presId="urn:microsoft.com/office/officeart/2018/2/layout/IconVerticalSolidList"/>
    <dgm:cxn modelId="{E32FF20C-32AE-4100-B480-FB3220E213FC}" type="presParOf" srcId="{157AB30A-083C-409F-B936-E9588EE02BEA}" destId="{1542848C-1F4A-46BC-B799-11AA38C857D8}" srcOrd="0" destOrd="0" presId="urn:microsoft.com/office/officeart/2018/2/layout/IconVerticalSolidList"/>
    <dgm:cxn modelId="{57B4DED4-E6B7-4F41-88E4-A56DA7C14026}" type="presParOf" srcId="{1542848C-1F4A-46BC-B799-11AA38C857D8}" destId="{4B9F2662-4170-4D97-B225-FCC3C2F4A862}" srcOrd="0" destOrd="0" presId="urn:microsoft.com/office/officeart/2018/2/layout/IconVerticalSolidList"/>
    <dgm:cxn modelId="{FADC8FAB-EC36-4C72-AA2D-D41E7F20915D}" type="presParOf" srcId="{1542848C-1F4A-46BC-B799-11AA38C857D8}" destId="{8EEA1351-2A00-4784-902A-AEAEECC38C57}" srcOrd="1" destOrd="0" presId="urn:microsoft.com/office/officeart/2018/2/layout/IconVerticalSolidList"/>
    <dgm:cxn modelId="{2DD7B3EC-70AD-45A3-A8C7-973C4F847409}" type="presParOf" srcId="{1542848C-1F4A-46BC-B799-11AA38C857D8}" destId="{76946DBF-A4C1-4EC5-B7FD-6D265485F1FB}" srcOrd="2" destOrd="0" presId="urn:microsoft.com/office/officeart/2018/2/layout/IconVerticalSolidList"/>
    <dgm:cxn modelId="{B896C00E-0692-44F6-8DF7-EF145DB2BD1E}" type="presParOf" srcId="{1542848C-1F4A-46BC-B799-11AA38C857D8}" destId="{CC823D40-3EAD-4F7A-B2BB-431EE9CF8CFC}" srcOrd="3" destOrd="0" presId="urn:microsoft.com/office/officeart/2018/2/layout/IconVerticalSolidList"/>
    <dgm:cxn modelId="{67D102CD-5E04-4506-8137-1C1B5825F051}" type="presParOf" srcId="{157AB30A-083C-409F-B936-E9588EE02BEA}" destId="{3CAA6FC8-D211-41B1-AA98-C4CA54ADFE45}" srcOrd="1" destOrd="0" presId="urn:microsoft.com/office/officeart/2018/2/layout/IconVerticalSolidList"/>
    <dgm:cxn modelId="{4B263AF3-2125-479A-B192-3EE61DCFF209}" type="presParOf" srcId="{157AB30A-083C-409F-B936-E9588EE02BEA}" destId="{BBC16738-4867-4F93-9CEB-4C68D6473559}" srcOrd="2" destOrd="0" presId="urn:microsoft.com/office/officeart/2018/2/layout/IconVerticalSolidList"/>
    <dgm:cxn modelId="{98CCE9FD-9F01-4EA7-9D89-6A5AA139834F}" type="presParOf" srcId="{BBC16738-4867-4F93-9CEB-4C68D6473559}" destId="{11FB3B2B-784D-4228-B51E-BDBF3A2038A7}" srcOrd="0" destOrd="0" presId="urn:microsoft.com/office/officeart/2018/2/layout/IconVerticalSolidList"/>
    <dgm:cxn modelId="{1C00D7FA-F778-49FA-8F47-7BBBB7A6143D}" type="presParOf" srcId="{BBC16738-4867-4F93-9CEB-4C68D6473559}" destId="{30079212-7D20-41B4-AAA5-CDC5E5F25EC1}" srcOrd="1" destOrd="0" presId="urn:microsoft.com/office/officeart/2018/2/layout/IconVerticalSolidList"/>
    <dgm:cxn modelId="{10AD7DFC-6BEE-4C32-8DF8-501A7AED7D4D}" type="presParOf" srcId="{BBC16738-4867-4F93-9CEB-4C68D6473559}" destId="{9DB7A035-76D3-481F-B13A-EE2FC205674A}" srcOrd="2" destOrd="0" presId="urn:microsoft.com/office/officeart/2018/2/layout/IconVerticalSolidList"/>
    <dgm:cxn modelId="{3B08DAEF-60FB-45A0-A917-7049EA1D5A24}" type="presParOf" srcId="{BBC16738-4867-4F93-9CEB-4C68D6473559}" destId="{F26E6F0C-DBDE-413D-90B9-24692595CB0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1129B48-63F7-4A37-8F62-CE2BD62E44FF}"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B97C3B4D-76AC-409B-8054-4DF0ECD79BE7}">
      <dgm:prSet/>
      <dgm:spPr/>
      <dgm:t>
        <a:bodyPr/>
        <a:lstStyle/>
        <a:p>
          <a:r>
            <a:rPr lang="it-IT"/>
            <a:t>Il plurilinguismo delle imprese</a:t>
          </a:r>
          <a:endParaRPr lang="en-US"/>
        </a:p>
      </dgm:t>
    </dgm:pt>
    <dgm:pt modelId="{F461E578-4589-4B87-AD44-527D33132469}" type="parTrans" cxnId="{744A28F1-576D-4749-937A-1BA8B545B499}">
      <dgm:prSet/>
      <dgm:spPr/>
      <dgm:t>
        <a:bodyPr/>
        <a:lstStyle/>
        <a:p>
          <a:endParaRPr lang="en-US"/>
        </a:p>
      </dgm:t>
    </dgm:pt>
    <dgm:pt modelId="{88269C11-D48D-445C-8199-507FCF0091A0}" type="sibTrans" cxnId="{744A28F1-576D-4749-937A-1BA8B545B499}">
      <dgm:prSet/>
      <dgm:spPr/>
      <dgm:t>
        <a:bodyPr/>
        <a:lstStyle/>
        <a:p>
          <a:endParaRPr lang="en-US"/>
        </a:p>
      </dgm:t>
    </dgm:pt>
    <dgm:pt modelId="{7ECAEC3A-459A-4C33-B956-2C8170D1C422}">
      <dgm:prSet/>
      <dgm:spPr/>
      <dgm:t>
        <a:bodyPr/>
        <a:lstStyle/>
        <a:p>
          <a:r>
            <a:rPr lang="it-IT"/>
            <a:t>La comunicazione interculturale in ambito aziendale</a:t>
          </a:r>
          <a:endParaRPr lang="en-US"/>
        </a:p>
      </dgm:t>
    </dgm:pt>
    <dgm:pt modelId="{EC2C6735-0BB4-4709-A13A-8638E76BEFD3}" type="parTrans" cxnId="{065D9C9A-C551-4E08-B61C-6E2DC439AA60}">
      <dgm:prSet/>
      <dgm:spPr/>
      <dgm:t>
        <a:bodyPr/>
        <a:lstStyle/>
        <a:p>
          <a:endParaRPr lang="en-US"/>
        </a:p>
      </dgm:t>
    </dgm:pt>
    <dgm:pt modelId="{D7D3C4FF-F5C8-413F-A5D6-8D8881EF3F7C}" type="sibTrans" cxnId="{065D9C9A-C551-4E08-B61C-6E2DC439AA60}">
      <dgm:prSet/>
      <dgm:spPr/>
      <dgm:t>
        <a:bodyPr/>
        <a:lstStyle/>
        <a:p>
          <a:endParaRPr lang="en-US"/>
        </a:p>
      </dgm:t>
    </dgm:pt>
    <dgm:pt modelId="{FAF0C869-4DAF-4F0A-9770-C1F273649E1B}" type="pres">
      <dgm:prSet presAssocID="{11129B48-63F7-4A37-8F62-CE2BD62E44FF}" presName="root" presStyleCnt="0">
        <dgm:presLayoutVars>
          <dgm:dir/>
          <dgm:resizeHandles val="exact"/>
        </dgm:presLayoutVars>
      </dgm:prSet>
      <dgm:spPr/>
    </dgm:pt>
    <dgm:pt modelId="{44E4B909-E8A8-4928-A403-074A81A35417}" type="pres">
      <dgm:prSet presAssocID="{B97C3B4D-76AC-409B-8054-4DF0ECD79BE7}" presName="compNode" presStyleCnt="0"/>
      <dgm:spPr/>
    </dgm:pt>
    <dgm:pt modelId="{3709C40E-FDD1-421E-B31A-79E7371A3FD2}" type="pres">
      <dgm:prSet presAssocID="{B97C3B4D-76AC-409B-8054-4DF0ECD79BE7}" presName="bgRect" presStyleLbl="bgShp" presStyleIdx="0" presStyleCnt="2"/>
      <dgm:spPr/>
    </dgm:pt>
    <dgm:pt modelId="{4E97FEC5-7CD7-4740-BA70-2FF413CF1AFC}" type="pres">
      <dgm:prSet presAssocID="{B97C3B4D-76AC-409B-8054-4DF0ECD79BE7}"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ffice Worker"/>
        </a:ext>
      </dgm:extLst>
    </dgm:pt>
    <dgm:pt modelId="{CA2A4C93-2204-4DD8-89E8-6D3630982370}" type="pres">
      <dgm:prSet presAssocID="{B97C3B4D-76AC-409B-8054-4DF0ECD79BE7}" presName="spaceRect" presStyleCnt="0"/>
      <dgm:spPr/>
    </dgm:pt>
    <dgm:pt modelId="{9812B4AA-9E16-4582-AA3E-A21F4A01904A}" type="pres">
      <dgm:prSet presAssocID="{B97C3B4D-76AC-409B-8054-4DF0ECD79BE7}" presName="parTx" presStyleLbl="revTx" presStyleIdx="0" presStyleCnt="2">
        <dgm:presLayoutVars>
          <dgm:chMax val="0"/>
          <dgm:chPref val="0"/>
        </dgm:presLayoutVars>
      </dgm:prSet>
      <dgm:spPr/>
    </dgm:pt>
    <dgm:pt modelId="{5288A864-8B46-4D91-A83E-A09FA134BA0A}" type="pres">
      <dgm:prSet presAssocID="{88269C11-D48D-445C-8199-507FCF0091A0}" presName="sibTrans" presStyleCnt="0"/>
      <dgm:spPr/>
    </dgm:pt>
    <dgm:pt modelId="{A27C2120-7EBB-45C6-98C0-FA42CAE885D5}" type="pres">
      <dgm:prSet presAssocID="{7ECAEC3A-459A-4C33-B956-2C8170D1C422}" presName="compNode" presStyleCnt="0"/>
      <dgm:spPr/>
    </dgm:pt>
    <dgm:pt modelId="{59C212B7-E992-4670-BB85-73887B50AF52}" type="pres">
      <dgm:prSet presAssocID="{7ECAEC3A-459A-4C33-B956-2C8170D1C422}" presName="bgRect" presStyleLbl="bgShp" presStyleIdx="1" presStyleCnt="2"/>
      <dgm:spPr/>
    </dgm:pt>
    <dgm:pt modelId="{9FB0CAD4-DB2C-48EB-A410-9FCA61117399}" type="pres">
      <dgm:prSet presAssocID="{7ECAEC3A-459A-4C33-B956-2C8170D1C422}" presName="iconRect" presStyleLbl="node1" presStyleIdx="1" presStyleCnt="2"/>
      <dgm:spPr>
        <a:ln>
          <a:noFill/>
        </a:ln>
      </dgm:spPr>
    </dgm:pt>
    <dgm:pt modelId="{973D8454-6259-4DA5-B38E-2117E815E85A}" type="pres">
      <dgm:prSet presAssocID="{7ECAEC3A-459A-4C33-B956-2C8170D1C422}" presName="spaceRect" presStyleCnt="0"/>
      <dgm:spPr/>
    </dgm:pt>
    <dgm:pt modelId="{DB00AEFD-D83C-4E9A-8507-3150336D7226}" type="pres">
      <dgm:prSet presAssocID="{7ECAEC3A-459A-4C33-B956-2C8170D1C422}" presName="parTx" presStyleLbl="revTx" presStyleIdx="1" presStyleCnt="2">
        <dgm:presLayoutVars>
          <dgm:chMax val="0"/>
          <dgm:chPref val="0"/>
        </dgm:presLayoutVars>
      </dgm:prSet>
      <dgm:spPr/>
    </dgm:pt>
  </dgm:ptLst>
  <dgm:cxnLst>
    <dgm:cxn modelId="{50F61E0E-A3C6-44A6-8DBC-943DF6AC50D0}" type="presOf" srcId="{B97C3B4D-76AC-409B-8054-4DF0ECD79BE7}" destId="{9812B4AA-9E16-4582-AA3E-A21F4A01904A}" srcOrd="0" destOrd="0" presId="urn:microsoft.com/office/officeart/2018/2/layout/IconVerticalSolidList"/>
    <dgm:cxn modelId="{164A026D-0455-4484-B8E1-14B6633B2AE0}" type="presOf" srcId="{7ECAEC3A-459A-4C33-B956-2C8170D1C422}" destId="{DB00AEFD-D83C-4E9A-8507-3150336D7226}" srcOrd="0" destOrd="0" presId="urn:microsoft.com/office/officeart/2018/2/layout/IconVerticalSolidList"/>
    <dgm:cxn modelId="{2894526F-7B4A-4961-9A2E-A90F36FB8B53}" type="presOf" srcId="{11129B48-63F7-4A37-8F62-CE2BD62E44FF}" destId="{FAF0C869-4DAF-4F0A-9770-C1F273649E1B}" srcOrd="0" destOrd="0" presId="urn:microsoft.com/office/officeart/2018/2/layout/IconVerticalSolidList"/>
    <dgm:cxn modelId="{065D9C9A-C551-4E08-B61C-6E2DC439AA60}" srcId="{11129B48-63F7-4A37-8F62-CE2BD62E44FF}" destId="{7ECAEC3A-459A-4C33-B956-2C8170D1C422}" srcOrd="1" destOrd="0" parTransId="{EC2C6735-0BB4-4709-A13A-8638E76BEFD3}" sibTransId="{D7D3C4FF-F5C8-413F-A5D6-8D8881EF3F7C}"/>
    <dgm:cxn modelId="{744A28F1-576D-4749-937A-1BA8B545B499}" srcId="{11129B48-63F7-4A37-8F62-CE2BD62E44FF}" destId="{B97C3B4D-76AC-409B-8054-4DF0ECD79BE7}" srcOrd="0" destOrd="0" parTransId="{F461E578-4589-4B87-AD44-527D33132469}" sibTransId="{88269C11-D48D-445C-8199-507FCF0091A0}"/>
    <dgm:cxn modelId="{72EA3121-53BC-4614-9CF8-B37DF96898E1}" type="presParOf" srcId="{FAF0C869-4DAF-4F0A-9770-C1F273649E1B}" destId="{44E4B909-E8A8-4928-A403-074A81A35417}" srcOrd="0" destOrd="0" presId="urn:microsoft.com/office/officeart/2018/2/layout/IconVerticalSolidList"/>
    <dgm:cxn modelId="{4E3C91BA-B02A-4D3D-BC04-543C704DE439}" type="presParOf" srcId="{44E4B909-E8A8-4928-A403-074A81A35417}" destId="{3709C40E-FDD1-421E-B31A-79E7371A3FD2}" srcOrd="0" destOrd="0" presId="urn:microsoft.com/office/officeart/2018/2/layout/IconVerticalSolidList"/>
    <dgm:cxn modelId="{EED327AF-DFD3-4F97-BA1C-86B9335576E4}" type="presParOf" srcId="{44E4B909-E8A8-4928-A403-074A81A35417}" destId="{4E97FEC5-7CD7-4740-BA70-2FF413CF1AFC}" srcOrd="1" destOrd="0" presId="urn:microsoft.com/office/officeart/2018/2/layout/IconVerticalSolidList"/>
    <dgm:cxn modelId="{E276E078-7E21-47CA-AD1B-4A24DA74A79A}" type="presParOf" srcId="{44E4B909-E8A8-4928-A403-074A81A35417}" destId="{CA2A4C93-2204-4DD8-89E8-6D3630982370}" srcOrd="2" destOrd="0" presId="urn:microsoft.com/office/officeart/2018/2/layout/IconVerticalSolidList"/>
    <dgm:cxn modelId="{3DA0CA07-7EC5-4D65-936F-D927B54F245F}" type="presParOf" srcId="{44E4B909-E8A8-4928-A403-074A81A35417}" destId="{9812B4AA-9E16-4582-AA3E-A21F4A01904A}" srcOrd="3" destOrd="0" presId="urn:microsoft.com/office/officeart/2018/2/layout/IconVerticalSolidList"/>
    <dgm:cxn modelId="{CD9B08DB-EAA2-4477-BF3C-936B53917990}" type="presParOf" srcId="{FAF0C869-4DAF-4F0A-9770-C1F273649E1B}" destId="{5288A864-8B46-4D91-A83E-A09FA134BA0A}" srcOrd="1" destOrd="0" presId="urn:microsoft.com/office/officeart/2018/2/layout/IconVerticalSolidList"/>
    <dgm:cxn modelId="{706A9DEE-C84F-47D4-A7B2-3878261D898E}" type="presParOf" srcId="{FAF0C869-4DAF-4F0A-9770-C1F273649E1B}" destId="{A27C2120-7EBB-45C6-98C0-FA42CAE885D5}" srcOrd="2" destOrd="0" presId="urn:microsoft.com/office/officeart/2018/2/layout/IconVerticalSolidList"/>
    <dgm:cxn modelId="{2647F4EB-7596-4D16-B27D-1B38C9E0AF07}" type="presParOf" srcId="{A27C2120-7EBB-45C6-98C0-FA42CAE885D5}" destId="{59C212B7-E992-4670-BB85-73887B50AF52}" srcOrd="0" destOrd="0" presId="urn:microsoft.com/office/officeart/2018/2/layout/IconVerticalSolidList"/>
    <dgm:cxn modelId="{82D21777-3FBF-47F4-8295-2376F9B66D33}" type="presParOf" srcId="{A27C2120-7EBB-45C6-98C0-FA42CAE885D5}" destId="{9FB0CAD4-DB2C-48EB-A410-9FCA61117399}" srcOrd="1" destOrd="0" presId="urn:microsoft.com/office/officeart/2018/2/layout/IconVerticalSolidList"/>
    <dgm:cxn modelId="{6B700207-8DA7-48CE-A0CC-419BB0BA5073}" type="presParOf" srcId="{A27C2120-7EBB-45C6-98C0-FA42CAE885D5}" destId="{973D8454-6259-4DA5-B38E-2117E815E85A}" srcOrd="2" destOrd="0" presId="urn:microsoft.com/office/officeart/2018/2/layout/IconVerticalSolidList"/>
    <dgm:cxn modelId="{3008748F-13FD-46B4-B291-B5862E34FD74}" type="presParOf" srcId="{A27C2120-7EBB-45C6-98C0-FA42CAE885D5}" destId="{DB00AEFD-D83C-4E9A-8507-3150336D722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686CD15-DCE1-4722-92EF-3AA35E3BB746}"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7D77F186-310B-4525-AA5E-D30606450BC9}">
      <dgm:prSet/>
      <dgm:spPr/>
      <dgm:t>
        <a:bodyPr/>
        <a:lstStyle/>
        <a:p>
          <a:r>
            <a:rPr lang="it-IT"/>
            <a:t>La presenza di persone di origine straniera nelle attività sportive</a:t>
          </a:r>
          <a:endParaRPr lang="en-US"/>
        </a:p>
      </dgm:t>
    </dgm:pt>
    <dgm:pt modelId="{E2799C0E-5CAC-4BB3-AA35-ADE820EC4F37}" type="parTrans" cxnId="{C955229E-51B9-4E96-95E6-CD67A6E5A93D}">
      <dgm:prSet/>
      <dgm:spPr/>
      <dgm:t>
        <a:bodyPr/>
        <a:lstStyle/>
        <a:p>
          <a:endParaRPr lang="en-US"/>
        </a:p>
      </dgm:t>
    </dgm:pt>
    <dgm:pt modelId="{5D5EAB7E-7E48-4E96-9DCD-DBE19C1CFD32}" type="sibTrans" cxnId="{C955229E-51B9-4E96-95E6-CD67A6E5A93D}">
      <dgm:prSet/>
      <dgm:spPr/>
      <dgm:t>
        <a:bodyPr/>
        <a:lstStyle/>
        <a:p>
          <a:endParaRPr lang="en-US"/>
        </a:p>
      </dgm:t>
    </dgm:pt>
    <dgm:pt modelId="{0022A031-93AF-43CB-AD18-1009B15949E6}">
      <dgm:prSet/>
      <dgm:spPr/>
      <dgm:t>
        <a:bodyPr/>
        <a:lstStyle/>
        <a:p>
          <a:r>
            <a:rPr lang="it-IT"/>
            <a:t>Attività sportive ed educazione interculturale</a:t>
          </a:r>
          <a:endParaRPr lang="en-US"/>
        </a:p>
      </dgm:t>
    </dgm:pt>
    <dgm:pt modelId="{5C26A6D6-A1A1-473C-8BB5-5406B7B84584}" type="parTrans" cxnId="{5CD5B798-70F6-4301-8B56-071B68FDB968}">
      <dgm:prSet/>
      <dgm:spPr/>
      <dgm:t>
        <a:bodyPr/>
        <a:lstStyle/>
        <a:p>
          <a:endParaRPr lang="en-US"/>
        </a:p>
      </dgm:t>
    </dgm:pt>
    <dgm:pt modelId="{2995911F-E8E4-4120-B74D-975FBA95123F}" type="sibTrans" cxnId="{5CD5B798-70F6-4301-8B56-071B68FDB968}">
      <dgm:prSet/>
      <dgm:spPr/>
      <dgm:t>
        <a:bodyPr/>
        <a:lstStyle/>
        <a:p>
          <a:endParaRPr lang="en-US"/>
        </a:p>
      </dgm:t>
    </dgm:pt>
    <dgm:pt modelId="{0FCE6BCA-7AA8-410A-96F1-37D3CA90E08D}">
      <dgm:prSet/>
      <dgm:spPr/>
      <dgm:t>
        <a:bodyPr/>
        <a:lstStyle/>
        <a:p>
          <a:r>
            <a:rPr lang="it-IT"/>
            <a:t>Attività sportive e integrazione degli stranieri</a:t>
          </a:r>
          <a:endParaRPr lang="en-US"/>
        </a:p>
      </dgm:t>
    </dgm:pt>
    <dgm:pt modelId="{3414F8B7-0348-4AA9-9061-FD3F27360642}" type="parTrans" cxnId="{BE6D1E11-8D84-49BA-B328-AAB5F3605122}">
      <dgm:prSet/>
      <dgm:spPr/>
      <dgm:t>
        <a:bodyPr/>
        <a:lstStyle/>
        <a:p>
          <a:endParaRPr lang="en-US"/>
        </a:p>
      </dgm:t>
    </dgm:pt>
    <dgm:pt modelId="{C0A759EA-7006-4AB9-8FD1-0D209AE96157}" type="sibTrans" cxnId="{BE6D1E11-8D84-49BA-B328-AAB5F3605122}">
      <dgm:prSet/>
      <dgm:spPr/>
      <dgm:t>
        <a:bodyPr/>
        <a:lstStyle/>
        <a:p>
          <a:endParaRPr lang="en-US"/>
        </a:p>
      </dgm:t>
    </dgm:pt>
    <dgm:pt modelId="{D48836B6-EC98-4C5A-BE8B-74BF1376B205}" type="pres">
      <dgm:prSet presAssocID="{0686CD15-DCE1-4722-92EF-3AA35E3BB746}" presName="root" presStyleCnt="0">
        <dgm:presLayoutVars>
          <dgm:dir/>
          <dgm:resizeHandles val="exact"/>
        </dgm:presLayoutVars>
      </dgm:prSet>
      <dgm:spPr/>
    </dgm:pt>
    <dgm:pt modelId="{E06B5F47-84CB-4DB0-A07B-CDCE5553CC26}" type="pres">
      <dgm:prSet presAssocID="{7D77F186-310B-4525-AA5E-D30606450BC9}" presName="compNode" presStyleCnt="0"/>
      <dgm:spPr/>
    </dgm:pt>
    <dgm:pt modelId="{B55B03CD-CF29-45BC-AD8C-1EB63609227F}" type="pres">
      <dgm:prSet presAssocID="{7D77F186-310B-4525-AA5E-D30606450BC9}" presName="bgRect" presStyleLbl="bgShp" presStyleIdx="0" presStyleCnt="3"/>
      <dgm:spPr/>
    </dgm:pt>
    <dgm:pt modelId="{D3BA1F30-7D5F-4046-A7DB-671FB5FCC661}" type="pres">
      <dgm:prSet presAssocID="{7D77F186-310B-4525-AA5E-D30606450BC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a:ext>
      </dgm:extLst>
    </dgm:pt>
    <dgm:pt modelId="{CB6F0259-08A7-47A3-9DEB-D69AD63D64C0}" type="pres">
      <dgm:prSet presAssocID="{7D77F186-310B-4525-AA5E-D30606450BC9}" presName="spaceRect" presStyleCnt="0"/>
      <dgm:spPr/>
    </dgm:pt>
    <dgm:pt modelId="{82FB50DD-C6E1-4C24-9453-DC30BA363CE6}" type="pres">
      <dgm:prSet presAssocID="{7D77F186-310B-4525-AA5E-D30606450BC9}" presName="parTx" presStyleLbl="revTx" presStyleIdx="0" presStyleCnt="3">
        <dgm:presLayoutVars>
          <dgm:chMax val="0"/>
          <dgm:chPref val="0"/>
        </dgm:presLayoutVars>
      </dgm:prSet>
      <dgm:spPr/>
    </dgm:pt>
    <dgm:pt modelId="{62D2A857-C339-40EF-969E-339325668C27}" type="pres">
      <dgm:prSet presAssocID="{5D5EAB7E-7E48-4E96-9DCD-DBE19C1CFD32}" presName="sibTrans" presStyleCnt="0"/>
      <dgm:spPr/>
    </dgm:pt>
    <dgm:pt modelId="{4E5C3DC5-7ECE-4260-898B-DE6E8895B7D6}" type="pres">
      <dgm:prSet presAssocID="{0022A031-93AF-43CB-AD18-1009B15949E6}" presName="compNode" presStyleCnt="0"/>
      <dgm:spPr/>
    </dgm:pt>
    <dgm:pt modelId="{9848DD6A-8989-40ED-AEE4-971B5CED1404}" type="pres">
      <dgm:prSet presAssocID="{0022A031-93AF-43CB-AD18-1009B15949E6}" presName="bgRect" presStyleLbl="bgShp" presStyleIdx="1" presStyleCnt="3"/>
      <dgm:spPr/>
    </dgm:pt>
    <dgm:pt modelId="{0F425F80-ABF2-45D8-B7C3-FD8DD26C95FC}" type="pres">
      <dgm:prSet presAssocID="{0022A031-93AF-43CB-AD18-1009B15949E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7C1BCF45-4869-4F0B-971B-5CD7B135AB6A}" type="pres">
      <dgm:prSet presAssocID="{0022A031-93AF-43CB-AD18-1009B15949E6}" presName="spaceRect" presStyleCnt="0"/>
      <dgm:spPr/>
    </dgm:pt>
    <dgm:pt modelId="{E8045D58-04B8-4F9F-BAE7-6B57D1A1DD96}" type="pres">
      <dgm:prSet presAssocID="{0022A031-93AF-43CB-AD18-1009B15949E6}" presName="parTx" presStyleLbl="revTx" presStyleIdx="1" presStyleCnt="3">
        <dgm:presLayoutVars>
          <dgm:chMax val="0"/>
          <dgm:chPref val="0"/>
        </dgm:presLayoutVars>
      </dgm:prSet>
      <dgm:spPr/>
    </dgm:pt>
    <dgm:pt modelId="{A7D1071B-1806-49C5-997D-C13525D685D2}" type="pres">
      <dgm:prSet presAssocID="{2995911F-E8E4-4120-B74D-975FBA95123F}" presName="sibTrans" presStyleCnt="0"/>
      <dgm:spPr/>
    </dgm:pt>
    <dgm:pt modelId="{0F728C51-E2F3-4334-A93D-E5337B6575D4}" type="pres">
      <dgm:prSet presAssocID="{0FCE6BCA-7AA8-410A-96F1-37D3CA90E08D}" presName="compNode" presStyleCnt="0"/>
      <dgm:spPr/>
    </dgm:pt>
    <dgm:pt modelId="{BBE4A170-304C-4FD8-AA11-B69026CD4935}" type="pres">
      <dgm:prSet presAssocID="{0FCE6BCA-7AA8-410A-96F1-37D3CA90E08D}" presName="bgRect" presStyleLbl="bgShp" presStyleIdx="2" presStyleCnt="3"/>
      <dgm:spPr/>
    </dgm:pt>
    <dgm:pt modelId="{B7A38C56-6146-4497-898F-463FBF0661DA}" type="pres">
      <dgm:prSet presAssocID="{0FCE6BCA-7AA8-410A-96F1-37D3CA90E08D}" presName="iconRect" presStyleLbl="node1" presStyleIdx="2" presStyleCnt="3"/>
      <dgm:spPr>
        <a:ln>
          <a:noFill/>
        </a:ln>
      </dgm:spPr>
    </dgm:pt>
    <dgm:pt modelId="{D9866BD9-AA16-481E-8D59-73104EBF96A3}" type="pres">
      <dgm:prSet presAssocID="{0FCE6BCA-7AA8-410A-96F1-37D3CA90E08D}" presName="spaceRect" presStyleCnt="0"/>
      <dgm:spPr/>
    </dgm:pt>
    <dgm:pt modelId="{0B8564C8-35A7-40B8-871A-4CA3140714A8}" type="pres">
      <dgm:prSet presAssocID="{0FCE6BCA-7AA8-410A-96F1-37D3CA90E08D}" presName="parTx" presStyleLbl="revTx" presStyleIdx="2" presStyleCnt="3">
        <dgm:presLayoutVars>
          <dgm:chMax val="0"/>
          <dgm:chPref val="0"/>
        </dgm:presLayoutVars>
      </dgm:prSet>
      <dgm:spPr/>
    </dgm:pt>
  </dgm:ptLst>
  <dgm:cxnLst>
    <dgm:cxn modelId="{BE6D1E11-8D84-49BA-B328-AAB5F3605122}" srcId="{0686CD15-DCE1-4722-92EF-3AA35E3BB746}" destId="{0FCE6BCA-7AA8-410A-96F1-37D3CA90E08D}" srcOrd="2" destOrd="0" parTransId="{3414F8B7-0348-4AA9-9061-FD3F27360642}" sibTransId="{C0A759EA-7006-4AB9-8FD1-0D209AE96157}"/>
    <dgm:cxn modelId="{1986B01C-3A18-44CC-9063-CE25DDB28000}" type="presOf" srcId="{0022A031-93AF-43CB-AD18-1009B15949E6}" destId="{E8045D58-04B8-4F9F-BAE7-6B57D1A1DD96}" srcOrd="0" destOrd="0" presId="urn:microsoft.com/office/officeart/2018/2/layout/IconVerticalSolidList"/>
    <dgm:cxn modelId="{A728ED65-E362-43B2-9161-8E2238B081B1}" type="presOf" srcId="{7D77F186-310B-4525-AA5E-D30606450BC9}" destId="{82FB50DD-C6E1-4C24-9453-DC30BA363CE6}" srcOrd="0" destOrd="0" presId="urn:microsoft.com/office/officeart/2018/2/layout/IconVerticalSolidList"/>
    <dgm:cxn modelId="{6BAD397B-4394-4CCD-8961-151881F8B5E1}" type="presOf" srcId="{0686CD15-DCE1-4722-92EF-3AA35E3BB746}" destId="{D48836B6-EC98-4C5A-BE8B-74BF1376B205}" srcOrd="0" destOrd="0" presId="urn:microsoft.com/office/officeart/2018/2/layout/IconVerticalSolidList"/>
    <dgm:cxn modelId="{5CD5B798-70F6-4301-8B56-071B68FDB968}" srcId="{0686CD15-DCE1-4722-92EF-3AA35E3BB746}" destId="{0022A031-93AF-43CB-AD18-1009B15949E6}" srcOrd="1" destOrd="0" parTransId="{5C26A6D6-A1A1-473C-8BB5-5406B7B84584}" sibTransId="{2995911F-E8E4-4120-B74D-975FBA95123F}"/>
    <dgm:cxn modelId="{C955229E-51B9-4E96-95E6-CD67A6E5A93D}" srcId="{0686CD15-DCE1-4722-92EF-3AA35E3BB746}" destId="{7D77F186-310B-4525-AA5E-D30606450BC9}" srcOrd="0" destOrd="0" parTransId="{E2799C0E-5CAC-4BB3-AA35-ADE820EC4F37}" sibTransId="{5D5EAB7E-7E48-4E96-9DCD-DBE19C1CFD32}"/>
    <dgm:cxn modelId="{2C986FC8-9A31-4469-90BB-31B600E60D92}" type="presOf" srcId="{0FCE6BCA-7AA8-410A-96F1-37D3CA90E08D}" destId="{0B8564C8-35A7-40B8-871A-4CA3140714A8}" srcOrd="0" destOrd="0" presId="urn:microsoft.com/office/officeart/2018/2/layout/IconVerticalSolidList"/>
    <dgm:cxn modelId="{E8CE946F-1732-4EC7-9B8B-4B775902AFDD}" type="presParOf" srcId="{D48836B6-EC98-4C5A-BE8B-74BF1376B205}" destId="{E06B5F47-84CB-4DB0-A07B-CDCE5553CC26}" srcOrd="0" destOrd="0" presId="urn:microsoft.com/office/officeart/2018/2/layout/IconVerticalSolidList"/>
    <dgm:cxn modelId="{F3A4C1C7-0878-45F0-A066-D704A2F04F5E}" type="presParOf" srcId="{E06B5F47-84CB-4DB0-A07B-CDCE5553CC26}" destId="{B55B03CD-CF29-45BC-AD8C-1EB63609227F}" srcOrd="0" destOrd="0" presId="urn:microsoft.com/office/officeart/2018/2/layout/IconVerticalSolidList"/>
    <dgm:cxn modelId="{4B80A8AF-B0E3-4EBB-BAB6-D34C4AF8CC35}" type="presParOf" srcId="{E06B5F47-84CB-4DB0-A07B-CDCE5553CC26}" destId="{D3BA1F30-7D5F-4046-A7DB-671FB5FCC661}" srcOrd="1" destOrd="0" presId="urn:microsoft.com/office/officeart/2018/2/layout/IconVerticalSolidList"/>
    <dgm:cxn modelId="{1B3432BB-07FE-4BC7-8167-BF9EA3B33A39}" type="presParOf" srcId="{E06B5F47-84CB-4DB0-A07B-CDCE5553CC26}" destId="{CB6F0259-08A7-47A3-9DEB-D69AD63D64C0}" srcOrd="2" destOrd="0" presId="urn:microsoft.com/office/officeart/2018/2/layout/IconVerticalSolidList"/>
    <dgm:cxn modelId="{9DE04F95-BBC8-4E83-8E14-23AA3116136E}" type="presParOf" srcId="{E06B5F47-84CB-4DB0-A07B-CDCE5553CC26}" destId="{82FB50DD-C6E1-4C24-9453-DC30BA363CE6}" srcOrd="3" destOrd="0" presId="urn:microsoft.com/office/officeart/2018/2/layout/IconVerticalSolidList"/>
    <dgm:cxn modelId="{91DB0CC4-4EE3-4B86-9E9D-8AB1E9076072}" type="presParOf" srcId="{D48836B6-EC98-4C5A-BE8B-74BF1376B205}" destId="{62D2A857-C339-40EF-969E-339325668C27}" srcOrd="1" destOrd="0" presId="urn:microsoft.com/office/officeart/2018/2/layout/IconVerticalSolidList"/>
    <dgm:cxn modelId="{29C019BC-ACBC-4780-8928-0C501C80CE90}" type="presParOf" srcId="{D48836B6-EC98-4C5A-BE8B-74BF1376B205}" destId="{4E5C3DC5-7ECE-4260-898B-DE6E8895B7D6}" srcOrd="2" destOrd="0" presId="urn:microsoft.com/office/officeart/2018/2/layout/IconVerticalSolidList"/>
    <dgm:cxn modelId="{65A78685-76C3-42DD-9C31-9867BE56BF06}" type="presParOf" srcId="{4E5C3DC5-7ECE-4260-898B-DE6E8895B7D6}" destId="{9848DD6A-8989-40ED-AEE4-971B5CED1404}" srcOrd="0" destOrd="0" presId="urn:microsoft.com/office/officeart/2018/2/layout/IconVerticalSolidList"/>
    <dgm:cxn modelId="{6920D07D-5117-470C-AB20-FC525BEE509A}" type="presParOf" srcId="{4E5C3DC5-7ECE-4260-898B-DE6E8895B7D6}" destId="{0F425F80-ABF2-45D8-B7C3-FD8DD26C95FC}" srcOrd="1" destOrd="0" presId="urn:microsoft.com/office/officeart/2018/2/layout/IconVerticalSolidList"/>
    <dgm:cxn modelId="{E443EA28-B8B0-490F-9316-91C5929253DF}" type="presParOf" srcId="{4E5C3DC5-7ECE-4260-898B-DE6E8895B7D6}" destId="{7C1BCF45-4869-4F0B-971B-5CD7B135AB6A}" srcOrd="2" destOrd="0" presId="urn:microsoft.com/office/officeart/2018/2/layout/IconVerticalSolidList"/>
    <dgm:cxn modelId="{4E4DAE36-0728-4252-A798-0040F46F92C9}" type="presParOf" srcId="{4E5C3DC5-7ECE-4260-898B-DE6E8895B7D6}" destId="{E8045D58-04B8-4F9F-BAE7-6B57D1A1DD96}" srcOrd="3" destOrd="0" presId="urn:microsoft.com/office/officeart/2018/2/layout/IconVerticalSolidList"/>
    <dgm:cxn modelId="{EA85FBD3-5085-46BB-AADA-C108FFD354FA}" type="presParOf" srcId="{D48836B6-EC98-4C5A-BE8B-74BF1376B205}" destId="{A7D1071B-1806-49C5-997D-C13525D685D2}" srcOrd="3" destOrd="0" presId="urn:microsoft.com/office/officeart/2018/2/layout/IconVerticalSolidList"/>
    <dgm:cxn modelId="{D6B40E89-1866-43D4-8253-744208601251}" type="presParOf" srcId="{D48836B6-EC98-4C5A-BE8B-74BF1376B205}" destId="{0F728C51-E2F3-4334-A93D-E5337B6575D4}" srcOrd="4" destOrd="0" presId="urn:microsoft.com/office/officeart/2018/2/layout/IconVerticalSolidList"/>
    <dgm:cxn modelId="{2840DA51-5693-4084-AB04-827C8D9DFADF}" type="presParOf" srcId="{0F728C51-E2F3-4334-A93D-E5337B6575D4}" destId="{BBE4A170-304C-4FD8-AA11-B69026CD4935}" srcOrd="0" destOrd="0" presId="urn:microsoft.com/office/officeart/2018/2/layout/IconVerticalSolidList"/>
    <dgm:cxn modelId="{B7B35B97-6C86-4A93-9387-26204215C9EF}" type="presParOf" srcId="{0F728C51-E2F3-4334-A93D-E5337B6575D4}" destId="{B7A38C56-6146-4497-898F-463FBF0661DA}" srcOrd="1" destOrd="0" presId="urn:microsoft.com/office/officeart/2018/2/layout/IconVerticalSolidList"/>
    <dgm:cxn modelId="{EEA0DCFD-82E2-492A-91B3-211B06DB1AEA}" type="presParOf" srcId="{0F728C51-E2F3-4334-A93D-E5337B6575D4}" destId="{D9866BD9-AA16-481E-8D59-73104EBF96A3}" srcOrd="2" destOrd="0" presId="urn:microsoft.com/office/officeart/2018/2/layout/IconVerticalSolidList"/>
    <dgm:cxn modelId="{F5E06466-E3AD-4671-8FFC-8489366BDA3B}" type="presParOf" srcId="{0F728C51-E2F3-4334-A93D-E5337B6575D4}" destId="{0B8564C8-35A7-40B8-871A-4CA3140714A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213625-3475-428C-BFE9-01E0DC711238}">
      <dsp:nvSpPr>
        <dsp:cNvPr id="0" name=""/>
        <dsp:cNvSpPr/>
      </dsp:nvSpPr>
      <dsp:spPr>
        <a:xfrm>
          <a:off x="0" y="735468"/>
          <a:ext cx="10972800" cy="135778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FBD394-5E0C-431A-9B8A-D33640D271EA}">
      <dsp:nvSpPr>
        <dsp:cNvPr id="0" name=""/>
        <dsp:cNvSpPr/>
      </dsp:nvSpPr>
      <dsp:spPr>
        <a:xfrm flipH="1">
          <a:off x="490539" y="1391504"/>
          <a:ext cx="587166" cy="45718"/>
        </a:xfrm>
        <a:prstGeom prst="rect">
          <a:avLst/>
        </a:prstGeom>
        <a:solidFill>
          <a:schemeClr val="accent1">
            <a:hueOff val="0"/>
            <a:satOff val="0"/>
            <a:lumOff val="0"/>
            <a:alphaOff val="0"/>
          </a:schemeClr>
        </a:solidFill>
        <a:ln w="55000" cap="flat" cmpd="thickThin" algn="ctr">
          <a:noFill/>
          <a:prstDash val="solid"/>
        </a:ln>
        <a:effectLst/>
      </dsp:spPr>
      <dsp:style>
        <a:lnRef idx="2">
          <a:scrgbClr r="0" g="0" b="0"/>
        </a:lnRef>
        <a:fillRef idx="1">
          <a:scrgbClr r="0" g="0" b="0"/>
        </a:fillRef>
        <a:effectRef idx="0">
          <a:scrgbClr r="0" g="0" b="0"/>
        </a:effectRef>
        <a:fontRef idx="minor">
          <a:schemeClr val="lt1"/>
        </a:fontRef>
      </dsp:style>
    </dsp:sp>
    <dsp:sp modelId="{D905AD7E-9D00-42D9-850B-22C237A085B2}">
      <dsp:nvSpPr>
        <dsp:cNvPr id="0" name=""/>
        <dsp:cNvSpPr/>
      </dsp:nvSpPr>
      <dsp:spPr>
        <a:xfrm>
          <a:off x="1568246" y="735468"/>
          <a:ext cx="9404553" cy="1357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699" tIns="143699" rIns="143699" bIns="143699" numCol="1" spcCol="1270" anchor="ctr" anchorCtr="0">
          <a:noAutofit/>
        </a:bodyPr>
        <a:lstStyle/>
        <a:p>
          <a:pPr marL="0" lvl="0" indent="0" algn="l" defTabSz="1111250">
            <a:lnSpc>
              <a:spcPct val="90000"/>
            </a:lnSpc>
            <a:spcBef>
              <a:spcPct val="0"/>
            </a:spcBef>
            <a:spcAft>
              <a:spcPct val="35000"/>
            </a:spcAft>
            <a:buNone/>
          </a:pPr>
          <a:r>
            <a:rPr lang="it-IT" sz="2500" kern="1200"/>
            <a:t>L’idea di Mediazione Educativa in Lev Vygotskij (1896-1934)</a:t>
          </a:r>
          <a:endParaRPr lang="en-US" sz="2500" kern="1200"/>
        </a:p>
      </dsp:txBody>
      <dsp:txXfrm>
        <a:off x="1568246" y="735468"/>
        <a:ext cx="9404553" cy="1357788"/>
      </dsp:txXfrm>
    </dsp:sp>
    <dsp:sp modelId="{44FD0648-9778-481A-AA70-F28915572448}">
      <dsp:nvSpPr>
        <dsp:cNvPr id="0" name=""/>
        <dsp:cNvSpPr/>
      </dsp:nvSpPr>
      <dsp:spPr>
        <a:xfrm>
          <a:off x="0" y="2432705"/>
          <a:ext cx="10972800" cy="135778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2A4DA4-5A3D-4A26-A0EC-895ED0552C0B}">
      <dsp:nvSpPr>
        <dsp:cNvPr id="0" name=""/>
        <dsp:cNvSpPr/>
      </dsp:nvSpPr>
      <dsp:spPr>
        <a:xfrm flipH="1" flipV="1">
          <a:off x="576263" y="2976371"/>
          <a:ext cx="415719" cy="270455"/>
        </a:xfrm>
        <a:prstGeom prst="rect">
          <a:avLst/>
        </a:prstGeom>
        <a:solidFill>
          <a:schemeClr val="accent1">
            <a:hueOff val="0"/>
            <a:satOff val="0"/>
            <a:lumOff val="0"/>
            <a:alphaOff val="0"/>
          </a:schemeClr>
        </a:solidFill>
        <a:ln w="55000" cap="flat" cmpd="thickThin" algn="ctr">
          <a:noFill/>
          <a:prstDash val="solid"/>
        </a:ln>
        <a:effectLst/>
      </dsp:spPr>
      <dsp:style>
        <a:lnRef idx="2">
          <a:scrgbClr r="0" g="0" b="0"/>
        </a:lnRef>
        <a:fillRef idx="1">
          <a:scrgbClr r="0" g="0" b="0"/>
        </a:fillRef>
        <a:effectRef idx="0">
          <a:scrgbClr r="0" g="0" b="0"/>
        </a:effectRef>
        <a:fontRef idx="minor">
          <a:schemeClr val="lt1"/>
        </a:fontRef>
      </dsp:style>
    </dsp:sp>
    <dsp:sp modelId="{E9A89566-D868-494A-9361-0E8788538B1D}">
      <dsp:nvSpPr>
        <dsp:cNvPr id="0" name=""/>
        <dsp:cNvSpPr/>
      </dsp:nvSpPr>
      <dsp:spPr>
        <a:xfrm>
          <a:off x="1568246" y="2432705"/>
          <a:ext cx="9404553" cy="1357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699" tIns="143699" rIns="143699" bIns="143699" numCol="1" spcCol="1270" anchor="ctr" anchorCtr="0">
          <a:noAutofit/>
        </a:bodyPr>
        <a:lstStyle/>
        <a:p>
          <a:pPr marL="0" lvl="0" indent="0" algn="l" defTabSz="1111250">
            <a:lnSpc>
              <a:spcPct val="90000"/>
            </a:lnSpc>
            <a:spcBef>
              <a:spcPct val="0"/>
            </a:spcBef>
            <a:spcAft>
              <a:spcPct val="35000"/>
            </a:spcAft>
            <a:buNone/>
          </a:pPr>
          <a:r>
            <a:rPr lang="it-IT" sz="2500" kern="1200"/>
            <a:t>La mediazione e l’apprendimento come attività sociale</a:t>
          </a:r>
          <a:endParaRPr lang="en-US" sz="2500" kern="1200"/>
        </a:p>
      </dsp:txBody>
      <dsp:txXfrm>
        <a:off x="1568246" y="2432705"/>
        <a:ext cx="9404553" cy="13577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6BF0EB-A7A8-4DCC-AA07-65FD0761E371}">
      <dsp:nvSpPr>
        <dsp:cNvPr id="0" name=""/>
        <dsp:cNvSpPr/>
      </dsp:nvSpPr>
      <dsp:spPr>
        <a:xfrm>
          <a:off x="0" y="735468"/>
          <a:ext cx="10972800" cy="135778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D1D6EF-AFE2-4696-86C6-E125C5A1AD4D}">
      <dsp:nvSpPr>
        <dsp:cNvPr id="0" name=""/>
        <dsp:cNvSpPr/>
      </dsp:nvSpPr>
      <dsp:spPr>
        <a:xfrm>
          <a:off x="410731" y="1040971"/>
          <a:ext cx="746783" cy="74678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55000" cap="flat" cmpd="thickThin" algn="ctr">
          <a:noFill/>
          <a:prstDash val="solid"/>
        </a:ln>
        <a:effectLst/>
      </dsp:spPr>
      <dsp:style>
        <a:lnRef idx="2">
          <a:scrgbClr r="0" g="0" b="0"/>
        </a:lnRef>
        <a:fillRef idx="1">
          <a:scrgbClr r="0" g="0" b="0"/>
        </a:fillRef>
        <a:effectRef idx="0">
          <a:scrgbClr r="0" g="0" b="0"/>
        </a:effectRef>
        <a:fontRef idx="minor">
          <a:schemeClr val="lt1"/>
        </a:fontRef>
      </dsp:style>
    </dsp:sp>
    <dsp:sp modelId="{AD06842D-E6B7-44C7-967C-869DC14CDA51}">
      <dsp:nvSpPr>
        <dsp:cNvPr id="0" name=""/>
        <dsp:cNvSpPr/>
      </dsp:nvSpPr>
      <dsp:spPr>
        <a:xfrm>
          <a:off x="1568246" y="735468"/>
          <a:ext cx="9404553" cy="1357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699" tIns="143699" rIns="143699" bIns="143699" numCol="1" spcCol="1270" anchor="ctr" anchorCtr="0">
          <a:noAutofit/>
        </a:bodyPr>
        <a:lstStyle/>
        <a:p>
          <a:pPr marL="0" lvl="0" indent="0" algn="l" defTabSz="889000">
            <a:lnSpc>
              <a:spcPct val="90000"/>
            </a:lnSpc>
            <a:spcBef>
              <a:spcPct val="0"/>
            </a:spcBef>
            <a:spcAft>
              <a:spcPct val="35000"/>
            </a:spcAft>
            <a:buNone/>
          </a:pPr>
          <a:r>
            <a:rPr lang="it-IT" sz="2000" b="1" kern="1200"/>
            <a:t>Lo studio delle lingue straniere è, per definizione, interculturale. Affrontare in classe una lingua straniera significa mettere in contatto gli studenti con un mondo culturalmente diverso dal loro. </a:t>
          </a:r>
          <a:endParaRPr lang="en-US" sz="2000" kern="1200"/>
        </a:p>
      </dsp:txBody>
      <dsp:txXfrm>
        <a:off x="1568246" y="735468"/>
        <a:ext cx="9404553" cy="1357788"/>
      </dsp:txXfrm>
    </dsp:sp>
    <dsp:sp modelId="{C5B27B4A-8C27-4E7E-933E-D66610BB6E18}">
      <dsp:nvSpPr>
        <dsp:cNvPr id="0" name=""/>
        <dsp:cNvSpPr/>
      </dsp:nvSpPr>
      <dsp:spPr>
        <a:xfrm>
          <a:off x="0" y="2432705"/>
          <a:ext cx="10972800" cy="135778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9B8D52-C0D5-4021-9503-FFE1CB122BC0}">
      <dsp:nvSpPr>
        <dsp:cNvPr id="0" name=""/>
        <dsp:cNvSpPr/>
      </dsp:nvSpPr>
      <dsp:spPr>
        <a:xfrm>
          <a:off x="410731" y="2738207"/>
          <a:ext cx="746783" cy="74678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55000" cap="flat" cmpd="thickThin" algn="ctr">
          <a:noFill/>
          <a:prstDash val="solid"/>
        </a:ln>
        <a:effectLst/>
      </dsp:spPr>
      <dsp:style>
        <a:lnRef idx="2">
          <a:scrgbClr r="0" g="0" b="0"/>
        </a:lnRef>
        <a:fillRef idx="1">
          <a:scrgbClr r="0" g="0" b="0"/>
        </a:fillRef>
        <a:effectRef idx="0">
          <a:scrgbClr r="0" g="0" b="0"/>
        </a:effectRef>
        <a:fontRef idx="minor">
          <a:schemeClr val="lt1"/>
        </a:fontRef>
      </dsp:style>
    </dsp:sp>
    <dsp:sp modelId="{18833BAA-49FC-4C2F-A207-C09B2D36447E}">
      <dsp:nvSpPr>
        <dsp:cNvPr id="0" name=""/>
        <dsp:cNvSpPr/>
      </dsp:nvSpPr>
      <dsp:spPr>
        <a:xfrm>
          <a:off x="1568246" y="2432705"/>
          <a:ext cx="9404553" cy="1357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699" tIns="143699" rIns="143699" bIns="143699" numCol="1" spcCol="1270" anchor="ctr" anchorCtr="0">
          <a:noAutofit/>
        </a:bodyPr>
        <a:lstStyle/>
        <a:p>
          <a:pPr marL="0" lvl="0" indent="0" algn="l" defTabSz="889000">
            <a:lnSpc>
              <a:spcPct val="90000"/>
            </a:lnSpc>
            <a:spcBef>
              <a:spcPct val="0"/>
            </a:spcBef>
            <a:spcAft>
              <a:spcPct val="35000"/>
            </a:spcAft>
            <a:buNone/>
          </a:pPr>
          <a:r>
            <a:rPr lang="it-IT" sz="2000" b="1" kern="1200"/>
            <a:t>L’obiettivo dello studio delle lingue straniere è ormai non solo definito in termini di acquisizione di competenze comunicative, ma anche in termini di competenze comunicative interculturali.</a:t>
          </a:r>
          <a:endParaRPr lang="en-US" sz="2000" kern="1200"/>
        </a:p>
      </dsp:txBody>
      <dsp:txXfrm>
        <a:off x="1568246" y="2432705"/>
        <a:ext cx="9404553" cy="13577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9F2662-4170-4D97-B225-FCC3C2F4A862}">
      <dsp:nvSpPr>
        <dsp:cNvPr id="0" name=""/>
        <dsp:cNvSpPr/>
      </dsp:nvSpPr>
      <dsp:spPr>
        <a:xfrm>
          <a:off x="0" y="735468"/>
          <a:ext cx="10972800" cy="135778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EA1351-2A00-4784-902A-AEAEECC38C57}">
      <dsp:nvSpPr>
        <dsp:cNvPr id="0" name=""/>
        <dsp:cNvSpPr/>
      </dsp:nvSpPr>
      <dsp:spPr>
        <a:xfrm>
          <a:off x="410731" y="1040971"/>
          <a:ext cx="746783" cy="74678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55000" cap="flat" cmpd="thickThin" algn="ctr">
          <a:noFill/>
          <a:prstDash val="solid"/>
        </a:ln>
        <a:effectLst/>
      </dsp:spPr>
      <dsp:style>
        <a:lnRef idx="2">
          <a:scrgbClr r="0" g="0" b="0"/>
        </a:lnRef>
        <a:fillRef idx="1">
          <a:scrgbClr r="0" g="0" b="0"/>
        </a:fillRef>
        <a:effectRef idx="0">
          <a:scrgbClr r="0" g="0" b="0"/>
        </a:effectRef>
        <a:fontRef idx="minor">
          <a:schemeClr val="lt1"/>
        </a:fontRef>
      </dsp:style>
    </dsp:sp>
    <dsp:sp modelId="{CC823D40-3EAD-4F7A-B2BB-431EE9CF8CFC}">
      <dsp:nvSpPr>
        <dsp:cNvPr id="0" name=""/>
        <dsp:cNvSpPr/>
      </dsp:nvSpPr>
      <dsp:spPr>
        <a:xfrm>
          <a:off x="1568246" y="735468"/>
          <a:ext cx="9404553" cy="1357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699" tIns="143699" rIns="143699" bIns="143699" numCol="1" spcCol="1270" anchor="ctr" anchorCtr="0">
          <a:noAutofit/>
        </a:bodyPr>
        <a:lstStyle/>
        <a:p>
          <a:pPr marL="0" lvl="0" indent="0" algn="l" defTabSz="1111250">
            <a:lnSpc>
              <a:spcPct val="90000"/>
            </a:lnSpc>
            <a:spcBef>
              <a:spcPct val="0"/>
            </a:spcBef>
            <a:spcAft>
              <a:spcPct val="35000"/>
            </a:spcAft>
            <a:buNone/>
          </a:pPr>
          <a:r>
            <a:rPr lang="it-IT" sz="2500" kern="1200"/>
            <a:t>La situazione degli stranieri nel circuito giudiziario – penitenziario</a:t>
          </a:r>
          <a:endParaRPr lang="en-US" sz="2500" kern="1200"/>
        </a:p>
      </dsp:txBody>
      <dsp:txXfrm>
        <a:off x="1568246" y="735468"/>
        <a:ext cx="9404553" cy="1357788"/>
      </dsp:txXfrm>
    </dsp:sp>
    <dsp:sp modelId="{11FB3B2B-784D-4228-B51E-BDBF3A2038A7}">
      <dsp:nvSpPr>
        <dsp:cNvPr id="0" name=""/>
        <dsp:cNvSpPr/>
      </dsp:nvSpPr>
      <dsp:spPr>
        <a:xfrm>
          <a:off x="0" y="2432705"/>
          <a:ext cx="10972800" cy="135778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079212-7D20-41B4-AAA5-CDC5E5F25EC1}">
      <dsp:nvSpPr>
        <dsp:cNvPr id="0" name=""/>
        <dsp:cNvSpPr/>
      </dsp:nvSpPr>
      <dsp:spPr>
        <a:xfrm>
          <a:off x="410731" y="2738207"/>
          <a:ext cx="746783" cy="74678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55000" cap="flat" cmpd="thickThin" algn="ctr">
          <a:noFill/>
          <a:prstDash val="solid"/>
        </a:ln>
        <a:effectLst/>
      </dsp:spPr>
      <dsp:style>
        <a:lnRef idx="2">
          <a:scrgbClr r="0" g="0" b="0"/>
        </a:lnRef>
        <a:fillRef idx="1">
          <a:scrgbClr r="0" g="0" b="0"/>
        </a:fillRef>
        <a:effectRef idx="0">
          <a:scrgbClr r="0" g="0" b="0"/>
        </a:effectRef>
        <a:fontRef idx="minor">
          <a:schemeClr val="lt1"/>
        </a:fontRef>
      </dsp:style>
    </dsp:sp>
    <dsp:sp modelId="{F26E6F0C-DBDE-413D-90B9-24692595CB0A}">
      <dsp:nvSpPr>
        <dsp:cNvPr id="0" name=""/>
        <dsp:cNvSpPr/>
      </dsp:nvSpPr>
      <dsp:spPr>
        <a:xfrm>
          <a:off x="1568246" y="2432705"/>
          <a:ext cx="9404553" cy="1357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699" tIns="143699" rIns="143699" bIns="143699" numCol="1" spcCol="1270" anchor="ctr" anchorCtr="0">
          <a:noAutofit/>
        </a:bodyPr>
        <a:lstStyle/>
        <a:p>
          <a:pPr marL="0" lvl="0" indent="0" algn="l" defTabSz="1111250">
            <a:lnSpc>
              <a:spcPct val="90000"/>
            </a:lnSpc>
            <a:spcBef>
              <a:spcPct val="0"/>
            </a:spcBef>
            <a:spcAft>
              <a:spcPct val="35000"/>
            </a:spcAft>
            <a:buNone/>
          </a:pPr>
          <a:r>
            <a:rPr lang="it-IT" sz="2500" kern="1200"/>
            <a:t>La posizione del Mediatore</a:t>
          </a:r>
          <a:endParaRPr lang="en-US" sz="2500" kern="1200"/>
        </a:p>
      </dsp:txBody>
      <dsp:txXfrm>
        <a:off x="1568246" y="2432705"/>
        <a:ext cx="9404553" cy="135778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09C40E-FDD1-421E-B31A-79E7371A3FD2}">
      <dsp:nvSpPr>
        <dsp:cNvPr id="0" name=""/>
        <dsp:cNvSpPr/>
      </dsp:nvSpPr>
      <dsp:spPr>
        <a:xfrm>
          <a:off x="0" y="735468"/>
          <a:ext cx="10972800" cy="135778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97FEC5-7CD7-4740-BA70-2FF413CF1AFC}">
      <dsp:nvSpPr>
        <dsp:cNvPr id="0" name=""/>
        <dsp:cNvSpPr/>
      </dsp:nvSpPr>
      <dsp:spPr>
        <a:xfrm>
          <a:off x="410731" y="1040971"/>
          <a:ext cx="746783" cy="74678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55000" cap="flat" cmpd="thickThin" algn="ctr">
          <a:noFill/>
          <a:prstDash val="solid"/>
        </a:ln>
        <a:effectLst/>
      </dsp:spPr>
      <dsp:style>
        <a:lnRef idx="2">
          <a:scrgbClr r="0" g="0" b="0"/>
        </a:lnRef>
        <a:fillRef idx="1">
          <a:scrgbClr r="0" g="0" b="0"/>
        </a:fillRef>
        <a:effectRef idx="0">
          <a:scrgbClr r="0" g="0" b="0"/>
        </a:effectRef>
        <a:fontRef idx="minor">
          <a:schemeClr val="lt1"/>
        </a:fontRef>
      </dsp:style>
    </dsp:sp>
    <dsp:sp modelId="{9812B4AA-9E16-4582-AA3E-A21F4A01904A}">
      <dsp:nvSpPr>
        <dsp:cNvPr id="0" name=""/>
        <dsp:cNvSpPr/>
      </dsp:nvSpPr>
      <dsp:spPr>
        <a:xfrm>
          <a:off x="1568246" y="735468"/>
          <a:ext cx="9404553" cy="1357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699" tIns="143699" rIns="143699" bIns="143699" numCol="1" spcCol="1270" anchor="ctr" anchorCtr="0">
          <a:noAutofit/>
        </a:bodyPr>
        <a:lstStyle/>
        <a:p>
          <a:pPr marL="0" lvl="0" indent="0" algn="l" defTabSz="1111250">
            <a:lnSpc>
              <a:spcPct val="90000"/>
            </a:lnSpc>
            <a:spcBef>
              <a:spcPct val="0"/>
            </a:spcBef>
            <a:spcAft>
              <a:spcPct val="35000"/>
            </a:spcAft>
            <a:buNone/>
          </a:pPr>
          <a:r>
            <a:rPr lang="it-IT" sz="2500" kern="1200"/>
            <a:t>Il plurilinguismo delle imprese</a:t>
          </a:r>
          <a:endParaRPr lang="en-US" sz="2500" kern="1200"/>
        </a:p>
      </dsp:txBody>
      <dsp:txXfrm>
        <a:off x="1568246" y="735468"/>
        <a:ext cx="9404553" cy="1357788"/>
      </dsp:txXfrm>
    </dsp:sp>
    <dsp:sp modelId="{59C212B7-E992-4670-BB85-73887B50AF52}">
      <dsp:nvSpPr>
        <dsp:cNvPr id="0" name=""/>
        <dsp:cNvSpPr/>
      </dsp:nvSpPr>
      <dsp:spPr>
        <a:xfrm>
          <a:off x="0" y="2432705"/>
          <a:ext cx="10972800" cy="135778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B0CAD4-DB2C-48EB-A410-9FCA61117399}">
      <dsp:nvSpPr>
        <dsp:cNvPr id="0" name=""/>
        <dsp:cNvSpPr/>
      </dsp:nvSpPr>
      <dsp:spPr>
        <a:xfrm>
          <a:off x="410731" y="2738207"/>
          <a:ext cx="746783" cy="746783"/>
        </a:xfrm>
        <a:prstGeom prst="rect">
          <a:avLst/>
        </a:prstGeom>
        <a:solidFill>
          <a:schemeClr val="accent1">
            <a:hueOff val="0"/>
            <a:satOff val="0"/>
            <a:lumOff val="0"/>
            <a:alphaOff val="0"/>
          </a:schemeClr>
        </a:solidFill>
        <a:ln w="55000" cap="flat" cmpd="thickThin" algn="ctr">
          <a:noFill/>
          <a:prstDash val="solid"/>
        </a:ln>
        <a:effectLst/>
      </dsp:spPr>
      <dsp:style>
        <a:lnRef idx="2">
          <a:scrgbClr r="0" g="0" b="0"/>
        </a:lnRef>
        <a:fillRef idx="1">
          <a:scrgbClr r="0" g="0" b="0"/>
        </a:fillRef>
        <a:effectRef idx="0">
          <a:scrgbClr r="0" g="0" b="0"/>
        </a:effectRef>
        <a:fontRef idx="minor">
          <a:schemeClr val="lt1"/>
        </a:fontRef>
      </dsp:style>
    </dsp:sp>
    <dsp:sp modelId="{DB00AEFD-D83C-4E9A-8507-3150336D7226}">
      <dsp:nvSpPr>
        <dsp:cNvPr id="0" name=""/>
        <dsp:cNvSpPr/>
      </dsp:nvSpPr>
      <dsp:spPr>
        <a:xfrm>
          <a:off x="1568246" y="2432705"/>
          <a:ext cx="9404553" cy="1357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699" tIns="143699" rIns="143699" bIns="143699" numCol="1" spcCol="1270" anchor="ctr" anchorCtr="0">
          <a:noAutofit/>
        </a:bodyPr>
        <a:lstStyle/>
        <a:p>
          <a:pPr marL="0" lvl="0" indent="0" algn="l" defTabSz="1111250">
            <a:lnSpc>
              <a:spcPct val="90000"/>
            </a:lnSpc>
            <a:spcBef>
              <a:spcPct val="0"/>
            </a:spcBef>
            <a:spcAft>
              <a:spcPct val="35000"/>
            </a:spcAft>
            <a:buNone/>
          </a:pPr>
          <a:r>
            <a:rPr lang="it-IT" sz="2500" kern="1200"/>
            <a:t>La comunicazione interculturale in ambito aziendale</a:t>
          </a:r>
          <a:endParaRPr lang="en-US" sz="2500" kern="1200"/>
        </a:p>
      </dsp:txBody>
      <dsp:txXfrm>
        <a:off x="1568246" y="2432705"/>
        <a:ext cx="9404553" cy="135778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5B03CD-CF29-45BC-AD8C-1EB63609227F}">
      <dsp:nvSpPr>
        <dsp:cNvPr id="0" name=""/>
        <dsp:cNvSpPr/>
      </dsp:nvSpPr>
      <dsp:spPr>
        <a:xfrm>
          <a:off x="0" y="552"/>
          <a:ext cx="10972800" cy="129281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BA1F30-7D5F-4046-A7DB-671FB5FCC661}">
      <dsp:nvSpPr>
        <dsp:cNvPr id="0" name=""/>
        <dsp:cNvSpPr/>
      </dsp:nvSpPr>
      <dsp:spPr>
        <a:xfrm>
          <a:off x="391077" y="291436"/>
          <a:ext cx="711049" cy="7110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55000" cap="flat" cmpd="thickThin" algn="ctr">
          <a:noFill/>
          <a:prstDash val="solid"/>
        </a:ln>
        <a:effectLst/>
      </dsp:spPr>
      <dsp:style>
        <a:lnRef idx="2">
          <a:scrgbClr r="0" g="0" b="0"/>
        </a:lnRef>
        <a:fillRef idx="1">
          <a:scrgbClr r="0" g="0" b="0"/>
        </a:fillRef>
        <a:effectRef idx="0">
          <a:scrgbClr r="0" g="0" b="0"/>
        </a:effectRef>
        <a:fontRef idx="minor">
          <a:schemeClr val="lt1"/>
        </a:fontRef>
      </dsp:style>
    </dsp:sp>
    <dsp:sp modelId="{82FB50DD-C6E1-4C24-9453-DC30BA363CE6}">
      <dsp:nvSpPr>
        <dsp:cNvPr id="0" name=""/>
        <dsp:cNvSpPr/>
      </dsp:nvSpPr>
      <dsp:spPr>
        <a:xfrm>
          <a:off x="1493203" y="552"/>
          <a:ext cx="94795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111250">
            <a:lnSpc>
              <a:spcPct val="90000"/>
            </a:lnSpc>
            <a:spcBef>
              <a:spcPct val="0"/>
            </a:spcBef>
            <a:spcAft>
              <a:spcPct val="35000"/>
            </a:spcAft>
            <a:buNone/>
          </a:pPr>
          <a:r>
            <a:rPr lang="it-IT" sz="2500" kern="1200"/>
            <a:t>La presenza di persone di origine straniera nelle attività sportive</a:t>
          </a:r>
          <a:endParaRPr lang="en-US" sz="2500" kern="1200"/>
        </a:p>
      </dsp:txBody>
      <dsp:txXfrm>
        <a:off x="1493203" y="552"/>
        <a:ext cx="9479596" cy="1292816"/>
      </dsp:txXfrm>
    </dsp:sp>
    <dsp:sp modelId="{9848DD6A-8989-40ED-AEE4-971B5CED1404}">
      <dsp:nvSpPr>
        <dsp:cNvPr id="0" name=""/>
        <dsp:cNvSpPr/>
      </dsp:nvSpPr>
      <dsp:spPr>
        <a:xfrm>
          <a:off x="0" y="1616573"/>
          <a:ext cx="10972800" cy="129281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425F80-ABF2-45D8-B7C3-FD8DD26C95FC}">
      <dsp:nvSpPr>
        <dsp:cNvPr id="0" name=""/>
        <dsp:cNvSpPr/>
      </dsp:nvSpPr>
      <dsp:spPr>
        <a:xfrm>
          <a:off x="391077" y="1907456"/>
          <a:ext cx="711049" cy="7110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55000" cap="flat" cmpd="thickThin" algn="ctr">
          <a:noFill/>
          <a:prstDash val="solid"/>
        </a:ln>
        <a:effectLst/>
      </dsp:spPr>
      <dsp:style>
        <a:lnRef idx="2">
          <a:scrgbClr r="0" g="0" b="0"/>
        </a:lnRef>
        <a:fillRef idx="1">
          <a:scrgbClr r="0" g="0" b="0"/>
        </a:fillRef>
        <a:effectRef idx="0">
          <a:scrgbClr r="0" g="0" b="0"/>
        </a:effectRef>
        <a:fontRef idx="minor">
          <a:schemeClr val="lt1"/>
        </a:fontRef>
      </dsp:style>
    </dsp:sp>
    <dsp:sp modelId="{E8045D58-04B8-4F9F-BAE7-6B57D1A1DD96}">
      <dsp:nvSpPr>
        <dsp:cNvPr id="0" name=""/>
        <dsp:cNvSpPr/>
      </dsp:nvSpPr>
      <dsp:spPr>
        <a:xfrm>
          <a:off x="1493203" y="1616573"/>
          <a:ext cx="94795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111250">
            <a:lnSpc>
              <a:spcPct val="90000"/>
            </a:lnSpc>
            <a:spcBef>
              <a:spcPct val="0"/>
            </a:spcBef>
            <a:spcAft>
              <a:spcPct val="35000"/>
            </a:spcAft>
            <a:buNone/>
          </a:pPr>
          <a:r>
            <a:rPr lang="it-IT" sz="2500" kern="1200"/>
            <a:t>Attività sportive ed educazione interculturale</a:t>
          </a:r>
          <a:endParaRPr lang="en-US" sz="2500" kern="1200"/>
        </a:p>
      </dsp:txBody>
      <dsp:txXfrm>
        <a:off x="1493203" y="1616573"/>
        <a:ext cx="9479596" cy="1292816"/>
      </dsp:txXfrm>
    </dsp:sp>
    <dsp:sp modelId="{BBE4A170-304C-4FD8-AA11-B69026CD4935}">
      <dsp:nvSpPr>
        <dsp:cNvPr id="0" name=""/>
        <dsp:cNvSpPr/>
      </dsp:nvSpPr>
      <dsp:spPr>
        <a:xfrm>
          <a:off x="0" y="3232593"/>
          <a:ext cx="10972800" cy="129281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A38C56-6146-4497-898F-463FBF0661DA}">
      <dsp:nvSpPr>
        <dsp:cNvPr id="0" name=""/>
        <dsp:cNvSpPr/>
      </dsp:nvSpPr>
      <dsp:spPr>
        <a:xfrm>
          <a:off x="391077" y="3523477"/>
          <a:ext cx="711049" cy="711049"/>
        </a:xfrm>
        <a:prstGeom prst="rect">
          <a:avLst/>
        </a:prstGeom>
        <a:solidFill>
          <a:schemeClr val="accent2">
            <a:hueOff val="0"/>
            <a:satOff val="0"/>
            <a:lumOff val="0"/>
            <a:alphaOff val="0"/>
          </a:schemeClr>
        </a:solidFill>
        <a:ln w="55000" cap="flat" cmpd="thickThin" algn="ctr">
          <a:noFill/>
          <a:prstDash val="solid"/>
        </a:ln>
        <a:effectLst/>
      </dsp:spPr>
      <dsp:style>
        <a:lnRef idx="2">
          <a:scrgbClr r="0" g="0" b="0"/>
        </a:lnRef>
        <a:fillRef idx="1">
          <a:scrgbClr r="0" g="0" b="0"/>
        </a:fillRef>
        <a:effectRef idx="0">
          <a:scrgbClr r="0" g="0" b="0"/>
        </a:effectRef>
        <a:fontRef idx="minor">
          <a:schemeClr val="lt1"/>
        </a:fontRef>
      </dsp:style>
    </dsp:sp>
    <dsp:sp modelId="{0B8564C8-35A7-40B8-871A-4CA3140714A8}">
      <dsp:nvSpPr>
        <dsp:cNvPr id="0" name=""/>
        <dsp:cNvSpPr/>
      </dsp:nvSpPr>
      <dsp:spPr>
        <a:xfrm>
          <a:off x="1493203" y="3232593"/>
          <a:ext cx="94795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111250">
            <a:lnSpc>
              <a:spcPct val="90000"/>
            </a:lnSpc>
            <a:spcBef>
              <a:spcPct val="0"/>
            </a:spcBef>
            <a:spcAft>
              <a:spcPct val="35000"/>
            </a:spcAft>
            <a:buNone/>
          </a:pPr>
          <a:r>
            <a:rPr lang="it-IT" sz="2500" kern="1200"/>
            <a:t>Attività sportive e integrazione degli stranieri</a:t>
          </a:r>
          <a:endParaRPr lang="en-US" sz="2500" kern="1200"/>
        </a:p>
      </dsp:txBody>
      <dsp:txXfrm>
        <a:off x="1493203" y="3232593"/>
        <a:ext cx="9479596" cy="129281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C1169D-B43B-4A51-9076-92289D09CE1B}"/>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s-ES"/>
          </a:p>
        </p:txBody>
      </p:sp>
      <p:sp>
        <p:nvSpPr>
          <p:cNvPr id="3" name="Sottotitolo 2">
            <a:extLst>
              <a:ext uri="{FF2B5EF4-FFF2-40B4-BE49-F238E27FC236}">
                <a16:creationId xmlns:a16="http://schemas.microsoft.com/office/drawing/2014/main" id="{3B4F7245-8353-4CA2-9DD5-BCF182AA9C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s-ES"/>
          </a:p>
        </p:txBody>
      </p:sp>
      <p:sp>
        <p:nvSpPr>
          <p:cNvPr id="4" name="Segnaposto data 3">
            <a:extLst>
              <a:ext uri="{FF2B5EF4-FFF2-40B4-BE49-F238E27FC236}">
                <a16:creationId xmlns:a16="http://schemas.microsoft.com/office/drawing/2014/main" id="{A3699C84-7D05-4B1C-BB94-BE418F56C2E4}"/>
              </a:ext>
            </a:extLst>
          </p:cNvPr>
          <p:cNvSpPr>
            <a:spLocks noGrp="1"/>
          </p:cNvSpPr>
          <p:nvPr>
            <p:ph type="dt" sz="half" idx="10"/>
          </p:nvPr>
        </p:nvSpPr>
        <p:spPr/>
        <p:txBody>
          <a:bodyPr/>
          <a:lstStyle/>
          <a:p>
            <a:fld id="{7AD54C78-A66D-4704-AD72-C6DCB5E71C42}" type="datetimeFigureOut">
              <a:rPr lang="es-ES" smtClean="0"/>
              <a:t>06/10/2020</a:t>
            </a:fld>
            <a:endParaRPr lang="es-ES"/>
          </a:p>
        </p:txBody>
      </p:sp>
      <p:sp>
        <p:nvSpPr>
          <p:cNvPr id="5" name="Segnaposto piè di pagina 4">
            <a:extLst>
              <a:ext uri="{FF2B5EF4-FFF2-40B4-BE49-F238E27FC236}">
                <a16:creationId xmlns:a16="http://schemas.microsoft.com/office/drawing/2014/main" id="{2CFAEF54-27BA-48A6-A3BD-9EBB3AE6678C}"/>
              </a:ext>
            </a:extLst>
          </p:cNvPr>
          <p:cNvSpPr>
            <a:spLocks noGrp="1"/>
          </p:cNvSpPr>
          <p:nvPr>
            <p:ph type="ftr" sz="quarter" idx="11"/>
          </p:nvPr>
        </p:nvSpPr>
        <p:spPr/>
        <p:txBody>
          <a:bodyPr/>
          <a:lstStyle/>
          <a:p>
            <a:endParaRPr lang="es-ES"/>
          </a:p>
        </p:txBody>
      </p:sp>
      <p:sp>
        <p:nvSpPr>
          <p:cNvPr id="6" name="Segnaposto numero diapositiva 5">
            <a:extLst>
              <a:ext uri="{FF2B5EF4-FFF2-40B4-BE49-F238E27FC236}">
                <a16:creationId xmlns:a16="http://schemas.microsoft.com/office/drawing/2014/main" id="{4B13934E-80A8-4208-AB3D-F6AB8FB673A1}"/>
              </a:ext>
            </a:extLst>
          </p:cNvPr>
          <p:cNvSpPr>
            <a:spLocks noGrp="1"/>
          </p:cNvSpPr>
          <p:nvPr>
            <p:ph type="sldNum" sz="quarter" idx="12"/>
          </p:nvPr>
        </p:nvSpPr>
        <p:spPr/>
        <p:txBody>
          <a:bodyPr/>
          <a:lstStyle/>
          <a:p>
            <a:fld id="{2F27A475-0870-4D37-BAE5-56DCB093D5D2}" type="slidenum">
              <a:rPr lang="es-ES" smtClean="0"/>
              <a:t>‹N›</a:t>
            </a:fld>
            <a:endParaRPr lang="es-ES"/>
          </a:p>
        </p:txBody>
      </p:sp>
    </p:spTree>
    <p:extLst>
      <p:ext uri="{BB962C8B-B14F-4D97-AF65-F5344CB8AC3E}">
        <p14:creationId xmlns:p14="http://schemas.microsoft.com/office/powerpoint/2010/main" val="2940436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6F2409-127E-4826-BB7D-58560343C04A}"/>
              </a:ext>
            </a:extLst>
          </p:cNvPr>
          <p:cNvSpPr>
            <a:spLocks noGrp="1"/>
          </p:cNvSpPr>
          <p:nvPr>
            <p:ph type="title"/>
          </p:nvPr>
        </p:nvSpPr>
        <p:spPr/>
        <p:txBody>
          <a:bodyPr/>
          <a:lstStyle/>
          <a:p>
            <a:r>
              <a:rPr lang="it-IT"/>
              <a:t>Fare clic per modificare lo stile del titolo dello schema</a:t>
            </a:r>
            <a:endParaRPr lang="es-ES"/>
          </a:p>
        </p:txBody>
      </p:sp>
      <p:sp>
        <p:nvSpPr>
          <p:cNvPr id="3" name="Segnaposto testo verticale 2">
            <a:extLst>
              <a:ext uri="{FF2B5EF4-FFF2-40B4-BE49-F238E27FC236}">
                <a16:creationId xmlns:a16="http://schemas.microsoft.com/office/drawing/2014/main" id="{C8D147D0-FD2E-4235-8761-47E3E76BF47F}"/>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a:p>
        </p:txBody>
      </p:sp>
      <p:sp>
        <p:nvSpPr>
          <p:cNvPr id="4" name="Segnaposto data 3">
            <a:extLst>
              <a:ext uri="{FF2B5EF4-FFF2-40B4-BE49-F238E27FC236}">
                <a16:creationId xmlns:a16="http://schemas.microsoft.com/office/drawing/2014/main" id="{15969A44-6973-48BF-9B56-5F81BFE51A9E}"/>
              </a:ext>
            </a:extLst>
          </p:cNvPr>
          <p:cNvSpPr>
            <a:spLocks noGrp="1"/>
          </p:cNvSpPr>
          <p:nvPr>
            <p:ph type="dt" sz="half" idx="10"/>
          </p:nvPr>
        </p:nvSpPr>
        <p:spPr/>
        <p:txBody>
          <a:bodyPr/>
          <a:lstStyle/>
          <a:p>
            <a:fld id="{7AD54C78-A66D-4704-AD72-C6DCB5E71C42}" type="datetimeFigureOut">
              <a:rPr lang="es-ES" smtClean="0"/>
              <a:t>06/10/2020</a:t>
            </a:fld>
            <a:endParaRPr lang="es-ES"/>
          </a:p>
        </p:txBody>
      </p:sp>
      <p:sp>
        <p:nvSpPr>
          <p:cNvPr id="5" name="Segnaposto piè di pagina 4">
            <a:extLst>
              <a:ext uri="{FF2B5EF4-FFF2-40B4-BE49-F238E27FC236}">
                <a16:creationId xmlns:a16="http://schemas.microsoft.com/office/drawing/2014/main" id="{E0D87117-0FB8-4E12-B72D-C31446EA5F1D}"/>
              </a:ext>
            </a:extLst>
          </p:cNvPr>
          <p:cNvSpPr>
            <a:spLocks noGrp="1"/>
          </p:cNvSpPr>
          <p:nvPr>
            <p:ph type="ftr" sz="quarter" idx="11"/>
          </p:nvPr>
        </p:nvSpPr>
        <p:spPr/>
        <p:txBody>
          <a:bodyPr/>
          <a:lstStyle/>
          <a:p>
            <a:endParaRPr lang="es-ES"/>
          </a:p>
        </p:txBody>
      </p:sp>
      <p:sp>
        <p:nvSpPr>
          <p:cNvPr id="6" name="Segnaposto numero diapositiva 5">
            <a:extLst>
              <a:ext uri="{FF2B5EF4-FFF2-40B4-BE49-F238E27FC236}">
                <a16:creationId xmlns:a16="http://schemas.microsoft.com/office/drawing/2014/main" id="{2E7A12A4-471F-474D-9324-C757457D51C2}"/>
              </a:ext>
            </a:extLst>
          </p:cNvPr>
          <p:cNvSpPr>
            <a:spLocks noGrp="1"/>
          </p:cNvSpPr>
          <p:nvPr>
            <p:ph type="sldNum" sz="quarter" idx="12"/>
          </p:nvPr>
        </p:nvSpPr>
        <p:spPr/>
        <p:txBody>
          <a:bodyPr/>
          <a:lstStyle/>
          <a:p>
            <a:fld id="{2F27A475-0870-4D37-BAE5-56DCB093D5D2}" type="slidenum">
              <a:rPr lang="es-ES" smtClean="0"/>
              <a:t>‹N›</a:t>
            </a:fld>
            <a:endParaRPr lang="es-ES"/>
          </a:p>
        </p:txBody>
      </p:sp>
    </p:spTree>
    <p:extLst>
      <p:ext uri="{BB962C8B-B14F-4D97-AF65-F5344CB8AC3E}">
        <p14:creationId xmlns:p14="http://schemas.microsoft.com/office/powerpoint/2010/main" val="2528980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E1E1F0F-F90C-499E-8695-01FFEAAC64AA}"/>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s-ES"/>
          </a:p>
        </p:txBody>
      </p:sp>
      <p:sp>
        <p:nvSpPr>
          <p:cNvPr id="3" name="Segnaposto testo verticale 2">
            <a:extLst>
              <a:ext uri="{FF2B5EF4-FFF2-40B4-BE49-F238E27FC236}">
                <a16:creationId xmlns:a16="http://schemas.microsoft.com/office/drawing/2014/main" id="{0390682E-424D-44CA-8F65-EA6875DC08F2}"/>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a:p>
        </p:txBody>
      </p:sp>
      <p:sp>
        <p:nvSpPr>
          <p:cNvPr id="4" name="Segnaposto data 3">
            <a:extLst>
              <a:ext uri="{FF2B5EF4-FFF2-40B4-BE49-F238E27FC236}">
                <a16:creationId xmlns:a16="http://schemas.microsoft.com/office/drawing/2014/main" id="{ACA386A1-AF41-47FE-9E54-9CD2F416F12B}"/>
              </a:ext>
            </a:extLst>
          </p:cNvPr>
          <p:cNvSpPr>
            <a:spLocks noGrp="1"/>
          </p:cNvSpPr>
          <p:nvPr>
            <p:ph type="dt" sz="half" idx="10"/>
          </p:nvPr>
        </p:nvSpPr>
        <p:spPr/>
        <p:txBody>
          <a:bodyPr/>
          <a:lstStyle/>
          <a:p>
            <a:fld id="{7AD54C78-A66D-4704-AD72-C6DCB5E71C42}" type="datetimeFigureOut">
              <a:rPr lang="es-ES" smtClean="0"/>
              <a:t>06/10/2020</a:t>
            </a:fld>
            <a:endParaRPr lang="es-ES"/>
          </a:p>
        </p:txBody>
      </p:sp>
      <p:sp>
        <p:nvSpPr>
          <p:cNvPr id="5" name="Segnaposto piè di pagina 4">
            <a:extLst>
              <a:ext uri="{FF2B5EF4-FFF2-40B4-BE49-F238E27FC236}">
                <a16:creationId xmlns:a16="http://schemas.microsoft.com/office/drawing/2014/main" id="{E425D8B8-98FC-4210-851D-E9FE22E3326E}"/>
              </a:ext>
            </a:extLst>
          </p:cNvPr>
          <p:cNvSpPr>
            <a:spLocks noGrp="1"/>
          </p:cNvSpPr>
          <p:nvPr>
            <p:ph type="ftr" sz="quarter" idx="11"/>
          </p:nvPr>
        </p:nvSpPr>
        <p:spPr/>
        <p:txBody>
          <a:bodyPr/>
          <a:lstStyle/>
          <a:p>
            <a:endParaRPr lang="es-ES"/>
          </a:p>
        </p:txBody>
      </p:sp>
      <p:sp>
        <p:nvSpPr>
          <p:cNvPr id="6" name="Segnaposto numero diapositiva 5">
            <a:extLst>
              <a:ext uri="{FF2B5EF4-FFF2-40B4-BE49-F238E27FC236}">
                <a16:creationId xmlns:a16="http://schemas.microsoft.com/office/drawing/2014/main" id="{A06C9AFD-DAD4-45CA-89EB-97BF73AC6B11}"/>
              </a:ext>
            </a:extLst>
          </p:cNvPr>
          <p:cNvSpPr>
            <a:spLocks noGrp="1"/>
          </p:cNvSpPr>
          <p:nvPr>
            <p:ph type="sldNum" sz="quarter" idx="12"/>
          </p:nvPr>
        </p:nvSpPr>
        <p:spPr/>
        <p:txBody>
          <a:bodyPr/>
          <a:lstStyle/>
          <a:p>
            <a:fld id="{2F27A475-0870-4D37-BAE5-56DCB093D5D2}" type="slidenum">
              <a:rPr lang="es-ES" smtClean="0"/>
              <a:t>‹N›</a:t>
            </a:fld>
            <a:endParaRPr lang="es-ES"/>
          </a:p>
        </p:txBody>
      </p:sp>
    </p:spTree>
    <p:extLst>
      <p:ext uri="{BB962C8B-B14F-4D97-AF65-F5344CB8AC3E}">
        <p14:creationId xmlns:p14="http://schemas.microsoft.com/office/powerpoint/2010/main" val="5397762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Triangolo rettangolo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olo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it-IT"/>
              <a:t>Fare clic per modificare lo stile del titolo</a:t>
            </a:r>
            <a:endParaRPr kumimoji="0" lang="en-US"/>
          </a:p>
        </p:txBody>
      </p:sp>
      <p:sp>
        <p:nvSpPr>
          <p:cNvPr id="17" name="Sottotitolo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a:t>Fare clic per modificare lo stile del sottotitolo dello schema</a:t>
            </a:r>
            <a:endParaRPr kumimoji="0" lang="en-US"/>
          </a:p>
        </p:txBody>
      </p:sp>
      <p:grpSp>
        <p:nvGrpSpPr>
          <p:cNvPr id="2" name="Gruppo 1"/>
          <p:cNvGrpSpPr/>
          <p:nvPr/>
        </p:nvGrpSpPr>
        <p:grpSpPr>
          <a:xfrm>
            <a:off x="-5019" y="4953000"/>
            <a:ext cx="12197020" cy="1912088"/>
            <a:chOff x="-3765" y="4832896"/>
            <a:chExt cx="9147765" cy="2032192"/>
          </a:xfrm>
        </p:grpSpPr>
        <p:sp>
          <p:nvSpPr>
            <p:cNvPr id="7" name="Figura a mano libera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igura a mano libera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igura a mano libera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Connettore 1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egnaposto data 29"/>
          <p:cNvSpPr>
            <a:spLocks noGrp="1"/>
          </p:cNvSpPr>
          <p:nvPr>
            <p:ph type="dt" sz="half" idx="10"/>
          </p:nvPr>
        </p:nvSpPr>
        <p:spPr/>
        <p:txBody>
          <a:bodyPr/>
          <a:lstStyle>
            <a:lvl1pPr>
              <a:defRPr>
                <a:solidFill>
                  <a:srgbClr val="FFFFFF"/>
                </a:solidFill>
              </a:defRPr>
            </a:lvl1pPr>
            <a:extLst/>
          </a:lstStyle>
          <a:p>
            <a:fld id="{58F3801D-F6AD-4C56-9637-63ECB58DD7A3}" type="datetimeFigureOut">
              <a:rPr lang="es-ES" smtClean="0"/>
              <a:pPr/>
              <a:t>06/10/2020</a:t>
            </a:fld>
            <a:endParaRPr lang="es-ES"/>
          </a:p>
        </p:txBody>
      </p:sp>
      <p:sp>
        <p:nvSpPr>
          <p:cNvPr id="19" name="Segnaposto piè di pagina 18"/>
          <p:cNvSpPr>
            <a:spLocks noGrp="1"/>
          </p:cNvSpPr>
          <p:nvPr>
            <p:ph type="ftr" sz="quarter" idx="11"/>
          </p:nvPr>
        </p:nvSpPr>
        <p:spPr/>
        <p:txBody>
          <a:bodyPr/>
          <a:lstStyle>
            <a:lvl1pPr>
              <a:defRPr>
                <a:solidFill>
                  <a:schemeClr val="accent1">
                    <a:tint val="20000"/>
                  </a:schemeClr>
                </a:solidFill>
              </a:defRPr>
            </a:lvl1pPr>
            <a:extLst/>
          </a:lstStyle>
          <a:p>
            <a:endParaRPr lang="es-ES"/>
          </a:p>
        </p:txBody>
      </p:sp>
      <p:sp>
        <p:nvSpPr>
          <p:cNvPr id="27" name="Segnaposto numero diapositiva 26"/>
          <p:cNvSpPr>
            <a:spLocks noGrp="1"/>
          </p:cNvSpPr>
          <p:nvPr>
            <p:ph type="sldNum" sz="quarter" idx="12"/>
          </p:nvPr>
        </p:nvSpPr>
        <p:spPr/>
        <p:txBody>
          <a:bodyPr/>
          <a:lstStyle>
            <a:lvl1pPr>
              <a:defRPr>
                <a:solidFill>
                  <a:srgbClr val="FFFFFF"/>
                </a:solidFill>
              </a:defRPr>
            </a:lvl1pPr>
            <a:extLst/>
          </a:lstStyle>
          <a:p>
            <a:fld id="{78D3FD99-1057-4003-8328-2FE54B318468}" type="slidenum">
              <a:rPr lang="es-ES" smtClean="0"/>
              <a:pPr/>
              <a:t>‹N›</a:t>
            </a:fld>
            <a:endParaRPr lang="es-ES"/>
          </a:p>
        </p:txBody>
      </p:sp>
    </p:spTree>
    <p:extLst>
      <p:ext uri="{BB962C8B-B14F-4D97-AF65-F5344CB8AC3E}">
        <p14:creationId xmlns:p14="http://schemas.microsoft.com/office/powerpoint/2010/main" val="23368776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58F3801D-F6AD-4C56-9637-63ECB58DD7A3}" type="datetimeFigureOut">
              <a:rPr lang="es-ES" smtClean="0"/>
              <a:pPr/>
              <a:t>06/10/2020</a:t>
            </a:fld>
            <a:endParaRPr lang="es-ES"/>
          </a:p>
        </p:txBody>
      </p:sp>
      <p:sp>
        <p:nvSpPr>
          <p:cNvPr id="5" name="Segnaposto piè di pagina 4"/>
          <p:cNvSpPr>
            <a:spLocks noGrp="1"/>
          </p:cNvSpPr>
          <p:nvPr>
            <p:ph type="ftr" sz="quarter" idx="11"/>
          </p:nvPr>
        </p:nvSpPr>
        <p:spPr/>
        <p:txBody>
          <a:bodyPr/>
          <a:lstStyle/>
          <a:p>
            <a:endParaRPr lang="es-ES"/>
          </a:p>
        </p:txBody>
      </p:sp>
      <p:sp>
        <p:nvSpPr>
          <p:cNvPr id="6" name="Segnaposto numero diapositiva 5"/>
          <p:cNvSpPr>
            <a:spLocks noGrp="1"/>
          </p:cNvSpPr>
          <p:nvPr>
            <p:ph type="sldNum" sz="quarter" idx="12"/>
          </p:nvPr>
        </p:nvSpPr>
        <p:spPr/>
        <p:txBody>
          <a:bodyPr/>
          <a:lstStyle/>
          <a:p>
            <a:fld id="{78D3FD99-1057-4003-8328-2FE54B318468}" type="slidenum">
              <a:rPr lang="es-ES" smtClean="0"/>
              <a:pPr/>
              <a:t>‹N›</a:t>
            </a:fld>
            <a:endParaRPr lang="es-ES"/>
          </a:p>
        </p:txBody>
      </p:sp>
      <p:sp>
        <p:nvSpPr>
          <p:cNvPr id="7" name="Titolo 6"/>
          <p:cNvSpPr>
            <a:spLocks noGrp="1"/>
          </p:cNvSpPr>
          <p:nvPr>
            <p:ph type="title"/>
          </p:nvPr>
        </p:nvSpPr>
        <p:spPr/>
        <p:txBody>
          <a:bodyPr rtlCol="0"/>
          <a:lstStyle/>
          <a:p>
            <a:r>
              <a:rPr kumimoji="0" lang="it-IT"/>
              <a:t>Fare clic per modificare lo stile del titolo</a:t>
            </a:r>
            <a:endParaRPr kumimoji="0" lang="en-US"/>
          </a:p>
        </p:txBody>
      </p:sp>
    </p:spTree>
    <p:extLst>
      <p:ext uri="{BB962C8B-B14F-4D97-AF65-F5344CB8AC3E}">
        <p14:creationId xmlns:p14="http://schemas.microsoft.com/office/powerpoint/2010/main" val="2210825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it-IT"/>
              <a:t>Fare clic per modificare lo stile del titolo</a:t>
            </a:r>
            <a:endParaRPr kumimoji="0" lang="en-US"/>
          </a:p>
        </p:txBody>
      </p:sp>
      <p:sp>
        <p:nvSpPr>
          <p:cNvPr id="3" name="Segnaposto testo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a:t>Fare clic per modificare stili del testo dello schema</a:t>
            </a:r>
          </a:p>
        </p:txBody>
      </p:sp>
      <p:sp>
        <p:nvSpPr>
          <p:cNvPr id="4" name="Segnaposto data 3"/>
          <p:cNvSpPr>
            <a:spLocks noGrp="1"/>
          </p:cNvSpPr>
          <p:nvPr>
            <p:ph type="dt" sz="half" idx="10"/>
          </p:nvPr>
        </p:nvSpPr>
        <p:spPr/>
        <p:txBody>
          <a:bodyPr/>
          <a:lstStyle/>
          <a:p>
            <a:fld id="{58F3801D-F6AD-4C56-9637-63ECB58DD7A3}" type="datetimeFigureOut">
              <a:rPr lang="es-ES" smtClean="0"/>
              <a:pPr/>
              <a:t>06/10/2020</a:t>
            </a:fld>
            <a:endParaRPr lang="es-ES"/>
          </a:p>
        </p:txBody>
      </p:sp>
      <p:sp>
        <p:nvSpPr>
          <p:cNvPr id="5" name="Segnaposto piè di pagina 4"/>
          <p:cNvSpPr>
            <a:spLocks noGrp="1"/>
          </p:cNvSpPr>
          <p:nvPr>
            <p:ph type="ftr" sz="quarter" idx="11"/>
          </p:nvPr>
        </p:nvSpPr>
        <p:spPr/>
        <p:txBody>
          <a:bodyPr/>
          <a:lstStyle/>
          <a:p>
            <a:endParaRPr lang="es-ES"/>
          </a:p>
        </p:txBody>
      </p:sp>
      <p:sp>
        <p:nvSpPr>
          <p:cNvPr id="6" name="Segnaposto numero diapositiva 5"/>
          <p:cNvSpPr>
            <a:spLocks noGrp="1"/>
          </p:cNvSpPr>
          <p:nvPr>
            <p:ph type="sldNum" sz="quarter" idx="12"/>
          </p:nvPr>
        </p:nvSpPr>
        <p:spPr/>
        <p:txBody>
          <a:bodyPr/>
          <a:lstStyle/>
          <a:p>
            <a:fld id="{78D3FD99-1057-4003-8328-2FE54B318468}" type="slidenum">
              <a:rPr lang="es-ES" smtClean="0"/>
              <a:pPr/>
              <a:t>‹N›</a:t>
            </a:fld>
            <a:endParaRPr lang="es-ES"/>
          </a:p>
        </p:txBody>
      </p:sp>
      <p:sp>
        <p:nvSpPr>
          <p:cNvPr id="7" name="Gallone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Gallone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4014125225"/>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bg>
      <p:bgRef idx="1002">
        <a:schemeClr val="bg1"/>
      </p:bgRef>
    </p:bg>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contenuto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58F3801D-F6AD-4C56-9637-63ECB58DD7A3}" type="datetimeFigureOut">
              <a:rPr lang="es-ES" smtClean="0"/>
              <a:pPr/>
              <a:t>06/10/2020</a:t>
            </a:fld>
            <a:endParaRPr lang="es-ES"/>
          </a:p>
        </p:txBody>
      </p:sp>
      <p:sp>
        <p:nvSpPr>
          <p:cNvPr id="6" name="Segnaposto piè di pagina 5"/>
          <p:cNvSpPr>
            <a:spLocks noGrp="1"/>
          </p:cNvSpPr>
          <p:nvPr>
            <p:ph type="ftr" sz="quarter" idx="11"/>
          </p:nvPr>
        </p:nvSpPr>
        <p:spPr/>
        <p:txBody>
          <a:bodyPr/>
          <a:lstStyle/>
          <a:p>
            <a:endParaRPr lang="es-ES"/>
          </a:p>
        </p:txBody>
      </p:sp>
      <p:sp>
        <p:nvSpPr>
          <p:cNvPr id="7" name="Segnaposto numero diapositiva 6"/>
          <p:cNvSpPr>
            <a:spLocks noGrp="1"/>
          </p:cNvSpPr>
          <p:nvPr>
            <p:ph type="sldNum" sz="quarter" idx="12"/>
          </p:nvPr>
        </p:nvSpPr>
        <p:spPr/>
        <p:txBody>
          <a:bodyPr/>
          <a:lstStyle/>
          <a:p>
            <a:fld id="{78D3FD99-1057-4003-8328-2FE54B318468}" type="slidenum">
              <a:rPr lang="es-ES" smtClean="0"/>
              <a:pPr/>
              <a:t>‹N›</a:t>
            </a:fld>
            <a:endParaRPr lang="es-ES"/>
          </a:p>
        </p:txBody>
      </p:sp>
      <p:sp>
        <p:nvSpPr>
          <p:cNvPr id="8" name="Titolo 7"/>
          <p:cNvSpPr>
            <a:spLocks noGrp="1"/>
          </p:cNvSpPr>
          <p:nvPr>
            <p:ph type="title"/>
          </p:nvPr>
        </p:nvSpPr>
        <p:spPr/>
        <p:txBody>
          <a:bodyPr rtlCol="0"/>
          <a:lstStyle/>
          <a:p>
            <a:r>
              <a:rPr kumimoji="0" lang="it-IT"/>
              <a:t>Fare clic per modificare lo stile del titolo</a:t>
            </a:r>
            <a:endParaRPr kumimoji="0" lang="en-US"/>
          </a:p>
        </p:txBody>
      </p:sp>
    </p:spTree>
    <p:extLst>
      <p:ext uri="{BB962C8B-B14F-4D97-AF65-F5344CB8AC3E}">
        <p14:creationId xmlns:p14="http://schemas.microsoft.com/office/powerpoint/2010/main" val="1966035854"/>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3">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609600" y="273050"/>
            <a:ext cx="10972800" cy="1143000"/>
          </a:xfrm>
        </p:spPr>
        <p:txBody>
          <a:bodyPr anchor="ctr"/>
          <a:lstStyle>
            <a:lvl1pPr>
              <a:defRPr/>
            </a:lvl1pPr>
            <a:extLst/>
          </a:lstStyle>
          <a:p>
            <a:r>
              <a:rPr kumimoji="0" lang="it-IT"/>
              <a:t>Fare clic per modificare lo stile del titolo</a:t>
            </a:r>
            <a:endParaRPr kumimoji="0" lang="en-US"/>
          </a:p>
        </p:txBody>
      </p:sp>
      <p:sp>
        <p:nvSpPr>
          <p:cNvPr id="3" name="Segnaposto testo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a:t>Fare clic per modificare stili del testo dello schema</a:t>
            </a:r>
          </a:p>
        </p:txBody>
      </p:sp>
      <p:sp>
        <p:nvSpPr>
          <p:cNvPr id="4" name="Segnaposto testo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a:t>Fare clic per modificare stili del testo dello schema</a:t>
            </a:r>
          </a:p>
        </p:txBody>
      </p:sp>
      <p:sp>
        <p:nvSpPr>
          <p:cNvPr id="5" name="Segnaposto contenuto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Segnaposto contenuto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Segnaposto data 6"/>
          <p:cNvSpPr>
            <a:spLocks noGrp="1"/>
          </p:cNvSpPr>
          <p:nvPr>
            <p:ph type="dt" sz="half" idx="10"/>
          </p:nvPr>
        </p:nvSpPr>
        <p:spPr/>
        <p:txBody>
          <a:bodyPr/>
          <a:lstStyle/>
          <a:p>
            <a:fld id="{58F3801D-F6AD-4C56-9637-63ECB58DD7A3}" type="datetimeFigureOut">
              <a:rPr lang="es-ES" smtClean="0"/>
              <a:pPr/>
              <a:t>06/10/2020</a:t>
            </a:fld>
            <a:endParaRPr lang="es-ES"/>
          </a:p>
        </p:txBody>
      </p:sp>
      <p:sp>
        <p:nvSpPr>
          <p:cNvPr id="8" name="Segnaposto piè di pagina 7"/>
          <p:cNvSpPr>
            <a:spLocks noGrp="1"/>
          </p:cNvSpPr>
          <p:nvPr>
            <p:ph type="ftr" sz="quarter" idx="11"/>
          </p:nvPr>
        </p:nvSpPr>
        <p:spPr/>
        <p:txBody>
          <a:bodyPr/>
          <a:lstStyle/>
          <a:p>
            <a:endParaRPr lang="es-ES"/>
          </a:p>
        </p:txBody>
      </p:sp>
      <p:sp>
        <p:nvSpPr>
          <p:cNvPr id="9" name="Segnaposto numero diapositiva 8"/>
          <p:cNvSpPr>
            <a:spLocks noGrp="1"/>
          </p:cNvSpPr>
          <p:nvPr>
            <p:ph type="sldNum" sz="quarter" idx="12"/>
          </p:nvPr>
        </p:nvSpPr>
        <p:spPr/>
        <p:txBody>
          <a:bodyPr/>
          <a:lstStyle/>
          <a:p>
            <a:fld id="{78D3FD99-1057-4003-8328-2FE54B318468}" type="slidenum">
              <a:rPr lang="es-ES" smtClean="0"/>
              <a:pPr/>
              <a:t>‹N›</a:t>
            </a:fld>
            <a:endParaRPr lang="es-ES"/>
          </a:p>
        </p:txBody>
      </p:sp>
    </p:spTree>
    <p:extLst>
      <p:ext uri="{BB962C8B-B14F-4D97-AF65-F5344CB8AC3E}">
        <p14:creationId xmlns:p14="http://schemas.microsoft.com/office/powerpoint/2010/main" val="1437387135"/>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bg>
      <p:bgRef idx="1002">
        <a:schemeClr val="bg1"/>
      </p:bgRef>
    </p:bg>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58F3801D-F6AD-4C56-9637-63ECB58DD7A3}" type="datetimeFigureOut">
              <a:rPr lang="es-ES" smtClean="0"/>
              <a:pPr/>
              <a:t>06/10/2020</a:t>
            </a:fld>
            <a:endParaRPr lang="es-ES"/>
          </a:p>
        </p:txBody>
      </p:sp>
      <p:sp>
        <p:nvSpPr>
          <p:cNvPr id="4" name="Segnaposto piè di pagina 3"/>
          <p:cNvSpPr>
            <a:spLocks noGrp="1"/>
          </p:cNvSpPr>
          <p:nvPr>
            <p:ph type="ftr" sz="quarter" idx="11"/>
          </p:nvPr>
        </p:nvSpPr>
        <p:spPr/>
        <p:txBody>
          <a:bodyPr/>
          <a:lstStyle/>
          <a:p>
            <a:endParaRPr lang="es-ES"/>
          </a:p>
        </p:txBody>
      </p:sp>
      <p:sp>
        <p:nvSpPr>
          <p:cNvPr id="5" name="Segnaposto numero diapositiva 4"/>
          <p:cNvSpPr>
            <a:spLocks noGrp="1"/>
          </p:cNvSpPr>
          <p:nvPr>
            <p:ph type="sldNum" sz="quarter" idx="12"/>
          </p:nvPr>
        </p:nvSpPr>
        <p:spPr/>
        <p:txBody>
          <a:bodyPr/>
          <a:lstStyle/>
          <a:p>
            <a:fld id="{78D3FD99-1057-4003-8328-2FE54B318468}" type="slidenum">
              <a:rPr lang="es-ES" smtClean="0"/>
              <a:pPr/>
              <a:t>‹N›</a:t>
            </a:fld>
            <a:endParaRPr lang="es-ES"/>
          </a:p>
        </p:txBody>
      </p:sp>
      <p:sp>
        <p:nvSpPr>
          <p:cNvPr id="6" name="Titolo 5"/>
          <p:cNvSpPr>
            <a:spLocks noGrp="1"/>
          </p:cNvSpPr>
          <p:nvPr>
            <p:ph type="title"/>
          </p:nvPr>
        </p:nvSpPr>
        <p:spPr/>
        <p:txBody>
          <a:bodyPr rtlCol="0"/>
          <a:lstStyle/>
          <a:p>
            <a:r>
              <a:rPr kumimoji="0" lang="it-IT"/>
              <a:t>Fare clic per modificare lo stile del titolo</a:t>
            </a:r>
            <a:endParaRPr kumimoji="0" lang="en-US"/>
          </a:p>
        </p:txBody>
      </p:sp>
    </p:spTree>
    <p:extLst>
      <p:ext uri="{BB962C8B-B14F-4D97-AF65-F5344CB8AC3E}">
        <p14:creationId xmlns:p14="http://schemas.microsoft.com/office/powerpoint/2010/main" val="2574432414"/>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8F3801D-F6AD-4C56-9637-63ECB58DD7A3}" type="datetimeFigureOut">
              <a:rPr lang="es-ES" smtClean="0"/>
              <a:pPr/>
              <a:t>06/10/2020</a:t>
            </a:fld>
            <a:endParaRPr lang="es-ES"/>
          </a:p>
        </p:txBody>
      </p:sp>
      <p:sp>
        <p:nvSpPr>
          <p:cNvPr id="3" name="Segnaposto piè di pagina 2"/>
          <p:cNvSpPr>
            <a:spLocks noGrp="1"/>
          </p:cNvSpPr>
          <p:nvPr>
            <p:ph type="ftr" sz="quarter" idx="11"/>
          </p:nvPr>
        </p:nvSpPr>
        <p:spPr/>
        <p:txBody>
          <a:bodyPr/>
          <a:lstStyle/>
          <a:p>
            <a:endParaRPr lang="es-ES"/>
          </a:p>
        </p:txBody>
      </p:sp>
      <p:sp>
        <p:nvSpPr>
          <p:cNvPr id="4" name="Segnaposto numero diapositiva 3"/>
          <p:cNvSpPr>
            <a:spLocks noGrp="1"/>
          </p:cNvSpPr>
          <p:nvPr>
            <p:ph type="sldNum" sz="quarter" idx="12"/>
          </p:nvPr>
        </p:nvSpPr>
        <p:spPr/>
        <p:txBody>
          <a:bodyPr/>
          <a:lstStyle/>
          <a:p>
            <a:fld id="{78D3FD99-1057-4003-8328-2FE54B318468}" type="slidenum">
              <a:rPr lang="es-ES" smtClean="0"/>
              <a:pPr/>
              <a:t>‹N›</a:t>
            </a:fld>
            <a:endParaRPr lang="es-ES"/>
          </a:p>
        </p:txBody>
      </p:sp>
    </p:spTree>
    <p:extLst>
      <p:ext uri="{BB962C8B-B14F-4D97-AF65-F5344CB8AC3E}">
        <p14:creationId xmlns:p14="http://schemas.microsoft.com/office/powerpoint/2010/main" val="35722092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3">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it-IT"/>
              <a:t>Fare clic per modificare lo stile del titolo</a:t>
            </a:r>
            <a:endParaRPr kumimoji="0" lang="en-US"/>
          </a:p>
        </p:txBody>
      </p:sp>
      <p:sp>
        <p:nvSpPr>
          <p:cNvPr id="3" name="Segnaposto testo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it-IT"/>
              <a:t>Fare clic per modificare stili del testo dello schema</a:t>
            </a:r>
          </a:p>
        </p:txBody>
      </p:sp>
      <p:sp>
        <p:nvSpPr>
          <p:cNvPr id="4" name="Segnaposto contenuto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a:xfrm>
            <a:off x="8969376" y="6407944"/>
            <a:ext cx="2560320" cy="365760"/>
          </a:xfrm>
        </p:spPr>
        <p:txBody>
          <a:bodyPr/>
          <a:lstStyle/>
          <a:p>
            <a:fld id="{58F3801D-F6AD-4C56-9637-63ECB58DD7A3}" type="datetimeFigureOut">
              <a:rPr lang="es-ES" smtClean="0"/>
              <a:pPr/>
              <a:t>06/10/2020</a:t>
            </a:fld>
            <a:endParaRPr lang="es-ES"/>
          </a:p>
        </p:txBody>
      </p:sp>
      <p:sp>
        <p:nvSpPr>
          <p:cNvPr id="6" name="Segnaposto piè di pagina 5"/>
          <p:cNvSpPr>
            <a:spLocks noGrp="1"/>
          </p:cNvSpPr>
          <p:nvPr>
            <p:ph type="ftr" sz="quarter" idx="11"/>
          </p:nvPr>
        </p:nvSpPr>
        <p:spPr/>
        <p:txBody>
          <a:bodyPr/>
          <a:lstStyle/>
          <a:p>
            <a:endParaRPr lang="es-ES"/>
          </a:p>
        </p:txBody>
      </p:sp>
      <p:sp>
        <p:nvSpPr>
          <p:cNvPr id="7" name="Segnaposto numero diapositiva 6"/>
          <p:cNvSpPr>
            <a:spLocks noGrp="1"/>
          </p:cNvSpPr>
          <p:nvPr>
            <p:ph type="sldNum" sz="quarter" idx="12"/>
          </p:nvPr>
        </p:nvSpPr>
        <p:spPr/>
        <p:txBody>
          <a:bodyPr/>
          <a:lstStyle/>
          <a:p>
            <a:fld id="{78D3FD99-1057-4003-8328-2FE54B318468}" type="slidenum">
              <a:rPr lang="es-ES" smtClean="0"/>
              <a:pPr/>
              <a:t>‹N›</a:t>
            </a:fld>
            <a:endParaRPr lang="es-ES"/>
          </a:p>
        </p:txBody>
      </p:sp>
    </p:spTree>
    <p:extLst>
      <p:ext uri="{BB962C8B-B14F-4D97-AF65-F5344CB8AC3E}">
        <p14:creationId xmlns:p14="http://schemas.microsoft.com/office/powerpoint/2010/main" val="412729155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1BE872-BE6A-448E-ACE3-7B0AB899DF42}"/>
              </a:ext>
            </a:extLst>
          </p:cNvPr>
          <p:cNvSpPr>
            <a:spLocks noGrp="1"/>
          </p:cNvSpPr>
          <p:nvPr>
            <p:ph type="title"/>
          </p:nvPr>
        </p:nvSpPr>
        <p:spPr/>
        <p:txBody>
          <a:bodyPr/>
          <a:lstStyle/>
          <a:p>
            <a:r>
              <a:rPr lang="it-IT"/>
              <a:t>Fare clic per modificare lo stile del titolo dello schema</a:t>
            </a:r>
            <a:endParaRPr lang="es-ES"/>
          </a:p>
        </p:txBody>
      </p:sp>
      <p:sp>
        <p:nvSpPr>
          <p:cNvPr id="3" name="Segnaposto contenuto 2">
            <a:extLst>
              <a:ext uri="{FF2B5EF4-FFF2-40B4-BE49-F238E27FC236}">
                <a16:creationId xmlns:a16="http://schemas.microsoft.com/office/drawing/2014/main" id="{7033D28E-E3CF-470E-A2B0-0252C8AA5AC2}"/>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a:p>
        </p:txBody>
      </p:sp>
      <p:sp>
        <p:nvSpPr>
          <p:cNvPr id="4" name="Segnaposto data 3">
            <a:extLst>
              <a:ext uri="{FF2B5EF4-FFF2-40B4-BE49-F238E27FC236}">
                <a16:creationId xmlns:a16="http://schemas.microsoft.com/office/drawing/2014/main" id="{6AA57D6E-28F6-4BF2-99FC-373818E03653}"/>
              </a:ext>
            </a:extLst>
          </p:cNvPr>
          <p:cNvSpPr>
            <a:spLocks noGrp="1"/>
          </p:cNvSpPr>
          <p:nvPr>
            <p:ph type="dt" sz="half" idx="10"/>
          </p:nvPr>
        </p:nvSpPr>
        <p:spPr/>
        <p:txBody>
          <a:bodyPr/>
          <a:lstStyle/>
          <a:p>
            <a:fld id="{7AD54C78-A66D-4704-AD72-C6DCB5E71C42}" type="datetimeFigureOut">
              <a:rPr lang="es-ES" smtClean="0"/>
              <a:t>06/10/2020</a:t>
            </a:fld>
            <a:endParaRPr lang="es-ES"/>
          </a:p>
        </p:txBody>
      </p:sp>
      <p:sp>
        <p:nvSpPr>
          <p:cNvPr id="5" name="Segnaposto piè di pagina 4">
            <a:extLst>
              <a:ext uri="{FF2B5EF4-FFF2-40B4-BE49-F238E27FC236}">
                <a16:creationId xmlns:a16="http://schemas.microsoft.com/office/drawing/2014/main" id="{092E9A27-6A3E-4AAC-8EAA-7AD7F7C11B0C}"/>
              </a:ext>
            </a:extLst>
          </p:cNvPr>
          <p:cNvSpPr>
            <a:spLocks noGrp="1"/>
          </p:cNvSpPr>
          <p:nvPr>
            <p:ph type="ftr" sz="quarter" idx="11"/>
          </p:nvPr>
        </p:nvSpPr>
        <p:spPr/>
        <p:txBody>
          <a:bodyPr/>
          <a:lstStyle/>
          <a:p>
            <a:endParaRPr lang="es-ES"/>
          </a:p>
        </p:txBody>
      </p:sp>
      <p:sp>
        <p:nvSpPr>
          <p:cNvPr id="6" name="Segnaposto numero diapositiva 5">
            <a:extLst>
              <a:ext uri="{FF2B5EF4-FFF2-40B4-BE49-F238E27FC236}">
                <a16:creationId xmlns:a16="http://schemas.microsoft.com/office/drawing/2014/main" id="{64EF58FF-ECBB-4476-9AFF-37745EA7B7B6}"/>
              </a:ext>
            </a:extLst>
          </p:cNvPr>
          <p:cNvSpPr>
            <a:spLocks noGrp="1"/>
          </p:cNvSpPr>
          <p:nvPr>
            <p:ph type="sldNum" sz="quarter" idx="12"/>
          </p:nvPr>
        </p:nvSpPr>
        <p:spPr/>
        <p:txBody>
          <a:bodyPr/>
          <a:lstStyle/>
          <a:p>
            <a:fld id="{2F27A475-0870-4D37-BAE5-56DCB093D5D2}" type="slidenum">
              <a:rPr lang="es-ES" smtClean="0"/>
              <a:t>‹N›</a:t>
            </a:fld>
            <a:endParaRPr lang="es-ES"/>
          </a:p>
        </p:txBody>
      </p:sp>
    </p:spTree>
    <p:extLst>
      <p:ext uri="{BB962C8B-B14F-4D97-AF65-F5344CB8AC3E}">
        <p14:creationId xmlns:p14="http://schemas.microsoft.com/office/powerpoint/2010/main" val="3991913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Ref idx="1002">
        <a:schemeClr val="bg1"/>
      </p:bgRef>
    </p:bg>
    <p:spTree>
      <p:nvGrpSpPr>
        <p:cNvPr id="1" name=""/>
        <p:cNvGrpSpPr/>
        <p:nvPr/>
      </p:nvGrpSpPr>
      <p:grpSpPr>
        <a:xfrm>
          <a:off x="0" y="0"/>
          <a:ext cx="0" cy="0"/>
          <a:chOff x="0" y="0"/>
          <a:chExt cx="0" cy="0"/>
        </a:xfrm>
      </p:grpSpPr>
      <p:sp>
        <p:nvSpPr>
          <p:cNvPr id="4" name="Segnaposto testo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it-IT"/>
              <a:t>Fare clic per modificare stili del testo dello schema</a:t>
            </a:r>
          </a:p>
        </p:txBody>
      </p:sp>
      <p:sp>
        <p:nvSpPr>
          <p:cNvPr id="3" name="Segnaposto immagine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it-IT"/>
              <a:t>Fare clic sull'icona per inserire un'immagine</a:t>
            </a:r>
            <a:endParaRPr kumimoji="0" lang="en-US" dirty="0"/>
          </a:p>
        </p:txBody>
      </p:sp>
      <p:sp>
        <p:nvSpPr>
          <p:cNvPr id="5" name="Segnaposto data 4"/>
          <p:cNvSpPr>
            <a:spLocks noGrp="1"/>
          </p:cNvSpPr>
          <p:nvPr>
            <p:ph type="dt" sz="half" idx="10"/>
          </p:nvPr>
        </p:nvSpPr>
        <p:spPr/>
        <p:txBody>
          <a:bodyPr/>
          <a:lstStyle>
            <a:lvl1pPr>
              <a:defRPr>
                <a:solidFill>
                  <a:schemeClr val="tx1"/>
                </a:solidFill>
              </a:defRPr>
            </a:lvl1pPr>
            <a:extLst/>
          </a:lstStyle>
          <a:p>
            <a:fld id="{58F3801D-F6AD-4C56-9637-63ECB58DD7A3}" type="datetimeFigureOut">
              <a:rPr lang="es-ES" smtClean="0"/>
              <a:pPr/>
              <a:t>06/10/2020</a:t>
            </a:fld>
            <a:endParaRPr lang="es-ES"/>
          </a:p>
        </p:txBody>
      </p:sp>
      <p:sp>
        <p:nvSpPr>
          <p:cNvPr id="6" name="Segnaposto piè di pagina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s-ES"/>
          </a:p>
        </p:txBody>
      </p:sp>
      <p:sp>
        <p:nvSpPr>
          <p:cNvPr id="7" name="Segnaposto numero diapositiva 6"/>
          <p:cNvSpPr>
            <a:spLocks noGrp="1"/>
          </p:cNvSpPr>
          <p:nvPr>
            <p:ph type="sldNum" sz="quarter" idx="12"/>
          </p:nvPr>
        </p:nvSpPr>
        <p:spPr/>
        <p:txBody>
          <a:bodyPr/>
          <a:lstStyle>
            <a:lvl1pPr>
              <a:defRPr>
                <a:solidFill>
                  <a:schemeClr val="tx1"/>
                </a:solidFill>
              </a:defRPr>
            </a:lvl1pPr>
            <a:extLst/>
          </a:lstStyle>
          <a:p>
            <a:fld id="{78D3FD99-1057-4003-8328-2FE54B318468}" type="slidenum">
              <a:rPr lang="es-ES" smtClean="0"/>
              <a:pPr/>
              <a:t>‹N›</a:t>
            </a:fld>
            <a:endParaRPr lang="es-ES"/>
          </a:p>
        </p:txBody>
      </p:sp>
      <p:sp>
        <p:nvSpPr>
          <p:cNvPr id="2" name="Titolo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it-IT"/>
              <a:t>Fare clic per modificare lo stile del titolo</a:t>
            </a:r>
            <a:endParaRPr kumimoji="0" lang="en-US"/>
          </a:p>
        </p:txBody>
      </p:sp>
      <p:sp>
        <p:nvSpPr>
          <p:cNvPr id="8" name="Figura a mano libera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igura a mano libera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Triangolo rettangolo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Connettore 1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Gallone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Gallone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1884141316"/>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609600" y="1481330"/>
            <a:ext cx="10972800" cy="4386071"/>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58F3801D-F6AD-4C56-9637-63ECB58DD7A3}" type="datetimeFigureOut">
              <a:rPr lang="es-ES" smtClean="0"/>
              <a:pPr/>
              <a:t>06/10/2020</a:t>
            </a:fld>
            <a:endParaRPr lang="es-ES"/>
          </a:p>
        </p:txBody>
      </p:sp>
      <p:sp>
        <p:nvSpPr>
          <p:cNvPr id="5" name="Segnaposto piè di pagina 4"/>
          <p:cNvSpPr>
            <a:spLocks noGrp="1"/>
          </p:cNvSpPr>
          <p:nvPr>
            <p:ph type="ftr" sz="quarter" idx="11"/>
          </p:nvPr>
        </p:nvSpPr>
        <p:spPr/>
        <p:txBody>
          <a:bodyPr/>
          <a:lstStyle/>
          <a:p>
            <a:endParaRPr lang="es-ES"/>
          </a:p>
        </p:txBody>
      </p:sp>
      <p:sp>
        <p:nvSpPr>
          <p:cNvPr id="6" name="Segnaposto numero diapositiva 5"/>
          <p:cNvSpPr>
            <a:spLocks noGrp="1"/>
          </p:cNvSpPr>
          <p:nvPr>
            <p:ph type="sldNum" sz="quarter" idx="12"/>
          </p:nvPr>
        </p:nvSpPr>
        <p:spPr/>
        <p:txBody>
          <a:bodyPr/>
          <a:lstStyle/>
          <a:p>
            <a:fld id="{78D3FD99-1057-4003-8328-2FE54B318468}" type="slidenum">
              <a:rPr lang="es-ES" smtClean="0"/>
              <a:pPr/>
              <a:t>‹N›</a:t>
            </a:fld>
            <a:endParaRPr lang="es-ES"/>
          </a:p>
        </p:txBody>
      </p:sp>
    </p:spTree>
    <p:extLst>
      <p:ext uri="{BB962C8B-B14F-4D97-AF65-F5344CB8AC3E}">
        <p14:creationId xmlns:p14="http://schemas.microsoft.com/office/powerpoint/2010/main" val="4929565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9125351" y="274641"/>
            <a:ext cx="2369960" cy="5592761"/>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609600" y="274641"/>
            <a:ext cx="8432800" cy="5592760"/>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58F3801D-F6AD-4C56-9637-63ECB58DD7A3}" type="datetimeFigureOut">
              <a:rPr lang="es-ES" smtClean="0"/>
              <a:pPr/>
              <a:t>06/10/2020</a:t>
            </a:fld>
            <a:endParaRPr lang="es-ES"/>
          </a:p>
        </p:txBody>
      </p:sp>
      <p:sp>
        <p:nvSpPr>
          <p:cNvPr id="5" name="Segnaposto piè di pagina 4"/>
          <p:cNvSpPr>
            <a:spLocks noGrp="1"/>
          </p:cNvSpPr>
          <p:nvPr>
            <p:ph type="ftr" sz="quarter" idx="11"/>
          </p:nvPr>
        </p:nvSpPr>
        <p:spPr/>
        <p:txBody>
          <a:bodyPr/>
          <a:lstStyle/>
          <a:p>
            <a:endParaRPr lang="es-ES"/>
          </a:p>
        </p:txBody>
      </p:sp>
      <p:sp>
        <p:nvSpPr>
          <p:cNvPr id="6" name="Segnaposto numero diapositiva 5"/>
          <p:cNvSpPr>
            <a:spLocks noGrp="1"/>
          </p:cNvSpPr>
          <p:nvPr>
            <p:ph type="sldNum" sz="quarter" idx="12"/>
          </p:nvPr>
        </p:nvSpPr>
        <p:spPr/>
        <p:txBody>
          <a:bodyPr/>
          <a:lstStyle/>
          <a:p>
            <a:fld id="{78D3FD99-1057-4003-8328-2FE54B318468}" type="slidenum">
              <a:rPr lang="es-ES" smtClean="0"/>
              <a:pPr/>
              <a:t>‹N›</a:t>
            </a:fld>
            <a:endParaRPr lang="es-ES"/>
          </a:p>
        </p:txBody>
      </p:sp>
    </p:spTree>
    <p:extLst>
      <p:ext uri="{BB962C8B-B14F-4D97-AF65-F5344CB8AC3E}">
        <p14:creationId xmlns:p14="http://schemas.microsoft.com/office/powerpoint/2010/main" val="229536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0D7377-AE8A-4C42-8430-DE515D6FD54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s-ES"/>
          </a:p>
        </p:txBody>
      </p:sp>
      <p:sp>
        <p:nvSpPr>
          <p:cNvPr id="3" name="Segnaposto testo 2">
            <a:extLst>
              <a:ext uri="{FF2B5EF4-FFF2-40B4-BE49-F238E27FC236}">
                <a16:creationId xmlns:a16="http://schemas.microsoft.com/office/drawing/2014/main" id="{26E4E938-6155-47DB-AE35-8305805748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27BBD028-F1C9-4613-9825-24512AB89242}"/>
              </a:ext>
            </a:extLst>
          </p:cNvPr>
          <p:cNvSpPr>
            <a:spLocks noGrp="1"/>
          </p:cNvSpPr>
          <p:nvPr>
            <p:ph type="dt" sz="half" idx="10"/>
          </p:nvPr>
        </p:nvSpPr>
        <p:spPr/>
        <p:txBody>
          <a:bodyPr/>
          <a:lstStyle/>
          <a:p>
            <a:fld id="{7AD54C78-A66D-4704-AD72-C6DCB5E71C42}" type="datetimeFigureOut">
              <a:rPr lang="es-ES" smtClean="0"/>
              <a:t>06/10/2020</a:t>
            </a:fld>
            <a:endParaRPr lang="es-ES"/>
          </a:p>
        </p:txBody>
      </p:sp>
      <p:sp>
        <p:nvSpPr>
          <p:cNvPr id="5" name="Segnaposto piè di pagina 4">
            <a:extLst>
              <a:ext uri="{FF2B5EF4-FFF2-40B4-BE49-F238E27FC236}">
                <a16:creationId xmlns:a16="http://schemas.microsoft.com/office/drawing/2014/main" id="{4A2C8F37-E14D-4F30-B78E-C3282289E0F1}"/>
              </a:ext>
            </a:extLst>
          </p:cNvPr>
          <p:cNvSpPr>
            <a:spLocks noGrp="1"/>
          </p:cNvSpPr>
          <p:nvPr>
            <p:ph type="ftr" sz="quarter" idx="11"/>
          </p:nvPr>
        </p:nvSpPr>
        <p:spPr/>
        <p:txBody>
          <a:bodyPr/>
          <a:lstStyle/>
          <a:p>
            <a:endParaRPr lang="es-ES"/>
          </a:p>
        </p:txBody>
      </p:sp>
      <p:sp>
        <p:nvSpPr>
          <p:cNvPr id="6" name="Segnaposto numero diapositiva 5">
            <a:extLst>
              <a:ext uri="{FF2B5EF4-FFF2-40B4-BE49-F238E27FC236}">
                <a16:creationId xmlns:a16="http://schemas.microsoft.com/office/drawing/2014/main" id="{4F678C92-6F0F-4A5C-81BA-7C6B230BC466}"/>
              </a:ext>
            </a:extLst>
          </p:cNvPr>
          <p:cNvSpPr>
            <a:spLocks noGrp="1"/>
          </p:cNvSpPr>
          <p:nvPr>
            <p:ph type="sldNum" sz="quarter" idx="12"/>
          </p:nvPr>
        </p:nvSpPr>
        <p:spPr/>
        <p:txBody>
          <a:bodyPr/>
          <a:lstStyle/>
          <a:p>
            <a:fld id="{2F27A475-0870-4D37-BAE5-56DCB093D5D2}" type="slidenum">
              <a:rPr lang="es-ES" smtClean="0"/>
              <a:t>‹N›</a:t>
            </a:fld>
            <a:endParaRPr lang="es-ES"/>
          </a:p>
        </p:txBody>
      </p:sp>
    </p:spTree>
    <p:extLst>
      <p:ext uri="{BB962C8B-B14F-4D97-AF65-F5344CB8AC3E}">
        <p14:creationId xmlns:p14="http://schemas.microsoft.com/office/powerpoint/2010/main" val="1578768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CA12D7-02E2-48D6-B442-9DD69E838385}"/>
              </a:ext>
            </a:extLst>
          </p:cNvPr>
          <p:cNvSpPr>
            <a:spLocks noGrp="1"/>
          </p:cNvSpPr>
          <p:nvPr>
            <p:ph type="title"/>
          </p:nvPr>
        </p:nvSpPr>
        <p:spPr/>
        <p:txBody>
          <a:bodyPr/>
          <a:lstStyle/>
          <a:p>
            <a:r>
              <a:rPr lang="it-IT"/>
              <a:t>Fare clic per modificare lo stile del titolo dello schema</a:t>
            </a:r>
            <a:endParaRPr lang="es-ES"/>
          </a:p>
        </p:txBody>
      </p:sp>
      <p:sp>
        <p:nvSpPr>
          <p:cNvPr id="3" name="Segnaposto contenuto 2">
            <a:extLst>
              <a:ext uri="{FF2B5EF4-FFF2-40B4-BE49-F238E27FC236}">
                <a16:creationId xmlns:a16="http://schemas.microsoft.com/office/drawing/2014/main" id="{CBAD375B-1DDD-4845-A102-F285B52FBEA3}"/>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a:p>
        </p:txBody>
      </p:sp>
      <p:sp>
        <p:nvSpPr>
          <p:cNvPr id="4" name="Segnaposto contenuto 3">
            <a:extLst>
              <a:ext uri="{FF2B5EF4-FFF2-40B4-BE49-F238E27FC236}">
                <a16:creationId xmlns:a16="http://schemas.microsoft.com/office/drawing/2014/main" id="{0C646C39-3C97-4B04-94A1-F2BE6DC4A978}"/>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a:p>
        </p:txBody>
      </p:sp>
      <p:sp>
        <p:nvSpPr>
          <p:cNvPr id="5" name="Segnaposto data 4">
            <a:extLst>
              <a:ext uri="{FF2B5EF4-FFF2-40B4-BE49-F238E27FC236}">
                <a16:creationId xmlns:a16="http://schemas.microsoft.com/office/drawing/2014/main" id="{1C12889D-4252-4BD2-88C7-286BC51AC4DF}"/>
              </a:ext>
            </a:extLst>
          </p:cNvPr>
          <p:cNvSpPr>
            <a:spLocks noGrp="1"/>
          </p:cNvSpPr>
          <p:nvPr>
            <p:ph type="dt" sz="half" idx="10"/>
          </p:nvPr>
        </p:nvSpPr>
        <p:spPr/>
        <p:txBody>
          <a:bodyPr/>
          <a:lstStyle/>
          <a:p>
            <a:fld id="{7AD54C78-A66D-4704-AD72-C6DCB5E71C42}" type="datetimeFigureOut">
              <a:rPr lang="es-ES" smtClean="0"/>
              <a:t>06/10/2020</a:t>
            </a:fld>
            <a:endParaRPr lang="es-ES"/>
          </a:p>
        </p:txBody>
      </p:sp>
      <p:sp>
        <p:nvSpPr>
          <p:cNvPr id="6" name="Segnaposto piè di pagina 5">
            <a:extLst>
              <a:ext uri="{FF2B5EF4-FFF2-40B4-BE49-F238E27FC236}">
                <a16:creationId xmlns:a16="http://schemas.microsoft.com/office/drawing/2014/main" id="{5971F95F-751B-4495-A1EB-600BF85EEC08}"/>
              </a:ext>
            </a:extLst>
          </p:cNvPr>
          <p:cNvSpPr>
            <a:spLocks noGrp="1"/>
          </p:cNvSpPr>
          <p:nvPr>
            <p:ph type="ftr" sz="quarter" idx="11"/>
          </p:nvPr>
        </p:nvSpPr>
        <p:spPr/>
        <p:txBody>
          <a:bodyPr/>
          <a:lstStyle/>
          <a:p>
            <a:endParaRPr lang="es-ES"/>
          </a:p>
        </p:txBody>
      </p:sp>
      <p:sp>
        <p:nvSpPr>
          <p:cNvPr id="7" name="Segnaposto numero diapositiva 6">
            <a:extLst>
              <a:ext uri="{FF2B5EF4-FFF2-40B4-BE49-F238E27FC236}">
                <a16:creationId xmlns:a16="http://schemas.microsoft.com/office/drawing/2014/main" id="{3BBC5186-8E4E-4344-A128-B5DB0CABE863}"/>
              </a:ext>
            </a:extLst>
          </p:cNvPr>
          <p:cNvSpPr>
            <a:spLocks noGrp="1"/>
          </p:cNvSpPr>
          <p:nvPr>
            <p:ph type="sldNum" sz="quarter" idx="12"/>
          </p:nvPr>
        </p:nvSpPr>
        <p:spPr/>
        <p:txBody>
          <a:bodyPr/>
          <a:lstStyle/>
          <a:p>
            <a:fld id="{2F27A475-0870-4D37-BAE5-56DCB093D5D2}" type="slidenum">
              <a:rPr lang="es-ES" smtClean="0"/>
              <a:t>‹N›</a:t>
            </a:fld>
            <a:endParaRPr lang="es-ES"/>
          </a:p>
        </p:txBody>
      </p:sp>
    </p:spTree>
    <p:extLst>
      <p:ext uri="{BB962C8B-B14F-4D97-AF65-F5344CB8AC3E}">
        <p14:creationId xmlns:p14="http://schemas.microsoft.com/office/powerpoint/2010/main" val="1611626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E8000C-DC3E-43FA-91B3-F08B0276E385}"/>
              </a:ext>
            </a:extLst>
          </p:cNvPr>
          <p:cNvSpPr>
            <a:spLocks noGrp="1"/>
          </p:cNvSpPr>
          <p:nvPr>
            <p:ph type="title"/>
          </p:nvPr>
        </p:nvSpPr>
        <p:spPr>
          <a:xfrm>
            <a:off x="839788" y="365125"/>
            <a:ext cx="10515600" cy="1325563"/>
          </a:xfrm>
        </p:spPr>
        <p:txBody>
          <a:bodyPr/>
          <a:lstStyle/>
          <a:p>
            <a:r>
              <a:rPr lang="it-IT"/>
              <a:t>Fare clic per modificare lo stile del titolo dello schema</a:t>
            </a:r>
            <a:endParaRPr lang="es-ES"/>
          </a:p>
        </p:txBody>
      </p:sp>
      <p:sp>
        <p:nvSpPr>
          <p:cNvPr id="3" name="Segnaposto testo 2">
            <a:extLst>
              <a:ext uri="{FF2B5EF4-FFF2-40B4-BE49-F238E27FC236}">
                <a16:creationId xmlns:a16="http://schemas.microsoft.com/office/drawing/2014/main" id="{C8C3B9C2-E361-460F-B06D-18E58BA2E2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09E5171-1CAC-419E-B943-09D4D65DA899}"/>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a:p>
        </p:txBody>
      </p:sp>
      <p:sp>
        <p:nvSpPr>
          <p:cNvPr id="5" name="Segnaposto testo 4">
            <a:extLst>
              <a:ext uri="{FF2B5EF4-FFF2-40B4-BE49-F238E27FC236}">
                <a16:creationId xmlns:a16="http://schemas.microsoft.com/office/drawing/2014/main" id="{C5EDF6E8-BE50-4940-92EC-9111904358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F516DC5C-47B4-46A7-9797-90F0D1A9827D}"/>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a:p>
        </p:txBody>
      </p:sp>
      <p:sp>
        <p:nvSpPr>
          <p:cNvPr id="7" name="Segnaposto data 6">
            <a:extLst>
              <a:ext uri="{FF2B5EF4-FFF2-40B4-BE49-F238E27FC236}">
                <a16:creationId xmlns:a16="http://schemas.microsoft.com/office/drawing/2014/main" id="{97BB4CF9-E91E-46D9-B05A-E579AAF52834}"/>
              </a:ext>
            </a:extLst>
          </p:cNvPr>
          <p:cNvSpPr>
            <a:spLocks noGrp="1"/>
          </p:cNvSpPr>
          <p:nvPr>
            <p:ph type="dt" sz="half" idx="10"/>
          </p:nvPr>
        </p:nvSpPr>
        <p:spPr/>
        <p:txBody>
          <a:bodyPr/>
          <a:lstStyle/>
          <a:p>
            <a:fld id="{7AD54C78-A66D-4704-AD72-C6DCB5E71C42}" type="datetimeFigureOut">
              <a:rPr lang="es-ES" smtClean="0"/>
              <a:t>06/10/2020</a:t>
            </a:fld>
            <a:endParaRPr lang="es-ES"/>
          </a:p>
        </p:txBody>
      </p:sp>
      <p:sp>
        <p:nvSpPr>
          <p:cNvPr id="8" name="Segnaposto piè di pagina 7">
            <a:extLst>
              <a:ext uri="{FF2B5EF4-FFF2-40B4-BE49-F238E27FC236}">
                <a16:creationId xmlns:a16="http://schemas.microsoft.com/office/drawing/2014/main" id="{1D176884-75B4-4A2F-A098-6FCD551250BB}"/>
              </a:ext>
            </a:extLst>
          </p:cNvPr>
          <p:cNvSpPr>
            <a:spLocks noGrp="1"/>
          </p:cNvSpPr>
          <p:nvPr>
            <p:ph type="ftr" sz="quarter" idx="11"/>
          </p:nvPr>
        </p:nvSpPr>
        <p:spPr/>
        <p:txBody>
          <a:bodyPr/>
          <a:lstStyle/>
          <a:p>
            <a:endParaRPr lang="es-ES"/>
          </a:p>
        </p:txBody>
      </p:sp>
      <p:sp>
        <p:nvSpPr>
          <p:cNvPr id="9" name="Segnaposto numero diapositiva 8">
            <a:extLst>
              <a:ext uri="{FF2B5EF4-FFF2-40B4-BE49-F238E27FC236}">
                <a16:creationId xmlns:a16="http://schemas.microsoft.com/office/drawing/2014/main" id="{2D0C1B30-573F-4C71-8EC9-A93167F70835}"/>
              </a:ext>
            </a:extLst>
          </p:cNvPr>
          <p:cNvSpPr>
            <a:spLocks noGrp="1"/>
          </p:cNvSpPr>
          <p:nvPr>
            <p:ph type="sldNum" sz="quarter" idx="12"/>
          </p:nvPr>
        </p:nvSpPr>
        <p:spPr/>
        <p:txBody>
          <a:bodyPr/>
          <a:lstStyle/>
          <a:p>
            <a:fld id="{2F27A475-0870-4D37-BAE5-56DCB093D5D2}" type="slidenum">
              <a:rPr lang="es-ES" smtClean="0"/>
              <a:t>‹N›</a:t>
            </a:fld>
            <a:endParaRPr lang="es-ES"/>
          </a:p>
        </p:txBody>
      </p:sp>
    </p:spTree>
    <p:extLst>
      <p:ext uri="{BB962C8B-B14F-4D97-AF65-F5344CB8AC3E}">
        <p14:creationId xmlns:p14="http://schemas.microsoft.com/office/powerpoint/2010/main" val="342558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91F9CE-50E2-450E-969B-875715F79CA4}"/>
              </a:ext>
            </a:extLst>
          </p:cNvPr>
          <p:cNvSpPr>
            <a:spLocks noGrp="1"/>
          </p:cNvSpPr>
          <p:nvPr>
            <p:ph type="title"/>
          </p:nvPr>
        </p:nvSpPr>
        <p:spPr/>
        <p:txBody>
          <a:bodyPr/>
          <a:lstStyle/>
          <a:p>
            <a:r>
              <a:rPr lang="it-IT"/>
              <a:t>Fare clic per modificare lo stile del titolo dello schema</a:t>
            </a:r>
            <a:endParaRPr lang="es-ES"/>
          </a:p>
        </p:txBody>
      </p:sp>
      <p:sp>
        <p:nvSpPr>
          <p:cNvPr id="3" name="Segnaposto data 2">
            <a:extLst>
              <a:ext uri="{FF2B5EF4-FFF2-40B4-BE49-F238E27FC236}">
                <a16:creationId xmlns:a16="http://schemas.microsoft.com/office/drawing/2014/main" id="{90340619-6E6F-47B0-ABFE-47A10A4042FB}"/>
              </a:ext>
            </a:extLst>
          </p:cNvPr>
          <p:cNvSpPr>
            <a:spLocks noGrp="1"/>
          </p:cNvSpPr>
          <p:nvPr>
            <p:ph type="dt" sz="half" idx="10"/>
          </p:nvPr>
        </p:nvSpPr>
        <p:spPr/>
        <p:txBody>
          <a:bodyPr/>
          <a:lstStyle/>
          <a:p>
            <a:fld id="{7AD54C78-A66D-4704-AD72-C6DCB5E71C42}" type="datetimeFigureOut">
              <a:rPr lang="es-ES" smtClean="0"/>
              <a:t>06/10/2020</a:t>
            </a:fld>
            <a:endParaRPr lang="es-ES"/>
          </a:p>
        </p:txBody>
      </p:sp>
      <p:sp>
        <p:nvSpPr>
          <p:cNvPr id="4" name="Segnaposto piè di pagina 3">
            <a:extLst>
              <a:ext uri="{FF2B5EF4-FFF2-40B4-BE49-F238E27FC236}">
                <a16:creationId xmlns:a16="http://schemas.microsoft.com/office/drawing/2014/main" id="{B190324C-FD2A-4687-9902-EBF39631AD3D}"/>
              </a:ext>
            </a:extLst>
          </p:cNvPr>
          <p:cNvSpPr>
            <a:spLocks noGrp="1"/>
          </p:cNvSpPr>
          <p:nvPr>
            <p:ph type="ftr" sz="quarter" idx="11"/>
          </p:nvPr>
        </p:nvSpPr>
        <p:spPr/>
        <p:txBody>
          <a:bodyPr/>
          <a:lstStyle/>
          <a:p>
            <a:endParaRPr lang="es-ES"/>
          </a:p>
        </p:txBody>
      </p:sp>
      <p:sp>
        <p:nvSpPr>
          <p:cNvPr id="5" name="Segnaposto numero diapositiva 4">
            <a:extLst>
              <a:ext uri="{FF2B5EF4-FFF2-40B4-BE49-F238E27FC236}">
                <a16:creationId xmlns:a16="http://schemas.microsoft.com/office/drawing/2014/main" id="{6BF0EF37-145B-495F-AE96-9E234DB59A17}"/>
              </a:ext>
            </a:extLst>
          </p:cNvPr>
          <p:cNvSpPr>
            <a:spLocks noGrp="1"/>
          </p:cNvSpPr>
          <p:nvPr>
            <p:ph type="sldNum" sz="quarter" idx="12"/>
          </p:nvPr>
        </p:nvSpPr>
        <p:spPr/>
        <p:txBody>
          <a:bodyPr/>
          <a:lstStyle/>
          <a:p>
            <a:fld id="{2F27A475-0870-4D37-BAE5-56DCB093D5D2}" type="slidenum">
              <a:rPr lang="es-ES" smtClean="0"/>
              <a:t>‹N›</a:t>
            </a:fld>
            <a:endParaRPr lang="es-ES"/>
          </a:p>
        </p:txBody>
      </p:sp>
    </p:spTree>
    <p:extLst>
      <p:ext uri="{BB962C8B-B14F-4D97-AF65-F5344CB8AC3E}">
        <p14:creationId xmlns:p14="http://schemas.microsoft.com/office/powerpoint/2010/main" val="306910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7B13FEA6-1AAB-476F-8C2B-6A87237A071C}"/>
              </a:ext>
            </a:extLst>
          </p:cNvPr>
          <p:cNvSpPr>
            <a:spLocks noGrp="1"/>
          </p:cNvSpPr>
          <p:nvPr>
            <p:ph type="dt" sz="half" idx="10"/>
          </p:nvPr>
        </p:nvSpPr>
        <p:spPr/>
        <p:txBody>
          <a:bodyPr/>
          <a:lstStyle/>
          <a:p>
            <a:fld id="{7AD54C78-A66D-4704-AD72-C6DCB5E71C42}" type="datetimeFigureOut">
              <a:rPr lang="es-ES" smtClean="0"/>
              <a:t>06/10/2020</a:t>
            </a:fld>
            <a:endParaRPr lang="es-ES"/>
          </a:p>
        </p:txBody>
      </p:sp>
      <p:sp>
        <p:nvSpPr>
          <p:cNvPr id="3" name="Segnaposto piè di pagina 2">
            <a:extLst>
              <a:ext uri="{FF2B5EF4-FFF2-40B4-BE49-F238E27FC236}">
                <a16:creationId xmlns:a16="http://schemas.microsoft.com/office/drawing/2014/main" id="{5E909380-CD20-4D04-8D4D-D79ACBAAD60E}"/>
              </a:ext>
            </a:extLst>
          </p:cNvPr>
          <p:cNvSpPr>
            <a:spLocks noGrp="1"/>
          </p:cNvSpPr>
          <p:nvPr>
            <p:ph type="ftr" sz="quarter" idx="11"/>
          </p:nvPr>
        </p:nvSpPr>
        <p:spPr/>
        <p:txBody>
          <a:bodyPr/>
          <a:lstStyle/>
          <a:p>
            <a:endParaRPr lang="es-ES"/>
          </a:p>
        </p:txBody>
      </p:sp>
      <p:sp>
        <p:nvSpPr>
          <p:cNvPr id="4" name="Segnaposto numero diapositiva 3">
            <a:extLst>
              <a:ext uri="{FF2B5EF4-FFF2-40B4-BE49-F238E27FC236}">
                <a16:creationId xmlns:a16="http://schemas.microsoft.com/office/drawing/2014/main" id="{B12F9209-7E2A-4506-9651-C1D855BDD9E8}"/>
              </a:ext>
            </a:extLst>
          </p:cNvPr>
          <p:cNvSpPr>
            <a:spLocks noGrp="1"/>
          </p:cNvSpPr>
          <p:nvPr>
            <p:ph type="sldNum" sz="quarter" idx="12"/>
          </p:nvPr>
        </p:nvSpPr>
        <p:spPr/>
        <p:txBody>
          <a:bodyPr/>
          <a:lstStyle/>
          <a:p>
            <a:fld id="{2F27A475-0870-4D37-BAE5-56DCB093D5D2}" type="slidenum">
              <a:rPr lang="es-ES" smtClean="0"/>
              <a:t>‹N›</a:t>
            </a:fld>
            <a:endParaRPr lang="es-ES"/>
          </a:p>
        </p:txBody>
      </p:sp>
    </p:spTree>
    <p:extLst>
      <p:ext uri="{BB962C8B-B14F-4D97-AF65-F5344CB8AC3E}">
        <p14:creationId xmlns:p14="http://schemas.microsoft.com/office/powerpoint/2010/main" val="2226355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274E7A-8466-4684-A568-E7F0EAAB468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s-ES"/>
          </a:p>
        </p:txBody>
      </p:sp>
      <p:sp>
        <p:nvSpPr>
          <p:cNvPr id="3" name="Segnaposto contenuto 2">
            <a:extLst>
              <a:ext uri="{FF2B5EF4-FFF2-40B4-BE49-F238E27FC236}">
                <a16:creationId xmlns:a16="http://schemas.microsoft.com/office/drawing/2014/main" id="{ACAB6AFF-0C2B-481B-923F-8EF003B2CD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a:p>
        </p:txBody>
      </p:sp>
      <p:sp>
        <p:nvSpPr>
          <p:cNvPr id="4" name="Segnaposto testo 3">
            <a:extLst>
              <a:ext uri="{FF2B5EF4-FFF2-40B4-BE49-F238E27FC236}">
                <a16:creationId xmlns:a16="http://schemas.microsoft.com/office/drawing/2014/main" id="{E85D3619-194D-4E36-9791-1FCFF0DD8B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5771C5D-78A7-4645-9F6B-8C06C00C50B9}"/>
              </a:ext>
            </a:extLst>
          </p:cNvPr>
          <p:cNvSpPr>
            <a:spLocks noGrp="1"/>
          </p:cNvSpPr>
          <p:nvPr>
            <p:ph type="dt" sz="half" idx="10"/>
          </p:nvPr>
        </p:nvSpPr>
        <p:spPr/>
        <p:txBody>
          <a:bodyPr/>
          <a:lstStyle/>
          <a:p>
            <a:fld id="{7AD54C78-A66D-4704-AD72-C6DCB5E71C42}" type="datetimeFigureOut">
              <a:rPr lang="es-ES" smtClean="0"/>
              <a:t>06/10/2020</a:t>
            </a:fld>
            <a:endParaRPr lang="es-ES"/>
          </a:p>
        </p:txBody>
      </p:sp>
      <p:sp>
        <p:nvSpPr>
          <p:cNvPr id="6" name="Segnaposto piè di pagina 5">
            <a:extLst>
              <a:ext uri="{FF2B5EF4-FFF2-40B4-BE49-F238E27FC236}">
                <a16:creationId xmlns:a16="http://schemas.microsoft.com/office/drawing/2014/main" id="{302389C2-B02D-41D7-A8D0-A9B4AF389D72}"/>
              </a:ext>
            </a:extLst>
          </p:cNvPr>
          <p:cNvSpPr>
            <a:spLocks noGrp="1"/>
          </p:cNvSpPr>
          <p:nvPr>
            <p:ph type="ftr" sz="quarter" idx="11"/>
          </p:nvPr>
        </p:nvSpPr>
        <p:spPr/>
        <p:txBody>
          <a:bodyPr/>
          <a:lstStyle/>
          <a:p>
            <a:endParaRPr lang="es-ES"/>
          </a:p>
        </p:txBody>
      </p:sp>
      <p:sp>
        <p:nvSpPr>
          <p:cNvPr id="7" name="Segnaposto numero diapositiva 6">
            <a:extLst>
              <a:ext uri="{FF2B5EF4-FFF2-40B4-BE49-F238E27FC236}">
                <a16:creationId xmlns:a16="http://schemas.microsoft.com/office/drawing/2014/main" id="{00190BA2-F3F0-4E66-B151-AEA693521892}"/>
              </a:ext>
            </a:extLst>
          </p:cNvPr>
          <p:cNvSpPr>
            <a:spLocks noGrp="1"/>
          </p:cNvSpPr>
          <p:nvPr>
            <p:ph type="sldNum" sz="quarter" idx="12"/>
          </p:nvPr>
        </p:nvSpPr>
        <p:spPr/>
        <p:txBody>
          <a:bodyPr/>
          <a:lstStyle/>
          <a:p>
            <a:fld id="{2F27A475-0870-4D37-BAE5-56DCB093D5D2}" type="slidenum">
              <a:rPr lang="es-ES" smtClean="0"/>
              <a:t>‹N›</a:t>
            </a:fld>
            <a:endParaRPr lang="es-ES"/>
          </a:p>
        </p:txBody>
      </p:sp>
    </p:spTree>
    <p:extLst>
      <p:ext uri="{BB962C8B-B14F-4D97-AF65-F5344CB8AC3E}">
        <p14:creationId xmlns:p14="http://schemas.microsoft.com/office/powerpoint/2010/main" val="2677291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D395B-24B1-4333-B7F0-F60F3CB7212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s-ES"/>
          </a:p>
        </p:txBody>
      </p:sp>
      <p:sp>
        <p:nvSpPr>
          <p:cNvPr id="3" name="Segnaposto immagine 2">
            <a:extLst>
              <a:ext uri="{FF2B5EF4-FFF2-40B4-BE49-F238E27FC236}">
                <a16:creationId xmlns:a16="http://schemas.microsoft.com/office/drawing/2014/main" id="{4D845FF5-5D86-4CCF-AC3C-303EE3EE87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Segnaposto testo 3">
            <a:extLst>
              <a:ext uri="{FF2B5EF4-FFF2-40B4-BE49-F238E27FC236}">
                <a16:creationId xmlns:a16="http://schemas.microsoft.com/office/drawing/2014/main" id="{D3B0204F-9A91-491A-B8A9-04B2DE8EF0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D058714-FA70-4989-9586-D77322FECF1E}"/>
              </a:ext>
            </a:extLst>
          </p:cNvPr>
          <p:cNvSpPr>
            <a:spLocks noGrp="1"/>
          </p:cNvSpPr>
          <p:nvPr>
            <p:ph type="dt" sz="half" idx="10"/>
          </p:nvPr>
        </p:nvSpPr>
        <p:spPr/>
        <p:txBody>
          <a:bodyPr/>
          <a:lstStyle/>
          <a:p>
            <a:fld id="{7AD54C78-A66D-4704-AD72-C6DCB5E71C42}" type="datetimeFigureOut">
              <a:rPr lang="es-ES" smtClean="0"/>
              <a:t>06/10/2020</a:t>
            </a:fld>
            <a:endParaRPr lang="es-ES"/>
          </a:p>
        </p:txBody>
      </p:sp>
      <p:sp>
        <p:nvSpPr>
          <p:cNvPr id="6" name="Segnaposto piè di pagina 5">
            <a:extLst>
              <a:ext uri="{FF2B5EF4-FFF2-40B4-BE49-F238E27FC236}">
                <a16:creationId xmlns:a16="http://schemas.microsoft.com/office/drawing/2014/main" id="{D4FDF8C0-E90E-4C00-8D4B-FE4E661B9DE0}"/>
              </a:ext>
            </a:extLst>
          </p:cNvPr>
          <p:cNvSpPr>
            <a:spLocks noGrp="1"/>
          </p:cNvSpPr>
          <p:nvPr>
            <p:ph type="ftr" sz="quarter" idx="11"/>
          </p:nvPr>
        </p:nvSpPr>
        <p:spPr/>
        <p:txBody>
          <a:bodyPr/>
          <a:lstStyle/>
          <a:p>
            <a:endParaRPr lang="es-ES"/>
          </a:p>
        </p:txBody>
      </p:sp>
      <p:sp>
        <p:nvSpPr>
          <p:cNvPr id="7" name="Segnaposto numero diapositiva 6">
            <a:extLst>
              <a:ext uri="{FF2B5EF4-FFF2-40B4-BE49-F238E27FC236}">
                <a16:creationId xmlns:a16="http://schemas.microsoft.com/office/drawing/2014/main" id="{5A629B35-4519-4A24-884C-888185C84C57}"/>
              </a:ext>
            </a:extLst>
          </p:cNvPr>
          <p:cNvSpPr>
            <a:spLocks noGrp="1"/>
          </p:cNvSpPr>
          <p:nvPr>
            <p:ph type="sldNum" sz="quarter" idx="12"/>
          </p:nvPr>
        </p:nvSpPr>
        <p:spPr/>
        <p:txBody>
          <a:bodyPr/>
          <a:lstStyle/>
          <a:p>
            <a:fld id="{2F27A475-0870-4D37-BAE5-56DCB093D5D2}" type="slidenum">
              <a:rPr lang="es-ES" smtClean="0"/>
              <a:t>‹N›</a:t>
            </a:fld>
            <a:endParaRPr lang="es-ES"/>
          </a:p>
        </p:txBody>
      </p:sp>
    </p:spTree>
    <p:extLst>
      <p:ext uri="{BB962C8B-B14F-4D97-AF65-F5344CB8AC3E}">
        <p14:creationId xmlns:p14="http://schemas.microsoft.com/office/powerpoint/2010/main" val="3999423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1658A94-3434-4E17-8499-15B3FB1E69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s-ES"/>
          </a:p>
        </p:txBody>
      </p:sp>
      <p:sp>
        <p:nvSpPr>
          <p:cNvPr id="3" name="Segnaposto testo 2">
            <a:extLst>
              <a:ext uri="{FF2B5EF4-FFF2-40B4-BE49-F238E27FC236}">
                <a16:creationId xmlns:a16="http://schemas.microsoft.com/office/drawing/2014/main" id="{4C88EF51-332D-41FA-971C-15EE111A79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a:p>
        </p:txBody>
      </p:sp>
      <p:sp>
        <p:nvSpPr>
          <p:cNvPr id="4" name="Segnaposto data 3">
            <a:extLst>
              <a:ext uri="{FF2B5EF4-FFF2-40B4-BE49-F238E27FC236}">
                <a16:creationId xmlns:a16="http://schemas.microsoft.com/office/drawing/2014/main" id="{C66CC314-BC2C-4CE0-B416-4648F7CEC5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D54C78-A66D-4704-AD72-C6DCB5E71C42}" type="datetimeFigureOut">
              <a:rPr lang="es-ES" smtClean="0"/>
              <a:t>06/10/2020</a:t>
            </a:fld>
            <a:endParaRPr lang="es-ES"/>
          </a:p>
        </p:txBody>
      </p:sp>
      <p:sp>
        <p:nvSpPr>
          <p:cNvPr id="5" name="Segnaposto piè di pagina 4">
            <a:extLst>
              <a:ext uri="{FF2B5EF4-FFF2-40B4-BE49-F238E27FC236}">
                <a16:creationId xmlns:a16="http://schemas.microsoft.com/office/drawing/2014/main" id="{504226B0-F181-4A6E-8662-A0943F9BB7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Segnaposto numero diapositiva 5">
            <a:extLst>
              <a:ext uri="{FF2B5EF4-FFF2-40B4-BE49-F238E27FC236}">
                <a16:creationId xmlns:a16="http://schemas.microsoft.com/office/drawing/2014/main" id="{1A6CC53A-59DA-4D31-8B60-9261989043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27A475-0870-4D37-BAE5-56DCB093D5D2}" type="slidenum">
              <a:rPr lang="es-ES" smtClean="0"/>
              <a:t>‹N›</a:t>
            </a:fld>
            <a:endParaRPr lang="es-ES"/>
          </a:p>
        </p:txBody>
      </p:sp>
    </p:spTree>
    <p:extLst>
      <p:ext uri="{BB962C8B-B14F-4D97-AF65-F5344CB8AC3E}">
        <p14:creationId xmlns:p14="http://schemas.microsoft.com/office/powerpoint/2010/main" val="3249842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igura a mano libera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igura a mano libera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Triangolo rettangolo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Connettore 1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egnaposto titolo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it-IT"/>
              <a:t>Fare clic per modificare lo stile del titolo</a:t>
            </a:r>
            <a:endParaRPr kumimoji="0" lang="en-US"/>
          </a:p>
        </p:txBody>
      </p:sp>
      <p:sp>
        <p:nvSpPr>
          <p:cNvPr id="30" name="Segnaposto testo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10" name="Segnaposto data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58F3801D-F6AD-4C56-9637-63ECB58DD7A3}" type="datetimeFigureOut">
              <a:rPr lang="es-ES" smtClean="0"/>
              <a:pPr/>
              <a:t>06/10/2020</a:t>
            </a:fld>
            <a:endParaRPr lang="es-ES"/>
          </a:p>
        </p:txBody>
      </p:sp>
      <p:sp>
        <p:nvSpPr>
          <p:cNvPr id="22" name="Segnaposto piè di pagina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s-ES"/>
          </a:p>
        </p:txBody>
      </p:sp>
      <p:sp>
        <p:nvSpPr>
          <p:cNvPr id="18" name="Segnaposto numero diapositiva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78D3FD99-1057-4003-8328-2FE54B318468}" type="slidenum">
              <a:rPr lang="es-ES" smtClean="0"/>
              <a:pPr/>
              <a:t>‹N›</a:t>
            </a:fld>
            <a:endParaRPr lang="es-ES"/>
          </a:p>
        </p:txBody>
      </p:sp>
    </p:spTree>
    <p:extLst>
      <p:ext uri="{BB962C8B-B14F-4D97-AF65-F5344CB8AC3E}">
        <p14:creationId xmlns:p14="http://schemas.microsoft.com/office/powerpoint/2010/main" val="8890829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D2C4BFA1-2075-4901-9E24-E41D1FDD51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9" name="Oval 5">
              <a:extLst>
                <a:ext uri="{FF2B5EF4-FFF2-40B4-BE49-F238E27FC236}">
                  <a16:creationId xmlns:a16="http://schemas.microsoft.com/office/drawing/2014/main" id="{985A7375-E3AF-4F5C-85AE-17E8832952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sp>
        <p:sp>
          <p:nvSpPr>
            <p:cNvPr id="10" name="Oval 9">
              <a:extLst>
                <a:ext uri="{FF2B5EF4-FFF2-40B4-BE49-F238E27FC236}">
                  <a16:creationId xmlns:a16="http://schemas.microsoft.com/office/drawing/2014/main" id="{F0307F65-8304-4FA8-A841-D4D7625411B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sp>
        <p:sp>
          <p:nvSpPr>
            <p:cNvPr id="11" name="Oval 5">
              <a:extLst>
                <a:ext uri="{FF2B5EF4-FFF2-40B4-BE49-F238E27FC236}">
                  <a16:creationId xmlns:a16="http://schemas.microsoft.com/office/drawing/2014/main" id="{C8B8394C-136F-4E05-A002-D93A5E79CD5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sp>
      </p:grpSp>
      <p:sp>
        <p:nvSpPr>
          <p:cNvPr id="3" name="Sottotitolo 2">
            <a:extLst>
              <a:ext uri="{FF2B5EF4-FFF2-40B4-BE49-F238E27FC236}">
                <a16:creationId xmlns:a16="http://schemas.microsoft.com/office/drawing/2014/main" id="{31090C7A-2C5A-470C-9526-9AED769C884C}"/>
              </a:ext>
            </a:extLst>
          </p:cNvPr>
          <p:cNvSpPr>
            <a:spLocks noGrp="1"/>
          </p:cNvSpPr>
          <p:nvPr>
            <p:ph type="subTitle" idx="1"/>
          </p:nvPr>
        </p:nvSpPr>
        <p:spPr>
          <a:xfrm>
            <a:off x="1524000" y="4495800"/>
            <a:ext cx="9144000" cy="762000"/>
          </a:xfrm>
        </p:spPr>
        <p:txBody>
          <a:bodyPr>
            <a:normAutofit/>
          </a:bodyPr>
          <a:lstStyle/>
          <a:p>
            <a:r>
              <a:rPr lang="it-IT" sz="1800"/>
              <a:t>Stefano Tedeschi</a:t>
            </a:r>
          </a:p>
          <a:p>
            <a:r>
              <a:rPr lang="it-IT" sz="1800"/>
              <a:t>Sapienza Università di Roma</a:t>
            </a:r>
            <a:endParaRPr lang="es-ES" sz="1800"/>
          </a:p>
        </p:txBody>
      </p:sp>
      <p:sp>
        <p:nvSpPr>
          <p:cNvPr id="13" name="Rectangle 12">
            <a:extLst>
              <a:ext uri="{FF2B5EF4-FFF2-40B4-BE49-F238E27FC236}">
                <a16:creationId xmlns:a16="http://schemas.microsoft.com/office/drawing/2014/main" id="{053FB2EE-284F-4C87-AB3D-BBF87A9FA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a:extLst>
              <a:ext uri="{FF2B5EF4-FFF2-40B4-BE49-F238E27FC236}">
                <a16:creationId xmlns:a16="http://schemas.microsoft.com/office/drawing/2014/main" id="{422A0C01-39D9-4AAE-BED1-2F3A484084EE}"/>
              </a:ext>
            </a:extLst>
          </p:cNvPr>
          <p:cNvSpPr>
            <a:spLocks noGrp="1"/>
          </p:cNvSpPr>
          <p:nvPr>
            <p:ph type="ctrTitle"/>
          </p:nvPr>
        </p:nvSpPr>
        <p:spPr>
          <a:xfrm>
            <a:off x="1524000" y="2776538"/>
            <a:ext cx="9144000" cy="1381188"/>
          </a:xfrm>
        </p:spPr>
        <p:txBody>
          <a:bodyPr anchor="ctr">
            <a:normAutofit/>
          </a:bodyPr>
          <a:lstStyle/>
          <a:p>
            <a:r>
              <a:rPr lang="it-IT" sz="4000" b="1" dirty="0">
                <a:solidFill>
                  <a:srgbClr val="FF0000"/>
                </a:solidFill>
              </a:rPr>
              <a:t>La mediazione linguistica e interculturale</a:t>
            </a:r>
            <a:endParaRPr lang="es-ES" sz="4000" b="1" dirty="0">
              <a:solidFill>
                <a:srgbClr val="FF0000"/>
              </a:solidFill>
            </a:endParaRPr>
          </a:p>
        </p:txBody>
      </p:sp>
    </p:spTree>
    <p:extLst>
      <p:ext uri="{BB962C8B-B14F-4D97-AF65-F5344CB8AC3E}">
        <p14:creationId xmlns:p14="http://schemas.microsoft.com/office/powerpoint/2010/main" val="3693703931"/>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B23548B3-BA9C-42E2-A833-4852731CF694}"/>
              </a:ext>
            </a:extLst>
          </p:cNvPr>
          <p:cNvSpPr>
            <a:spLocks noGrp="1"/>
          </p:cNvSpPr>
          <p:nvPr>
            <p:ph idx="1"/>
          </p:nvPr>
        </p:nvSpPr>
        <p:spPr/>
        <p:txBody>
          <a:bodyPr/>
          <a:lstStyle/>
          <a:p>
            <a:endParaRPr lang="it-IT" dirty="0"/>
          </a:p>
          <a:p>
            <a:r>
              <a:rPr lang="es-ES" dirty="0"/>
              <a:t>- </a:t>
            </a:r>
            <a:r>
              <a:rPr lang="es-ES" dirty="0" err="1"/>
              <a:t>Etnocentrica</a:t>
            </a:r>
            <a:endParaRPr lang="es-ES" dirty="0"/>
          </a:p>
          <a:p>
            <a:endParaRPr lang="es-ES" dirty="0"/>
          </a:p>
          <a:p>
            <a:r>
              <a:rPr lang="es-ES" dirty="0"/>
              <a:t>- </a:t>
            </a:r>
            <a:r>
              <a:rPr lang="es-ES" dirty="0" err="1"/>
              <a:t>Transculturale</a:t>
            </a:r>
            <a:endParaRPr lang="es-ES" dirty="0"/>
          </a:p>
        </p:txBody>
      </p:sp>
      <p:sp>
        <p:nvSpPr>
          <p:cNvPr id="3" name="Titolo 2">
            <a:extLst>
              <a:ext uri="{FF2B5EF4-FFF2-40B4-BE49-F238E27FC236}">
                <a16:creationId xmlns:a16="http://schemas.microsoft.com/office/drawing/2014/main" id="{63E609B8-9C06-4918-BC52-5CAB33BEBFAC}"/>
              </a:ext>
            </a:extLst>
          </p:cNvPr>
          <p:cNvSpPr>
            <a:spLocks noGrp="1"/>
          </p:cNvSpPr>
          <p:nvPr>
            <p:ph type="title"/>
          </p:nvPr>
        </p:nvSpPr>
        <p:spPr/>
        <p:txBody>
          <a:bodyPr/>
          <a:lstStyle/>
          <a:p>
            <a:r>
              <a:rPr lang="it-IT" dirty="0"/>
              <a:t>La mediazione interculturale</a:t>
            </a:r>
            <a:endParaRPr lang="es-ES" dirty="0"/>
          </a:p>
        </p:txBody>
      </p:sp>
    </p:spTree>
    <p:extLst>
      <p:ext uri="{BB962C8B-B14F-4D97-AF65-F5344CB8AC3E}">
        <p14:creationId xmlns:p14="http://schemas.microsoft.com/office/powerpoint/2010/main" val="1664439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57D25A1D-5392-420B-B8F0-9BEA8613AAF1}"/>
              </a:ext>
            </a:extLst>
          </p:cNvPr>
          <p:cNvSpPr>
            <a:spLocks noGrp="1"/>
          </p:cNvSpPr>
          <p:nvPr>
            <p:ph idx="1"/>
          </p:nvPr>
        </p:nvSpPr>
        <p:spPr/>
        <p:txBody>
          <a:bodyPr/>
          <a:lstStyle/>
          <a:p>
            <a:r>
              <a:rPr lang="it-IT" dirty="0"/>
              <a:t>Rispetto alla motivazione:</a:t>
            </a:r>
          </a:p>
          <a:p>
            <a:endParaRPr lang="it-IT" dirty="0"/>
          </a:p>
          <a:p>
            <a:r>
              <a:rPr lang="it-IT" dirty="0"/>
              <a:t>Mediazione preventiva</a:t>
            </a:r>
          </a:p>
          <a:p>
            <a:r>
              <a:rPr lang="it-IT" dirty="0"/>
              <a:t>Mediazione riabilitativa</a:t>
            </a:r>
          </a:p>
          <a:p>
            <a:r>
              <a:rPr lang="it-IT" dirty="0"/>
              <a:t>Mediazione facilitatrice</a:t>
            </a:r>
          </a:p>
          <a:p>
            <a:r>
              <a:rPr lang="it-IT" dirty="0"/>
              <a:t>Mediazione trasformativa</a:t>
            </a:r>
          </a:p>
          <a:p>
            <a:r>
              <a:rPr lang="it-IT" dirty="0"/>
              <a:t>Mediazione narrativa</a:t>
            </a:r>
            <a:endParaRPr lang="es-ES" dirty="0"/>
          </a:p>
        </p:txBody>
      </p:sp>
      <p:sp>
        <p:nvSpPr>
          <p:cNvPr id="3" name="Titolo 2">
            <a:extLst>
              <a:ext uri="{FF2B5EF4-FFF2-40B4-BE49-F238E27FC236}">
                <a16:creationId xmlns:a16="http://schemas.microsoft.com/office/drawing/2014/main" id="{A3DAD945-D299-42A7-8769-1318730C0FD8}"/>
              </a:ext>
            </a:extLst>
          </p:cNvPr>
          <p:cNvSpPr>
            <a:spLocks noGrp="1"/>
          </p:cNvSpPr>
          <p:nvPr>
            <p:ph type="title"/>
          </p:nvPr>
        </p:nvSpPr>
        <p:spPr/>
        <p:txBody>
          <a:bodyPr/>
          <a:lstStyle/>
          <a:p>
            <a:r>
              <a:rPr lang="it-IT" dirty="0"/>
              <a:t>La mediazione e il processo linguistico</a:t>
            </a:r>
            <a:endParaRPr lang="es-ES" dirty="0"/>
          </a:p>
        </p:txBody>
      </p:sp>
    </p:spTree>
    <p:extLst>
      <p:ext uri="{BB962C8B-B14F-4D97-AF65-F5344CB8AC3E}">
        <p14:creationId xmlns:p14="http://schemas.microsoft.com/office/powerpoint/2010/main" val="3092266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1FB3F555-5FF8-424E-A8D5-DEA295ADB853}"/>
              </a:ext>
            </a:extLst>
          </p:cNvPr>
          <p:cNvSpPr>
            <a:spLocks noGrp="1"/>
          </p:cNvSpPr>
          <p:nvPr>
            <p:ph type="title"/>
          </p:nvPr>
        </p:nvSpPr>
        <p:spPr>
          <a:xfrm>
            <a:off x="609600" y="274638"/>
            <a:ext cx="10972800" cy="1143000"/>
          </a:xfrm>
          <a:prstGeom prst="rect">
            <a:avLst/>
          </a:prstGeom>
        </p:spPr>
        <p:txBody>
          <a:bodyPr anchor="ctr">
            <a:normAutofit/>
          </a:bodyPr>
          <a:lstStyle/>
          <a:p>
            <a:r>
              <a:rPr lang="it-IT"/>
              <a:t>Mediazione ed educazione</a:t>
            </a:r>
            <a:endParaRPr lang="es-ES"/>
          </a:p>
        </p:txBody>
      </p:sp>
      <p:graphicFrame>
        <p:nvGraphicFramePr>
          <p:cNvPr id="5" name="Segnaposto contenuto 1">
            <a:extLst>
              <a:ext uri="{FF2B5EF4-FFF2-40B4-BE49-F238E27FC236}">
                <a16:creationId xmlns:a16="http://schemas.microsoft.com/office/drawing/2014/main" id="{C759FB9E-C0B7-4A70-BBE6-79026288838C}"/>
              </a:ext>
            </a:extLst>
          </p:cNvPr>
          <p:cNvGraphicFramePr>
            <a:graphicFrameLocks noGrp="1"/>
          </p:cNvGraphicFramePr>
          <p:nvPr>
            <p:ph idx="1"/>
            <p:extLst>
              <p:ext uri="{D42A27DB-BD31-4B8C-83A1-F6EECF244321}">
                <p14:modId xmlns:p14="http://schemas.microsoft.com/office/powerpoint/2010/main" val="2039687118"/>
              </p:ext>
            </p:extLst>
          </p:nvPr>
        </p:nvGraphicFramePr>
        <p:xfrm>
          <a:off x="609600" y="1481329"/>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4410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7426E8B4-89F6-40A3-8B42-EA0A42D69D94}"/>
              </a:ext>
            </a:extLst>
          </p:cNvPr>
          <p:cNvSpPr txBox="1"/>
          <p:nvPr/>
        </p:nvSpPr>
        <p:spPr>
          <a:xfrm>
            <a:off x="609600" y="274638"/>
            <a:ext cx="10972800" cy="1143000"/>
          </a:xfrm>
          <a:prstGeom prst="rect">
            <a:avLst/>
          </a:prstGeom>
        </p:spPr>
        <p:txBody>
          <a:bodyPr rtlCol="0" anchor="ctr">
            <a:normAutofit/>
          </a:bodyPr>
          <a:lstStyle/>
          <a:p>
            <a:pPr>
              <a:lnSpc>
                <a:spcPct val="90000"/>
              </a:lnSpc>
              <a:spcAft>
                <a:spcPts val="600"/>
              </a:spcAft>
            </a:pPr>
            <a:r>
              <a:rPr lang="it-IT" sz="3500" b="1">
                <a:solidFill>
                  <a:schemeClr val="tx2"/>
                </a:solidFill>
              </a:rPr>
              <a:t>La Mediazione Interculturale e </a:t>
            </a:r>
          </a:p>
          <a:p>
            <a:pPr>
              <a:lnSpc>
                <a:spcPct val="90000"/>
              </a:lnSpc>
              <a:spcAft>
                <a:spcPts val="600"/>
              </a:spcAft>
            </a:pPr>
            <a:r>
              <a:rPr lang="it-IT" sz="3500" b="1">
                <a:solidFill>
                  <a:schemeClr val="tx2"/>
                </a:solidFill>
              </a:rPr>
              <a:t>l’apprendimento delle lingue straniere</a:t>
            </a:r>
            <a:endParaRPr lang="es-ES" sz="3500" b="1">
              <a:solidFill>
                <a:schemeClr val="tx2"/>
              </a:solidFill>
            </a:endParaRPr>
          </a:p>
        </p:txBody>
      </p:sp>
      <p:graphicFrame>
        <p:nvGraphicFramePr>
          <p:cNvPr id="5" name="1 CuadroTexto">
            <a:extLst>
              <a:ext uri="{FF2B5EF4-FFF2-40B4-BE49-F238E27FC236}">
                <a16:creationId xmlns:a16="http://schemas.microsoft.com/office/drawing/2014/main" id="{DAFF490F-5623-475D-AA55-DAE78E9747CB}"/>
              </a:ext>
            </a:extLst>
          </p:cNvPr>
          <p:cNvGraphicFramePr/>
          <p:nvPr>
            <p:extLst>
              <p:ext uri="{D42A27DB-BD31-4B8C-83A1-F6EECF244321}">
                <p14:modId xmlns:p14="http://schemas.microsoft.com/office/powerpoint/2010/main" val="1874964921"/>
              </p:ext>
            </p:extLst>
          </p:nvPr>
        </p:nvGraphicFramePr>
        <p:xfrm>
          <a:off x="609600" y="1481329"/>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5822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9D16839-2F54-40CD-92F9-E6E573CAF69D}"/>
              </a:ext>
            </a:extLst>
          </p:cNvPr>
          <p:cNvSpPr txBox="1"/>
          <p:nvPr/>
        </p:nvSpPr>
        <p:spPr>
          <a:xfrm>
            <a:off x="3935761" y="908721"/>
            <a:ext cx="4012637" cy="4708981"/>
          </a:xfrm>
          <a:prstGeom prst="rect">
            <a:avLst/>
          </a:prstGeom>
          <a:noFill/>
        </p:spPr>
        <p:txBody>
          <a:bodyPr wrap="none" rtlCol="0">
            <a:spAutoFit/>
          </a:bodyPr>
          <a:lstStyle/>
          <a:p>
            <a:r>
              <a:rPr lang="it-IT" sz="6000" dirty="0">
                <a:solidFill>
                  <a:srgbClr val="FF9900"/>
                </a:solidFill>
                <a:latin typeface="Palatino Linotype" panose="02040502050505030304" pitchFamily="18" charset="0"/>
              </a:rPr>
              <a:t>Interprete </a:t>
            </a:r>
          </a:p>
          <a:p>
            <a:endParaRPr lang="it-IT" sz="6000" dirty="0">
              <a:solidFill>
                <a:srgbClr val="FF9900"/>
              </a:solidFill>
              <a:latin typeface="Palatino Linotype" panose="02040502050505030304" pitchFamily="18" charset="0"/>
            </a:endParaRPr>
          </a:p>
          <a:p>
            <a:r>
              <a:rPr lang="it-IT" sz="6000" dirty="0">
                <a:solidFill>
                  <a:srgbClr val="FF0000"/>
                </a:solidFill>
                <a:latin typeface="Palatino Linotype" panose="02040502050505030304" pitchFamily="18" charset="0"/>
              </a:rPr>
              <a:t>Traduttore</a:t>
            </a:r>
            <a:r>
              <a:rPr lang="it-IT" sz="6000" dirty="0">
                <a:solidFill>
                  <a:srgbClr val="FF9900"/>
                </a:solidFill>
                <a:latin typeface="Palatino Linotype" panose="02040502050505030304" pitchFamily="18" charset="0"/>
              </a:rPr>
              <a:t> </a:t>
            </a:r>
          </a:p>
          <a:p>
            <a:endParaRPr lang="it-IT" sz="6000" dirty="0">
              <a:solidFill>
                <a:srgbClr val="FF9900"/>
              </a:solidFill>
              <a:latin typeface="Palatino Linotype" panose="02040502050505030304" pitchFamily="18" charset="0"/>
            </a:endParaRPr>
          </a:p>
          <a:p>
            <a:r>
              <a:rPr lang="it-IT" sz="6000" dirty="0">
                <a:solidFill>
                  <a:srgbClr val="0070C0"/>
                </a:solidFill>
                <a:latin typeface="Palatino Linotype" panose="02040502050505030304" pitchFamily="18" charset="0"/>
              </a:rPr>
              <a:t>Mediatore</a:t>
            </a:r>
          </a:p>
        </p:txBody>
      </p:sp>
    </p:spTree>
    <p:extLst>
      <p:ext uri="{BB962C8B-B14F-4D97-AF65-F5344CB8AC3E}">
        <p14:creationId xmlns:p14="http://schemas.microsoft.com/office/powerpoint/2010/main" val="3550945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DE564A5E-1011-4084-9288-6CF5297B01BF}"/>
              </a:ext>
            </a:extLst>
          </p:cNvPr>
          <p:cNvSpPr>
            <a:spLocks noGrp="1"/>
          </p:cNvSpPr>
          <p:nvPr>
            <p:ph idx="1"/>
          </p:nvPr>
        </p:nvSpPr>
        <p:spPr/>
        <p:txBody>
          <a:bodyPr>
            <a:normAutofit fontScale="92500" lnSpcReduction="20000"/>
          </a:bodyPr>
          <a:lstStyle/>
          <a:p>
            <a:pPr algn="just">
              <a:lnSpc>
                <a:spcPct val="150000"/>
              </a:lnSpc>
            </a:pPr>
            <a:r>
              <a:rPr lang="it-IT" sz="3200" dirty="0">
                <a:latin typeface="Palatino Linotype" panose="02040502050505030304" pitchFamily="18" charset="0"/>
              </a:rPr>
              <a:t>La mediazione è un processo attraverso il quale due o più parti si rivolgono liberamente a un terzo neutrale, il mediatore, per ridurre gli effetti indesiderabili di un grave conflitto. La mediazione mira a ristabilire il dialogo tra le parti per poter raggiungere un obiettivo concreto: la realizzazione di un progetto di riorganizzazione delle relazioni che risulti il più possibile soddisfacente per tutti.</a:t>
            </a:r>
          </a:p>
          <a:p>
            <a:endParaRPr lang="es-ES" dirty="0"/>
          </a:p>
        </p:txBody>
      </p:sp>
      <p:sp>
        <p:nvSpPr>
          <p:cNvPr id="3" name="Titolo 2">
            <a:extLst>
              <a:ext uri="{FF2B5EF4-FFF2-40B4-BE49-F238E27FC236}">
                <a16:creationId xmlns:a16="http://schemas.microsoft.com/office/drawing/2014/main" id="{4C05327A-7151-4E2B-B84F-F324FBC11443}"/>
              </a:ext>
            </a:extLst>
          </p:cNvPr>
          <p:cNvSpPr>
            <a:spLocks noGrp="1"/>
          </p:cNvSpPr>
          <p:nvPr>
            <p:ph type="title"/>
          </p:nvPr>
        </p:nvSpPr>
        <p:spPr/>
        <p:txBody>
          <a:bodyPr/>
          <a:lstStyle/>
          <a:p>
            <a:r>
              <a:rPr lang="it-IT" dirty="0"/>
              <a:t>La Mediazione come operazione sociale</a:t>
            </a:r>
            <a:endParaRPr lang="es-ES" dirty="0"/>
          </a:p>
        </p:txBody>
      </p:sp>
    </p:spTree>
    <p:extLst>
      <p:ext uri="{BB962C8B-B14F-4D97-AF65-F5344CB8AC3E}">
        <p14:creationId xmlns:p14="http://schemas.microsoft.com/office/powerpoint/2010/main" val="3148752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Segnaposto contenuto 2">
            <a:extLst>
              <a:ext uri="{FF2B5EF4-FFF2-40B4-BE49-F238E27FC236}">
                <a16:creationId xmlns:a16="http://schemas.microsoft.com/office/drawing/2014/main" id="{983B5D64-3C7F-4867-B481-64A18E3A5B3F}"/>
              </a:ext>
            </a:extLst>
          </p:cNvPr>
          <p:cNvSpPr>
            <a:spLocks noGrp="1"/>
          </p:cNvSpPr>
          <p:nvPr>
            <p:ph idx="1"/>
          </p:nvPr>
        </p:nvSpPr>
        <p:spPr>
          <a:xfrm>
            <a:off x="5486400" y="214313"/>
            <a:ext cx="6472238" cy="5818187"/>
          </a:xfrm>
        </p:spPr>
        <p:txBody>
          <a:bodyPr anchor="ctr">
            <a:normAutofit/>
          </a:bodyPr>
          <a:lstStyle/>
          <a:p>
            <a:r>
              <a:rPr lang="it-IT" dirty="0">
                <a:solidFill>
                  <a:srgbClr val="000000"/>
                </a:solidFill>
                <a:latin typeface="Palatino Linotype" panose="02040502050505030304" pitchFamily="18" charset="0"/>
              </a:rPr>
              <a:t>La mediazione è un atto intenzionale che consente di creare o rendere evidenti i legami che sussistono tra due soggetti apparentemente lontani. Significa collocarsi negli spazi interpersonali per favorire collegamenti tra elementi lontani: è un prisma che trasforma raggi di luce invisibili nei sette colori dell’arcobaleno.</a:t>
            </a:r>
          </a:p>
          <a:p>
            <a:r>
              <a:rPr lang="it-IT" sz="2400" dirty="0">
                <a:solidFill>
                  <a:srgbClr val="000000"/>
                </a:solidFill>
              </a:rPr>
              <a:t>TAROZZI M.,</a:t>
            </a:r>
            <a:r>
              <a:rPr lang="it-IT" sz="2400" i="1" dirty="0">
                <a:solidFill>
                  <a:srgbClr val="000000"/>
                </a:solidFill>
              </a:rPr>
              <a:t> La mediazione educativa. Mediatori culturali tra uguaglianza e differenza</a:t>
            </a:r>
            <a:r>
              <a:rPr lang="it-IT" sz="2400" dirty="0">
                <a:solidFill>
                  <a:srgbClr val="000000"/>
                </a:solidFill>
              </a:rPr>
              <a:t>, </a:t>
            </a:r>
            <a:r>
              <a:rPr lang="it-IT" sz="2400" dirty="0" err="1">
                <a:solidFill>
                  <a:srgbClr val="000000"/>
                </a:solidFill>
              </a:rPr>
              <a:t>Clueb</a:t>
            </a:r>
            <a:r>
              <a:rPr lang="it-IT" sz="2400" dirty="0">
                <a:solidFill>
                  <a:srgbClr val="000000"/>
                </a:solidFill>
              </a:rPr>
              <a:t>, Bologna 1998, pp. 129-130</a:t>
            </a:r>
            <a:endParaRPr lang="es-ES" sz="2400" dirty="0">
              <a:solidFill>
                <a:srgbClr val="000000"/>
              </a:solidFill>
            </a:endParaRPr>
          </a:p>
        </p:txBody>
      </p:sp>
    </p:spTree>
    <p:extLst>
      <p:ext uri="{BB962C8B-B14F-4D97-AF65-F5344CB8AC3E}">
        <p14:creationId xmlns:p14="http://schemas.microsoft.com/office/powerpoint/2010/main" val="4183321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Segnaposto contenuto 2">
            <a:extLst>
              <a:ext uri="{FF2B5EF4-FFF2-40B4-BE49-F238E27FC236}">
                <a16:creationId xmlns:a16="http://schemas.microsoft.com/office/drawing/2014/main" id="{C794D694-57E0-4BA7-8F07-354EBA3D7D6F}"/>
              </a:ext>
            </a:extLst>
          </p:cNvPr>
          <p:cNvSpPr>
            <a:spLocks noGrp="1"/>
          </p:cNvSpPr>
          <p:nvPr>
            <p:ph idx="1"/>
          </p:nvPr>
        </p:nvSpPr>
        <p:spPr>
          <a:xfrm>
            <a:off x="5414963" y="1"/>
            <a:ext cx="6777036" cy="6858000"/>
          </a:xfrm>
        </p:spPr>
        <p:txBody>
          <a:bodyPr anchor="ctr">
            <a:normAutofit/>
          </a:bodyPr>
          <a:lstStyle/>
          <a:p>
            <a:r>
              <a:rPr lang="it-IT" dirty="0">
                <a:solidFill>
                  <a:srgbClr val="000000"/>
                </a:solidFill>
                <a:latin typeface="Palatino Linotype" panose="02040502050505030304" pitchFamily="18" charset="0"/>
              </a:rPr>
              <a:t>Mediare è azione che richiede l’esercizio di una riflessione continua sul proprio modo di concepire il senso di quel che si vuole fare o si sta facendo; è vigilanza su se stessi, sui propri gesti e modi comunicativi, nelle immagini e rappresentazioni che si hanno degli altri; è conoscenza di premesse e prefigurazione di esiti all’interno di vincoli e circostanze date. Ma è anche capacità di trarre risorse e progetti dai momenti critici per costruire contesti in cui parlarsi.</a:t>
            </a:r>
            <a:endParaRPr lang="es-ES" dirty="0">
              <a:solidFill>
                <a:srgbClr val="000000"/>
              </a:solidFill>
              <a:latin typeface="Palatino Linotype" panose="02040502050505030304" pitchFamily="18" charset="0"/>
            </a:endParaRPr>
          </a:p>
          <a:p>
            <a:r>
              <a:rPr lang="es-ES" sz="2400" dirty="0">
                <a:solidFill>
                  <a:srgbClr val="000000"/>
                </a:solidFill>
              </a:rPr>
              <a:t>D. Demetrio</a:t>
            </a:r>
          </a:p>
        </p:txBody>
      </p:sp>
    </p:spTree>
    <p:extLst>
      <p:ext uri="{BB962C8B-B14F-4D97-AF65-F5344CB8AC3E}">
        <p14:creationId xmlns:p14="http://schemas.microsoft.com/office/powerpoint/2010/main" val="3072051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a:extLst>
              <a:ext uri="{FF2B5EF4-FFF2-40B4-BE49-F238E27FC236}">
                <a16:creationId xmlns:a16="http://schemas.microsoft.com/office/drawing/2014/main" id="{1883D43C-F4DB-4A42-9DA3-038DA780FA17}"/>
              </a:ext>
            </a:extLst>
          </p:cNvPr>
          <p:cNvSpPr>
            <a:spLocks noGrp="1"/>
          </p:cNvSpPr>
          <p:nvPr>
            <p:ph type="title"/>
          </p:nvPr>
        </p:nvSpPr>
        <p:spPr>
          <a:xfrm>
            <a:off x="640079" y="2053641"/>
            <a:ext cx="3669161" cy="2760098"/>
          </a:xfrm>
        </p:spPr>
        <p:txBody>
          <a:bodyPr>
            <a:normAutofit/>
          </a:bodyPr>
          <a:lstStyle/>
          <a:p>
            <a:r>
              <a:rPr lang="it-IT">
                <a:solidFill>
                  <a:srgbClr val="FFFFFF"/>
                </a:solidFill>
              </a:rPr>
              <a:t>La mediazione in ambito educativo</a:t>
            </a:r>
            <a:endParaRPr lang="es-ES">
              <a:solidFill>
                <a:srgbClr val="FFFFFF"/>
              </a:solidFill>
            </a:endParaRPr>
          </a:p>
        </p:txBody>
      </p:sp>
      <p:sp>
        <p:nvSpPr>
          <p:cNvPr id="3" name="Segnaposto contenuto 2">
            <a:extLst>
              <a:ext uri="{FF2B5EF4-FFF2-40B4-BE49-F238E27FC236}">
                <a16:creationId xmlns:a16="http://schemas.microsoft.com/office/drawing/2014/main" id="{C72406C5-DFF0-4EF5-A3BA-C284CE84049A}"/>
              </a:ext>
            </a:extLst>
          </p:cNvPr>
          <p:cNvSpPr>
            <a:spLocks noGrp="1"/>
          </p:cNvSpPr>
          <p:nvPr>
            <p:ph idx="1"/>
          </p:nvPr>
        </p:nvSpPr>
        <p:spPr>
          <a:xfrm>
            <a:off x="6090574" y="801866"/>
            <a:ext cx="5306084" cy="5230634"/>
          </a:xfrm>
        </p:spPr>
        <p:txBody>
          <a:bodyPr anchor="ctr">
            <a:normAutofit/>
          </a:bodyPr>
          <a:lstStyle/>
          <a:p>
            <a:r>
              <a:rPr lang="it-IT" sz="1900">
                <a:solidFill>
                  <a:srgbClr val="000000"/>
                </a:solidFill>
                <a:latin typeface="Palatino Linotype" panose="02040502050505030304" pitchFamily="18" charset="0"/>
              </a:rPr>
              <a:t>Per mediatore interculturale intenderemo gli insegnanti e gli operatori che con consapevolezza si interrogano e attrezzano per favorire, non tanto la transizione da una cultura all’altra, quanto la ricomposizione – dove possibile – tra riferimenti culturali, allo scopo di creare momenti pedagogici capaci di andare oltre le reciproche differenze […]. Per mediatore culturale invece, ci riferiamo a colui o colei che, in quanto membri delle comunità di appartenenza dei bambini immigrati, hanno il compito di tutelare che queste non vengano del tutto disperse e di farle conoscere ai bambini italiani.</a:t>
            </a:r>
          </a:p>
          <a:p>
            <a:r>
              <a:rPr lang="it-IT" sz="1900">
                <a:solidFill>
                  <a:srgbClr val="000000"/>
                </a:solidFill>
              </a:rPr>
              <a:t>DEMETRIO D., FAVARO G., </a:t>
            </a:r>
            <a:r>
              <a:rPr lang="it-IT" sz="1900" i="1">
                <a:solidFill>
                  <a:srgbClr val="000000"/>
                </a:solidFill>
              </a:rPr>
              <a:t>Bambini stranieri a scuola. Accoglienza e didattica interculturale nella scuola dell’infanzia e nella scuola elementare. </a:t>
            </a:r>
            <a:r>
              <a:rPr lang="it-IT" sz="1900">
                <a:solidFill>
                  <a:srgbClr val="000000"/>
                </a:solidFill>
              </a:rPr>
              <a:t>La Nuova Italia, Firenze 1997, pp.4-5</a:t>
            </a:r>
            <a:endParaRPr lang="es-ES" sz="1900">
              <a:solidFill>
                <a:srgbClr val="000000"/>
              </a:solidFill>
            </a:endParaRPr>
          </a:p>
          <a:p>
            <a:pPr marL="0" indent="0">
              <a:buNone/>
            </a:pPr>
            <a:endParaRPr lang="es-ES" sz="1900">
              <a:solidFill>
                <a:srgbClr val="000000"/>
              </a:solidFill>
            </a:endParaRPr>
          </a:p>
        </p:txBody>
      </p:sp>
    </p:spTree>
    <p:extLst>
      <p:ext uri="{BB962C8B-B14F-4D97-AF65-F5344CB8AC3E}">
        <p14:creationId xmlns:p14="http://schemas.microsoft.com/office/powerpoint/2010/main" val="16377874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a:extLst>
              <a:ext uri="{FF2B5EF4-FFF2-40B4-BE49-F238E27FC236}">
                <a16:creationId xmlns:a16="http://schemas.microsoft.com/office/drawing/2014/main" id="{9D145955-BE0E-4C82-B618-6C2699358B36}"/>
              </a:ext>
            </a:extLst>
          </p:cNvPr>
          <p:cNvSpPr>
            <a:spLocks noGrp="1"/>
          </p:cNvSpPr>
          <p:nvPr>
            <p:ph type="title"/>
          </p:nvPr>
        </p:nvSpPr>
        <p:spPr>
          <a:xfrm>
            <a:off x="640079" y="2053641"/>
            <a:ext cx="3669161" cy="2760098"/>
          </a:xfrm>
        </p:spPr>
        <p:txBody>
          <a:bodyPr>
            <a:normAutofit/>
          </a:bodyPr>
          <a:lstStyle/>
          <a:p>
            <a:r>
              <a:rPr lang="it-IT">
                <a:solidFill>
                  <a:srgbClr val="FFFFFF"/>
                </a:solidFill>
              </a:rPr>
              <a:t>La mediazione in ambito sanitario e sociale</a:t>
            </a:r>
            <a:endParaRPr lang="es-ES">
              <a:solidFill>
                <a:srgbClr val="FFFFFF"/>
              </a:solidFill>
            </a:endParaRPr>
          </a:p>
        </p:txBody>
      </p:sp>
      <p:sp>
        <p:nvSpPr>
          <p:cNvPr id="3" name="Segnaposto contenuto 2">
            <a:extLst>
              <a:ext uri="{FF2B5EF4-FFF2-40B4-BE49-F238E27FC236}">
                <a16:creationId xmlns:a16="http://schemas.microsoft.com/office/drawing/2014/main" id="{34207887-3F63-46F7-AF17-11FEE1C95452}"/>
              </a:ext>
            </a:extLst>
          </p:cNvPr>
          <p:cNvSpPr>
            <a:spLocks noGrp="1"/>
          </p:cNvSpPr>
          <p:nvPr>
            <p:ph idx="1"/>
          </p:nvPr>
        </p:nvSpPr>
        <p:spPr>
          <a:xfrm>
            <a:off x="6090574" y="801866"/>
            <a:ext cx="5306084" cy="5230634"/>
          </a:xfrm>
        </p:spPr>
        <p:txBody>
          <a:bodyPr anchor="ctr">
            <a:normAutofit/>
          </a:bodyPr>
          <a:lstStyle/>
          <a:p>
            <a:r>
              <a:rPr lang="it-IT" sz="1700">
                <a:solidFill>
                  <a:srgbClr val="000000"/>
                </a:solidFill>
                <a:latin typeface="Palatino Linotype" panose="02040502050505030304" pitchFamily="18" charset="0"/>
              </a:rPr>
              <a:t>Il mediatore interculturale è un operatore sociale che facilita la comunicazione tra individuo, famiglia e comunità nell’ambito delle azioni volte a promuovere e facilitare l’integrazione sociale dei cittadini immigrati. Svolge attività di mediazione e di informazione tra i cittadini immigrati e la società di accoglienza favorendo la rimozione delle barriere culturali e linguistiche, la valorizzazione della cultura di appartenenza, promuovendo la cultura dell’accoglienza, l´integrazione socio economica e la fruizione dei diritti e l’osservanza dei doveri di cittadinanza.</a:t>
            </a:r>
            <a:endParaRPr lang="es-ES" sz="1700">
              <a:solidFill>
                <a:srgbClr val="000000"/>
              </a:solidFill>
              <a:latin typeface="Palatino Linotype" panose="02040502050505030304" pitchFamily="18" charset="0"/>
            </a:endParaRPr>
          </a:p>
          <a:p>
            <a:r>
              <a:rPr lang="it-IT" sz="1700">
                <a:solidFill>
                  <a:srgbClr val="000000"/>
                </a:solidFill>
                <a:latin typeface="Palatino Linotype" panose="02040502050505030304" pitchFamily="18" charset="0"/>
              </a:rPr>
              <a:t>Ha un'adeguata conoscenza della lingua italiana, una buona conoscenza della lingua madre o della lingua veicolare scelta ai fini della mediazione e dei codici culturali sottesi del gruppo immigrato di riferimento e dell’ambito situazionale in cui l’attività si svolge. È dotato di adeguate capacità comunicative,di relazione e di gestione dei conflitti.</a:t>
            </a:r>
            <a:endParaRPr lang="es-ES" sz="1700">
              <a:solidFill>
                <a:srgbClr val="000000"/>
              </a:solidFill>
              <a:latin typeface="Palatino Linotype" panose="02040502050505030304" pitchFamily="18" charset="0"/>
            </a:endParaRPr>
          </a:p>
        </p:txBody>
      </p:sp>
    </p:spTree>
    <p:extLst>
      <p:ext uri="{BB962C8B-B14F-4D97-AF65-F5344CB8AC3E}">
        <p14:creationId xmlns:p14="http://schemas.microsoft.com/office/powerpoint/2010/main" val="1404986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8676D362-C598-474B-B8D5-D982BE9AFF33}"/>
              </a:ext>
            </a:extLst>
          </p:cNvPr>
          <p:cNvSpPr>
            <a:spLocks noGrp="1"/>
          </p:cNvSpPr>
          <p:nvPr>
            <p:ph idx="1"/>
          </p:nvPr>
        </p:nvSpPr>
        <p:spPr>
          <a:xfrm>
            <a:off x="609600" y="1481329"/>
            <a:ext cx="10972800" cy="4525963"/>
          </a:xfrm>
        </p:spPr>
        <p:txBody>
          <a:bodyPr>
            <a:normAutofit/>
          </a:bodyPr>
          <a:lstStyle/>
          <a:p>
            <a:r>
              <a:rPr lang="it-IT" b="1" dirty="0"/>
              <a:t>mediare</a:t>
            </a:r>
            <a:r>
              <a:rPr lang="it-IT" baseline="30000" dirty="0"/>
              <a:t>1</a:t>
            </a:r>
            <a:r>
              <a:rPr lang="it-IT" dirty="0"/>
              <a:t> v. </a:t>
            </a:r>
            <a:r>
              <a:rPr lang="it-IT" dirty="0" err="1"/>
              <a:t>intr</a:t>
            </a:r>
            <a:r>
              <a:rPr lang="it-IT" dirty="0"/>
              <a:t>. e </a:t>
            </a:r>
            <a:r>
              <a:rPr lang="it-IT" dirty="0" err="1"/>
              <a:t>tr</a:t>
            </a:r>
            <a:r>
              <a:rPr lang="it-IT" dirty="0"/>
              <a:t>. [dal </a:t>
            </a:r>
            <a:r>
              <a:rPr lang="it-IT" dirty="0" err="1"/>
              <a:t>lat</a:t>
            </a:r>
            <a:r>
              <a:rPr lang="it-IT" dirty="0"/>
              <a:t>. tardo </a:t>
            </a:r>
            <a:r>
              <a:rPr lang="it-IT" i="1" dirty="0"/>
              <a:t>mediare</a:t>
            </a:r>
            <a:r>
              <a:rPr lang="it-IT" dirty="0"/>
              <a:t> «dividere per metà; interporsi», </a:t>
            </a:r>
            <a:r>
              <a:rPr lang="it-IT" dirty="0" err="1"/>
              <a:t>der</a:t>
            </a:r>
            <a:r>
              <a:rPr lang="it-IT" dirty="0"/>
              <a:t>. di </a:t>
            </a:r>
            <a:r>
              <a:rPr lang="it-IT" i="1" dirty="0" err="1"/>
              <a:t>medius</a:t>
            </a:r>
            <a:r>
              <a:rPr lang="it-IT" dirty="0"/>
              <a:t> «medio»] (</a:t>
            </a:r>
            <a:r>
              <a:rPr lang="it-IT" i="1" dirty="0"/>
              <a:t>io </a:t>
            </a:r>
            <a:r>
              <a:rPr lang="it-IT" i="1" dirty="0" err="1"/>
              <a:t>mèdio</a:t>
            </a:r>
            <a:r>
              <a:rPr lang="it-IT" dirty="0"/>
              <a:t>, ecc.). – </a:t>
            </a:r>
            <a:r>
              <a:rPr lang="it-IT" b="1" dirty="0"/>
              <a:t>1.</a:t>
            </a:r>
            <a:r>
              <a:rPr lang="it-IT" dirty="0"/>
              <a:t> </a:t>
            </a:r>
            <a:r>
              <a:rPr lang="it-IT" dirty="0" err="1"/>
              <a:t>intr</a:t>
            </a:r>
            <a:r>
              <a:rPr lang="it-IT" dirty="0"/>
              <a:t>. (</a:t>
            </a:r>
            <a:r>
              <a:rPr lang="it-IT" dirty="0" err="1"/>
              <a:t>aus</a:t>
            </a:r>
            <a:r>
              <a:rPr lang="it-IT" dirty="0"/>
              <a:t>. </a:t>
            </a:r>
            <a:r>
              <a:rPr lang="it-IT" i="1" dirty="0"/>
              <a:t>avere</a:t>
            </a:r>
            <a:r>
              <a:rPr lang="it-IT" dirty="0"/>
              <a:t>) Essere interposto, essere in mezzo: </a:t>
            </a:r>
            <a:r>
              <a:rPr lang="it-IT" b="1" dirty="0"/>
              <a:t>2.</a:t>
            </a:r>
            <a:r>
              <a:rPr lang="it-IT" dirty="0"/>
              <a:t> </a:t>
            </a:r>
            <a:r>
              <a:rPr lang="it-IT" dirty="0" err="1"/>
              <a:t>tr</a:t>
            </a:r>
            <a:r>
              <a:rPr lang="it-IT" dirty="0"/>
              <a:t>. </a:t>
            </a:r>
            <a:r>
              <a:rPr lang="it-IT" b="1" dirty="0"/>
              <a:t>a.</a:t>
            </a:r>
            <a:r>
              <a:rPr lang="it-IT" dirty="0"/>
              <a:t> Conciliare, comporre un contrasto facendo opera di mediazione: </a:t>
            </a:r>
            <a:r>
              <a:rPr lang="it-IT" b="1" dirty="0"/>
              <a:t>b.</a:t>
            </a:r>
            <a:r>
              <a:rPr lang="it-IT" dirty="0"/>
              <a:t> Nel linguaggio </a:t>
            </a:r>
            <a:r>
              <a:rPr lang="it-IT" dirty="0" err="1"/>
              <a:t>filos</a:t>
            </a:r>
            <a:r>
              <a:rPr lang="it-IT" dirty="0"/>
              <a:t>., mettere in relazione logica un termine con un altro. </a:t>
            </a:r>
            <a:endParaRPr lang="es-ES" dirty="0"/>
          </a:p>
        </p:txBody>
      </p:sp>
      <p:sp>
        <p:nvSpPr>
          <p:cNvPr id="3" name="Titolo 2">
            <a:extLst>
              <a:ext uri="{FF2B5EF4-FFF2-40B4-BE49-F238E27FC236}">
                <a16:creationId xmlns:a16="http://schemas.microsoft.com/office/drawing/2014/main" id="{2A91AE6C-2A33-4B6B-9542-DF0F8883C717}"/>
              </a:ext>
            </a:extLst>
          </p:cNvPr>
          <p:cNvSpPr>
            <a:spLocks noGrp="1"/>
          </p:cNvSpPr>
          <p:nvPr>
            <p:ph type="title"/>
          </p:nvPr>
        </p:nvSpPr>
        <p:spPr>
          <a:xfrm>
            <a:off x="609600" y="274638"/>
            <a:ext cx="10972800" cy="1143000"/>
          </a:xfrm>
        </p:spPr>
        <p:txBody>
          <a:bodyPr anchor="ctr">
            <a:normAutofit/>
          </a:bodyPr>
          <a:lstStyle/>
          <a:p>
            <a:r>
              <a:rPr lang="it-IT" dirty="0"/>
              <a:t>Mediare - Mediatore</a:t>
            </a:r>
            <a:endParaRPr lang="es-ES" dirty="0"/>
          </a:p>
        </p:txBody>
      </p:sp>
    </p:spTree>
    <p:extLst>
      <p:ext uri="{BB962C8B-B14F-4D97-AF65-F5344CB8AC3E}">
        <p14:creationId xmlns:p14="http://schemas.microsoft.com/office/powerpoint/2010/main" val="26846319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3351A622-3CDD-4451-A203-8F95D10940D5}"/>
              </a:ext>
            </a:extLst>
          </p:cNvPr>
          <p:cNvSpPr>
            <a:spLocks noGrp="1"/>
          </p:cNvSpPr>
          <p:nvPr>
            <p:ph idx="1"/>
          </p:nvPr>
        </p:nvSpPr>
        <p:spPr/>
        <p:txBody>
          <a:bodyPr>
            <a:normAutofit/>
          </a:bodyPr>
          <a:lstStyle/>
          <a:p>
            <a:r>
              <a:rPr lang="it-IT" dirty="0">
                <a:latin typeface="Palatino Linotype" panose="02040502050505030304" pitchFamily="18" charset="0"/>
              </a:rPr>
              <a:t>Gli sportelli per i lavoratori stranieri</a:t>
            </a:r>
          </a:p>
          <a:p>
            <a:endParaRPr lang="it-IT" dirty="0">
              <a:latin typeface="Palatino Linotype" panose="02040502050505030304" pitchFamily="18" charset="0"/>
            </a:endParaRPr>
          </a:p>
          <a:p>
            <a:r>
              <a:rPr lang="it-IT" dirty="0">
                <a:latin typeface="Palatino Linotype" panose="02040502050505030304" pitchFamily="18" charset="0"/>
              </a:rPr>
              <a:t>La questione della lingua</a:t>
            </a:r>
          </a:p>
          <a:p>
            <a:endParaRPr lang="it-IT" dirty="0">
              <a:latin typeface="Palatino Linotype" panose="02040502050505030304" pitchFamily="18" charset="0"/>
            </a:endParaRPr>
          </a:p>
          <a:p>
            <a:r>
              <a:rPr lang="it-IT" dirty="0">
                <a:latin typeface="Palatino Linotype" panose="02040502050505030304" pitchFamily="18" charset="0"/>
              </a:rPr>
              <a:t>Il mediatore interculturale facilita l’espressione dei bisogni dell’utente da un lato e delle caratteristiche, risorse e vincoli del sistema d’offerta dall’altro, propone le prestazioni, collabora con gli Enti / gli operatori dei servizi pubblici e privati affiancandoli nello svolgimento delle loro attività e partecipando alla programmazione, progettazione, realizzazione e valutazione degli interventi.</a:t>
            </a:r>
            <a:endParaRPr lang="es-ES" dirty="0">
              <a:latin typeface="Palatino Linotype" panose="02040502050505030304" pitchFamily="18" charset="0"/>
            </a:endParaRPr>
          </a:p>
          <a:p>
            <a:pPr marL="109728" indent="0">
              <a:buNone/>
            </a:pPr>
            <a:endParaRPr lang="es-ES" dirty="0"/>
          </a:p>
        </p:txBody>
      </p:sp>
      <p:sp>
        <p:nvSpPr>
          <p:cNvPr id="3" name="Titolo 2">
            <a:extLst>
              <a:ext uri="{FF2B5EF4-FFF2-40B4-BE49-F238E27FC236}">
                <a16:creationId xmlns:a16="http://schemas.microsoft.com/office/drawing/2014/main" id="{17AC6B89-533E-4E09-B7F4-28EC6D4292FB}"/>
              </a:ext>
            </a:extLst>
          </p:cNvPr>
          <p:cNvSpPr>
            <a:spLocks noGrp="1"/>
          </p:cNvSpPr>
          <p:nvPr>
            <p:ph type="title"/>
          </p:nvPr>
        </p:nvSpPr>
        <p:spPr/>
        <p:txBody>
          <a:bodyPr>
            <a:normAutofit fontScale="90000"/>
          </a:bodyPr>
          <a:lstStyle/>
          <a:p>
            <a:pPr algn="ctr"/>
            <a:r>
              <a:rPr lang="it-IT" dirty="0"/>
              <a:t>La mediazione in ambito amministrativo e lavorativo</a:t>
            </a:r>
            <a:endParaRPr lang="es-ES" dirty="0"/>
          </a:p>
        </p:txBody>
      </p:sp>
    </p:spTree>
    <p:extLst>
      <p:ext uri="{BB962C8B-B14F-4D97-AF65-F5344CB8AC3E}">
        <p14:creationId xmlns:p14="http://schemas.microsoft.com/office/powerpoint/2010/main" val="33261618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8A87766F-4C16-43DC-9808-3C0F995FAA6F}"/>
              </a:ext>
            </a:extLst>
          </p:cNvPr>
          <p:cNvSpPr>
            <a:spLocks noGrp="1"/>
          </p:cNvSpPr>
          <p:nvPr>
            <p:ph type="title"/>
          </p:nvPr>
        </p:nvSpPr>
        <p:spPr>
          <a:xfrm>
            <a:off x="609600" y="274638"/>
            <a:ext cx="10972800" cy="1143000"/>
          </a:xfrm>
          <a:prstGeom prst="rect">
            <a:avLst/>
          </a:prstGeom>
        </p:spPr>
        <p:txBody>
          <a:bodyPr anchor="ctr">
            <a:normAutofit/>
          </a:bodyPr>
          <a:lstStyle/>
          <a:p>
            <a:pPr>
              <a:lnSpc>
                <a:spcPct val="90000"/>
              </a:lnSpc>
            </a:pPr>
            <a:r>
              <a:rPr lang="it-IT" sz="3500"/>
              <a:t>La mediazione in ambito giudiziario e penitenziario</a:t>
            </a:r>
            <a:endParaRPr lang="es-ES" sz="3500"/>
          </a:p>
        </p:txBody>
      </p:sp>
      <p:graphicFrame>
        <p:nvGraphicFramePr>
          <p:cNvPr id="5" name="Segnaposto contenuto 1">
            <a:extLst>
              <a:ext uri="{FF2B5EF4-FFF2-40B4-BE49-F238E27FC236}">
                <a16:creationId xmlns:a16="http://schemas.microsoft.com/office/drawing/2014/main" id="{12D40730-31D6-45B0-BAE2-9B6DCBC2EAE1}"/>
              </a:ext>
            </a:extLst>
          </p:cNvPr>
          <p:cNvGraphicFramePr>
            <a:graphicFrameLocks noGrp="1"/>
          </p:cNvGraphicFramePr>
          <p:nvPr>
            <p:ph idx="1"/>
            <p:extLst>
              <p:ext uri="{D42A27DB-BD31-4B8C-83A1-F6EECF244321}">
                <p14:modId xmlns:p14="http://schemas.microsoft.com/office/powerpoint/2010/main" val="2489197802"/>
              </p:ext>
            </p:extLst>
          </p:nvPr>
        </p:nvGraphicFramePr>
        <p:xfrm>
          <a:off x="609600" y="1481329"/>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32106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501130CA-DCF7-4D48-9F6C-2304A160689E}"/>
              </a:ext>
            </a:extLst>
          </p:cNvPr>
          <p:cNvSpPr>
            <a:spLocks noGrp="1"/>
          </p:cNvSpPr>
          <p:nvPr>
            <p:ph type="title"/>
          </p:nvPr>
        </p:nvSpPr>
        <p:spPr>
          <a:xfrm>
            <a:off x="609600" y="274638"/>
            <a:ext cx="10972800" cy="1143000"/>
          </a:xfrm>
          <a:prstGeom prst="rect">
            <a:avLst/>
          </a:prstGeom>
        </p:spPr>
        <p:txBody>
          <a:bodyPr anchor="ctr">
            <a:normAutofit/>
          </a:bodyPr>
          <a:lstStyle/>
          <a:p>
            <a:pPr>
              <a:lnSpc>
                <a:spcPct val="90000"/>
              </a:lnSpc>
            </a:pPr>
            <a:r>
              <a:rPr lang="it-IT" sz="3500"/>
              <a:t>La mediazione in ambito economico-aziendale</a:t>
            </a:r>
            <a:endParaRPr lang="es-ES" sz="3500"/>
          </a:p>
        </p:txBody>
      </p:sp>
      <p:graphicFrame>
        <p:nvGraphicFramePr>
          <p:cNvPr id="5" name="Segnaposto contenuto 1">
            <a:extLst>
              <a:ext uri="{FF2B5EF4-FFF2-40B4-BE49-F238E27FC236}">
                <a16:creationId xmlns:a16="http://schemas.microsoft.com/office/drawing/2014/main" id="{A18D51B2-832C-4391-8BD0-F93389FAC077}"/>
              </a:ext>
            </a:extLst>
          </p:cNvPr>
          <p:cNvGraphicFramePr>
            <a:graphicFrameLocks noGrp="1"/>
          </p:cNvGraphicFramePr>
          <p:nvPr>
            <p:ph idx="1"/>
            <p:extLst>
              <p:ext uri="{D42A27DB-BD31-4B8C-83A1-F6EECF244321}">
                <p14:modId xmlns:p14="http://schemas.microsoft.com/office/powerpoint/2010/main" val="1161236105"/>
              </p:ext>
            </p:extLst>
          </p:nvPr>
        </p:nvGraphicFramePr>
        <p:xfrm>
          <a:off x="609600" y="1481329"/>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341664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54BF16C3-0FD3-4E8D-852A-9214694C70E7}"/>
              </a:ext>
            </a:extLst>
          </p:cNvPr>
          <p:cNvSpPr>
            <a:spLocks noGrp="1"/>
          </p:cNvSpPr>
          <p:nvPr>
            <p:ph type="title"/>
          </p:nvPr>
        </p:nvSpPr>
        <p:spPr>
          <a:xfrm>
            <a:off x="609600" y="274638"/>
            <a:ext cx="10972800" cy="1143000"/>
          </a:xfrm>
          <a:prstGeom prst="rect">
            <a:avLst/>
          </a:prstGeom>
        </p:spPr>
        <p:txBody>
          <a:bodyPr anchor="ctr">
            <a:normAutofit/>
          </a:bodyPr>
          <a:lstStyle/>
          <a:p>
            <a:r>
              <a:rPr lang="it-IT" dirty="0"/>
              <a:t>La mediazione in ambito sportivo</a:t>
            </a:r>
            <a:endParaRPr lang="es-ES"/>
          </a:p>
        </p:txBody>
      </p:sp>
      <p:graphicFrame>
        <p:nvGraphicFramePr>
          <p:cNvPr id="5" name="Segnaposto contenuto 1">
            <a:extLst>
              <a:ext uri="{FF2B5EF4-FFF2-40B4-BE49-F238E27FC236}">
                <a16:creationId xmlns:a16="http://schemas.microsoft.com/office/drawing/2014/main" id="{DFA2A8AA-FC73-41CF-A2BC-B6A501A2F9B7}"/>
              </a:ext>
            </a:extLst>
          </p:cNvPr>
          <p:cNvGraphicFramePr>
            <a:graphicFrameLocks noGrp="1"/>
          </p:cNvGraphicFramePr>
          <p:nvPr>
            <p:ph idx="1"/>
            <p:extLst>
              <p:ext uri="{D42A27DB-BD31-4B8C-83A1-F6EECF244321}">
                <p14:modId xmlns:p14="http://schemas.microsoft.com/office/powerpoint/2010/main" val="3857388921"/>
              </p:ext>
            </p:extLst>
          </p:nvPr>
        </p:nvGraphicFramePr>
        <p:xfrm>
          <a:off x="609600" y="1481329"/>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8474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CuadroTexto"/>
          <p:cNvSpPr txBox="1"/>
          <p:nvPr/>
        </p:nvSpPr>
        <p:spPr>
          <a:xfrm>
            <a:off x="2207569" y="212735"/>
            <a:ext cx="8001055" cy="5139869"/>
          </a:xfrm>
          <a:prstGeom prst="rect">
            <a:avLst/>
          </a:prstGeom>
          <a:noFill/>
          <a:ln w="19050">
            <a:noFill/>
            <a:prstDash val="lgDash"/>
          </a:ln>
        </p:spPr>
        <p:txBody>
          <a:bodyPr wrap="square" rtlCol="0">
            <a:spAutoFit/>
          </a:bodyPr>
          <a:lstStyle/>
          <a:p>
            <a:pPr algn="ctr"/>
            <a:endParaRPr lang="it-IT" sz="2800" b="1" dirty="0">
              <a:solidFill>
                <a:srgbClr val="C00000"/>
              </a:solidFill>
              <a:latin typeface="Palatino Linotype" pitchFamily="18" charset="0"/>
              <a:cs typeface="Arial" pitchFamily="34" charset="0"/>
            </a:endParaRPr>
          </a:p>
          <a:p>
            <a:pPr algn="ctr"/>
            <a:r>
              <a:rPr lang="it-IT" sz="2800" b="1" dirty="0">
                <a:solidFill>
                  <a:srgbClr val="C00000"/>
                </a:solidFill>
                <a:latin typeface="Palatino Linotype" pitchFamily="18" charset="0"/>
                <a:cs typeface="Arial" pitchFamily="34" charset="0"/>
              </a:rPr>
              <a:t>Una definizione di </a:t>
            </a:r>
          </a:p>
          <a:p>
            <a:pPr algn="ctr"/>
            <a:r>
              <a:rPr lang="it-IT" sz="2800" b="1" dirty="0">
                <a:solidFill>
                  <a:srgbClr val="C00000"/>
                </a:solidFill>
                <a:latin typeface="Palatino Linotype" pitchFamily="18" charset="0"/>
                <a:cs typeface="Arial" pitchFamily="34" charset="0"/>
              </a:rPr>
              <a:t>Mediatore Linguistico e Interculturale:</a:t>
            </a:r>
          </a:p>
          <a:p>
            <a:pPr algn="ctr"/>
            <a:endParaRPr lang="it-IT" sz="2800" b="1" dirty="0">
              <a:solidFill>
                <a:srgbClr val="C00000"/>
              </a:solidFill>
              <a:latin typeface="Palatino Linotype" pitchFamily="18" charset="0"/>
              <a:cs typeface="Arial" pitchFamily="34" charset="0"/>
            </a:endParaRPr>
          </a:p>
          <a:p>
            <a:pPr algn="ctr"/>
            <a:r>
              <a:rPr lang="it-IT" sz="2800" b="1" dirty="0">
                <a:solidFill>
                  <a:srgbClr val="C00000"/>
                </a:solidFill>
                <a:latin typeface="Palatino Linotype" pitchFamily="18" charset="0"/>
                <a:cs typeface="Arial" pitchFamily="34" charset="0"/>
              </a:rPr>
              <a:t>Una persona che in situazioni di contatto tra  soggetti appartenenti a due (o più) lingue e culture sia capace di attivare iniziative di mediazione linguistica e interculturale in grado di favorire la comprensione, lo scambio e la cooperazione tra le culture interessate</a:t>
            </a:r>
          </a:p>
          <a:p>
            <a:pPr algn="ctr"/>
            <a:endParaRPr lang="it-IT" sz="2400" b="1" dirty="0">
              <a:solidFill>
                <a:prstClr val="black"/>
              </a:solidFill>
              <a:latin typeface="Arial" pitchFamily="34" charset="0"/>
              <a:cs typeface="Arial" pitchFamily="34" charset="0"/>
            </a:endParaRPr>
          </a:p>
          <a:p>
            <a:pPr algn="ctr"/>
            <a:endParaRPr lang="es-ES" sz="2400" b="1" dirty="0">
              <a:solidFill>
                <a:prstClr val="black"/>
              </a:solidFill>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a:extLst>
              <a:ext uri="{FF2B5EF4-FFF2-40B4-BE49-F238E27FC236}">
                <a16:creationId xmlns:a16="http://schemas.microsoft.com/office/drawing/2014/main" id="{F3F93456-18CB-4170-A9BC-A963FBD55C26}"/>
              </a:ext>
            </a:extLst>
          </p:cNvPr>
          <p:cNvSpPr txBox="1"/>
          <p:nvPr/>
        </p:nvSpPr>
        <p:spPr>
          <a:xfrm>
            <a:off x="957263" y="188641"/>
            <a:ext cx="9298386" cy="5632311"/>
          </a:xfrm>
          <a:prstGeom prst="rect">
            <a:avLst/>
          </a:prstGeom>
          <a:noFill/>
        </p:spPr>
        <p:txBody>
          <a:bodyPr wrap="square" rtlCol="0">
            <a:spAutoFit/>
          </a:bodyPr>
          <a:lstStyle/>
          <a:p>
            <a:pPr algn="just"/>
            <a:r>
              <a:rPr lang="it-IT" sz="2000">
                <a:solidFill>
                  <a:prstClr val="black"/>
                </a:solidFill>
                <a:latin typeface="Lucida Sans Unicode"/>
              </a:rPr>
              <a:t> </a:t>
            </a:r>
            <a:r>
              <a:rPr lang="it-IT" sz="2400" b="1">
                <a:solidFill>
                  <a:prstClr val="black"/>
                </a:solidFill>
                <a:latin typeface="Palatino Linotype" panose="02040502050505030304" pitchFamily="18" charset="0"/>
              </a:rPr>
              <a:t>Essere capaci di gestire esperienze interculturali richiede il possesso di un numero di competenze e caratteristiche interculturali. </a:t>
            </a:r>
          </a:p>
          <a:p>
            <a:pPr algn="just"/>
            <a:r>
              <a:rPr lang="it-IT" sz="2400" b="1">
                <a:solidFill>
                  <a:prstClr val="black"/>
                </a:solidFill>
                <a:latin typeface="Palatino Linotype" panose="02040502050505030304" pitchFamily="18" charset="0"/>
              </a:rPr>
              <a:t>Caratteristiche e competenze che sono state definite come </a:t>
            </a:r>
          </a:p>
          <a:p>
            <a:pPr algn="just"/>
            <a:r>
              <a:rPr lang="it-IT" sz="2400" b="1">
                <a:solidFill>
                  <a:prstClr val="black"/>
                </a:solidFill>
                <a:latin typeface="Palatino Linotype" panose="02040502050505030304" pitchFamily="18" charset="0"/>
              </a:rPr>
              <a:t>- la disponibilità ad impegnarsi con la cultura straniera, </a:t>
            </a:r>
          </a:p>
          <a:p>
            <a:pPr marL="342900" indent="-342900" algn="just">
              <a:buFontTx/>
              <a:buChar char="-"/>
            </a:pPr>
            <a:r>
              <a:rPr lang="it-IT" sz="2400" b="1">
                <a:solidFill>
                  <a:prstClr val="black"/>
                </a:solidFill>
                <a:latin typeface="Palatino Linotype" panose="02040502050505030304" pitchFamily="18" charset="0"/>
              </a:rPr>
              <a:t>la consapevolezza e la capacità di guardare sé stessi da una prospettiva esterna, </a:t>
            </a:r>
          </a:p>
          <a:p>
            <a:pPr marL="342900" indent="-342900" algn="just">
              <a:buFontTx/>
              <a:buChar char="-"/>
            </a:pPr>
            <a:r>
              <a:rPr lang="it-IT" sz="2400" b="1">
                <a:solidFill>
                  <a:prstClr val="black"/>
                </a:solidFill>
                <a:latin typeface="Palatino Linotype" panose="02040502050505030304" pitchFamily="18" charset="0"/>
              </a:rPr>
              <a:t>la capacità di osservare il mondo attraverso gli occhi dell’altro, </a:t>
            </a:r>
          </a:p>
          <a:p>
            <a:pPr marL="342900" indent="-342900" algn="just">
              <a:buFontTx/>
              <a:buChar char="-"/>
            </a:pPr>
            <a:r>
              <a:rPr lang="it-IT" sz="2400" b="1">
                <a:solidFill>
                  <a:prstClr val="black"/>
                </a:solidFill>
                <a:latin typeface="Palatino Linotype" panose="02040502050505030304" pitchFamily="18" charset="0"/>
              </a:rPr>
              <a:t>di gestire l’incertezza, </a:t>
            </a:r>
          </a:p>
          <a:p>
            <a:pPr marL="342900" indent="-342900" algn="just">
              <a:buFontTx/>
              <a:buChar char="-"/>
            </a:pPr>
            <a:r>
              <a:rPr lang="it-IT" sz="2400" b="1">
                <a:solidFill>
                  <a:prstClr val="black"/>
                </a:solidFill>
                <a:latin typeface="Palatino Linotype" panose="02040502050505030304" pitchFamily="18" charset="0"/>
              </a:rPr>
              <a:t>di agire come mediatore culturale, </a:t>
            </a:r>
          </a:p>
          <a:p>
            <a:pPr marL="342900" indent="-342900" algn="just">
              <a:buFontTx/>
              <a:buChar char="-"/>
            </a:pPr>
            <a:r>
              <a:rPr lang="it-IT" sz="2400" b="1">
                <a:solidFill>
                  <a:prstClr val="black"/>
                </a:solidFill>
                <a:latin typeface="Palatino Linotype" panose="02040502050505030304" pitchFamily="18" charset="0"/>
              </a:rPr>
              <a:t>di valutare il punto di vista dell’altro, </a:t>
            </a:r>
          </a:p>
          <a:p>
            <a:pPr marL="342900" indent="-342900" algn="just">
              <a:buFontTx/>
              <a:buChar char="-"/>
            </a:pPr>
            <a:r>
              <a:rPr lang="it-IT" sz="2400" b="1">
                <a:solidFill>
                  <a:prstClr val="black"/>
                </a:solidFill>
                <a:latin typeface="Palatino Linotype" panose="02040502050505030304" pitchFamily="18" charset="0"/>
              </a:rPr>
              <a:t>di usare consapevolmente le conoscenze culturali </a:t>
            </a:r>
          </a:p>
          <a:p>
            <a:pPr marL="342900" indent="-342900" algn="just">
              <a:buFontTx/>
              <a:buChar char="-"/>
            </a:pPr>
            <a:r>
              <a:rPr lang="it-IT" sz="2400" b="1">
                <a:solidFill>
                  <a:prstClr val="black"/>
                </a:solidFill>
                <a:latin typeface="Palatino Linotype" panose="02040502050505030304" pitchFamily="18" charset="0"/>
              </a:rPr>
              <a:t>di leggere i contesti </a:t>
            </a:r>
          </a:p>
          <a:p>
            <a:pPr marL="342900" indent="-342900" algn="just">
              <a:buFontTx/>
              <a:buChar char="-"/>
            </a:pPr>
            <a:r>
              <a:rPr lang="it-IT" sz="2400" b="1">
                <a:solidFill>
                  <a:prstClr val="black"/>
                </a:solidFill>
                <a:latin typeface="Palatino Linotype" panose="02040502050505030304" pitchFamily="18" charset="0"/>
              </a:rPr>
              <a:t>di comprendere che gli individui non possono essere ridotti alle loro identità collettive.</a:t>
            </a:r>
            <a:endParaRPr lang="es-ES" sz="2400" b="1" dirty="0">
              <a:solidFill>
                <a:prstClr val="black"/>
              </a:solidFill>
              <a:latin typeface="Palatino Linotype" panose="02040502050505030304" pitchFamily="18" charset="0"/>
            </a:endParaRPr>
          </a:p>
        </p:txBody>
      </p:sp>
    </p:spTree>
    <p:extLst>
      <p:ext uri="{BB962C8B-B14F-4D97-AF65-F5344CB8AC3E}">
        <p14:creationId xmlns:p14="http://schemas.microsoft.com/office/powerpoint/2010/main" val="36761732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271588" y="428605"/>
            <a:ext cx="9039254" cy="5262979"/>
          </a:xfrm>
          <a:prstGeom prst="rect">
            <a:avLst/>
          </a:prstGeom>
        </p:spPr>
        <p:txBody>
          <a:bodyPr wrap="square">
            <a:spAutoFit/>
          </a:bodyPr>
          <a:lstStyle/>
          <a:p>
            <a:pPr algn="just"/>
            <a:r>
              <a:rPr lang="it-IT" sz="2800" b="1" dirty="0">
                <a:solidFill>
                  <a:prstClr val="black"/>
                </a:solidFill>
                <a:latin typeface="Palatino Linotype" panose="02040502050505030304" pitchFamily="18" charset="0"/>
              </a:rPr>
              <a:t>Questo richiede persone disposte a mettere in discussione la propria identità sociale, a ripensare le proprie idee sugli altri gruppi sociali, in particolare su coloro che vengono considerati marginali, come se loro stessi fossero diventati membri di quei gruppi. La gamma delle sensazioni che si possono provare è molto diversa: dalla paura di trovarsi davanti il  nuovo, all’esaltazione per la scoperta di nuove e diverse maniere di pensare.</a:t>
            </a:r>
          </a:p>
          <a:p>
            <a:pPr algn="just"/>
            <a:endParaRPr lang="es-ES" sz="2800" b="1" dirty="0">
              <a:solidFill>
                <a:prstClr val="black"/>
              </a:solidFill>
              <a:latin typeface="Palatino Linotype" panose="02040502050505030304" pitchFamily="18" charset="0"/>
            </a:endParaRPr>
          </a:p>
          <a:p>
            <a:pPr algn="just"/>
            <a:r>
              <a:rPr lang="it-IT" sz="2800" b="1" dirty="0">
                <a:solidFill>
                  <a:prstClr val="black"/>
                </a:solidFill>
                <a:latin typeface="Palatino Linotype" panose="02040502050505030304" pitchFamily="18" charset="0"/>
              </a:rPr>
              <a:t>Il fattore comune è l’elemento di sorpresa che è la pietra angolare dell’esperienza interculturale</a:t>
            </a:r>
            <a:endParaRPr lang="es-ES" sz="2800" dirty="0">
              <a:solidFill>
                <a:prstClr val="black"/>
              </a:solidFill>
              <a:latin typeface="Lucida Sans Unicode"/>
            </a:endParaRPr>
          </a:p>
        </p:txBody>
      </p:sp>
    </p:spTree>
    <p:extLst>
      <p:ext uri="{BB962C8B-B14F-4D97-AF65-F5344CB8AC3E}">
        <p14:creationId xmlns:p14="http://schemas.microsoft.com/office/powerpoint/2010/main" val="1896845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A7453600-B349-47B0-AA70-037F79D88C03}"/>
              </a:ext>
            </a:extLst>
          </p:cNvPr>
          <p:cNvSpPr>
            <a:spLocks noGrp="1"/>
          </p:cNvSpPr>
          <p:nvPr>
            <p:ph idx="1"/>
          </p:nvPr>
        </p:nvSpPr>
        <p:spPr>
          <a:xfrm>
            <a:off x="581024" y="214313"/>
            <a:ext cx="10972800" cy="5792979"/>
          </a:xfrm>
        </p:spPr>
        <p:txBody>
          <a:bodyPr>
            <a:normAutofit fontScale="92500" lnSpcReduction="10000"/>
          </a:bodyPr>
          <a:lstStyle/>
          <a:p>
            <a:pPr>
              <a:lnSpc>
                <a:spcPct val="150000"/>
              </a:lnSpc>
            </a:pPr>
            <a:r>
              <a:rPr lang="it-IT" sz="2000" b="1" dirty="0" err="1"/>
              <a:t>mediatóre</a:t>
            </a:r>
            <a:r>
              <a:rPr lang="it-IT" sz="2000" dirty="0"/>
              <a:t> s. m. (f. -</a:t>
            </a:r>
            <a:r>
              <a:rPr lang="it-IT" sz="2000" i="1" dirty="0" err="1"/>
              <a:t>trice</a:t>
            </a:r>
            <a:r>
              <a:rPr lang="it-IT" sz="2000" dirty="0"/>
              <a:t>) [dal </a:t>
            </a:r>
            <a:r>
              <a:rPr lang="it-IT" sz="2000" dirty="0" err="1"/>
              <a:t>lat</a:t>
            </a:r>
            <a:r>
              <a:rPr lang="it-IT" sz="2000" dirty="0"/>
              <a:t>. tardo </a:t>
            </a:r>
            <a:r>
              <a:rPr lang="it-IT" sz="2000" i="1" dirty="0"/>
              <a:t>mediator</a:t>
            </a:r>
            <a:r>
              <a:rPr lang="it-IT" sz="2000" dirty="0"/>
              <a:t> -</a:t>
            </a:r>
            <a:r>
              <a:rPr lang="it-IT" sz="2000" i="1" dirty="0" err="1"/>
              <a:t>oris</a:t>
            </a:r>
            <a:r>
              <a:rPr lang="it-IT" sz="2000" dirty="0"/>
              <a:t>, </a:t>
            </a:r>
            <a:r>
              <a:rPr lang="it-IT" sz="2000" dirty="0" err="1"/>
              <a:t>der</a:t>
            </a:r>
            <a:r>
              <a:rPr lang="it-IT" sz="2000" dirty="0"/>
              <a:t>. di </a:t>
            </a:r>
            <a:r>
              <a:rPr lang="it-IT" sz="2000" i="1" dirty="0"/>
              <a:t>mediare</a:t>
            </a:r>
            <a:r>
              <a:rPr lang="it-IT" sz="2000" dirty="0"/>
              <a:t> «interporsi, esser mediatore»]. – </a:t>
            </a:r>
            <a:r>
              <a:rPr lang="it-IT" sz="2000" b="1" dirty="0"/>
              <a:t>1.</a:t>
            </a:r>
            <a:r>
              <a:rPr lang="it-IT" sz="2000" dirty="0"/>
              <a:t> </a:t>
            </a:r>
            <a:r>
              <a:rPr lang="it-IT" sz="2000" b="1" dirty="0"/>
              <a:t>a.</a:t>
            </a:r>
            <a:r>
              <a:rPr lang="it-IT" sz="2000" dirty="0"/>
              <a:t> In genere, chi s’interpone fra due persone cercando di portarle a un accordo, di far concludere loro una trattativa (anche, ente, organismo, governo, ecc., che intervengono a fare opera di mediazione per favorire la soluzione di controversie o la stipulazione di accordi internazionali </a:t>
            </a:r>
            <a:r>
              <a:rPr lang="it-IT" sz="2000" i="1" dirty="0"/>
              <a:t>m. culturale</a:t>
            </a:r>
            <a:r>
              <a:rPr lang="it-IT" sz="2000" dirty="0"/>
              <a:t> (o </a:t>
            </a:r>
            <a:r>
              <a:rPr lang="it-IT" sz="2000" i="1" dirty="0"/>
              <a:t>interculturale</a:t>
            </a:r>
            <a:r>
              <a:rPr lang="it-IT" sz="2000" dirty="0"/>
              <a:t>), chi svolge la professione di mediare tra due o più culture, talora molto distanti l’una dall’altra, al fine di favorire l’inserimento di persone immigrate assistendole nei loro rapporti con la pubblica amministrazione, le strutture sanitarie ed educative, la comunità sociale del paese ospitante. </a:t>
            </a:r>
            <a:r>
              <a:rPr lang="it-IT" sz="2000" b="1" dirty="0"/>
              <a:t>b.</a:t>
            </a:r>
            <a:r>
              <a:rPr lang="it-IT" sz="2000" dirty="0"/>
              <a:t> Persona che esplica attività di mediazione nella stipulazione di un contratto, sia occasionalmente, sia con carattere di professione, riconosciuta dalla legge e autorizzata dall’iscrizione in appositi ruoli presso le camere di commercio: </a:t>
            </a:r>
            <a:r>
              <a:rPr lang="it-IT" sz="2000" b="1" dirty="0"/>
              <a:t>c.</a:t>
            </a:r>
            <a:r>
              <a:rPr lang="it-IT" sz="2000" dirty="0"/>
              <a:t> In senso </a:t>
            </a:r>
            <a:r>
              <a:rPr lang="it-IT" sz="2000" dirty="0" err="1"/>
              <a:t>estens</a:t>
            </a:r>
            <a:r>
              <a:rPr lang="it-IT" sz="2000" dirty="0"/>
              <a:t>. e fig.: </a:t>
            </a:r>
            <a:r>
              <a:rPr lang="it-IT" sz="2000" i="1" dirty="0"/>
              <a:t>i sensi sono m</a:t>
            </a:r>
            <a:r>
              <a:rPr lang="it-IT" sz="2000" dirty="0"/>
              <a:t>. </a:t>
            </a:r>
            <a:r>
              <a:rPr lang="it-IT" sz="2000" i="1" dirty="0"/>
              <a:t>fra l’intelletto e gli oggetti esterni</a:t>
            </a:r>
            <a:r>
              <a:rPr lang="it-IT" sz="2000" dirty="0"/>
              <a:t>; in </a:t>
            </a:r>
            <a:r>
              <a:rPr lang="it-IT" sz="2000" dirty="0" err="1"/>
              <a:t>partic</a:t>
            </a:r>
            <a:r>
              <a:rPr lang="it-IT" sz="2000" dirty="0"/>
              <a:t>., </a:t>
            </a:r>
            <a:r>
              <a:rPr lang="it-IT" sz="2000" i="1" dirty="0"/>
              <a:t>il m</a:t>
            </a:r>
            <a:r>
              <a:rPr lang="it-IT" sz="2000" dirty="0"/>
              <a:t>. </a:t>
            </a:r>
            <a:r>
              <a:rPr lang="it-IT" sz="2000" i="1" dirty="0"/>
              <a:t>divino</a:t>
            </a:r>
            <a:r>
              <a:rPr lang="it-IT" sz="2000" dirty="0"/>
              <a:t>, Cristo, in quanto intercede presso il Padre a favore degli uomini (v. mediazione). </a:t>
            </a:r>
            <a:endParaRPr lang="es-ES" sz="2000" dirty="0"/>
          </a:p>
        </p:txBody>
      </p:sp>
    </p:spTree>
    <p:extLst>
      <p:ext uri="{BB962C8B-B14F-4D97-AF65-F5344CB8AC3E}">
        <p14:creationId xmlns:p14="http://schemas.microsoft.com/office/powerpoint/2010/main" val="2417197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B3E0E7D9-DE49-4826-85FA-ED7E5890E7C0}"/>
              </a:ext>
            </a:extLst>
          </p:cNvPr>
          <p:cNvSpPr>
            <a:spLocks noGrp="1"/>
          </p:cNvSpPr>
          <p:nvPr>
            <p:ph idx="1"/>
          </p:nvPr>
        </p:nvSpPr>
        <p:spPr/>
        <p:txBody>
          <a:bodyPr/>
          <a:lstStyle/>
          <a:p>
            <a:r>
              <a:rPr lang="it-IT" dirty="0"/>
              <a:t>Rispetto al mittente e al destinatario:</a:t>
            </a:r>
          </a:p>
          <a:p>
            <a:endParaRPr lang="it-IT" dirty="0"/>
          </a:p>
          <a:p>
            <a:r>
              <a:rPr lang="it-IT" dirty="0"/>
              <a:t>La mediazione cognitiva</a:t>
            </a:r>
          </a:p>
          <a:p>
            <a:endParaRPr lang="it-IT" dirty="0"/>
          </a:p>
          <a:p>
            <a:r>
              <a:rPr lang="it-IT" dirty="0"/>
              <a:t>La mediazione relazionale</a:t>
            </a:r>
          </a:p>
          <a:p>
            <a:endParaRPr lang="it-IT" dirty="0"/>
          </a:p>
          <a:p>
            <a:endParaRPr lang="it-IT" dirty="0"/>
          </a:p>
          <a:p>
            <a:r>
              <a:rPr lang="it-IT" dirty="0"/>
              <a:t>La mediazione duplice</a:t>
            </a:r>
          </a:p>
          <a:p>
            <a:r>
              <a:rPr lang="it-IT" dirty="0"/>
              <a:t>La mediazione triadica</a:t>
            </a:r>
            <a:endParaRPr lang="es-ES" dirty="0"/>
          </a:p>
        </p:txBody>
      </p:sp>
      <p:sp>
        <p:nvSpPr>
          <p:cNvPr id="3" name="Titolo 2">
            <a:extLst>
              <a:ext uri="{FF2B5EF4-FFF2-40B4-BE49-F238E27FC236}">
                <a16:creationId xmlns:a16="http://schemas.microsoft.com/office/drawing/2014/main" id="{89CEA6DD-73D6-44F3-951E-383F4B38FA34}"/>
              </a:ext>
            </a:extLst>
          </p:cNvPr>
          <p:cNvSpPr>
            <a:spLocks noGrp="1"/>
          </p:cNvSpPr>
          <p:nvPr>
            <p:ph type="title"/>
          </p:nvPr>
        </p:nvSpPr>
        <p:spPr/>
        <p:txBody>
          <a:bodyPr/>
          <a:lstStyle/>
          <a:p>
            <a:r>
              <a:rPr lang="it-IT" dirty="0"/>
              <a:t>La mediazione e il processo linguistico</a:t>
            </a:r>
            <a:endParaRPr lang="es-ES" dirty="0"/>
          </a:p>
        </p:txBody>
      </p:sp>
      <p:cxnSp>
        <p:nvCxnSpPr>
          <p:cNvPr id="5" name="Connettore diritto 4">
            <a:extLst>
              <a:ext uri="{FF2B5EF4-FFF2-40B4-BE49-F238E27FC236}">
                <a16:creationId xmlns:a16="http://schemas.microsoft.com/office/drawing/2014/main" id="{DDFDC5DE-D5B3-442D-876C-1BA1A117312B}"/>
              </a:ext>
            </a:extLst>
          </p:cNvPr>
          <p:cNvCxnSpPr/>
          <p:nvPr/>
        </p:nvCxnSpPr>
        <p:spPr>
          <a:xfrm>
            <a:off x="1097280" y="4108704"/>
            <a:ext cx="9339072"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5927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C0BA0D91-57A3-4FD1-819B-06C2A4106811}"/>
              </a:ext>
            </a:extLst>
          </p:cNvPr>
          <p:cNvSpPr>
            <a:spLocks noGrp="1"/>
          </p:cNvSpPr>
          <p:nvPr>
            <p:ph idx="1"/>
          </p:nvPr>
        </p:nvSpPr>
        <p:spPr/>
        <p:txBody>
          <a:bodyPr/>
          <a:lstStyle/>
          <a:p>
            <a:r>
              <a:rPr lang="it-IT" dirty="0"/>
              <a:t>Rispetto al messaggio:</a:t>
            </a:r>
          </a:p>
          <a:p>
            <a:endParaRPr lang="it-IT" dirty="0"/>
          </a:p>
          <a:p>
            <a:r>
              <a:rPr lang="it-IT" dirty="0"/>
              <a:t>Mediazione </a:t>
            </a:r>
            <a:r>
              <a:rPr lang="it-IT" dirty="0" err="1"/>
              <a:t>intralinguistica</a:t>
            </a:r>
            <a:r>
              <a:rPr lang="it-IT" dirty="0"/>
              <a:t>: diacronica, diatopica, diafasica, diastratica</a:t>
            </a:r>
          </a:p>
          <a:p>
            <a:endParaRPr lang="it-IT" dirty="0"/>
          </a:p>
          <a:p>
            <a:r>
              <a:rPr lang="it-IT" dirty="0"/>
              <a:t>Mediazione interlinguistica</a:t>
            </a:r>
          </a:p>
          <a:p>
            <a:endParaRPr lang="it-IT" dirty="0"/>
          </a:p>
          <a:p>
            <a:r>
              <a:rPr lang="it-IT" dirty="0"/>
              <a:t>Mediazione translinguistica</a:t>
            </a:r>
            <a:endParaRPr lang="es-ES" dirty="0"/>
          </a:p>
        </p:txBody>
      </p:sp>
      <p:sp>
        <p:nvSpPr>
          <p:cNvPr id="3" name="Titolo 2">
            <a:extLst>
              <a:ext uri="{FF2B5EF4-FFF2-40B4-BE49-F238E27FC236}">
                <a16:creationId xmlns:a16="http://schemas.microsoft.com/office/drawing/2014/main" id="{C04CD585-8B5C-45B2-BA88-C23E9EC2D5BB}"/>
              </a:ext>
            </a:extLst>
          </p:cNvPr>
          <p:cNvSpPr>
            <a:spLocks noGrp="1"/>
          </p:cNvSpPr>
          <p:nvPr>
            <p:ph type="title"/>
          </p:nvPr>
        </p:nvSpPr>
        <p:spPr/>
        <p:txBody>
          <a:bodyPr/>
          <a:lstStyle/>
          <a:p>
            <a:r>
              <a:rPr lang="it-IT" dirty="0"/>
              <a:t>Le mediazione e il processo linguistico</a:t>
            </a:r>
            <a:endParaRPr lang="es-ES" dirty="0"/>
          </a:p>
        </p:txBody>
      </p:sp>
    </p:spTree>
    <p:extLst>
      <p:ext uri="{BB962C8B-B14F-4D97-AF65-F5344CB8AC3E}">
        <p14:creationId xmlns:p14="http://schemas.microsoft.com/office/powerpoint/2010/main" val="2824464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06843106-A059-4006-8691-754893245FF3}"/>
              </a:ext>
            </a:extLst>
          </p:cNvPr>
          <p:cNvSpPr>
            <a:spLocks noGrp="1"/>
          </p:cNvSpPr>
          <p:nvPr>
            <p:ph idx="1"/>
          </p:nvPr>
        </p:nvSpPr>
        <p:spPr/>
        <p:txBody>
          <a:bodyPr/>
          <a:lstStyle/>
          <a:p>
            <a:r>
              <a:rPr lang="it-IT" dirty="0"/>
              <a:t>Rispetto al canale:</a:t>
            </a:r>
          </a:p>
          <a:p>
            <a:endParaRPr lang="it-IT" dirty="0"/>
          </a:p>
          <a:p>
            <a:r>
              <a:rPr lang="it-IT" dirty="0" err="1"/>
              <a:t>Intrasemiotica</a:t>
            </a:r>
            <a:r>
              <a:rPr lang="it-IT" dirty="0"/>
              <a:t>: stesso canale comunicativo</a:t>
            </a:r>
          </a:p>
          <a:p>
            <a:endParaRPr lang="it-IT" dirty="0"/>
          </a:p>
          <a:p>
            <a:r>
              <a:rPr lang="it-IT" dirty="0" err="1"/>
              <a:t>Intersemiotica</a:t>
            </a:r>
            <a:r>
              <a:rPr lang="it-IT" dirty="0"/>
              <a:t>: diverso canale comunicativo</a:t>
            </a:r>
            <a:endParaRPr lang="es-ES" dirty="0"/>
          </a:p>
        </p:txBody>
      </p:sp>
      <p:sp>
        <p:nvSpPr>
          <p:cNvPr id="3" name="Titolo 2">
            <a:extLst>
              <a:ext uri="{FF2B5EF4-FFF2-40B4-BE49-F238E27FC236}">
                <a16:creationId xmlns:a16="http://schemas.microsoft.com/office/drawing/2014/main" id="{02E8AF21-C727-4C4C-8CC2-73E0AB92F496}"/>
              </a:ext>
            </a:extLst>
          </p:cNvPr>
          <p:cNvSpPr>
            <a:spLocks noGrp="1"/>
          </p:cNvSpPr>
          <p:nvPr>
            <p:ph type="title"/>
          </p:nvPr>
        </p:nvSpPr>
        <p:spPr/>
        <p:txBody>
          <a:bodyPr/>
          <a:lstStyle/>
          <a:p>
            <a:r>
              <a:rPr lang="it-IT" dirty="0"/>
              <a:t>La mediazione e il processo linguistico</a:t>
            </a:r>
            <a:endParaRPr lang="es-ES" dirty="0"/>
          </a:p>
        </p:txBody>
      </p:sp>
    </p:spTree>
    <p:extLst>
      <p:ext uri="{BB962C8B-B14F-4D97-AF65-F5344CB8AC3E}">
        <p14:creationId xmlns:p14="http://schemas.microsoft.com/office/powerpoint/2010/main" val="2327351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F57E698B-4586-4960-A9CB-8B70A6B56234}"/>
              </a:ext>
            </a:extLst>
          </p:cNvPr>
          <p:cNvSpPr>
            <a:spLocks noGrp="1"/>
          </p:cNvSpPr>
          <p:nvPr>
            <p:ph idx="1"/>
          </p:nvPr>
        </p:nvSpPr>
        <p:spPr/>
        <p:txBody>
          <a:bodyPr/>
          <a:lstStyle/>
          <a:p>
            <a:r>
              <a:rPr lang="it-IT" dirty="0"/>
              <a:t>Rispetto al codice:</a:t>
            </a:r>
          </a:p>
          <a:p>
            <a:endParaRPr lang="it-IT" dirty="0"/>
          </a:p>
          <a:p>
            <a:r>
              <a:rPr lang="it-IT" dirty="0"/>
              <a:t>Mediazione nella comunicazione verbale</a:t>
            </a:r>
          </a:p>
          <a:p>
            <a:endParaRPr lang="it-IT" dirty="0"/>
          </a:p>
          <a:p>
            <a:r>
              <a:rPr lang="it-IT" dirty="0"/>
              <a:t>Mediazione nella comunicazione non verbale</a:t>
            </a:r>
            <a:endParaRPr lang="es-ES" dirty="0"/>
          </a:p>
        </p:txBody>
      </p:sp>
      <p:sp>
        <p:nvSpPr>
          <p:cNvPr id="3" name="Titolo 2">
            <a:extLst>
              <a:ext uri="{FF2B5EF4-FFF2-40B4-BE49-F238E27FC236}">
                <a16:creationId xmlns:a16="http://schemas.microsoft.com/office/drawing/2014/main" id="{FC46387C-F4F3-4324-8182-85E779AEAEB8}"/>
              </a:ext>
            </a:extLst>
          </p:cNvPr>
          <p:cNvSpPr>
            <a:spLocks noGrp="1"/>
          </p:cNvSpPr>
          <p:nvPr>
            <p:ph type="title"/>
          </p:nvPr>
        </p:nvSpPr>
        <p:spPr/>
        <p:txBody>
          <a:bodyPr/>
          <a:lstStyle/>
          <a:p>
            <a:r>
              <a:rPr lang="it-IT" dirty="0"/>
              <a:t>La mediazione e il processo linguistico</a:t>
            </a:r>
            <a:endParaRPr lang="es-ES" dirty="0"/>
          </a:p>
        </p:txBody>
      </p:sp>
    </p:spTree>
    <p:extLst>
      <p:ext uri="{BB962C8B-B14F-4D97-AF65-F5344CB8AC3E}">
        <p14:creationId xmlns:p14="http://schemas.microsoft.com/office/powerpoint/2010/main" val="1356784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FA936387-0A0E-41E9-8EC7-59FAF4C68D43}"/>
              </a:ext>
            </a:extLst>
          </p:cNvPr>
          <p:cNvSpPr>
            <a:spLocks noGrp="1"/>
          </p:cNvSpPr>
          <p:nvPr>
            <p:ph idx="1"/>
          </p:nvPr>
        </p:nvSpPr>
        <p:spPr/>
        <p:txBody>
          <a:bodyPr/>
          <a:lstStyle/>
          <a:p>
            <a:r>
              <a:rPr lang="it-IT" dirty="0"/>
              <a:t>Rispetto al contesto:</a:t>
            </a:r>
          </a:p>
          <a:p>
            <a:endParaRPr lang="it-IT" dirty="0"/>
          </a:p>
          <a:p>
            <a:r>
              <a:rPr lang="it-IT" dirty="0"/>
              <a:t>Mediazione istituzionale: convenzionale e creativa</a:t>
            </a:r>
          </a:p>
          <a:p>
            <a:endParaRPr lang="it-IT" dirty="0"/>
          </a:p>
          <a:p>
            <a:r>
              <a:rPr lang="it-IT" dirty="0"/>
              <a:t>Mediazione informale</a:t>
            </a:r>
          </a:p>
          <a:p>
            <a:endParaRPr lang="it-IT" dirty="0"/>
          </a:p>
          <a:p>
            <a:r>
              <a:rPr lang="it-IT" dirty="0"/>
              <a:t>Mediazione culturale</a:t>
            </a:r>
          </a:p>
          <a:p>
            <a:endParaRPr lang="it-IT" dirty="0"/>
          </a:p>
          <a:p>
            <a:r>
              <a:rPr lang="it-IT" dirty="0"/>
              <a:t>Mediazione Interculturale</a:t>
            </a:r>
            <a:endParaRPr lang="es-ES" dirty="0"/>
          </a:p>
        </p:txBody>
      </p:sp>
      <p:sp>
        <p:nvSpPr>
          <p:cNvPr id="3" name="Titolo 2">
            <a:extLst>
              <a:ext uri="{FF2B5EF4-FFF2-40B4-BE49-F238E27FC236}">
                <a16:creationId xmlns:a16="http://schemas.microsoft.com/office/drawing/2014/main" id="{53AAE748-438C-4230-96D4-217E63F8867B}"/>
              </a:ext>
            </a:extLst>
          </p:cNvPr>
          <p:cNvSpPr>
            <a:spLocks noGrp="1"/>
          </p:cNvSpPr>
          <p:nvPr>
            <p:ph type="title"/>
          </p:nvPr>
        </p:nvSpPr>
        <p:spPr/>
        <p:txBody>
          <a:bodyPr/>
          <a:lstStyle/>
          <a:p>
            <a:r>
              <a:rPr lang="it-IT" dirty="0"/>
              <a:t>La mediazione e il processo linguistico</a:t>
            </a:r>
            <a:endParaRPr lang="es-ES" dirty="0"/>
          </a:p>
        </p:txBody>
      </p:sp>
    </p:spTree>
    <p:extLst>
      <p:ext uri="{BB962C8B-B14F-4D97-AF65-F5344CB8AC3E}">
        <p14:creationId xmlns:p14="http://schemas.microsoft.com/office/powerpoint/2010/main" val="2652668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892ED9C6-ACD3-4B0F-97E3-5FE30E1DE28B}"/>
              </a:ext>
            </a:extLst>
          </p:cNvPr>
          <p:cNvSpPr>
            <a:spLocks noGrp="1"/>
          </p:cNvSpPr>
          <p:nvPr>
            <p:ph idx="1"/>
          </p:nvPr>
        </p:nvSpPr>
        <p:spPr/>
        <p:txBody>
          <a:bodyPr/>
          <a:lstStyle/>
          <a:p>
            <a:r>
              <a:rPr lang="it-IT" dirty="0"/>
              <a:t>La mediazione interculturale:</a:t>
            </a:r>
          </a:p>
          <a:p>
            <a:endParaRPr lang="it-IT" dirty="0"/>
          </a:p>
          <a:p>
            <a:r>
              <a:rPr lang="it-IT" dirty="0"/>
              <a:t>Individuale / personalizzata</a:t>
            </a:r>
          </a:p>
          <a:p>
            <a:endParaRPr lang="it-IT" dirty="0"/>
          </a:p>
          <a:p>
            <a:r>
              <a:rPr lang="it-IT" dirty="0"/>
              <a:t>Di vicinato o di quartiere</a:t>
            </a:r>
          </a:p>
          <a:p>
            <a:endParaRPr lang="it-IT" dirty="0"/>
          </a:p>
          <a:p>
            <a:r>
              <a:rPr lang="it-IT" dirty="0"/>
              <a:t>Comunitaria</a:t>
            </a:r>
            <a:endParaRPr lang="es-ES" dirty="0"/>
          </a:p>
        </p:txBody>
      </p:sp>
      <p:sp>
        <p:nvSpPr>
          <p:cNvPr id="3" name="Titolo 2">
            <a:extLst>
              <a:ext uri="{FF2B5EF4-FFF2-40B4-BE49-F238E27FC236}">
                <a16:creationId xmlns:a16="http://schemas.microsoft.com/office/drawing/2014/main" id="{75ACF65A-E121-4CF7-8848-0A54AE69EDF4}"/>
              </a:ext>
            </a:extLst>
          </p:cNvPr>
          <p:cNvSpPr>
            <a:spLocks noGrp="1"/>
          </p:cNvSpPr>
          <p:nvPr>
            <p:ph type="title"/>
          </p:nvPr>
        </p:nvSpPr>
        <p:spPr/>
        <p:txBody>
          <a:bodyPr/>
          <a:lstStyle/>
          <a:p>
            <a:r>
              <a:rPr lang="it-IT" dirty="0"/>
              <a:t>La mediazione e il processo linguistico</a:t>
            </a:r>
            <a:endParaRPr lang="es-ES" dirty="0"/>
          </a:p>
        </p:txBody>
      </p:sp>
    </p:spTree>
    <p:extLst>
      <p:ext uri="{BB962C8B-B14F-4D97-AF65-F5344CB8AC3E}">
        <p14:creationId xmlns:p14="http://schemas.microsoft.com/office/powerpoint/2010/main" val="1182545385"/>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iale">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Vial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Vial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1466</Words>
  <Application>Microsoft Office PowerPoint</Application>
  <PresentationFormat>Widescreen</PresentationFormat>
  <Paragraphs>126</Paragraphs>
  <Slides>26</Slides>
  <Notes>0</Notes>
  <HiddenSlides>0</HiddenSlides>
  <MMClips>0</MMClips>
  <ScaleCrop>false</ScaleCrop>
  <HeadingPairs>
    <vt:vector size="6" baseType="variant">
      <vt:variant>
        <vt:lpstr>Caratteri utilizzati</vt:lpstr>
      </vt:variant>
      <vt:variant>
        <vt:i4>8</vt:i4>
      </vt:variant>
      <vt:variant>
        <vt:lpstr>Tema</vt:lpstr>
      </vt:variant>
      <vt:variant>
        <vt:i4>2</vt:i4>
      </vt:variant>
      <vt:variant>
        <vt:lpstr>Titoli diapositive</vt:lpstr>
      </vt:variant>
      <vt:variant>
        <vt:i4>26</vt:i4>
      </vt:variant>
    </vt:vector>
  </HeadingPairs>
  <TitlesOfParts>
    <vt:vector size="36" baseType="lpstr">
      <vt:lpstr>Arial</vt:lpstr>
      <vt:lpstr>Calibri</vt:lpstr>
      <vt:lpstr>Calibri Light</vt:lpstr>
      <vt:lpstr>Lucida Sans Unicode</vt:lpstr>
      <vt:lpstr>Palatino Linotype</vt:lpstr>
      <vt:lpstr>Verdana</vt:lpstr>
      <vt:lpstr>Wingdings 2</vt:lpstr>
      <vt:lpstr>Wingdings 3</vt:lpstr>
      <vt:lpstr>Tema di Office</vt:lpstr>
      <vt:lpstr>Viale</vt:lpstr>
      <vt:lpstr>La mediazione linguistica e interculturale</vt:lpstr>
      <vt:lpstr>Mediare - Mediatore</vt:lpstr>
      <vt:lpstr>Presentazione standard di PowerPoint</vt:lpstr>
      <vt:lpstr>La mediazione e il processo linguistico</vt:lpstr>
      <vt:lpstr>Le mediazione e il processo linguistico</vt:lpstr>
      <vt:lpstr>La mediazione e il processo linguistico</vt:lpstr>
      <vt:lpstr>La mediazione e il processo linguistico</vt:lpstr>
      <vt:lpstr>La mediazione e il processo linguistico</vt:lpstr>
      <vt:lpstr>La mediazione e il processo linguistico</vt:lpstr>
      <vt:lpstr>La mediazione interculturale</vt:lpstr>
      <vt:lpstr>La mediazione e il processo linguistico</vt:lpstr>
      <vt:lpstr>Mediazione ed educazione</vt:lpstr>
      <vt:lpstr>Presentazione standard di PowerPoint</vt:lpstr>
      <vt:lpstr>Presentazione standard di PowerPoint</vt:lpstr>
      <vt:lpstr>La Mediazione come operazione sociale</vt:lpstr>
      <vt:lpstr>Presentazione standard di PowerPoint</vt:lpstr>
      <vt:lpstr>Presentazione standard di PowerPoint</vt:lpstr>
      <vt:lpstr>La mediazione in ambito educativo</vt:lpstr>
      <vt:lpstr>La mediazione in ambito sanitario e sociale</vt:lpstr>
      <vt:lpstr>La mediazione in ambito amministrativo e lavorativo</vt:lpstr>
      <vt:lpstr>La mediazione in ambito giudiziario e penitenziario</vt:lpstr>
      <vt:lpstr>La mediazione in ambito economico-aziendale</vt:lpstr>
      <vt:lpstr>La mediazione in ambito sportivo</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mediazione linguistica e interculturale</dc:title>
  <dc:creator>Stefano</dc:creator>
  <cp:lastModifiedBy>Stefano Tedeschi</cp:lastModifiedBy>
  <cp:revision>4</cp:revision>
  <dcterms:created xsi:type="dcterms:W3CDTF">2019-10-07T06:39:49Z</dcterms:created>
  <dcterms:modified xsi:type="dcterms:W3CDTF">2020-10-06T15:35:19Z</dcterms:modified>
</cp:coreProperties>
</file>