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38.jpg" ContentType="image/jpeg"/>
  <Override PartName="/ppt/media/image41.jpg" ContentType="image/jpeg"/>
  <Override PartName="/ppt/media/image42.jpg" ContentType="image/jpeg"/>
  <Override PartName="/ppt/media/image44.jpg" ContentType="image/jpe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69" r:id="rId3"/>
    <p:sldId id="270" r:id="rId4"/>
    <p:sldId id="271" r:id="rId5"/>
    <p:sldId id="274" r:id="rId6"/>
    <p:sldId id="275" r:id="rId7"/>
    <p:sldId id="276" r:id="rId8"/>
    <p:sldId id="277" r:id="rId9"/>
    <p:sldId id="278" r:id="rId10"/>
    <p:sldId id="279" r:id="rId11"/>
    <p:sldId id="266" r:id="rId12"/>
    <p:sldId id="280" r:id="rId13"/>
    <p:sldId id="281" r:id="rId14"/>
    <p:sldId id="282" r:id="rId15"/>
    <p:sldId id="283" r:id="rId16"/>
    <p:sldId id="285" r:id="rId17"/>
    <p:sldId id="272" r:id="rId18"/>
    <p:sldId id="273" r:id="rId19"/>
    <p:sldId id="286" r:id="rId20"/>
    <p:sldId id="287" r:id="rId21"/>
    <p:sldId id="288" r:id="rId22"/>
    <p:sldId id="289" r:id="rId23"/>
    <p:sldId id="290" r:id="rId24"/>
    <p:sldId id="292" r:id="rId25"/>
    <p:sldId id="294" r:id="rId26"/>
    <p:sldId id="29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1E9B9-DEB4-4BFB-8EED-172683B4D91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44B01A6-3CE3-42D2-8440-3C721253C7E5}">
      <dgm:prSet/>
      <dgm:spPr/>
      <dgm:t>
        <a:bodyPr/>
        <a:lstStyle/>
        <a:p>
          <a:r>
            <a:rPr lang="it-IT"/>
            <a:t>- Migrazioni italiane prima dell’Italia</a:t>
          </a:r>
          <a:endParaRPr lang="en-US"/>
        </a:p>
      </dgm:t>
    </dgm:pt>
    <dgm:pt modelId="{5481F2B6-E883-4581-AFE3-53543C17C96B}" type="parTrans" cxnId="{BEF4CC60-FBB0-4307-A67E-A997EF633297}">
      <dgm:prSet/>
      <dgm:spPr/>
      <dgm:t>
        <a:bodyPr/>
        <a:lstStyle/>
        <a:p>
          <a:endParaRPr lang="en-US"/>
        </a:p>
      </dgm:t>
    </dgm:pt>
    <dgm:pt modelId="{871C1603-F07E-4580-BB53-61FB8BCD4F65}" type="sibTrans" cxnId="{BEF4CC60-FBB0-4307-A67E-A997EF633297}">
      <dgm:prSet/>
      <dgm:spPr/>
      <dgm:t>
        <a:bodyPr/>
        <a:lstStyle/>
        <a:p>
          <a:endParaRPr lang="en-US"/>
        </a:p>
      </dgm:t>
    </dgm:pt>
    <dgm:pt modelId="{C61CE322-780F-4E0F-AA5E-5BC900E36D7E}">
      <dgm:prSet/>
      <dgm:spPr/>
      <dgm:t>
        <a:bodyPr/>
        <a:lstStyle/>
        <a:p>
          <a:r>
            <a:rPr lang="it-IT"/>
            <a:t>- La Grande Migrazione</a:t>
          </a:r>
          <a:endParaRPr lang="en-US"/>
        </a:p>
      </dgm:t>
    </dgm:pt>
    <dgm:pt modelId="{E7E6A2D2-46EF-45D0-9198-EF2B7A9E4952}" type="parTrans" cxnId="{10D80FE6-792B-4C32-884F-5109FD4DC233}">
      <dgm:prSet/>
      <dgm:spPr/>
      <dgm:t>
        <a:bodyPr/>
        <a:lstStyle/>
        <a:p>
          <a:endParaRPr lang="en-US"/>
        </a:p>
      </dgm:t>
    </dgm:pt>
    <dgm:pt modelId="{D034339D-7DF6-4245-A774-664E1538F284}" type="sibTrans" cxnId="{10D80FE6-792B-4C32-884F-5109FD4DC233}">
      <dgm:prSet/>
      <dgm:spPr/>
      <dgm:t>
        <a:bodyPr/>
        <a:lstStyle/>
        <a:p>
          <a:endParaRPr lang="en-US"/>
        </a:p>
      </dgm:t>
    </dgm:pt>
    <dgm:pt modelId="{42DB46E1-080E-459D-884C-C17E9164CF4C}">
      <dgm:prSet/>
      <dgm:spPr/>
      <dgm:t>
        <a:bodyPr/>
        <a:lstStyle/>
        <a:p>
          <a:r>
            <a:rPr lang="it-IT"/>
            <a:t>- Tra le due guerre</a:t>
          </a:r>
          <a:endParaRPr lang="en-US"/>
        </a:p>
      </dgm:t>
    </dgm:pt>
    <dgm:pt modelId="{3B0F0D90-7077-4DD0-9BB4-20C6F8CC3956}" type="parTrans" cxnId="{93E8291E-7D8E-4A2C-AEC2-7DD1EE1E388A}">
      <dgm:prSet/>
      <dgm:spPr/>
      <dgm:t>
        <a:bodyPr/>
        <a:lstStyle/>
        <a:p>
          <a:endParaRPr lang="en-US"/>
        </a:p>
      </dgm:t>
    </dgm:pt>
    <dgm:pt modelId="{1F776D9C-D272-48B1-BCD4-DA162969375A}" type="sibTrans" cxnId="{93E8291E-7D8E-4A2C-AEC2-7DD1EE1E388A}">
      <dgm:prSet/>
      <dgm:spPr/>
      <dgm:t>
        <a:bodyPr/>
        <a:lstStyle/>
        <a:p>
          <a:endParaRPr lang="en-US"/>
        </a:p>
      </dgm:t>
    </dgm:pt>
    <dgm:pt modelId="{E56F2D38-6183-412A-A026-5BB4AC729357}">
      <dgm:prSet/>
      <dgm:spPr/>
      <dgm:t>
        <a:bodyPr/>
        <a:lstStyle/>
        <a:p>
          <a:r>
            <a:rPr lang="it-IT"/>
            <a:t>- Il secondo dopoguerra</a:t>
          </a:r>
          <a:endParaRPr lang="en-US"/>
        </a:p>
      </dgm:t>
    </dgm:pt>
    <dgm:pt modelId="{0FC6A9FB-E88C-4DC7-A0F2-23CDB8DC0EE5}" type="parTrans" cxnId="{9E458D8C-F56C-47F7-88FF-7EDAAB010B61}">
      <dgm:prSet/>
      <dgm:spPr/>
      <dgm:t>
        <a:bodyPr/>
        <a:lstStyle/>
        <a:p>
          <a:endParaRPr lang="en-US"/>
        </a:p>
      </dgm:t>
    </dgm:pt>
    <dgm:pt modelId="{DF3CDF30-56E9-4EAC-B423-7585CCDA9F47}" type="sibTrans" cxnId="{9E458D8C-F56C-47F7-88FF-7EDAAB010B61}">
      <dgm:prSet/>
      <dgm:spPr/>
      <dgm:t>
        <a:bodyPr/>
        <a:lstStyle/>
        <a:p>
          <a:endParaRPr lang="en-US"/>
        </a:p>
      </dgm:t>
    </dgm:pt>
    <dgm:pt modelId="{DA96F400-6B81-4914-B738-1AB4823F53BF}" type="pres">
      <dgm:prSet presAssocID="{B891E9B9-DEB4-4BFB-8EED-172683B4D91F}" presName="linear" presStyleCnt="0">
        <dgm:presLayoutVars>
          <dgm:animLvl val="lvl"/>
          <dgm:resizeHandles val="exact"/>
        </dgm:presLayoutVars>
      </dgm:prSet>
      <dgm:spPr/>
    </dgm:pt>
    <dgm:pt modelId="{FC7A4083-950A-472B-9C44-7054A9883D7F}" type="pres">
      <dgm:prSet presAssocID="{644B01A6-3CE3-42D2-8440-3C721253C7E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536D727-B7EC-4E56-B355-367AD1852CF4}" type="pres">
      <dgm:prSet presAssocID="{871C1603-F07E-4580-BB53-61FB8BCD4F65}" presName="spacer" presStyleCnt="0"/>
      <dgm:spPr/>
    </dgm:pt>
    <dgm:pt modelId="{EA826B5A-F720-4364-A5C3-7A938BE980E3}" type="pres">
      <dgm:prSet presAssocID="{C61CE322-780F-4E0F-AA5E-5BC900E36D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E23EC0E-CB7B-4616-9390-34AB4D9F9905}" type="pres">
      <dgm:prSet presAssocID="{D034339D-7DF6-4245-A774-664E1538F284}" presName="spacer" presStyleCnt="0"/>
      <dgm:spPr/>
    </dgm:pt>
    <dgm:pt modelId="{B09AB69E-1AF9-47D8-930F-B2F3653653A3}" type="pres">
      <dgm:prSet presAssocID="{42DB46E1-080E-459D-884C-C17E9164CF4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2BE90A7-4C05-46F6-ADBF-29EEDE22EF26}" type="pres">
      <dgm:prSet presAssocID="{1F776D9C-D272-48B1-BCD4-DA162969375A}" presName="spacer" presStyleCnt="0"/>
      <dgm:spPr/>
    </dgm:pt>
    <dgm:pt modelId="{970EDBC0-D36C-4136-B42F-D1529F9E7FBF}" type="pres">
      <dgm:prSet presAssocID="{E56F2D38-6183-412A-A026-5BB4AC72935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3E8291E-7D8E-4A2C-AEC2-7DD1EE1E388A}" srcId="{B891E9B9-DEB4-4BFB-8EED-172683B4D91F}" destId="{42DB46E1-080E-459D-884C-C17E9164CF4C}" srcOrd="2" destOrd="0" parTransId="{3B0F0D90-7077-4DD0-9BB4-20C6F8CC3956}" sibTransId="{1F776D9C-D272-48B1-BCD4-DA162969375A}"/>
    <dgm:cxn modelId="{5CD41D29-C1EE-47A6-8595-3E34CFC0A76F}" type="presOf" srcId="{C61CE322-780F-4E0F-AA5E-5BC900E36D7E}" destId="{EA826B5A-F720-4364-A5C3-7A938BE980E3}" srcOrd="0" destOrd="0" presId="urn:microsoft.com/office/officeart/2005/8/layout/vList2"/>
    <dgm:cxn modelId="{BFB47A2C-236D-44FE-94BA-298D0DAEF9BA}" type="presOf" srcId="{B891E9B9-DEB4-4BFB-8EED-172683B4D91F}" destId="{DA96F400-6B81-4914-B738-1AB4823F53BF}" srcOrd="0" destOrd="0" presId="urn:microsoft.com/office/officeart/2005/8/layout/vList2"/>
    <dgm:cxn modelId="{BEF4CC60-FBB0-4307-A67E-A997EF633297}" srcId="{B891E9B9-DEB4-4BFB-8EED-172683B4D91F}" destId="{644B01A6-3CE3-42D2-8440-3C721253C7E5}" srcOrd="0" destOrd="0" parTransId="{5481F2B6-E883-4581-AFE3-53543C17C96B}" sibTransId="{871C1603-F07E-4580-BB53-61FB8BCD4F65}"/>
    <dgm:cxn modelId="{9E458D8C-F56C-47F7-88FF-7EDAAB010B61}" srcId="{B891E9B9-DEB4-4BFB-8EED-172683B4D91F}" destId="{E56F2D38-6183-412A-A026-5BB4AC729357}" srcOrd="3" destOrd="0" parTransId="{0FC6A9FB-E88C-4DC7-A0F2-23CDB8DC0EE5}" sibTransId="{DF3CDF30-56E9-4EAC-B423-7585CCDA9F47}"/>
    <dgm:cxn modelId="{209A14A3-0303-47A3-8F48-92E35B88027F}" type="presOf" srcId="{42DB46E1-080E-459D-884C-C17E9164CF4C}" destId="{B09AB69E-1AF9-47D8-930F-B2F3653653A3}" srcOrd="0" destOrd="0" presId="urn:microsoft.com/office/officeart/2005/8/layout/vList2"/>
    <dgm:cxn modelId="{10D80FE6-792B-4C32-884F-5109FD4DC233}" srcId="{B891E9B9-DEB4-4BFB-8EED-172683B4D91F}" destId="{C61CE322-780F-4E0F-AA5E-5BC900E36D7E}" srcOrd="1" destOrd="0" parTransId="{E7E6A2D2-46EF-45D0-9198-EF2B7A9E4952}" sibTransId="{D034339D-7DF6-4245-A774-664E1538F284}"/>
    <dgm:cxn modelId="{558EADEC-37CC-41F9-9451-454587D7CA67}" type="presOf" srcId="{E56F2D38-6183-412A-A026-5BB4AC729357}" destId="{970EDBC0-D36C-4136-B42F-D1529F9E7FBF}" srcOrd="0" destOrd="0" presId="urn:microsoft.com/office/officeart/2005/8/layout/vList2"/>
    <dgm:cxn modelId="{DC85F2F6-6048-4AAB-8C30-7C127E53E709}" type="presOf" srcId="{644B01A6-3CE3-42D2-8440-3C721253C7E5}" destId="{FC7A4083-950A-472B-9C44-7054A9883D7F}" srcOrd="0" destOrd="0" presId="urn:microsoft.com/office/officeart/2005/8/layout/vList2"/>
    <dgm:cxn modelId="{3807829C-C837-410D-8326-F6AB195752BC}" type="presParOf" srcId="{DA96F400-6B81-4914-B738-1AB4823F53BF}" destId="{FC7A4083-950A-472B-9C44-7054A9883D7F}" srcOrd="0" destOrd="0" presId="urn:microsoft.com/office/officeart/2005/8/layout/vList2"/>
    <dgm:cxn modelId="{E7E2440D-DE36-47EE-87D9-AE1346010801}" type="presParOf" srcId="{DA96F400-6B81-4914-B738-1AB4823F53BF}" destId="{5536D727-B7EC-4E56-B355-367AD1852CF4}" srcOrd="1" destOrd="0" presId="urn:microsoft.com/office/officeart/2005/8/layout/vList2"/>
    <dgm:cxn modelId="{7D289B95-BF5C-444A-B950-19E2BF5686D5}" type="presParOf" srcId="{DA96F400-6B81-4914-B738-1AB4823F53BF}" destId="{EA826B5A-F720-4364-A5C3-7A938BE980E3}" srcOrd="2" destOrd="0" presId="urn:microsoft.com/office/officeart/2005/8/layout/vList2"/>
    <dgm:cxn modelId="{1B58999E-D214-469A-A28C-451DD0965EA8}" type="presParOf" srcId="{DA96F400-6B81-4914-B738-1AB4823F53BF}" destId="{CE23EC0E-CB7B-4616-9390-34AB4D9F9905}" srcOrd="3" destOrd="0" presId="urn:microsoft.com/office/officeart/2005/8/layout/vList2"/>
    <dgm:cxn modelId="{A139BE80-3A5E-4022-8E24-1D50B7650BF0}" type="presParOf" srcId="{DA96F400-6B81-4914-B738-1AB4823F53BF}" destId="{B09AB69E-1AF9-47D8-930F-B2F3653653A3}" srcOrd="4" destOrd="0" presId="urn:microsoft.com/office/officeart/2005/8/layout/vList2"/>
    <dgm:cxn modelId="{A20D1B19-FCC4-4FD4-A14F-A76709CB9A97}" type="presParOf" srcId="{DA96F400-6B81-4914-B738-1AB4823F53BF}" destId="{82BE90A7-4C05-46F6-ADBF-29EEDE22EF26}" srcOrd="5" destOrd="0" presId="urn:microsoft.com/office/officeart/2005/8/layout/vList2"/>
    <dgm:cxn modelId="{B082938A-760A-4FA6-A607-DD2A0E83F4A8}" type="presParOf" srcId="{DA96F400-6B81-4914-B738-1AB4823F53BF}" destId="{970EDBC0-D36C-4136-B42F-D1529F9E7F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7DB64A-7622-407E-A0B7-475188278A6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9F9296B-9C29-41D7-BECE-E8ECE936DDAD}">
      <dgm:prSet/>
      <dgm:spPr/>
      <dgm:t>
        <a:bodyPr/>
        <a:lstStyle/>
        <a:p>
          <a:r>
            <a:rPr lang="it-IT"/>
            <a:t>La migrazione dei lavoratori ambulanti, dei musicisti, dei venditori delle fiere</a:t>
          </a:r>
          <a:endParaRPr lang="en-US"/>
        </a:p>
      </dgm:t>
    </dgm:pt>
    <dgm:pt modelId="{31D3082D-0A99-4C43-9DF9-C39841512706}" type="parTrans" cxnId="{2482E823-7F12-4AEF-90BB-D381006A4ED7}">
      <dgm:prSet/>
      <dgm:spPr/>
      <dgm:t>
        <a:bodyPr/>
        <a:lstStyle/>
        <a:p>
          <a:endParaRPr lang="en-US"/>
        </a:p>
      </dgm:t>
    </dgm:pt>
    <dgm:pt modelId="{2CC8C2A2-34BC-471B-B3D0-798C44E62A35}" type="sibTrans" cxnId="{2482E823-7F12-4AEF-90BB-D381006A4ED7}">
      <dgm:prSet/>
      <dgm:spPr/>
      <dgm:t>
        <a:bodyPr/>
        <a:lstStyle/>
        <a:p>
          <a:endParaRPr lang="en-US"/>
        </a:p>
      </dgm:t>
    </dgm:pt>
    <dgm:pt modelId="{14CF3F52-FC3D-4229-AD7A-D48572EE0E40}">
      <dgm:prSet/>
      <dgm:spPr/>
      <dgm:t>
        <a:bodyPr/>
        <a:lstStyle/>
        <a:p>
          <a:r>
            <a:rPr lang="it-IT"/>
            <a:t>Le prime migrazioni transatlantiche: i genovesi in Argentina. I primi agenti di reclutamento. </a:t>
          </a:r>
          <a:endParaRPr lang="en-US"/>
        </a:p>
      </dgm:t>
    </dgm:pt>
    <dgm:pt modelId="{D557FF67-E4F1-49C0-AF42-E39C83C00274}" type="parTrans" cxnId="{CBB9602E-3AF3-4D1F-8255-660DDC68DE6F}">
      <dgm:prSet/>
      <dgm:spPr/>
      <dgm:t>
        <a:bodyPr/>
        <a:lstStyle/>
        <a:p>
          <a:endParaRPr lang="en-US"/>
        </a:p>
      </dgm:t>
    </dgm:pt>
    <dgm:pt modelId="{6ED9EB38-8D9F-44BA-9B15-6AB07F0A1642}" type="sibTrans" cxnId="{CBB9602E-3AF3-4D1F-8255-660DDC68DE6F}">
      <dgm:prSet/>
      <dgm:spPr/>
      <dgm:t>
        <a:bodyPr/>
        <a:lstStyle/>
        <a:p>
          <a:endParaRPr lang="en-US"/>
        </a:p>
      </dgm:t>
    </dgm:pt>
    <dgm:pt modelId="{8E03DB89-8F5C-4B8E-8B0B-EB466F482D39}">
      <dgm:prSet/>
      <dgm:spPr/>
      <dgm:t>
        <a:bodyPr/>
        <a:lstStyle/>
        <a:p>
          <a:r>
            <a:rPr lang="it-IT"/>
            <a:t>La corsa all’oro della California</a:t>
          </a:r>
          <a:endParaRPr lang="en-US"/>
        </a:p>
      </dgm:t>
    </dgm:pt>
    <dgm:pt modelId="{BD14A3B0-A3EF-4F99-B8BB-34C7E11E582C}" type="parTrans" cxnId="{C4A141C7-4AF2-49C2-9F14-879AAA5169A5}">
      <dgm:prSet/>
      <dgm:spPr/>
      <dgm:t>
        <a:bodyPr/>
        <a:lstStyle/>
        <a:p>
          <a:endParaRPr lang="en-US"/>
        </a:p>
      </dgm:t>
    </dgm:pt>
    <dgm:pt modelId="{84A35C68-0553-4150-9FC9-F0E98DA19173}" type="sibTrans" cxnId="{C4A141C7-4AF2-49C2-9F14-879AAA5169A5}">
      <dgm:prSet/>
      <dgm:spPr/>
      <dgm:t>
        <a:bodyPr/>
        <a:lstStyle/>
        <a:p>
          <a:endParaRPr lang="en-US"/>
        </a:p>
      </dgm:t>
    </dgm:pt>
    <dgm:pt modelId="{52C5F0A3-4B01-49D0-95A7-90380C83236D}">
      <dgm:prSet/>
      <dgm:spPr/>
      <dgm:t>
        <a:bodyPr/>
        <a:lstStyle/>
        <a:p>
          <a:r>
            <a:rPr lang="it-IT"/>
            <a:t>L’esilio politico</a:t>
          </a:r>
          <a:endParaRPr lang="en-US"/>
        </a:p>
      </dgm:t>
    </dgm:pt>
    <dgm:pt modelId="{4BDF22C4-86B2-4BE3-9F4D-B4C0E8F195DA}" type="parTrans" cxnId="{1E0A969B-4D38-4BB3-B1DF-8C8E38EAE28C}">
      <dgm:prSet/>
      <dgm:spPr/>
      <dgm:t>
        <a:bodyPr/>
        <a:lstStyle/>
        <a:p>
          <a:endParaRPr lang="en-US"/>
        </a:p>
      </dgm:t>
    </dgm:pt>
    <dgm:pt modelId="{B8E7F73A-2F1A-491E-A4A6-4473AA906972}" type="sibTrans" cxnId="{1E0A969B-4D38-4BB3-B1DF-8C8E38EAE28C}">
      <dgm:prSet/>
      <dgm:spPr/>
      <dgm:t>
        <a:bodyPr/>
        <a:lstStyle/>
        <a:p>
          <a:endParaRPr lang="en-US"/>
        </a:p>
      </dgm:t>
    </dgm:pt>
    <dgm:pt modelId="{2857AC77-6208-4BD5-8F19-F6DED7384788}" type="pres">
      <dgm:prSet presAssocID="{257DB64A-7622-407E-A0B7-475188278A69}" presName="root" presStyleCnt="0">
        <dgm:presLayoutVars>
          <dgm:dir/>
          <dgm:resizeHandles val="exact"/>
        </dgm:presLayoutVars>
      </dgm:prSet>
      <dgm:spPr/>
    </dgm:pt>
    <dgm:pt modelId="{DD4C7186-AD88-4135-80EB-89B7E91455D4}" type="pres">
      <dgm:prSet presAssocID="{29F9296B-9C29-41D7-BECE-E8ECE936DDAD}" presName="compNode" presStyleCnt="0"/>
      <dgm:spPr/>
    </dgm:pt>
    <dgm:pt modelId="{6950F762-00BA-4434-BE88-30C7D36A9646}" type="pres">
      <dgm:prSet presAssocID="{29F9296B-9C29-41D7-BECE-E8ECE936DDAD}" presName="bgRect" presStyleLbl="bgShp" presStyleIdx="0" presStyleCnt="4"/>
      <dgm:spPr/>
    </dgm:pt>
    <dgm:pt modelId="{A7283C3C-F140-43CA-8AF6-679F075F816F}" type="pres">
      <dgm:prSet presAssocID="{29F9296B-9C29-41D7-BECE-E8ECE936DDA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6E34E69-C071-49F4-A571-E5925B2BEAF6}" type="pres">
      <dgm:prSet presAssocID="{29F9296B-9C29-41D7-BECE-E8ECE936DDAD}" presName="spaceRect" presStyleCnt="0"/>
      <dgm:spPr/>
    </dgm:pt>
    <dgm:pt modelId="{544EE4C2-B717-43B4-91BD-FC7D71368CD4}" type="pres">
      <dgm:prSet presAssocID="{29F9296B-9C29-41D7-BECE-E8ECE936DDAD}" presName="parTx" presStyleLbl="revTx" presStyleIdx="0" presStyleCnt="4">
        <dgm:presLayoutVars>
          <dgm:chMax val="0"/>
          <dgm:chPref val="0"/>
        </dgm:presLayoutVars>
      </dgm:prSet>
      <dgm:spPr/>
    </dgm:pt>
    <dgm:pt modelId="{9A24AC75-D4F7-4B39-AD79-0BDDFE9C57EA}" type="pres">
      <dgm:prSet presAssocID="{2CC8C2A2-34BC-471B-B3D0-798C44E62A35}" presName="sibTrans" presStyleCnt="0"/>
      <dgm:spPr/>
    </dgm:pt>
    <dgm:pt modelId="{B5B937AE-F99E-4B48-8E1D-5C9C295DC7EF}" type="pres">
      <dgm:prSet presAssocID="{14CF3F52-FC3D-4229-AD7A-D48572EE0E40}" presName="compNode" presStyleCnt="0"/>
      <dgm:spPr/>
    </dgm:pt>
    <dgm:pt modelId="{67E389FC-6677-4CB6-9125-6C14E3905A2D}" type="pres">
      <dgm:prSet presAssocID="{14CF3F52-FC3D-4229-AD7A-D48572EE0E40}" presName="bgRect" presStyleLbl="bgShp" presStyleIdx="1" presStyleCnt="4"/>
      <dgm:spPr/>
    </dgm:pt>
    <dgm:pt modelId="{029B7537-7BB5-41C5-9AC5-F0875D586E8E}" type="pres">
      <dgm:prSet presAssocID="{14CF3F52-FC3D-4229-AD7A-D48572EE0E4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3FE6164C-823D-42F6-9E53-8912BE3C0615}" type="pres">
      <dgm:prSet presAssocID="{14CF3F52-FC3D-4229-AD7A-D48572EE0E40}" presName="spaceRect" presStyleCnt="0"/>
      <dgm:spPr/>
    </dgm:pt>
    <dgm:pt modelId="{8DC1A7C6-929A-4009-A907-44F21FB1EBF4}" type="pres">
      <dgm:prSet presAssocID="{14CF3F52-FC3D-4229-AD7A-D48572EE0E40}" presName="parTx" presStyleLbl="revTx" presStyleIdx="1" presStyleCnt="4">
        <dgm:presLayoutVars>
          <dgm:chMax val="0"/>
          <dgm:chPref val="0"/>
        </dgm:presLayoutVars>
      </dgm:prSet>
      <dgm:spPr/>
    </dgm:pt>
    <dgm:pt modelId="{DE8A2BD6-9F4F-47C8-845A-7ED6EBAF63B7}" type="pres">
      <dgm:prSet presAssocID="{6ED9EB38-8D9F-44BA-9B15-6AB07F0A1642}" presName="sibTrans" presStyleCnt="0"/>
      <dgm:spPr/>
    </dgm:pt>
    <dgm:pt modelId="{E97E60DB-4075-4EF3-BFEF-29746CDD9E68}" type="pres">
      <dgm:prSet presAssocID="{8E03DB89-8F5C-4B8E-8B0B-EB466F482D39}" presName="compNode" presStyleCnt="0"/>
      <dgm:spPr/>
    </dgm:pt>
    <dgm:pt modelId="{992755DD-D02D-46A3-86CC-3D609D37B942}" type="pres">
      <dgm:prSet presAssocID="{8E03DB89-8F5C-4B8E-8B0B-EB466F482D39}" presName="bgRect" presStyleLbl="bgShp" presStyleIdx="2" presStyleCnt="4"/>
      <dgm:spPr/>
    </dgm:pt>
    <dgm:pt modelId="{8E212331-CD6B-488F-A6AA-A13EA09CEF11}" type="pres">
      <dgm:prSet presAssocID="{8E03DB89-8F5C-4B8E-8B0B-EB466F482D3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EDB6251E-A232-4C5A-B8DE-3FC6C91FEF74}" type="pres">
      <dgm:prSet presAssocID="{8E03DB89-8F5C-4B8E-8B0B-EB466F482D39}" presName="spaceRect" presStyleCnt="0"/>
      <dgm:spPr/>
    </dgm:pt>
    <dgm:pt modelId="{AC5BAE14-DF9E-482C-A27C-ADE091ADF544}" type="pres">
      <dgm:prSet presAssocID="{8E03DB89-8F5C-4B8E-8B0B-EB466F482D39}" presName="parTx" presStyleLbl="revTx" presStyleIdx="2" presStyleCnt="4">
        <dgm:presLayoutVars>
          <dgm:chMax val="0"/>
          <dgm:chPref val="0"/>
        </dgm:presLayoutVars>
      </dgm:prSet>
      <dgm:spPr/>
    </dgm:pt>
    <dgm:pt modelId="{2A0BC017-26B6-4403-BF82-BCD71EC7F81B}" type="pres">
      <dgm:prSet presAssocID="{84A35C68-0553-4150-9FC9-F0E98DA19173}" presName="sibTrans" presStyleCnt="0"/>
      <dgm:spPr/>
    </dgm:pt>
    <dgm:pt modelId="{C1C4F62D-DA2C-4755-926D-2F9330DA401C}" type="pres">
      <dgm:prSet presAssocID="{52C5F0A3-4B01-49D0-95A7-90380C83236D}" presName="compNode" presStyleCnt="0"/>
      <dgm:spPr/>
    </dgm:pt>
    <dgm:pt modelId="{775D5D06-B46A-4313-883E-0195B8151C6E}" type="pres">
      <dgm:prSet presAssocID="{52C5F0A3-4B01-49D0-95A7-90380C83236D}" presName="bgRect" presStyleLbl="bgShp" presStyleIdx="3" presStyleCnt="4"/>
      <dgm:spPr/>
    </dgm:pt>
    <dgm:pt modelId="{783F8523-0AB3-4D52-BDAE-15B5E5BCC809}" type="pres">
      <dgm:prSet presAssocID="{52C5F0A3-4B01-49D0-95A7-90380C83236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183BE5CE-E916-4E46-9FD5-7E05ED0D233C}" type="pres">
      <dgm:prSet presAssocID="{52C5F0A3-4B01-49D0-95A7-90380C83236D}" presName="spaceRect" presStyleCnt="0"/>
      <dgm:spPr/>
    </dgm:pt>
    <dgm:pt modelId="{00ABAAC0-E0E4-4778-8748-777D9D78F319}" type="pres">
      <dgm:prSet presAssocID="{52C5F0A3-4B01-49D0-95A7-90380C83236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E3F2E10-B21F-4329-8EA7-29B457393907}" type="presOf" srcId="{8E03DB89-8F5C-4B8E-8B0B-EB466F482D39}" destId="{AC5BAE14-DF9E-482C-A27C-ADE091ADF544}" srcOrd="0" destOrd="0" presId="urn:microsoft.com/office/officeart/2018/2/layout/IconVerticalSolidList"/>
    <dgm:cxn modelId="{5C797D22-4E43-4C45-88FC-6F15DD2CA073}" type="presOf" srcId="{29F9296B-9C29-41D7-BECE-E8ECE936DDAD}" destId="{544EE4C2-B717-43B4-91BD-FC7D71368CD4}" srcOrd="0" destOrd="0" presId="urn:microsoft.com/office/officeart/2018/2/layout/IconVerticalSolidList"/>
    <dgm:cxn modelId="{2482E823-7F12-4AEF-90BB-D381006A4ED7}" srcId="{257DB64A-7622-407E-A0B7-475188278A69}" destId="{29F9296B-9C29-41D7-BECE-E8ECE936DDAD}" srcOrd="0" destOrd="0" parTransId="{31D3082D-0A99-4C43-9DF9-C39841512706}" sibTransId="{2CC8C2A2-34BC-471B-B3D0-798C44E62A35}"/>
    <dgm:cxn modelId="{CBB9602E-3AF3-4D1F-8255-660DDC68DE6F}" srcId="{257DB64A-7622-407E-A0B7-475188278A69}" destId="{14CF3F52-FC3D-4229-AD7A-D48572EE0E40}" srcOrd="1" destOrd="0" parTransId="{D557FF67-E4F1-49C0-AF42-E39C83C00274}" sibTransId="{6ED9EB38-8D9F-44BA-9B15-6AB07F0A1642}"/>
    <dgm:cxn modelId="{CD4A0A70-45A8-455E-83D6-2BA7E2F555D2}" type="presOf" srcId="{52C5F0A3-4B01-49D0-95A7-90380C83236D}" destId="{00ABAAC0-E0E4-4778-8748-777D9D78F319}" srcOrd="0" destOrd="0" presId="urn:microsoft.com/office/officeart/2018/2/layout/IconVerticalSolidList"/>
    <dgm:cxn modelId="{5FD52C5A-3FC9-4236-A2CC-DB785258A30F}" type="presOf" srcId="{14CF3F52-FC3D-4229-AD7A-D48572EE0E40}" destId="{8DC1A7C6-929A-4009-A907-44F21FB1EBF4}" srcOrd="0" destOrd="0" presId="urn:microsoft.com/office/officeart/2018/2/layout/IconVerticalSolidList"/>
    <dgm:cxn modelId="{1E0A969B-4D38-4BB3-B1DF-8C8E38EAE28C}" srcId="{257DB64A-7622-407E-A0B7-475188278A69}" destId="{52C5F0A3-4B01-49D0-95A7-90380C83236D}" srcOrd="3" destOrd="0" parTransId="{4BDF22C4-86B2-4BE3-9F4D-B4C0E8F195DA}" sibTransId="{B8E7F73A-2F1A-491E-A4A6-4473AA906972}"/>
    <dgm:cxn modelId="{C4A141C7-4AF2-49C2-9F14-879AAA5169A5}" srcId="{257DB64A-7622-407E-A0B7-475188278A69}" destId="{8E03DB89-8F5C-4B8E-8B0B-EB466F482D39}" srcOrd="2" destOrd="0" parTransId="{BD14A3B0-A3EF-4F99-B8BB-34C7E11E582C}" sibTransId="{84A35C68-0553-4150-9FC9-F0E98DA19173}"/>
    <dgm:cxn modelId="{493629C9-1201-43FF-9DF9-CD5F4547692F}" type="presOf" srcId="{257DB64A-7622-407E-A0B7-475188278A69}" destId="{2857AC77-6208-4BD5-8F19-F6DED7384788}" srcOrd="0" destOrd="0" presId="urn:microsoft.com/office/officeart/2018/2/layout/IconVerticalSolidList"/>
    <dgm:cxn modelId="{E8956282-9FF5-46D1-9102-CB852D25320D}" type="presParOf" srcId="{2857AC77-6208-4BD5-8F19-F6DED7384788}" destId="{DD4C7186-AD88-4135-80EB-89B7E91455D4}" srcOrd="0" destOrd="0" presId="urn:microsoft.com/office/officeart/2018/2/layout/IconVerticalSolidList"/>
    <dgm:cxn modelId="{A155AE13-D401-4AFA-B969-7AE5E587633D}" type="presParOf" srcId="{DD4C7186-AD88-4135-80EB-89B7E91455D4}" destId="{6950F762-00BA-4434-BE88-30C7D36A9646}" srcOrd="0" destOrd="0" presId="urn:microsoft.com/office/officeart/2018/2/layout/IconVerticalSolidList"/>
    <dgm:cxn modelId="{48C0BCCC-82D6-4933-B331-1554C51E1C1D}" type="presParOf" srcId="{DD4C7186-AD88-4135-80EB-89B7E91455D4}" destId="{A7283C3C-F140-43CA-8AF6-679F075F816F}" srcOrd="1" destOrd="0" presId="urn:microsoft.com/office/officeart/2018/2/layout/IconVerticalSolidList"/>
    <dgm:cxn modelId="{9FD803ED-E6D1-4122-B7B4-59AB2F3481BD}" type="presParOf" srcId="{DD4C7186-AD88-4135-80EB-89B7E91455D4}" destId="{46E34E69-C071-49F4-A571-E5925B2BEAF6}" srcOrd="2" destOrd="0" presId="urn:microsoft.com/office/officeart/2018/2/layout/IconVerticalSolidList"/>
    <dgm:cxn modelId="{970A5FBE-81FC-4EA5-860C-651E8B7A7EDC}" type="presParOf" srcId="{DD4C7186-AD88-4135-80EB-89B7E91455D4}" destId="{544EE4C2-B717-43B4-91BD-FC7D71368CD4}" srcOrd="3" destOrd="0" presId="urn:microsoft.com/office/officeart/2018/2/layout/IconVerticalSolidList"/>
    <dgm:cxn modelId="{F0C56136-7B85-438B-82D5-6B3AE8FB8553}" type="presParOf" srcId="{2857AC77-6208-4BD5-8F19-F6DED7384788}" destId="{9A24AC75-D4F7-4B39-AD79-0BDDFE9C57EA}" srcOrd="1" destOrd="0" presId="urn:microsoft.com/office/officeart/2018/2/layout/IconVerticalSolidList"/>
    <dgm:cxn modelId="{29EE8807-82AF-46BC-81B8-DF4244E7FF61}" type="presParOf" srcId="{2857AC77-6208-4BD5-8F19-F6DED7384788}" destId="{B5B937AE-F99E-4B48-8E1D-5C9C295DC7EF}" srcOrd="2" destOrd="0" presId="urn:microsoft.com/office/officeart/2018/2/layout/IconVerticalSolidList"/>
    <dgm:cxn modelId="{D12E8EB7-3E7D-464A-BA2E-5D27651D8114}" type="presParOf" srcId="{B5B937AE-F99E-4B48-8E1D-5C9C295DC7EF}" destId="{67E389FC-6677-4CB6-9125-6C14E3905A2D}" srcOrd="0" destOrd="0" presId="urn:microsoft.com/office/officeart/2018/2/layout/IconVerticalSolidList"/>
    <dgm:cxn modelId="{9A348828-7CE6-461B-B3C2-EFD7170E11FC}" type="presParOf" srcId="{B5B937AE-F99E-4B48-8E1D-5C9C295DC7EF}" destId="{029B7537-7BB5-41C5-9AC5-F0875D586E8E}" srcOrd="1" destOrd="0" presId="urn:microsoft.com/office/officeart/2018/2/layout/IconVerticalSolidList"/>
    <dgm:cxn modelId="{D18CE16F-533D-467A-9F97-072B8AD82408}" type="presParOf" srcId="{B5B937AE-F99E-4B48-8E1D-5C9C295DC7EF}" destId="{3FE6164C-823D-42F6-9E53-8912BE3C0615}" srcOrd="2" destOrd="0" presId="urn:microsoft.com/office/officeart/2018/2/layout/IconVerticalSolidList"/>
    <dgm:cxn modelId="{282194DE-0B59-48CD-B4A3-5A556E9E67F9}" type="presParOf" srcId="{B5B937AE-F99E-4B48-8E1D-5C9C295DC7EF}" destId="{8DC1A7C6-929A-4009-A907-44F21FB1EBF4}" srcOrd="3" destOrd="0" presId="urn:microsoft.com/office/officeart/2018/2/layout/IconVerticalSolidList"/>
    <dgm:cxn modelId="{F45BB2EF-CA77-4455-BD05-81918C9A80E5}" type="presParOf" srcId="{2857AC77-6208-4BD5-8F19-F6DED7384788}" destId="{DE8A2BD6-9F4F-47C8-845A-7ED6EBAF63B7}" srcOrd="3" destOrd="0" presId="urn:microsoft.com/office/officeart/2018/2/layout/IconVerticalSolidList"/>
    <dgm:cxn modelId="{A06CA769-39A5-47AA-8649-51C83C01DC6F}" type="presParOf" srcId="{2857AC77-6208-4BD5-8F19-F6DED7384788}" destId="{E97E60DB-4075-4EF3-BFEF-29746CDD9E68}" srcOrd="4" destOrd="0" presId="urn:microsoft.com/office/officeart/2018/2/layout/IconVerticalSolidList"/>
    <dgm:cxn modelId="{DD31125B-09B5-4569-BE45-B45F412F5831}" type="presParOf" srcId="{E97E60DB-4075-4EF3-BFEF-29746CDD9E68}" destId="{992755DD-D02D-46A3-86CC-3D609D37B942}" srcOrd="0" destOrd="0" presId="urn:microsoft.com/office/officeart/2018/2/layout/IconVerticalSolidList"/>
    <dgm:cxn modelId="{E27EC927-3C14-4ECC-B053-2C48F79A8E4E}" type="presParOf" srcId="{E97E60DB-4075-4EF3-BFEF-29746CDD9E68}" destId="{8E212331-CD6B-488F-A6AA-A13EA09CEF11}" srcOrd="1" destOrd="0" presId="urn:microsoft.com/office/officeart/2018/2/layout/IconVerticalSolidList"/>
    <dgm:cxn modelId="{7E6A95AE-4E82-4956-AB0E-90243A49ED72}" type="presParOf" srcId="{E97E60DB-4075-4EF3-BFEF-29746CDD9E68}" destId="{EDB6251E-A232-4C5A-B8DE-3FC6C91FEF74}" srcOrd="2" destOrd="0" presId="urn:microsoft.com/office/officeart/2018/2/layout/IconVerticalSolidList"/>
    <dgm:cxn modelId="{E866AD94-4041-4809-87C0-9D93259EC6BA}" type="presParOf" srcId="{E97E60DB-4075-4EF3-BFEF-29746CDD9E68}" destId="{AC5BAE14-DF9E-482C-A27C-ADE091ADF544}" srcOrd="3" destOrd="0" presId="urn:microsoft.com/office/officeart/2018/2/layout/IconVerticalSolidList"/>
    <dgm:cxn modelId="{91D7E148-5536-4919-B5ED-85F2DEBBFC4C}" type="presParOf" srcId="{2857AC77-6208-4BD5-8F19-F6DED7384788}" destId="{2A0BC017-26B6-4403-BF82-BCD71EC7F81B}" srcOrd="5" destOrd="0" presId="urn:microsoft.com/office/officeart/2018/2/layout/IconVerticalSolidList"/>
    <dgm:cxn modelId="{9A5AE351-7992-4700-8CEE-89AB4D861535}" type="presParOf" srcId="{2857AC77-6208-4BD5-8F19-F6DED7384788}" destId="{C1C4F62D-DA2C-4755-926D-2F9330DA401C}" srcOrd="6" destOrd="0" presId="urn:microsoft.com/office/officeart/2018/2/layout/IconVerticalSolidList"/>
    <dgm:cxn modelId="{62969AC9-B2A6-4D84-AC43-CC16624500A6}" type="presParOf" srcId="{C1C4F62D-DA2C-4755-926D-2F9330DA401C}" destId="{775D5D06-B46A-4313-883E-0195B8151C6E}" srcOrd="0" destOrd="0" presId="urn:microsoft.com/office/officeart/2018/2/layout/IconVerticalSolidList"/>
    <dgm:cxn modelId="{12C511E1-460F-47C5-ACC3-E3027823B9EE}" type="presParOf" srcId="{C1C4F62D-DA2C-4755-926D-2F9330DA401C}" destId="{783F8523-0AB3-4D52-BDAE-15B5E5BCC809}" srcOrd="1" destOrd="0" presId="urn:microsoft.com/office/officeart/2018/2/layout/IconVerticalSolidList"/>
    <dgm:cxn modelId="{6250DD37-36E4-4C50-ADB1-A2D0DD2B00D9}" type="presParOf" srcId="{C1C4F62D-DA2C-4755-926D-2F9330DA401C}" destId="{183BE5CE-E916-4E46-9FD5-7E05ED0D233C}" srcOrd="2" destOrd="0" presId="urn:microsoft.com/office/officeart/2018/2/layout/IconVerticalSolidList"/>
    <dgm:cxn modelId="{17FD48FE-1156-4819-8998-EA8BBFB482FF}" type="presParOf" srcId="{C1C4F62D-DA2C-4755-926D-2F9330DA401C}" destId="{00ABAAC0-E0E4-4778-8748-777D9D78F3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ADEFA2-7FEE-485F-9EA4-F76A42F4259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991C871-1DBB-421C-A2E8-8346E08EBE6C}">
      <dgm:prSet/>
      <dgm:spPr/>
      <dgm:t>
        <a:bodyPr/>
        <a:lstStyle/>
        <a:p>
          <a:r>
            <a:rPr lang="it-IT"/>
            <a:t>I numeri della Grande Migrazione</a:t>
          </a:r>
          <a:endParaRPr lang="en-US"/>
        </a:p>
      </dgm:t>
    </dgm:pt>
    <dgm:pt modelId="{86D812DB-12D9-49F0-84A0-6133A8B73182}" type="parTrans" cxnId="{E6D993C7-CDE9-4110-B3EE-F8C75FEF2ECA}">
      <dgm:prSet/>
      <dgm:spPr/>
      <dgm:t>
        <a:bodyPr/>
        <a:lstStyle/>
        <a:p>
          <a:endParaRPr lang="en-US"/>
        </a:p>
      </dgm:t>
    </dgm:pt>
    <dgm:pt modelId="{ECA5C59F-559C-46F2-99CA-0C2924694DC9}" type="sibTrans" cxnId="{E6D993C7-CDE9-4110-B3EE-F8C75FEF2ECA}">
      <dgm:prSet/>
      <dgm:spPr/>
      <dgm:t>
        <a:bodyPr/>
        <a:lstStyle/>
        <a:p>
          <a:endParaRPr lang="en-US"/>
        </a:p>
      </dgm:t>
    </dgm:pt>
    <dgm:pt modelId="{313CFD36-719F-42FE-986C-4C68387F82C5}">
      <dgm:prSet/>
      <dgm:spPr/>
      <dgm:t>
        <a:bodyPr/>
        <a:lstStyle/>
        <a:p>
          <a:r>
            <a:rPr lang="it-IT"/>
            <a:t>Le motivazioni</a:t>
          </a:r>
          <a:endParaRPr lang="en-US"/>
        </a:p>
      </dgm:t>
    </dgm:pt>
    <dgm:pt modelId="{6D4F2B32-7375-4688-88F2-781B43DCE068}" type="parTrans" cxnId="{5C9C835B-9AD5-4E82-AC7A-E36941A44B50}">
      <dgm:prSet/>
      <dgm:spPr/>
      <dgm:t>
        <a:bodyPr/>
        <a:lstStyle/>
        <a:p>
          <a:endParaRPr lang="en-US"/>
        </a:p>
      </dgm:t>
    </dgm:pt>
    <dgm:pt modelId="{4E6F8AD9-C791-493B-96D5-DDBEAAEB438C}" type="sibTrans" cxnId="{5C9C835B-9AD5-4E82-AC7A-E36941A44B50}">
      <dgm:prSet/>
      <dgm:spPr/>
      <dgm:t>
        <a:bodyPr/>
        <a:lstStyle/>
        <a:p>
          <a:endParaRPr lang="en-US"/>
        </a:p>
      </dgm:t>
    </dgm:pt>
    <dgm:pt modelId="{F6E642EB-03CD-4AEA-90C2-52243EDF1CD2}">
      <dgm:prSet/>
      <dgm:spPr/>
      <dgm:t>
        <a:bodyPr/>
        <a:lstStyle/>
        <a:p>
          <a:r>
            <a:rPr lang="it-IT"/>
            <a:t>Le migrazioni circolari e i rapporti con i luoghi di origine</a:t>
          </a:r>
          <a:endParaRPr lang="en-US"/>
        </a:p>
      </dgm:t>
    </dgm:pt>
    <dgm:pt modelId="{8224FD07-6051-4810-9D0A-6B32AFE66D0A}" type="parTrans" cxnId="{7D8A7820-0FC3-49CA-AF50-80377FD5C244}">
      <dgm:prSet/>
      <dgm:spPr/>
      <dgm:t>
        <a:bodyPr/>
        <a:lstStyle/>
        <a:p>
          <a:endParaRPr lang="en-US"/>
        </a:p>
      </dgm:t>
    </dgm:pt>
    <dgm:pt modelId="{CF2F7CB8-1E97-4721-BC63-84CA99004A0F}" type="sibTrans" cxnId="{7D8A7820-0FC3-49CA-AF50-80377FD5C244}">
      <dgm:prSet/>
      <dgm:spPr/>
      <dgm:t>
        <a:bodyPr/>
        <a:lstStyle/>
        <a:p>
          <a:endParaRPr lang="en-US"/>
        </a:p>
      </dgm:t>
    </dgm:pt>
    <dgm:pt modelId="{7BBE28FE-EE61-40C2-8898-EEC6474D7384}">
      <dgm:prSet/>
      <dgm:spPr/>
      <dgm:t>
        <a:bodyPr/>
        <a:lstStyle/>
        <a:p>
          <a:r>
            <a:rPr lang="it-IT"/>
            <a:t>Una «politica della Migrazione»</a:t>
          </a:r>
          <a:endParaRPr lang="en-US"/>
        </a:p>
      </dgm:t>
    </dgm:pt>
    <dgm:pt modelId="{5C67EB45-AC24-4F95-8354-FEFDE2391AC7}" type="parTrans" cxnId="{FA6D1D9F-C2D3-467C-BD1B-9133C21F9DB8}">
      <dgm:prSet/>
      <dgm:spPr/>
      <dgm:t>
        <a:bodyPr/>
        <a:lstStyle/>
        <a:p>
          <a:endParaRPr lang="en-US"/>
        </a:p>
      </dgm:t>
    </dgm:pt>
    <dgm:pt modelId="{474114CA-F0E3-4F5E-BED0-161364CE6A68}" type="sibTrans" cxnId="{FA6D1D9F-C2D3-467C-BD1B-9133C21F9DB8}">
      <dgm:prSet/>
      <dgm:spPr/>
      <dgm:t>
        <a:bodyPr/>
        <a:lstStyle/>
        <a:p>
          <a:endParaRPr lang="en-US"/>
        </a:p>
      </dgm:t>
    </dgm:pt>
    <dgm:pt modelId="{0D037AA6-BFBC-4397-AD10-79F6A94A8984}" type="pres">
      <dgm:prSet presAssocID="{1DADEFA2-7FEE-485F-9EA4-F76A42F4259A}" presName="linear" presStyleCnt="0">
        <dgm:presLayoutVars>
          <dgm:animLvl val="lvl"/>
          <dgm:resizeHandles val="exact"/>
        </dgm:presLayoutVars>
      </dgm:prSet>
      <dgm:spPr/>
    </dgm:pt>
    <dgm:pt modelId="{B1987FA0-3ADB-4916-8FA3-1D6066A28538}" type="pres">
      <dgm:prSet presAssocID="{9991C871-1DBB-421C-A2E8-8346E08EBE6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A28387-9B0B-4411-9C3A-D7CD4E6949E7}" type="pres">
      <dgm:prSet presAssocID="{ECA5C59F-559C-46F2-99CA-0C2924694DC9}" presName="spacer" presStyleCnt="0"/>
      <dgm:spPr/>
    </dgm:pt>
    <dgm:pt modelId="{E68F7697-201D-4164-A4D5-32E5B8E372C9}" type="pres">
      <dgm:prSet presAssocID="{313CFD36-719F-42FE-986C-4C68387F82C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C428A3D-4946-4A13-8175-6C2C603847C7}" type="pres">
      <dgm:prSet presAssocID="{4E6F8AD9-C791-493B-96D5-DDBEAAEB438C}" presName="spacer" presStyleCnt="0"/>
      <dgm:spPr/>
    </dgm:pt>
    <dgm:pt modelId="{3BB9445C-AC3C-4737-9B8A-CCB24C4E74B8}" type="pres">
      <dgm:prSet presAssocID="{F6E642EB-03CD-4AEA-90C2-52243EDF1CD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857272C-A3CF-4940-9A92-817D1E56A929}" type="pres">
      <dgm:prSet presAssocID="{CF2F7CB8-1E97-4721-BC63-84CA99004A0F}" presName="spacer" presStyleCnt="0"/>
      <dgm:spPr/>
    </dgm:pt>
    <dgm:pt modelId="{1EBF94A9-C595-45C3-9E7D-10C7B020F8F2}" type="pres">
      <dgm:prSet presAssocID="{7BBE28FE-EE61-40C2-8898-EEC6474D738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CF7A002-C21D-402C-BF3A-4AD3FF48E248}" type="presOf" srcId="{313CFD36-719F-42FE-986C-4C68387F82C5}" destId="{E68F7697-201D-4164-A4D5-32E5B8E372C9}" srcOrd="0" destOrd="0" presId="urn:microsoft.com/office/officeart/2005/8/layout/vList2"/>
    <dgm:cxn modelId="{7D8A7820-0FC3-49CA-AF50-80377FD5C244}" srcId="{1DADEFA2-7FEE-485F-9EA4-F76A42F4259A}" destId="{F6E642EB-03CD-4AEA-90C2-52243EDF1CD2}" srcOrd="2" destOrd="0" parTransId="{8224FD07-6051-4810-9D0A-6B32AFE66D0A}" sibTransId="{CF2F7CB8-1E97-4721-BC63-84CA99004A0F}"/>
    <dgm:cxn modelId="{5C9C835B-9AD5-4E82-AC7A-E36941A44B50}" srcId="{1DADEFA2-7FEE-485F-9EA4-F76A42F4259A}" destId="{313CFD36-719F-42FE-986C-4C68387F82C5}" srcOrd="1" destOrd="0" parTransId="{6D4F2B32-7375-4688-88F2-781B43DCE068}" sibTransId="{4E6F8AD9-C791-493B-96D5-DDBEAAEB438C}"/>
    <dgm:cxn modelId="{3A87E462-1BAC-4D3D-8F40-C1C55CE16D98}" type="presOf" srcId="{7BBE28FE-EE61-40C2-8898-EEC6474D7384}" destId="{1EBF94A9-C595-45C3-9E7D-10C7B020F8F2}" srcOrd="0" destOrd="0" presId="urn:microsoft.com/office/officeart/2005/8/layout/vList2"/>
    <dgm:cxn modelId="{BD9BE56B-3C03-43C8-BA84-E382A4C5938B}" type="presOf" srcId="{1DADEFA2-7FEE-485F-9EA4-F76A42F4259A}" destId="{0D037AA6-BFBC-4397-AD10-79F6A94A8984}" srcOrd="0" destOrd="0" presId="urn:microsoft.com/office/officeart/2005/8/layout/vList2"/>
    <dgm:cxn modelId="{FA6D1D9F-C2D3-467C-BD1B-9133C21F9DB8}" srcId="{1DADEFA2-7FEE-485F-9EA4-F76A42F4259A}" destId="{7BBE28FE-EE61-40C2-8898-EEC6474D7384}" srcOrd="3" destOrd="0" parTransId="{5C67EB45-AC24-4F95-8354-FEFDE2391AC7}" sibTransId="{474114CA-F0E3-4F5E-BED0-161364CE6A68}"/>
    <dgm:cxn modelId="{A9A249AE-FEF8-48BC-8FE2-87055BF49BAC}" type="presOf" srcId="{9991C871-1DBB-421C-A2E8-8346E08EBE6C}" destId="{B1987FA0-3ADB-4916-8FA3-1D6066A28538}" srcOrd="0" destOrd="0" presId="urn:microsoft.com/office/officeart/2005/8/layout/vList2"/>
    <dgm:cxn modelId="{E6D993C7-CDE9-4110-B3EE-F8C75FEF2ECA}" srcId="{1DADEFA2-7FEE-485F-9EA4-F76A42F4259A}" destId="{9991C871-1DBB-421C-A2E8-8346E08EBE6C}" srcOrd="0" destOrd="0" parTransId="{86D812DB-12D9-49F0-84A0-6133A8B73182}" sibTransId="{ECA5C59F-559C-46F2-99CA-0C2924694DC9}"/>
    <dgm:cxn modelId="{C34C0EEE-4A81-44DA-B194-380051FA1C7A}" type="presOf" srcId="{F6E642EB-03CD-4AEA-90C2-52243EDF1CD2}" destId="{3BB9445C-AC3C-4737-9B8A-CCB24C4E74B8}" srcOrd="0" destOrd="0" presId="urn:microsoft.com/office/officeart/2005/8/layout/vList2"/>
    <dgm:cxn modelId="{AD4A3C8A-3E29-49A8-B871-00007E2DB280}" type="presParOf" srcId="{0D037AA6-BFBC-4397-AD10-79F6A94A8984}" destId="{B1987FA0-3ADB-4916-8FA3-1D6066A28538}" srcOrd="0" destOrd="0" presId="urn:microsoft.com/office/officeart/2005/8/layout/vList2"/>
    <dgm:cxn modelId="{080F8B7D-EE98-49D9-89CE-C88280D1AEC1}" type="presParOf" srcId="{0D037AA6-BFBC-4397-AD10-79F6A94A8984}" destId="{30A28387-9B0B-4411-9C3A-D7CD4E6949E7}" srcOrd="1" destOrd="0" presId="urn:microsoft.com/office/officeart/2005/8/layout/vList2"/>
    <dgm:cxn modelId="{307719E9-4DDA-4EA1-AC88-A2ED8CAC7995}" type="presParOf" srcId="{0D037AA6-BFBC-4397-AD10-79F6A94A8984}" destId="{E68F7697-201D-4164-A4D5-32E5B8E372C9}" srcOrd="2" destOrd="0" presId="urn:microsoft.com/office/officeart/2005/8/layout/vList2"/>
    <dgm:cxn modelId="{7391909D-F08A-4924-B277-1F3A243601F1}" type="presParOf" srcId="{0D037AA6-BFBC-4397-AD10-79F6A94A8984}" destId="{DC428A3D-4946-4A13-8175-6C2C603847C7}" srcOrd="3" destOrd="0" presId="urn:microsoft.com/office/officeart/2005/8/layout/vList2"/>
    <dgm:cxn modelId="{30835C0D-50F5-424E-867E-075273518AB3}" type="presParOf" srcId="{0D037AA6-BFBC-4397-AD10-79F6A94A8984}" destId="{3BB9445C-AC3C-4737-9B8A-CCB24C4E74B8}" srcOrd="4" destOrd="0" presId="urn:microsoft.com/office/officeart/2005/8/layout/vList2"/>
    <dgm:cxn modelId="{43C67492-F986-4E81-AA56-CF16B49CF9F4}" type="presParOf" srcId="{0D037AA6-BFBC-4397-AD10-79F6A94A8984}" destId="{6857272C-A3CF-4940-9A92-817D1E56A929}" srcOrd="5" destOrd="0" presId="urn:microsoft.com/office/officeart/2005/8/layout/vList2"/>
    <dgm:cxn modelId="{FAC88C97-09A0-4FE9-96C6-46E702D0C0D3}" type="presParOf" srcId="{0D037AA6-BFBC-4397-AD10-79F6A94A8984}" destId="{1EBF94A9-C595-45C3-9E7D-10C7B020F8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4A3D56-ECAA-4E94-AA7E-328B6A902624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7E13BC0B-F6B7-4C68-A300-CF796CEEC907}">
      <dgm:prSet/>
      <dgm:spPr/>
      <dgm:t>
        <a:bodyPr/>
        <a:lstStyle/>
        <a:p>
          <a:r>
            <a:rPr lang="it-IT"/>
            <a:t>Il ruolo della donna nella Migrazione</a:t>
          </a:r>
          <a:endParaRPr lang="en-US"/>
        </a:p>
      </dgm:t>
    </dgm:pt>
    <dgm:pt modelId="{E3DBA3F1-2FD8-46B5-BE7A-D2D4C44E5DF4}" type="parTrans" cxnId="{B6B17735-84FC-4CDA-973F-EAA0FE3A7328}">
      <dgm:prSet/>
      <dgm:spPr/>
      <dgm:t>
        <a:bodyPr/>
        <a:lstStyle/>
        <a:p>
          <a:endParaRPr lang="en-US"/>
        </a:p>
      </dgm:t>
    </dgm:pt>
    <dgm:pt modelId="{DE6B3D7D-2118-41D1-9570-C5B9E493D6E0}" type="sibTrans" cxnId="{B6B17735-84FC-4CDA-973F-EAA0FE3A7328}">
      <dgm:prSet/>
      <dgm:spPr/>
      <dgm:t>
        <a:bodyPr/>
        <a:lstStyle/>
        <a:p>
          <a:endParaRPr lang="en-US"/>
        </a:p>
      </dgm:t>
    </dgm:pt>
    <dgm:pt modelId="{997214C9-3568-4A93-B51B-12888A52CDBA}">
      <dgm:prSet/>
      <dgm:spPr/>
      <dgm:t>
        <a:bodyPr/>
        <a:lstStyle/>
        <a:p>
          <a:r>
            <a:rPr lang="it-IT"/>
            <a:t>Le Società Mutualistiche</a:t>
          </a:r>
          <a:endParaRPr lang="en-US"/>
        </a:p>
      </dgm:t>
    </dgm:pt>
    <dgm:pt modelId="{01384C54-FCB7-4107-BD47-1CD6AFD7A0FF}" type="parTrans" cxnId="{2D8F627E-53D9-4F53-841E-D1DBB6FB1193}">
      <dgm:prSet/>
      <dgm:spPr/>
      <dgm:t>
        <a:bodyPr/>
        <a:lstStyle/>
        <a:p>
          <a:endParaRPr lang="en-US"/>
        </a:p>
      </dgm:t>
    </dgm:pt>
    <dgm:pt modelId="{EAEAA0D5-1181-4CD7-AC70-7445C93B5F9E}" type="sibTrans" cxnId="{2D8F627E-53D9-4F53-841E-D1DBB6FB1193}">
      <dgm:prSet/>
      <dgm:spPr/>
      <dgm:t>
        <a:bodyPr/>
        <a:lstStyle/>
        <a:p>
          <a:endParaRPr lang="en-US"/>
        </a:p>
      </dgm:t>
    </dgm:pt>
    <dgm:pt modelId="{C9CD30AC-C18E-47D4-8A70-F891FB753B22}">
      <dgm:prSet/>
      <dgm:spPr/>
      <dgm:t>
        <a:bodyPr/>
        <a:lstStyle/>
        <a:p>
          <a:r>
            <a:rPr lang="it-IT"/>
            <a:t>I Sindacati e le attività politiche</a:t>
          </a:r>
          <a:endParaRPr lang="en-US"/>
        </a:p>
      </dgm:t>
    </dgm:pt>
    <dgm:pt modelId="{6821615D-3217-497E-9F0E-59F8D46D14A6}" type="parTrans" cxnId="{4825DD0B-768C-467C-994B-8B38ADE6967E}">
      <dgm:prSet/>
      <dgm:spPr/>
      <dgm:t>
        <a:bodyPr/>
        <a:lstStyle/>
        <a:p>
          <a:endParaRPr lang="en-US"/>
        </a:p>
      </dgm:t>
    </dgm:pt>
    <dgm:pt modelId="{6C55EDE6-93FD-48B4-B18D-DB74E9F11EF2}" type="sibTrans" cxnId="{4825DD0B-768C-467C-994B-8B38ADE6967E}">
      <dgm:prSet/>
      <dgm:spPr/>
      <dgm:t>
        <a:bodyPr/>
        <a:lstStyle/>
        <a:p>
          <a:endParaRPr lang="en-US"/>
        </a:p>
      </dgm:t>
    </dgm:pt>
    <dgm:pt modelId="{0CF6A191-1D1E-446B-AABB-31348298A68B}">
      <dgm:prSet/>
      <dgm:spPr/>
      <dgm:t>
        <a:bodyPr/>
        <a:lstStyle/>
        <a:p>
          <a:r>
            <a:rPr lang="it-IT"/>
            <a:t>Le Scuole Italiane all’estero</a:t>
          </a:r>
          <a:endParaRPr lang="en-US"/>
        </a:p>
      </dgm:t>
    </dgm:pt>
    <dgm:pt modelId="{17BB0261-B87A-4181-931F-9DF85B67A795}" type="parTrans" cxnId="{4009E1BF-B902-4AF5-B0AC-A4469372642C}">
      <dgm:prSet/>
      <dgm:spPr/>
      <dgm:t>
        <a:bodyPr/>
        <a:lstStyle/>
        <a:p>
          <a:endParaRPr lang="en-US"/>
        </a:p>
      </dgm:t>
    </dgm:pt>
    <dgm:pt modelId="{B6FA326E-1BFD-47FF-9B54-67246DEE2502}" type="sibTrans" cxnId="{4009E1BF-B902-4AF5-B0AC-A4469372642C}">
      <dgm:prSet/>
      <dgm:spPr/>
      <dgm:t>
        <a:bodyPr/>
        <a:lstStyle/>
        <a:p>
          <a:endParaRPr lang="en-US"/>
        </a:p>
      </dgm:t>
    </dgm:pt>
    <dgm:pt modelId="{2413E460-8370-449C-887F-4EEE7D7C717E}" type="pres">
      <dgm:prSet presAssocID="{D14A3D56-ECAA-4E94-AA7E-328B6A902624}" presName="linear" presStyleCnt="0">
        <dgm:presLayoutVars>
          <dgm:animLvl val="lvl"/>
          <dgm:resizeHandles val="exact"/>
        </dgm:presLayoutVars>
      </dgm:prSet>
      <dgm:spPr/>
    </dgm:pt>
    <dgm:pt modelId="{9E3B1D2A-2783-45DC-A753-22445C8BDE09}" type="pres">
      <dgm:prSet presAssocID="{7E13BC0B-F6B7-4C68-A300-CF796CEEC90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1B74FB4-7708-492D-A074-E77888E09BBD}" type="pres">
      <dgm:prSet presAssocID="{DE6B3D7D-2118-41D1-9570-C5B9E493D6E0}" presName="spacer" presStyleCnt="0"/>
      <dgm:spPr/>
    </dgm:pt>
    <dgm:pt modelId="{A8E16CAB-4845-44B7-BADD-AE28889F5E8C}" type="pres">
      <dgm:prSet presAssocID="{997214C9-3568-4A93-B51B-12888A52CDB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3ABD504-B589-4E98-8FBA-11CB00C50526}" type="pres">
      <dgm:prSet presAssocID="{EAEAA0D5-1181-4CD7-AC70-7445C93B5F9E}" presName="spacer" presStyleCnt="0"/>
      <dgm:spPr/>
    </dgm:pt>
    <dgm:pt modelId="{433AFD26-5C87-48A5-823C-B5E25AC9581A}" type="pres">
      <dgm:prSet presAssocID="{C9CD30AC-C18E-47D4-8A70-F891FB753B2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893ED48-16A4-4F17-BA00-5F25E74F6543}" type="pres">
      <dgm:prSet presAssocID="{6C55EDE6-93FD-48B4-B18D-DB74E9F11EF2}" presName="spacer" presStyleCnt="0"/>
      <dgm:spPr/>
    </dgm:pt>
    <dgm:pt modelId="{0DD8E660-02DE-4275-A6F4-DF3D714DF82F}" type="pres">
      <dgm:prSet presAssocID="{0CF6A191-1D1E-446B-AABB-31348298A68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825DD0B-768C-467C-994B-8B38ADE6967E}" srcId="{D14A3D56-ECAA-4E94-AA7E-328B6A902624}" destId="{C9CD30AC-C18E-47D4-8A70-F891FB753B22}" srcOrd="2" destOrd="0" parTransId="{6821615D-3217-497E-9F0E-59F8D46D14A6}" sibTransId="{6C55EDE6-93FD-48B4-B18D-DB74E9F11EF2}"/>
    <dgm:cxn modelId="{3DF8312D-B6D1-435E-90A4-72CFD038080A}" type="presOf" srcId="{7E13BC0B-F6B7-4C68-A300-CF796CEEC907}" destId="{9E3B1D2A-2783-45DC-A753-22445C8BDE09}" srcOrd="0" destOrd="0" presId="urn:microsoft.com/office/officeart/2005/8/layout/vList2"/>
    <dgm:cxn modelId="{B6B17735-84FC-4CDA-973F-EAA0FE3A7328}" srcId="{D14A3D56-ECAA-4E94-AA7E-328B6A902624}" destId="{7E13BC0B-F6B7-4C68-A300-CF796CEEC907}" srcOrd="0" destOrd="0" parTransId="{E3DBA3F1-2FD8-46B5-BE7A-D2D4C44E5DF4}" sibTransId="{DE6B3D7D-2118-41D1-9570-C5B9E493D6E0}"/>
    <dgm:cxn modelId="{51D18675-39FF-43B3-88ED-A8FE66B4711B}" type="presOf" srcId="{997214C9-3568-4A93-B51B-12888A52CDBA}" destId="{A8E16CAB-4845-44B7-BADD-AE28889F5E8C}" srcOrd="0" destOrd="0" presId="urn:microsoft.com/office/officeart/2005/8/layout/vList2"/>
    <dgm:cxn modelId="{2D8F627E-53D9-4F53-841E-D1DBB6FB1193}" srcId="{D14A3D56-ECAA-4E94-AA7E-328B6A902624}" destId="{997214C9-3568-4A93-B51B-12888A52CDBA}" srcOrd="1" destOrd="0" parTransId="{01384C54-FCB7-4107-BD47-1CD6AFD7A0FF}" sibTransId="{EAEAA0D5-1181-4CD7-AC70-7445C93B5F9E}"/>
    <dgm:cxn modelId="{4009E1BF-B902-4AF5-B0AC-A4469372642C}" srcId="{D14A3D56-ECAA-4E94-AA7E-328B6A902624}" destId="{0CF6A191-1D1E-446B-AABB-31348298A68B}" srcOrd="3" destOrd="0" parTransId="{17BB0261-B87A-4181-931F-9DF85B67A795}" sibTransId="{B6FA326E-1BFD-47FF-9B54-67246DEE2502}"/>
    <dgm:cxn modelId="{71CD38D8-9EF9-451A-A69A-0597E79F3CE0}" type="presOf" srcId="{D14A3D56-ECAA-4E94-AA7E-328B6A902624}" destId="{2413E460-8370-449C-887F-4EEE7D7C717E}" srcOrd="0" destOrd="0" presId="urn:microsoft.com/office/officeart/2005/8/layout/vList2"/>
    <dgm:cxn modelId="{AFEB38FB-4910-4A30-BD8B-9789E59C53D8}" type="presOf" srcId="{C9CD30AC-C18E-47D4-8A70-F891FB753B22}" destId="{433AFD26-5C87-48A5-823C-B5E25AC9581A}" srcOrd="0" destOrd="0" presId="urn:microsoft.com/office/officeart/2005/8/layout/vList2"/>
    <dgm:cxn modelId="{F29008FE-781A-49B1-AD3E-9423E21AD3EE}" type="presOf" srcId="{0CF6A191-1D1E-446B-AABB-31348298A68B}" destId="{0DD8E660-02DE-4275-A6F4-DF3D714DF82F}" srcOrd="0" destOrd="0" presId="urn:microsoft.com/office/officeart/2005/8/layout/vList2"/>
    <dgm:cxn modelId="{6DEB97F4-8174-414D-9AE8-88FAD7948FF4}" type="presParOf" srcId="{2413E460-8370-449C-887F-4EEE7D7C717E}" destId="{9E3B1D2A-2783-45DC-A753-22445C8BDE09}" srcOrd="0" destOrd="0" presId="urn:microsoft.com/office/officeart/2005/8/layout/vList2"/>
    <dgm:cxn modelId="{98A410FC-A266-4077-8836-2B6788EE443A}" type="presParOf" srcId="{2413E460-8370-449C-887F-4EEE7D7C717E}" destId="{E1B74FB4-7708-492D-A074-E77888E09BBD}" srcOrd="1" destOrd="0" presId="urn:microsoft.com/office/officeart/2005/8/layout/vList2"/>
    <dgm:cxn modelId="{7BE386B4-58DB-4200-BBCB-70EF767E3DA5}" type="presParOf" srcId="{2413E460-8370-449C-887F-4EEE7D7C717E}" destId="{A8E16CAB-4845-44B7-BADD-AE28889F5E8C}" srcOrd="2" destOrd="0" presId="urn:microsoft.com/office/officeart/2005/8/layout/vList2"/>
    <dgm:cxn modelId="{299CA4F4-07FA-4B5F-8367-9F356C931A4D}" type="presParOf" srcId="{2413E460-8370-449C-887F-4EEE7D7C717E}" destId="{D3ABD504-B589-4E98-8FBA-11CB00C50526}" srcOrd="3" destOrd="0" presId="urn:microsoft.com/office/officeart/2005/8/layout/vList2"/>
    <dgm:cxn modelId="{4A6745F4-7B66-4037-BC8F-DBF08F24582A}" type="presParOf" srcId="{2413E460-8370-449C-887F-4EEE7D7C717E}" destId="{433AFD26-5C87-48A5-823C-B5E25AC9581A}" srcOrd="4" destOrd="0" presId="urn:microsoft.com/office/officeart/2005/8/layout/vList2"/>
    <dgm:cxn modelId="{B5772DF9-46DA-4B2B-B573-8234FE2054C9}" type="presParOf" srcId="{2413E460-8370-449C-887F-4EEE7D7C717E}" destId="{E893ED48-16A4-4F17-BA00-5F25E74F6543}" srcOrd="5" destOrd="0" presId="urn:microsoft.com/office/officeart/2005/8/layout/vList2"/>
    <dgm:cxn modelId="{F1FDAB86-7AD9-4DFC-B5E3-DBA400E289ED}" type="presParOf" srcId="{2413E460-8370-449C-887F-4EEE7D7C717E}" destId="{0DD8E660-02DE-4275-A6F4-DF3D714DF82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D22776-1E74-4A08-944D-FA56F85E8D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B0EBF87-B8D3-4D31-B03B-F6787D977AA0}">
      <dgm:prSet/>
      <dgm:spPr/>
      <dgm:t>
        <a:bodyPr/>
        <a:lstStyle/>
        <a:p>
          <a:r>
            <a:rPr lang="it-IT"/>
            <a:t>La Prima Guerra Mondiale e il ritorno dei migranti</a:t>
          </a:r>
          <a:endParaRPr lang="en-US"/>
        </a:p>
      </dgm:t>
    </dgm:pt>
    <dgm:pt modelId="{D7FFC8EE-5B9F-489D-BFFE-4031CB547DE1}" type="parTrans" cxnId="{4571E4B1-DC77-49E9-93D0-494D6FC92F06}">
      <dgm:prSet/>
      <dgm:spPr/>
      <dgm:t>
        <a:bodyPr/>
        <a:lstStyle/>
        <a:p>
          <a:endParaRPr lang="en-US"/>
        </a:p>
      </dgm:t>
    </dgm:pt>
    <dgm:pt modelId="{9CA06A7F-368F-46F6-8B17-0B4B8E797C8A}" type="sibTrans" cxnId="{4571E4B1-DC77-49E9-93D0-494D6FC92F06}">
      <dgm:prSet/>
      <dgm:spPr/>
      <dgm:t>
        <a:bodyPr/>
        <a:lstStyle/>
        <a:p>
          <a:endParaRPr lang="en-US"/>
        </a:p>
      </dgm:t>
    </dgm:pt>
    <dgm:pt modelId="{A00EB5F6-1750-4206-9A99-43A6C1B336CB}">
      <dgm:prSet/>
      <dgm:spPr/>
      <dgm:t>
        <a:bodyPr/>
        <a:lstStyle/>
        <a:p>
          <a:r>
            <a:rPr lang="it-IT"/>
            <a:t>Le politiche di limitazione della Migrazione </a:t>
          </a:r>
          <a:endParaRPr lang="en-US"/>
        </a:p>
      </dgm:t>
    </dgm:pt>
    <dgm:pt modelId="{46CEC66F-A2FD-471A-9C58-80EE5E28EF8C}" type="parTrans" cxnId="{3EFA57FC-0AEA-4B73-B133-849DB846097D}">
      <dgm:prSet/>
      <dgm:spPr/>
      <dgm:t>
        <a:bodyPr/>
        <a:lstStyle/>
        <a:p>
          <a:endParaRPr lang="en-US"/>
        </a:p>
      </dgm:t>
    </dgm:pt>
    <dgm:pt modelId="{2F31E542-1E44-4459-A7D8-99116E794BCE}" type="sibTrans" cxnId="{3EFA57FC-0AEA-4B73-B133-849DB846097D}">
      <dgm:prSet/>
      <dgm:spPr/>
      <dgm:t>
        <a:bodyPr/>
        <a:lstStyle/>
        <a:p>
          <a:endParaRPr lang="en-US"/>
        </a:p>
      </dgm:t>
    </dgm:pt>
    <dgm:pt modelId="{9FD66636-5974-47E3-B77B-528F6081C4B8}">
      <dgm:prSet/>
      <dgm:spPr/>
      <dgm:t>
        <a:bodyPr/>
        <a:lstStyle/>
        <a:p>
          <a:r>
            <a:rPr lang="it-IT"/>
            <a:t>La Migrazione verso gli altri paesi europei</a:t>
          </a:r>
          <a:endParaRPr lang="en-US"/>
        </a:p>
      </dgm:t>
    </dgm:pt>
    <dgm:pt modelId="{CF6A6C08-BBCC-499C-B9EF-A822B9CCC412}" type="parTrans" cxnId="{514A920D-6517-48F3-801C-B481ECDA76B2}">
      <dgm:prSet/>
      <dgm:spPr/>
      <dgm:t>
        <a:bodyPr/>
        <a:lstStyle/>
        <a:p>
          <a:endParaRPr lang="en-US"/>
        </a:p>
      </dgm:t>
    </dgm:pt>
    <dgm:pt modelId="{C239A05B-138F-4267-A77C-31DAD3AD4785}" type="sibTrans" cxnId="{514A920D-6517-48F3-801C-B481ECDA76B2}">
      <dgm:prSet/>
      <dgm:spPr/>
      <dgm:t>
        <a:bodyPr/>
        <a:lstStyle/>
        <a:p>
          <a:endParaRPr lang="en-US"/>
        </a:p>
      </dgm:t>
    </dgm:pt>
    <dgm:pt modelId="{7D2A5F16-9B02-4975-986E-AE2CCE44C7BA}">
      <dgm:prSet/>
      <dgm:spPr/>
      <dgm:t>
        <a:bodyPr/>
        <a:lstStyle/>
        <a:p>
          <a:r>
            <a:rPr lang="it-IT"/>
            <a:t>La Migrazione diventa un cambio definitivo</a:t>
          </a:r>
          <a:endParaRPr lang="en-US"/>
        </a:p>
      </dgm:t>
    </dgm:pt>
    <dgm:pt modelId="{AF4AC5EA-566C-4DF9-A0CD-51C9D2646D37}" type="parTrans" cxnId="{A259D985-53DF-446C-A0A1-3C94C3026A94}">
      <dgm:prSet/>
      <dgm:spPr/>
      <dgm:t>
        <a:bodyPr/>
        <a:lstStyle/>
        <a:p>
          <a:endParaRPr lang="en-US"/>
        </a:p>
      </dgm:t>
    </dgm:pt>
    <dgm:pt modelId="{E8E8F499-2CA0-4B9C-B115-24107B7BB707}" type="sibTrans" cxnId="{A259D985-53DF-446C-A0A1-3C94C3026A94}">
      <dgm:prSet/>
      <dgm:spPr/>
      <dgm:t>
        <a:bodyPr/>
        <a:lstStyle/>
        <a:p>
          <a:endParaRPr lang="en-US"/>
        </a:p>
      </dgm:t>
    </dgm:pt>
    <dgm:pt modelId="{19F7D891-376A-4811-8EFF-8A544BDD4800}">
      <dgm:prSet/>
      <dgm:spPr/>
      <dgm:t>
        <a:bodyPr/>
        <a:lstStyle/>
        <a:p>
          <a:r>
            <a:rPr lang="it-IT"/>
            <a:t>Gli esuli politici</a:t>
          </a:r>
          <a:endParaRPr lang="en-US"/>
        </a:p>
      </dgm:t>
    </dgm:pt>
    <dgm:pt modelId="{1848AA70-445E-4B5A-9707-C900CAB9EA57}" type="parTrans" cxnId="{735A1799-A9F0-4524-B282-FC31959CD365}">
      <dgm:prSet/>
      <dgm:spPr/>
      <dgm:t>
        <a:bodyPr/>
        <a:lstStyle/>
        <a:p>
          <a:endParaRPr lang="en-US"/>
        </a:p>
      </dgm:t>
    </dgm:pt>
    <dgm:pt modelId="{BC0652AA-BF4D-4235-9464-D7B77BA247AB}" type="sibTrans" cxnId="{735A1799-A9F0-4524-B282-FC31959CD365}">
      <dgm:prSet/>
      <dgm:spPr/>
      <dgm:t>
        <a:bodyPr/>
        <a:lstStyle/>
        <a:p>
          <a:endParaRPr lang="en-US"/>
        </a:p>
      </dgm:t>
    </dgm:pt>
    <dgm:pt modelId="{F1F933FE-FCDA-437F-818C-802256873E01}">
      <dgm:prSet/>
      <dgm:spPr/>
      <dgm:t>
        <a:bodyPr/>
        <a:lstStyle/>
        <a:p>
          <a:r>
            <a:rPr lang="it-IT"/>
            <a:t>Le campagne per le migrazioni interne e per le politiche di colonizzazione</a:t>
          </a:r>
          <a:endParaRPr lang="en-US"/>
        </a:p>
      </dgm:t>
    </dgm:pt>
    <dgm:pt modelId="{EBAF2468-7F65-4DC5-9363-2E72267C148C}" type="parTrans" cxnId="{2EFCE05B-8012-46AF-AC07-494C6C376F21}">
      <dgm:prSet/>
      <dgm:spPr/>
      <dgm:t>
        <a:bodyPr/>
        <a:lstStyle/>
        <a:p>
          <a:endParaRPr lang="en-US"/>
        </a:p>
      </dgm:t>
    </dgm:pt>
    <dgm:pt modelId="{8B72D026-D4D0-4272-9BCE-FF27F78814F3}" type="sibTrans" cxnId="{2EFCE05B-8012-46AF-AC07-494C6C376F21}">
      <dgm:prSet/>
      <dgm:spPr/>
      <dgm:t>
        <a:bodyPr/>
        <a:lstStyle/>
        <a:p>
          <a:endParaRPr lang="en-US"/>
        </a:p>
      </dgm:t>
    </dgm:pt>
    <dgm:pt modelId="{ABC13505-2C79-478A-BAD2-ABA958AA4A39}" type="pres">
      <dgm:prSet presAssocID="{9CD22776-1E74-4A08-944D-FA56F85E8D7F}" presName="diagram" presStyleCnt="0">
        <dgm:presLayoutVars>
          <dgm:dir/>
          <dgm:resizeHandles val="exact"/>
        </dgm:presLayoutVars>
      </dgm:prSet>
      <dgm:spPr/>
    </dgm:pt>
    <dgm:pt modelId="{A05AB45F-6C64-4957-AAAC-B233768F6D5D}" type="pres">
      <dgm:prSet presAssocID="{9B0EBF87-B8D3-4D31-B03B-F6787D977AA0}" presName="node" presStyleLbl="node1" presStyleIdx="0" presStyleCnt="6">
        <dgm:presLayoutVars>
          <dgm:bulletEnabled val="1"/>
        </dgm:presLayoutVars>
      </dgm:prSet>
      <dgm:spPr/>
    </dgm:pt>
    <dgm:pt modelId="{3B5EEEF9-A785-4500-86A0-DC6072628EF2}" type="pres">
      <dgm:prSet presAssocID="{9CA06A7F-368F-46F6-8B17-0B4B8E797C8A}" presName="sibTrans" presStyleCnt="0"/>
      <dgm:spPr/>
    </dgm:pt>
    <dgm:pt modelId="{CE03E1D3-EDE0-4C99-BB5C-CCBA84A2DECF}" type="pres">
      <dgm:prSet presAssocID="{A00EB5F6-1750-4206-9A99-43A6C1B336CB}" presName="node" presStyleLbl="node1" presStyleIdx="1" presStyleCnt="6">
        <dgm:presLayoutVars>
          <dgm:bulletEnabled val="1"/>
        </dgm:presLayoutVars>
      </dgm:prSet>
      <dgm:spPr/>
    </dgm:pt>
    <dgm:pt modelId="{34B6D805-BD86-4F89-B541-3C44AED1DA03}" type="pres">
      <dgm:prSet presAssocID="{2F31E542-1E44-4459-A7D8-99116E794BCE}" presName="sibTrans" presStyleCnt="0"/>
      <dgm:spPr/>
    </dgm:pt>
    <dgm:pt modelId="{0C8A550B-3335-4B84-BBF4-0ED25AE8EF50}" type="pres">
      <dgm:prSet presAssocID="{9FD66636-5974-47E3-B77B-528F6081C4B8}" presName="node" presStyleLbl="node1" presStyleIdx="2" presStyleCnt="6">
        <dgm:presLayoutVars>
          <dgm:bulletEnabled val="1"/>
        </dgm:presLayoutVars>
      </dgm:prSet>
      <dgm:spPr/>
    </dgm:pt>
    <dgm:pt modelId="{F81DA377-578F-4885-B0A9-9BFD3290EDEE}" type="pres">
      <dgm:prSet presAssocID="{C239A05B-138F-4267-A77C-31DAD3AD4785}" presName="sibTrans" presStyleCnt="0"/>
      <dgm:spPr/>
    </dgm:pt>
    <dgm:pt modelId="{5095F590-76FD-4D87-B473-FB624F18992C}" type="pres">
      <dgm:prSet presAssocID="{7D2A5F16-9B02-4975-986E-AE2CCE44C7BA}" presName="node" presStyleLbl="node1" presStyleIdx="3" presStyleCnt="6">
        <dgm:presLayoutVars>
          <dgm:bulletEnabled val="1"/>
        </dgm:presLayoutVars>
      </dgm:prSet>
      <dgm:spPr/>
    </dgm:pt>
    <dgm:pt modelId="{406803C1-AB45-42E4-A065-CC6A42AAE3B2}" type="pres">
      <dgm:prSet presAssocID="{E8E8F499-2CA0-4B9C-B115-24107B7BB707}" presName="sibTrans" presStyleCnt="0"/>
      <dgm:spPr/>
    </dgm:pt>
    <dgm:pt modelId="{1A6051B7-8E80-4B8B-B68A-1A1E5B7F1522}" type="pres">
      <dgm:prSet presAssocID="{19F7D891-376A-4811-8EFF-8A544BDD4800}" presName="node" presStyleLbl="node1" presStyleIdx="4" presStyleCnt="6">
        <dgm:presLayoutVars>
          <dgm:bulletEnabled val="1"/>
        </dgm:presLayoutVars>
      </dgm:prSet>
      <dgm:spPr/>
    </dgm:pt>
    <dgm:pt modelId="{FA619D53-2425-4D70-993C-B76CF1A04FB7}" type="pres">
      <dgm:prSet presAssocID="{BC0652AA-BF4D-4235-9464-D7B77BA247AB}" presName="sibTrans" presStyleCnt="0"/>
      <dgm:spPr/>
    </dgm:pt>
    <dgm:pt modelId="{C1E9B195-3A4B-4013-864F-C54077A44398}" type="pres">
      <dgm:prSet presAssocID="{F1F933FE-FCDA-437F-818C-802256873E01}" presName="node" presStyleLbl="node1" presStyleIdx="5" presStyleCnt="6">
        <dgm:presLayoutVars>
          <dgm:bulletEnabled val="1"/>
        </dgm:presLayoutVars>
      </dgm:prSet>
      <dgm:spPr/>
    </dgm:pt>
  </dgm:ptLst>
  <dgm:cxnLst>
    <dgm:cxn modelId="{514A920D-6517-48F3-801C-B481ECDA76B2}" srcId="{9CD22776-1E74-4A08-944D-FA56F85E8D7F}" destId="{9FD66636-5974-47E3-B77B-528F6081C4B8}" srcOrd="2" destOrd="0" parTransId="{CF6A6C08-BBCC-499C-B9EF-A822B9CCC412}" sibTransId="{C239A05B-138F-4267-A77C-31DAD3AD4785}"/>
    <dgm:cxn modelId="{2EFCE05B-8012-46AF-AC07-494C6C376F21}" srcId="{9CD22776-1E74-4A08-944D-FA56F85E8D7F}" destId="{F1F933FE-FCDA-437F-818C-802256873E01}" srcOrd="5" destOrd="0" parTransId="{EBAF2468-7F65-4DC5-9363-2E72267C148C}" sibTransId="{8B72D026-D4D0-4272-9BCE-FF27F78814F3}"/>
    <dgm:cxn modelId="{023ABB42-0053-4F5D-97BC-A5343050E3C7}" type="presOf" srcId="{9B0EBF87-B8D3-4D31-B03B-F6787D977AA0}" destId="{A05AB45F-6C64-4957-AAAC-B233768F6D5D}" srcOrd="0" destOrd="0" presId="urn:microsoft.com/office/officeart/2005/8/layout/default"/>
    <dgm:cxn modelId="{770AF878-0897-4596-A92A-82B9649008CD}" type="presOf" srcId="{19F7D891-376A-4811-8EFF-8A544BDD4800}" destId="{1A6051B7-8E80-4B8B-B68A-1A1E5B7F1522}" srcOrd="0" destOrd="0" presId="urn:microsoft.com/office/officeart/2005/8/layout/default"/>
    <dgm:cxn modelId="{A259D985-53DF-446C-A0A1-3C94C3026A94}" srcId="{9CD22776-1E74-4A08-944D-FA56F85E8D7F}" destId="{7D2A5F16-9B02-4975-986E-AE2CCE44C7BA}" srcOrd="3" destOrd="0" parTransId="{AF4AC5EA-566C-4DF9-A0CD-51C9D2646D37}" sibTransId="{E8E8F499-2CA0-4B9C-B115-24107B7BB707}"/>
    <dgm:cxn modelId="{91237795-3794-4D3C-BE11-91D49BD2EADA}" type="presOf" srcId="{9FD66636-5974-47E3-B77B-528F6081C4B8}" destId="{0C8A550B-3335-4B84-BBF4-0ED25AE8EF50}" srcOrd="0" destOrd="0" presId="urn:microsoft.com/office/officeart/2005/8/layout/default"/>
    <dgm:cxn modelId="{735A1799-A9F0-4524-B282-FC31959CD365}" srcId="{9CD22776-1E74-4A08-944D-FA56F85E8D7F}" destId="{19F7D891-376A-4811-8EFF-8A544BDD4800}" srcOrd="4" destOrd="0" parTransId="{1848AA70-445E-4B5A-9707-C900CAB9EA57}" sibTransId="{BC0652AA-BF4D-4235-9464-D7B77BA247AB}"/>
    <dgm:cxn modelId="{4571E4B1-DC77-49E9-93D0-494D6FC92F06}" srcId="{9CD22776-1E74-4A08-944D-FA56F85E8D7F}" destId="{9B0EBF87-B8D3-4D31-B03B-F6787D977AA0}" srcOrd="0" destOrd="0" parTransId="{D7FFC8EE-5B9F-489D-BFFE-4031CB547DE1}" sibTransId="{9CA06A7F-368F-46F6-8B17-0B4B8E797C8A}"/>
    <dgm:cxn modelId="{19086EB8-E443-4E3C-8F69-750D2F65708A}" type="presOf" srcId="{7D2A5F16-9B02-4975-986E-AE2CCE44C7BA}" destId="{5095F590-76FD-4D87-B473-FB624F18992C}" srcOrd="0" destOrd="0" presId="urn:microsoft.com/office/officeart/2005/8/layout/default"/>
    <dgm:cxn modelId="{C6B490BC-5F8E-4D18-9C93-B6C3AF5734DD}" type="presOf" srcId="{F1F933FE-FCDA-437F-818C-802256873E01}" destId="{C1E9B195-3A4B-4013-864F-C54077A44398}" srcOrd="0" destOrd="0" presId="urn:microsoft.com/office/officeart/2005/8/layout/default"/>
    <dgm:cxn modelId="{21872FC0-88C6-45F4-A0D6-9939E940855B}" type="presOf" srcId="{A00EB5F6-1750-4206-9A99-43A6C1B336CB}" destId="{CE03E1D3-EDE0-4C99-BB5C-CCBA84A2DECF}" srcOrd="0" destOrd="0" presId="urn:microsoft.com/office/officeart/2005/8/layout/default"/>
    <dgm:cxn modelId="{26C6FBD2-3723-42A1-8A8D-5588053F13D9}" type="presOf" srcId="{9CD22776-1E74-4A08-944D-FA56F85E8D7F}" destId="{ABC13505-2C79-478A-BAD2-ABA958AA4A39}" srcOrd="0" destOrd="0" presId="urn:microsoft.com/office/officeart/2005/8/layout/default"/>
    <dgm:cxn modelId="{3EFA57FC-0AEA-4B73-B133-849DB846097D}" srcId="{9CD22776-1E74-4A08-944D-FA56F85E8D7F}" destId="{A00EB5F6-1750-4206-9A99-43A6C1B336CB}" srcOrd="1" destOrd="0" parTransId="{46CEC66F-A2FD-471A-9C58-80EE5E28EF8C}" sibTransId="{2F31E542-1E44-4459-A7D8-99116E794BCE}"/>
    <dgm:cxn modelId="{A420FA53-988E-4BDF-BD84-C007F50156C6}" type="presParOf" srcId="{ABC13505-2C79-478A-BAD2-ABA958AA4A39}" destId="{A05AB45F-6C64-4957-AAAC-B233768F6D5D}" srcOrd="0" destOrd="0" presId="urn:microsoft.com/office/officeart/2005/8/layout/default"/>
    <dgm:cxn modelId="{FE24B31A-9399-4CB8-8C07-0E98677B9D5A}" type="presParOf" srcId="{ABC13505-2C79-478A-BAD2-ABA958AA4A39}" destId="{3B5EEEF9-A785-4500-86A0-DC6072628EF2}" srcOrd="1" destOrd="0" presId="urn:microsoft.com/office/officeart/2005/8/layout/default"/>
    <dgm:cxn modelId="{8C7CD878-8AE8-43A2-8798-018D3E002977}" type="presParOf" srcId="{ABC13505-2C79-478A-BAD2-ABA958AA4A39}" destId="{CE03E1D3-EDE0-4C99-BB5C-CCBA84A2DECF}" srcOrd="2" destOrd="0" presId="urn:microsoft.com/office/officeart/2005/8/layout/default"/>
    <dgm:cxn modelId="{444DF7AF-E1D9-4C16-8533-A03FBC4513C8}" type="presParOf" srcId="{ABC13505-2C79-478A-BAD2-ABA958AA4A39}" destId="{34B6D805-BD86-4F89-B541-3C44AED1DA03}" srcOrd="3" destOrd="0" presId="urn:microsoft.com/office/officeart/2005/8/layout/default"/>
    <dgm:cxn modelId="{82974EBE-9F74-43FE-82EA-C71BA928ABBF}" type="presParOf" srcId="{ABC13505-2C79-478A-BAD2-ABA958AA4A39}" destId="{0C8A550B-3335-4B84-BBF4-0ED25AE8EF50}" srcOrd="4" destOrd="0" presId="urn:microsoft.com/office/officeart/2005/8/layout/default"/>
    <dgm:cxn modelId="{1F362F68-BD5F-4A40-9B77-346647AC94AD}" type="presParOf" srcId="{ABC13505-2C79-478A-BAD2-ABA958AA4A39}" destId="{F81DA377-578F-4885-B0A9-9BFD3290EDEE}" srcOrd="5" destOrd="0" presId="urn:microsoft.com/office/officeart/2005/8/layout/default"/>
    <dgm:cxn modelId="{539FD556-4AB1-4110-AD5A-30186346438F}" type="presParOf" srcId="{ABC13505-2C79-478A-BAD2-ABA958AA4A39}" destId="{5095F590-76FD-4D87-B473-FB624F18992C}" srcOrd="6" destOrd="0" presId="urn:microsoft.com/office/officeart/2005/8/layout/default"/>
    <dgm:cxn modelId="{2C7B01E2-8228-45CF-8F25-B4231E24AA67}" type="presParOf" srcId="{ABC13505-2C79-478A-BAD2-ABA958AA4A39}" destId="{406803C1-AB45-42E4-A065-CC6A42AAE3B2}" srcOrd="7" destOrd="0" presId="urn:microsoft.com/office/officeart/2005/8/layout/default"/>
    <dgm:cxn modelId="{B5FDEA34-42B1-4444-BC74-EA5268F161B7}" type="presParOf" srcId="{ABC13505-2C79-478A-BAD2-ABA958AA4A39}" destId="{1A6051B7-8E80-4B8B-B68A-1A1E5B7F1522}" srcOrd="8" destOrd="0" presId="urn:microsoft.com/office/officeart/2005/8/layout/default"/>
    <dgm:cxn modelId="{00DFE2DE-4FA3-4C50-87EE-FB452AC2B7AF}" type="presParOf" srcId="{ABC13505-2C79-478A-BAD2-ABA958AA4A39}" destId="{FA619D53-2425-4D70-993C-B76CF1A04FB7}" srcOrd="9" destOrd="0" presId="urn:microsoft.com/office/officeart/2005/8/layout/default"/>
    <dgm:cxn modelId="{7BC97B58-3CF4-4F50-A199-1BA430C0AD9A}" type="presParOf" srcId="{ABC13505-2C79-478A-BAD2-ABA958AA4A39}" destId="{C1E9B195-3A4B-4013-864F-C54077A4439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C30DDF-039F-40B1-8115-02A815D9A77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6BC7B06-E98A-45BC-934D-E37493E1A42E}">
      <dgm:prSet/>
      <dgm:spPr/>
      <dgm:t>
        <a:bodyPr/>
        <a:lstStyle/>
        <a:p>
          <a:r>
            <a:rPr lang="it-IT"/>
            <a:t>Gli Accordi Internazionali per la Migrazione</a:t>
          </a:r>
          <a:endParaRPr lang="en-US"/>
        </a:p>
      </dgm:t>
    </dgm:pt>
    <dgm:pt modelId="{99C6AAA8-9DF1-424F-B810-9B973C50DB84}" type="parTrans" cxnId="{DB1B5683-3369-4739-A024-1E4D1BA32DF1}">
      <dgm:prSet/>
      <dgm:spPr/>
      <dgm:t>
        <a:bodyPr/>
        <a:lstStyle/>
        <a:p>
          <a:endParaRPr lang="en-US"/>
        </a:p>
      </dgm:t>
    </dgm:pt>
    <dgm:pt modelId="{10D742B4-0A95-4EFD-9A35-16D0EC6CB3FA}" type="sibTrans" cxnId="{DB1B5683-3369-4739-A024-1E4D1BA32DF1}">
      <dgm:prSet/>
      <dgm:spPr/>
      <dgm:t>
        <a:bodyPr/>
        <a:lstStyle/>
        <a:p>
          <a:endParaRPr lang="en-US"/>
        </a:p>
      </dgm:t>
    </dgm:pt>
    <dgm:pt modelId="{4EEEB10F-450B-4453-885B-80E6B3C45D91}">
      <dgm:prSet/>
      <dgm:spPr/>
      <dgm:t>
        <a:bodyPr/>
        <a:lstStyle/>
        <a:p>
          <a:r>
            <a:rPr lang="it-IT"/>
            <a:t>La ricostruzione post-bellica</a:t>
          </a:r>
          <a:endParaRPr lang="en-US"/>
        </a:p>
      </dgm:t>
    </dgm:pt>
    <dgm:pt modelId="{642C715D-A808-4A72-82C8-80C89107F6E2}" type="parTrans" cxnId="{1504A3CD-A1EE-4729-A9D0-470473153CD5}">
      <dgm:prSet/>
      <dgm:spPr/>
      <dgm:t>
        <a:bodyPr/>
        <a:lstStyle/>
        <a:p>
          <a:endParaRPr lang="en-US"/>
        </a:p>
      </dgm:t>
    </dgm:pt>
    <dgm:pt modelId="{1CF25B00-CAA0-4A66-8DA0-9F84A3579531}" type="sibTrans" cxnId="{1504A3CD-A1EE-4729-A9D0-470473153CD5}">
      <dgm:prSet/>
      <dgm:spPr/>
      <dgm:t>
        <a:bodyPr/>
        <a:lstStyle/>
        <a:p>
          <a:endParaRPr lang="en-US"/>
        </a:p>
      </dgm:t>
    </dgm:pt>
    <dgm:pt modelId="{D401427D-3113-4D00-ACA1-AA6619ABAC01}">
      <dgm:prSet/>
      <dgm:spPr/>
      <dgm:t>
        <a:bodyPr/>
        <a:lstStyle/>
        <a:p>
          <a:r>
            <a:rPr lang="it-IT"/>
            <a:t>Le nuove destinazioni: Australia, Canada, Venezuela; il caso della Germania</a:t>
          </a:r>
          <a:endParaRPr lang="en-US"/>
        </a:p>
      </dgm:t>
    </dgm:pt>
    <dgm:pt modelId="{F0D2B56C-ABE7-4E43-A8B4-7B6805CCEDCA}" type="parTrans" cxnId="{FAC1AD7A-3488-4516-8F84-235001E70921}">
      <dgm:prSet/>
      <dgm:spPr/>
      <dgm:t>
        <a:bodyPr/>
        <a:lstStyle/>
        <a:p>
          <a:endParaRPr lang="en-US"/>
        </a:p>
      </dgm:t>
    </dgm:pt>
    <dgm:pt modelId="{F78CBAC2-886E-49B1-A599-FE29CDB857D8}" type="sibTrans" cxnId="{FAC1AD7A-3488-4516-8F84-235001E70921}">
      <dgm:prSet/>
      <dgm:spPr/>
      <dgm:t>
        <a:bodyPr/>
        <a:lstStyle/>
        <a:p>
          <a:endParaRPr lang="en-US"/>
        </a:p>
      </dgm:t>
    </dgm:pt>
    <dgm:pt modelId="{BF7D8B4F-9EF8-493D-8870-0AE912C6FC2C}">
      <dgm:prSet/>
      <dgm:spPr/>
      <dgm:t>
        <a:bodyPr/>
        <a:lstStyle/>
        <a:p>
          <a:r>
            <a:rPr lang="it-IT"/>
            <a:t>Le rimesse dei migranti e la ricostruzione</a:t>
          </a:r>
          <a:endParaRPr lang="en-US"/>
        </a:p>
      </dgm:t>
    </dgm:pt>
    <dgm:pt modelId="{892E2AC3-D532-48B8-A688-0C5580F3BB28}" type="parTrans" cxnId="{193645A3-A7BB-4ADA-97C5-23FDCE2C4BAB}">
      <dgm:prSet/>
      <dgm:spPr/>
      <dgm:t>
        <a:bodyPr/>
        <a:lstStyle/>
        <a:p>
          <a:endParaRPr lang="en-US"/>
        </a:p>
      </dgm:t>
    </dgm:pt>
    <dgm:pt modelId="{FDEE57CE-2663-4759-A6A8-0D02204DBB1E}" type="sibTrans" cxnId="{193645A3-A7BB-4ADA-97C5-23FDCE2C4BAB}">
      <dgm:prSet/>
      <dgm:spPr/>
      <dgm:t>
        <a:bodyPr/>
        <a:lstStyle/>
        <a:p>
          <a:endParaRPr lang="en-US"/>
        </a:p>
      </dgm:t>
    </dgm:pt>
    <dgm:pt modelId="{538A57AC-7471-429D-9B18-77C77D5D4F1E}" type="pres">
      <dgm:prSet presAssocID="{FEC30DDF-039F-40B1-8115-02A815D9A779}" presName="linear" presStyleCnt="0">
        <dgm:presLayoutVars>
          <dgm:animLvl val="lvl"/>
          <dgm:resizeHandles val="exact"/>
        </dgm:presLayoutVars>
      </dgm:prSet>
      <dgm:spPr/>
    </dgm:pt>
    <dgm:pt modelId="{77F75793-ABB7-491D-BFAB-5033BF0C14AB}" type="pres">
      <dgm:prSet presAssocID="{56BC7B06-E98A-45BC-934D-E37493E1A42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9F47853-BCB2-4FD6-8F0D-E0786F326B1A}" type="pres">
      <dgm:prSet presAssocID="{10D742B4-0A95-4EFD-9A35-16D0EC6CB3FA}" presName="spacer" presStyleCnt="0"/>
      <dgm:spPr/>
    </dgm:pt>
    <dgm:pt modelId="{D77F706A-2E47-40FE-8328-707BBCB08D56}" type="pres">
      <dgm:prSet presAssocID="{4EEEB10F-450B-4453-885B-80E6B3C45D9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14378E-2825-4B18-A0B8-5819D06773F6}" type="pres">
      <dgm:prSet presAssocID="{1CF25B00-CAA0-4A66-8DA0-9F84A3579531}" presName="spacer" presStyleCnt="0"/>
      <dgm:spPr/>
    </dgm:pt>
    <dgm:pt modelId="{2BDF55EE-6F6A-4CF5-AB7C-1C8C91D0001C}" type="pres">
      <dgm:prSet presAssocID="{D401427D-3113-4D00-ACA1-AA6619ABAC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A6A26EB-260A-473D-9826-3B795C199EA3}" type="pres">
      <dgm:prSet presAssocID="{F78CBAC2-886E-49B1-A599-FE29CDB857D8}" presName="spacer" presStyleCnt="0"/>
      <dgm:spPr/>
    </dgm:pt>
    <dgm:pt modelId="{3F8CF1C4-E9CF-4DEC-AAA8-08D539F93EEB}" type="pres">
      <dgm:prSet presAssocID="{BF7D8B4F-9EF8-493D-8870-0AE912C6FC2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3CBE31F-84A2-4CBE-B4E3-EB847EB05954}" type="presOf" srcId="{56BC7B06-E98A-45BC-934D-E37493E1A42E}" destId="{77F75793-ABB7-491D-BFAB-5033BF0C14AB}" srcOrd="0" destOrd="0" presId="urn:microsoft.com/office/officeart/2005/8/layout/vList2"/>
    <dgm:cxn modelId="{C4C22324-182E-4E07-8877-886345EDE62F}" type="presOf" srcId="{BF7D8B4F-9EF8-493D-8870-0AE912C6FC2C}" destId="{3F8CF1C4-E9CF-4DEC-AAA8-08D539F93EEB}" srcOrd="0" destOrd="0" presId="urn:microsoft.com/office/officeart/2005/8/layout/vList2"/>
    <dgm:cxn modelId="{F9353950-EDEE-457D-BCFA-CA06459AD096}" type="presOf" srcId="{FEC30DDF-039F-40B1-8115-02A815D9A779}" destId="{538A57AC-7471-429D-9B18-77C77D5D4F1E}" srcOrd="0" destOrd="0" presId="urn:microsoft.com/office/officeart/2005/8/layout/vList2"/>
    <dgm:cxn modelId="{05784272-C7BA-4B70-97F6-0CA155388D32}" type="presOf" srcId="{4EEEB10F-450B-4453-885B-80E6B3C45D91}" destId="{D77F706A-2E47-40FE-8328-707BBCB08D56}" srcOrd="0" destOrd="0" presId="urn:microsoft.com/office/officeart/2005/8/layout/vList2"/>
    <dgm:cxn modelId="{FAC1AD7A-3488-4516-8F84-235001E70921}" srcId="{FEC30DDF-039F-40B1-8115-02A815D9A779}" destId="{D401427D-3113-4D00-ACA1-AA6619ABAC01}" srcOrd="2" destOrd="0" parTransId="{F0D2B56C-ABE7-4E43-A8B4-7B6805CCEDCA}" sibTransId="{F78CBAC2-886E-49B1-A599-FE29CDB857D8}"/>
    <dgm:cxn modelId="{DB1B5683-3369-4739-A024-1E4D1BA32DF1}" srcId="{FEC30DDF-039F-40B1-8115-02A815D9A779}" destId="{56BC7B06-E98A-45BC-934D-E37493E1A42E}" srcOrd="0" destOrd="0" parTransId="{99C6AAA8-9DF1-424F-B810-9B973C50DB84}" sibTransId="{10D742B4-0A95-4EFD-9A35-16D0EC6CB3FA}"/>
    <dgm:cxn modelId="{0EB7BA9F-9704-4131-B3AD-54B595DD9161}" type="presOf" srcId="{D401427D-3113-4D00-ACA1-AA6619ABAC01}" destId="{2BDF55EE-6F6A-4CF5-AB7C-1C8C91D0001C}" srcOrd="0" destOrd="0" presId="urn:microsoft.com/office/officeart/2005/8/layout/vList2"/>
    <dgm:cxn modelId="{193645A3-A7BB-4ADA-97C5-23FDCE2C4BAB}" srcId="{FEC30DDF-039F-40B1-8115-02A815D9A779}" destId="{BF7D8B4F-9EF8-493D-8870-0AE912C6FC2C}" srcOrd="3" destOrd="0" parTransId="{892E2AC3-D532-48B8-A688-0C5580F3BB28}" sibTransId="{FDEE57CE-2663-4759-A6A8-0D02204DBB1E}"/>
    <dgm:cxn modelId="{1504A3CD-A1EE-4729-A9D0-470473153CD5}" srcId="{FEC30DDF-039F-40B1-8115-02A815D9A779}" destId="{4EEEB10F-450B-4453-885B-80E6B3C45D91}" srcOrd="1" destOrd="0" parTransId="{642C715D-A808-4A72-82C8-80C89107F6E2}" sibTransId="{1CF25B00-CAA0-4A66-8DA0-9F84A3579531}"/>
    <dgm:cxn modelId="{1F8B48C8-69C5-4D61-8D4D-34DDA05904CE}" type="presParOf" srcId="{538A57AC-7471-429D-9B18-77C77D5D4F1E}" destId="{77F75793-ABB7-491D-BFAB-5033BF0C14AB}" srcOrd="0" destOrd="0" presId="urn:microsoft.com/office/officeart/2005/8/layout/vList2"/>
    <dgm:cxn modelId="{35356805-94F1-4665-AB56-C3A7D85F3E37}" type="presParOf" srcId="{538A57AC-7471-429D-9B18-77C77D5D4F1E}" destId="{D9F47853-BCB2-4FD6-8F0D-E0786F326B1A}" srcOrd="1" destOrd="0" presId="urn:microsoft.com/office/officeart/2005/8/layout/vList2"/>
    <dgm:cxn modelId="{BEADFFBE-7E7A-4B1C-8DC0-D3C23BBCB8A1}" type="presParOf" srcId="{538A57AC-7471-429D-9B18-77C77D5D4F1E}" destId="{D77F706A-2E47-40FE-8328-707BBCB08D56}" srcOrd="2" destOrd="0" presId="urn:microsoft.com/office/officeart/2005/8/layout/vList2"/>
    <dgm:cxn modelId="{B657F196-1DDE-4751-B614-FD4B4E575E28}" type="presParOf" srcId="{538A57AC-7471-429D-9B18-77C77D5D4F1E}" destId="{4014378E-2825-4B18-A0B8-5819D06773F6}" srcOrd="3" destOrd="0" presId="urn:microsoft.com/office/officeart/2005/8/layout/vList2"/>
    <dgm:cxn modelId="{932DD2A5-3093-475E-A016-C23E5C69B6AC}" type="presParOf" srcId="{538A57AC-7471-429D-9B18-77C77D5D4F1E}" destId="{2BDF55EE-6F6A-4CF5-AB7C-1C8C91D0001C}" srcOrd="4" destOrd="0" presId="urn:microsoft.com/office/officeart/2005/8/layout/vList2"/>
    <dgm:cxn modelId="{9DA9E924-1530-4D82-9D3F-1C5DE2F5F02C}" type="presParOf" srcId="{538A57AC-7471-429D-9B18-77C77D5D4F1E}" destId="{EA6A26EB-260A-473D-9826-3B795C199EA3}" srcOrd="5" destOrd="0" presId="urn:microsoft.com/office/officeart/2005/8/layout/vList2"/>
    <dgm:cxn modelId="{555325D3-BFB5-475D-B78E-DD98203470FF}" type="presParOf" srcId="{538A57AC-7471-429D-9B18-77C77D5D4F1E}" destId="{3F8CF1C4-E9CF-4DEC-AAA8-08D539F93EE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A4083-950A-472B-9C44-7054A9883D7F}">
      <dsp:nvSpPr>
        <dsp:cNvPr id="0" name=""/>
        <dsp:cNvSpPr/>
      </dsp:nvSpPr>
      <dsp:spPr>
        <a:xfrm>
          <a:off x="0" y="560663"/>
          <a:ext cx="6451943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- Migrazioni italiane prima dell’Italia</a:t>
          </a:r>
          <a:endParaRPr lang="en-US" sz="3200" kern="1200"/>
        </a:p>
      </dsp:txBody>
      <dsp:txXfrm>
        <a:off x="37467" y="598130"/>
        <a:ext cx="6377009" cy="692586"/>
      </dsp:txXfrm>
    </dsp:sp>
    <dsp:sp modelId="{EA826B5A-F720-4364-A5C3-7A938BE980E3}">
      <dsp:nvSpPr>
        <dsp:cNvPr id="0" name=""/>
        <dsp:cNvSpPr/>
      </dsp:nvSpPr>
      <dsp:spPr>
        <a:xfrm>
          <a:off x="0" y="1420343"/>
          <a:ext cx="6451943" cy="767520"/>
        </a:xfrm>
        <a:prstGeom prst="roundRect">
          <a:avLst/>
        </a:prstGeom>
        <a:solidFill>
          <a:schemeClr val="accent5">
            <a:hueOff val="3625003"/>
            <a:satOff val="-21162"/>
            <a:lumOff val="-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- La Grande Migrazione</a:t>
          </a:r>
          <a:endParaRPr lang="en-US" sz="3200" kern="1200"/>
        </a:p>
      </dsp:txBody>
      <dsp:txXfrm>
        <a:off x="37467" y="1457810"/>
        <a:ext cx="6377009" cy="692586"/>
      </dsp:txXfrm>
    </dsp:sp>
    <dsp:sp modelId="{B09AB69E-1AF9-47D8-930F-B2F3653653A3}">
      <dsp:nvSpPr>
        <dsp:cNvPr id="0" name=""/>
        <dsp:cNvSpPr/>
      </dsp:nvSpPr>
      <dsp:spPr>
        <a:xfrm>
          <a:off x="0" y="2280023"/>
          <a:ext cx="6451943" cy="767520"/>
        </a:xfrm>
        <a:prstGeom prst="roundRect">
          <a:avLst/>
        </a:prstGeom>
        <a:solidFill>
          <a:schemeClr val="accent5">
            <a:hueOff val="7250006"/>
            <a:satOff val="-42323"/>
            <a:lumOff val="-33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- Tra le due guerre</a:t>
          </a:r>
          <a:endParaRPr lang="en-US" sz="3200" kern="1200"/>
        </a:p>
      </dsp:txBody>
      <dsp:txXfrm>
        <a:off x="37467" y="2317490"/>
        <a:ext cx="6377009" cy="692586"/>
      </dsp:txXfrm>
    </dsp:sp>
    <dsp:sp modelId="{970EDBC0-D36C-4136-B42F-D1529F9E7FBF}">
      <dsp:nvSpPr>
        <dsp:cNvPr id="0" name=""/>
        <dsp:cNvSpPr/>
      </dsp:nvSpPr>
      <dsp:spPr>
        <a:xfrm>
          <a:off x="0" y="3139703"/>
          <a:ext cx="6451943" cy="767520"/>
        </a:xfrm>
        <a:prstGeom prst="round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- Il secondo dopoguerra</a:t>
          </a:r>
          <a:endParaRPr lang="en-US" sz="3200" kern="1200"/>
        </a:p>
      </dsp:txBody>
      <dsp:txXfrm>
        <a:off x="37467" y="3177170"/>
        <a:ext cx="6377009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0F762-00BA-4434-BE88-30C7D36A9646}">
      <dsp:nvSpPr>
        <dsp:cNvPr id="0" name=""/>
        <dsp:cNvSpPr/>
      </dsp:nvSpPr>
      <dsp:spPr>
        <a:xfrm>
          <a:off x="0" y="1854"/>
          <a:ext cx="6451943" cy="9398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83C3C-F140-43CA-8AF6-679F075F816F}">
      <dsp:nvSpPr>
        <dsp:cNvPr id="0" name=""/>
        <dsp:cNvSpPr/>
      </dsp:nvSpPr>
      <dsp:spPr>
        <a:xfrm>
          <a:off x="284297" y="213315"/>
          <a:ext cx="516904" cy="516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EE4C2-B717-43B4-91BD-FC7D71368CD4}">
      <dsp:nvSpPr>
        <dsp:cNvPr id="0" name=""/>
        <dsp:cNvSpPr/>
      </dsp:nvSpPr>
      <dsp:spPr>
        <a:xfrm>
          <a:off x="1085500" y="1854"/>
          <a:ext cx="5366442" cy="939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65" tIns="99465" rIns="99465" bIns="9946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La migrazione dei lavoratori ambulanti, dei musicisti, dei venditori delle fiere</a:t>
          </a:r>
          <a:endParaRPr lang="en-US" sz="2100" kern="1200"/>
        </a:p>
      </dsp:txBody>
      <dsp:txXfrm>
        <a:off x="1085500" y="1854"/>
        <a:ext cx="5366442" cy="939827"/>
      </dsp:txXfrm>
    </dsp:sp>
    <dsp:sp modelId="{67E389FC-6677-4CB6-9125-6C14E3905A2D}">
      <dsp:nvSpPr>
        <dsp:cNvPr id="0" name=""/>
        <dsp:cNvSpPr/>
      </dsp:nvSpPr>
      <dsp:spPr>
        <a:xfrm>
          <a:off x="0" y="1176638"/>
          <a:ext cx="6451943" cy="9398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B7537-7BB5-41C5-9AC5-F0875D586E8E}">
      <dsp:nvSpPr>
        <dsp:cNvPr id="0" name=""/>
        <dsp:cNvSpPr/>
      </dsp:nvSpPr>
      <dsp:spPr>
        <a:xfrm>
          <a:off x="284297" y="1388099"/>
          <a:ext cx="516904" cy="516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1A7C6-929A-4009-A907-44F21FB1EBF4}">
      <dsp:nvSpPr>
        <dsp:cNvPr id="0" name=""/>
        <dsp:cNvSpPr/>
      </dsp:nvSpPr>
      <dsp:spPr>
        <a:xfrm>
          <a:off x="1085500" y="1176638"/>
          <a:ext cx="5366442" cy="939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65" tIns="99465" rIns="99465" bIns="9946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Le prime migrazioni transatlantiche: i genovesi in Argentina. I primi agenti di reclutamento. </a:t>
          </a:r>
          <a:endParaRPr lang="en-US" sz="2100" kern="1200"/>
        </a:p>
      </dsp:txBody>
      <dsp:txXfrm>
        <a:off x="1085500" y="1176638"/>
        <a:ext cx="5366442" cy="939827"/>
      </dsp:txXfrm>
    </dsp:sp>
    <dsp:sp modelId="{992755DD-D02D-46A3-86CC-3D609D37B942}">
      <dsp:nvSpPr>
        <dsp:cNvPr id="0" name=""/>
        <dsp:cNvSpPr/>
      </dsp:nvSpPr>
      <dsp:spPr>
        <a:xfrm>
          <a:off x="0" y="2351421"/>
          <a:ext cx="6451943" cy="9398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12331-CD6B-488F-A6AA-A13EA09CEF11}">
      <dsp:nvSpPr>
        <dsp:cNvPr id="0" name=""/>
        <dsp:cNvSpPr/>
      </dsp:nvSpPr>
      <dsp:spPr>
        <a:xfrm>
          <a:off x="284297" y="2562882"/>
          <a:ext cx="516904" cy="516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BAE14-DF9E-482C-A27C-ADE091ADF544}">
      <dsp:nvSpPr>
        <dsp:cNvPr id="0" name=""/>
        <dsp:cNvSpPr/>
      </dsp:nvSpPr>
      <dsp:spPr>
        <a:xfrm>
          <a:off x="1085500" y="2351421"/>
          <a:ext cx="5366442" cy="939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65" tIns="99465" rIns="99465" bIns="9946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La corsa all’oro della California</a:t>
          </a:r>
          <a:endParaRPr lang="en-US" sz="2100" kern="1200"/>
        </a:p>
      </dsp:txBody>
      <dsp:txXfrm>
        <a:off x="1085500" y="2351421"/>
        <a:ext cx="5366442" cy="939827"/>
      </dsp:txXfrm>
    </dsp:sp>
    <dsp:sp modelId="{775D5D06-B46A-4313-883E-0195B8151C6E}">
      <dsp:nvSpPr>
        <dsp:cNvPr id="0" name=""/>
        <dsp:cNvSpPr/>
      </dsp:nvSpPr>
      <dsp:spPr>
        <a:xfrm>
          <a:off x="0" y="3526205"/>
          <a:ext cx="6451943" cy="9398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F8523-0AB3-4D52-BDAE-15B5E5BCC809}">
      <dsp:nvSpPr>
        <dsp:cNvPr id="0" name=""/>
        <dsp:cNvSpPr/>
      </dsp:nvSpPr>
      <dsp:spPr>
        <a:xfrm>
          <a:off x="284297" y="3737666"/>
          <a:ext cx="516904" cy="516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BAAC0-E0E4-4778-8748-777D9D78F319}">
      <dsp:nvSpPr>
        <dsp:cNvPr id="0" name=""/>
        <dsp:cNvSpPr/>
      </dsp:nvSpPr>
      <dsp:spPr>
        <a:xfrm>
          <a:off x="1085500" y="3526205"/>
          <a:ext cx="5366442" cy="939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65" tIns="99465" rIns="99465" bIns="9946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L’esilio politico</a:t>
          </a:r>
          <a:endParaRPr lang="en-US" sz="2100" kern="1200"/>
        </a:p>
      </dsp:txBody>
      <dsp:txXfrm>
        <a:off x="1085500" y="3526205"/>
        <a:ext cx="5366442" cy="939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87FA0-3ADB-4916-8FA3-1D6066A28538}">
      <dsp:nvSpPr>
        <dsp:cNvPr id="0" name=""/>
        <dsp:cNvSpPr/>
      </dsp:nvSpPr>
      <dsp:spPr>
        <a:xfrm>
          <a:off x="0" y="55915"/>
          <a:ext cx="6451943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I numeri della Grande Migrazione</a:t>
          </a:r>
          <a:endParaRPr lang="en-US" sz="2600" kern="1200"/>
        </a:p>
      </dsp:txBody>
      <dsp:txXfrm>
        <a:off x="50420" y="106335"/>
        <a:ext cx="6351103" cy="932014"/>
      </dsp:txXfrm>
    </dsp:sp>
    <dsp:sp modelId="{E68F7697-201D-4164-A4D5-32E5B8E372C9}">
      <dsp:nvSpPr>
        <dsp:cNvPr id="0" name=""/>
        <dsp:cNvSpPr/>
      </dsp:nvSpPr>
      <dsp:spPr>
        <a:xfrm>
          <a:off x="0" y="1163649"/>
          <a:ext cx="6451943" cy="1032854"/>
        </a:xfrm>
        <a:prstGeom prst="roundRect">
          <a:avLst/>
        </a:prstGeom>
        <a:solidFill>
          <a:schemeClr val="accent5">
            <a:hueOff val="3625003"/>
            <a:satOff val="-21162"/>
            <a:lumOff val="-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Le motivazioni</a:t>
          </a:r>
          <a:endParaRPr lang="en-US" sz="2600" kern="1200"/>
        </a:p>
      </dsp:txBody>
      <dsp:txXfrm>
        <a:off x="50420" y="1214069"/>
        <a:ext cx="6351103" cy="932014"/>
      </dsp:txXfrm>
    </dsp:sp>
    <dsp:sp modelId="{3BB9445C-AC3C-4737-9B8A-CCB24C4E74B8}">
      <dsp:nvSpPr>
        <dsp:cNvPr id="0" name=""/>
        <dsp:cNvSpPr/>
      </dsp:nvSpPr>
      <dsp:spPr>
        <a:xfrm>
          <a:off x="0" y="2271383"/>
          <a:ext cx="6451943" cy="1032854"/>
        </a:xfrm>
        <a:prstGeom prst="roundRect">
          <a:avLst/>
        </a:prstGeom>
        <a:solidFill>
          <a:schemeClr val="accent5">
            <a:hueOff val="7250006"/>
            <a:satOff val="-42323"/>
            <a:lumOff val="-33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Le migrazioni circolari e i rapporti con i luoghi di origine</a:t>
          </a:r>
          <a:endParaRPr lang="en-US" sz="2600" kern="1200"/>
        </a:p>
      </dsp:txBody>
      <dsp:txXfrm>
        <a:off x="50420" y="2321803"/>
        <a:ext cx="6351103" cy="932014"/>
      </dsp:txXfrm>
    </dsp:sp>
    <dsp:sp modelId="{1EBF94A9-C595-45C3-9E7D-10C7B020F8F2}">
      <dsp:nvSpPr>
        <dsp:cNvPr id="0" name=""/>
        <dsp:cNvSpPr/>
      </dsp:nvSpPr>
      <dsp:spPr>
        <a:xfrm>
          <a:off x="0" y="3379117"/>
          <a:ext cx="6451943" cy="1032854"/>
        </a:xfrm>
        <a:prstGeom prst="round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Una «politica della Migrazione»</a:t>
          </a:r>
          <a:endParaRPr lang="en-US" sz="2600" kern="1200"/>
        </a:p>
      </dsp:txBody>
      <dsp:txXfrm>
        <a:off x="50420" y="3429537"/>
        <a:ext cx="6351103" cy="9320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B1D2A-2783-45DC-A753-22445C8BDE09}">
      <dsp:nvSpPr>
        <dsp:cNvPr id="0" name=""/>
        <dsp:cNvSpPr/>
      </dsp:nvSpPr>
      <dsp:spPr>
        <a:xfrm>
          <a:off x="0" y="6180"/>
          <a:ext cx="3582416" cy="9547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Il ruolo della donna nella Migrazione</a:t>
          </a:r>
          <a:endParaRPr lang="en-US" sz="2400" kern="1200"/>
        </a:p>
      </dsp:txBody>
      <dsp:txXfrm>
        <a:off x="46606" y="52786"/>
        <a:ext cx="3489204" cy="861507"/>
      </dsp:txXfrm>
    </dsp:sp>
    <dsp:sp modelId="{A8E16CAB-4845-44B7-BADD-AE28889F5E8C}">
      <dsp:nvSpPr>
        <dsp:cNvPr id="0" name=""/>
        <dsp:cNvSpPr/>
      </dsp:nvSpPr>
      <dsp:spPr>
        <a:xfrm>
          <a:off x="0" y="1030020"/>
          <a:ext cx="3582416" cy="9547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Le Società Mutualistiche</a:t>
          </a:r>
          <a:endParaRPr lang="en-US" sz="2400" kern="1200"/>
        </a:p>
      </dsp:txBody>
      <dsp:txXfrm>
        <a:off x="46606" y="1076626"/>
        <a:ext cx="3489204" cy="861507"/>
      </dsp:txXfrm>
    </dsp:sp>
    <dsp:sp modelId="{433AFD26-5C87-48A5-823C-B5E25AC9581A}">
      <dsp:nvSpPr>
        <dsp:cNvPr id="0" name=""/>
        <dsp:cNvSpPr/>
      </dsp:nvSpPr>
      <dsp:spPr>
        <a:xfrm>
          <a:off x="0" y="2053860"/>
          <a:ext cx="3582416" cy="9547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I Sindacati e le attività politiche</a:t>
          </a:r>
          <a:endParaRPr lang="en-US" sz="2400" kern="1200"/>
        </a:p>
      </dsp:txBody>
      <dsp:txXfrm>
        <a:off x="46606" y="2100466"/>
        <a:ext cx="3489204" cy="861507"/>
      </dsp:txXfrm>
    </dsp:sp>
    <dsp:sp modelId="{0DD8E660-02DE-4275-A6F4-DF3D714DF82F}">
      <dsp:nvSpPr>
        <dsp:cNvPr id="0" name=""/>
        <dsp:cNvSpPr/>
      </dsp:nvSpPr>
      <dsp:spPr>
        <a:xfrm>
          <a:off x="0" y="3077700"/>
          <a:ext cx="3582416" cy="9547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Le Scuole Italiane all’estero</a:t>
          </a:r>
          <a:endParaRPr lang="en-US" sz="2400" kern="1200"/>
        </a:p>
      </dsp:txBody>
      <dsp:txXfrm>
        <a:off x="46606" y="3124306"/>
        <a:ext cx="3489204" cy="8615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AB45F-6C64-4957-AAAC-B233768F6D5D}">
      <dsp:nvSpPr>
        <dsp:cNvPr id="0" name=""/>
        <dsp:cNvSpPr/>
      </dsp:nvSpPr>
      <dsp:spPr>
        <a:xfrm>
          <a:off x="269955" y="3019"/>
          <a:ext cx="2916484" cy="17498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La Prima Guerra Mondiale e il ritorno dei migranti</a:t>
          </a:r>
          <a:endParaRPr lang="en-US" sz="2600" kern="1200"/>
        </a:p>
      </dsp:txBody>
      <dsp:txXfrm>
        <a:off x="269955" y="3019"/>
        <a:ext cx="2916484" cy="1749890"/>
      </dsp:txXfrm>
    </dsp:sp>
    <dsp:sp modelId="{CE03E1D3-EDE0-4C99-BB5C-CCBA84A2DECF}">
      <dsp:nvSpPr>
        <dsp:cNvPr id="0" name=""/>
        <dsp:cNvSpPr/>
      </dsp:nvSpPr>
      <dsp:spPr>
        <a:xfrm>
          <a:off x="3478089" y="3019"/>
          <a:ext cx="2916484" cy="17498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Le politiche di limitazione della Migrazione </a:t>
          </a:r>
          <a:endParaRPr lang="en-US" sz="2600" kern="1200"/>
        </a:p>
      </dsp:txBody>
      <dsp:txXfrm>
        <a:off x="3478089" y="3019"/>
        <a:ext cx="2916484" cy="1749890"/>
      </dsp:txXfrm>
    </dsp:sp>
    <dsp:sp modelId="{0C8A550B-3335-4B84-BBF4-0ED25AE8EF50}">
      <dsp:nvSpPr>
        <dsp:cNvPr id="0" name=""/>
        <dsp:cNvSpPr/>
      </dsp:nvSpPr>
      <dsp:spPr>
        <a:xfrm>
          <a:off x="6686222" y="3019"/>
          <a:ext cx="2916484" cy="17498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La Migrazione verso gli altri paesi europei</a:t>
          </a:r>
          <a:endParaRPr lang="en-US" sz="2600" kern="1200"/>
        </a:p>
      </dsp:txBody>
      <dsp:txXfrm>
        <a:off x="6686222" y="3019"/>
        <a:ext cx="2916484" cy="1749890"/>
      </dsp:txXfrm>
    </dsp:sp>
    <dsp:sp modelId="{5095F590-76FD-4D87-B473-FB624F18992C}">
      <dsp:nvSpPr>
        <dsp:cNvPr id="0" name=""/>
        <dsp:cNvSpPr/>
      </dsp:nvSpPr>
      <dsp:spPr>
        <a:xfrm>
          <a:off x="269955" y="2044559"/>
          <a:ext cx="2916484" cy="17498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La Migrazione diventa un cambio definitivo</a:t>
          </a:r>
          <a:endParaRPr lang="en-US" sz="2600" kern="1200"/>
        </a:p>
      </dsp:txBody>
      <dsp:txXfrm>
        <a:off x="269955" y="2044559"/>
        <a:ext cx="2916484" cy="1749890"/>
      </dsp:txXfrm>
    </dsp:sp>
    <dsp:sp modelId="{1A6051B7-8E80-4B8B-B68A-1A1E5B7F1522}">
      <dsp:nvSpPr>
        <dsp:cNvPr id="0" name=""/>
        <dsp:cNvSpPr/>
      </dsp:nvSpPr>
      <dsp:spPr>
        <a:xfrm>
          <a:off x="3478089" y="2044559"/>
          <a:ext cx="2916484" cy="1749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Gli esuli politici</a:t>
          </a:r>
          <a:endParaRPr lang="en-US" sz="2600" kern="1200"/>
        </a:p>
      </dsp:txBody>
      <dsp:txXfrm>
        <a:off x="3478089" y="2044559"/>
        <a:ext cx="2916484" cy="1749890"/>
      </dsp:txXfrm>
    </dsp:sp>
    <dsp:sp modelId="{C1E9B195-3A4B-4013-864F-C54077A44398}">
      <dsp:nvSpPr>
        <dsp:cNvPr id="0" name=""/>
        <dsp:cNvSpPr/>
      </dsp:nvSpPr>
      <dsp:spPr>
        <a:xfrm>
          <a:off x="6686222" y="2044559"/>
          <a:ext cx="2916484" cy="17498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Le campagne per le migrazioni interne e per le politiche di colonizzazione</a:t>
          </a:r>
          <a:endParaRPr lang="en-US" sz="2600" kern="1200"/>
        </a:p>
      </dsp:txBody>
      <dsp:txXfrm>
        <a:off x="6686222" y="2044559"/>
        <a:ext cx="2916484" cy="17498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75793-ABB7-491D-BFAB-5033BF0C14AB}">
      <dsp:nvSpPr>
        <dsp:cNvPr id="0" name=""/>
        <dsp:cNvSpPr/>
      </dsp:nvSpPr>
      <dsp:spPr>
        <a:xfrm>
          <a:off x="0" y="55915"/>
          <a:ext cx="6451943" cy="10328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Gli Accordi Internazionali per la Migrazione</a:t>
          </a:r>
          <a:endParaRPr lang="en-US" sz="2600" kern="1200"/>
        </a:p>
      </dsp:txBody>
      <dsp:txXfrm>
        <a:off x="50420" y="106335"/>
        <a:ext cx="6351103" cy="932014"/>
      </dsp:txXfrm>
    </dsp:sp>
    <dsp:sp modelId="{D77F706A-2E47-40FE-8328-707BBCB08D56}">
      <dsp:nvSpPr>
        <dsp:cNvPr id="0" name=""/>
        <dsp:cNvSpPr/>
      </dsp:nvSpPr>
      <dsp:spPr>
        <a:xfrm>
          <a:off x="0" y="1163649"/>
          <a:ext cx="6451943" cy="1032854"/>
        </a:xfrm>
        <a:prstGeom prst="roundRect">
          <a:avLst/>
        </a:prstGeom>
        <a:solidFill>
          <a:schemeClr val="accent2">
            <a:hueOff val="459506"/>
            <a:satOff val="8602"/>
            <a:lumOff val="-5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La ricostruzione post-bellica</a:t>
          </a:r>
          <a:endParaRPr lang="en-US" sz="2600" kern="1200"/>
        </a:p>
      </dsp:txBody>
      <dsp:txXfrm>
        <a:off x="50420" y="1214069"/>
        <a:ext cx="6351103" cy="932014"/>
      </dsp:txXfrm>
    </dsp:sp>
    <dsp:sp modelId="{2BDF55EE-6F6A-4CF5-AB7C-1C8C91D0001C}">
      <dsp:nvSpPr>
        <dsp:cNvPr id="0" name=""/>
        <dsp:cNvSpPr/>
      </dsp:nvSpPr>
      <dsp:spPr>
        <a:xfrm>
          <a:off x="0" y="2271383"/>
          <a:ext cx="6451943" cy="1032854"/>
        </a:xfrm>
        <a:prstGeom prst="roundRect">
          <a:avLst/>
        </a:prstGeom>
        <a:solidFill>
          <a:schemeClr val="accent2">
            <a:hueOff val="919011"/>
            <a:satOff val="17205"/>
            <a:lumOff val="-10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Le nuove destinazioni: Australia, Canada, Venezuela; il caso della Germania</a:t>
          </a:r>
          <a:endParaRPr lang="en-US" sz="2600" kern="1200"/>
        </a:p>
      </dsp:txBody>
      <dsp:txXfrm>
        <a:off x="50420" y="2321803"/>
        <a:ext cx="6351103" cy="932014"/>
      </dsp:txXfrm>
    </dsp:sp>
    <dsp:sp modelId="{3F8CF1C4-E9CF-4DEC-AAA8-08D539F93EEB}">
      <dsp:nvSpPr>
        <dsp:cNvPr id="0" name=""/>
        <dsp:cNvSpPr/>
      </dsp:nvSpPr>
      <dsp:spPr>
        <a:xfrm>
          <a:off x="0" y="3379117"/>
          <a:ext cx="6451943" cy="1032854"/>
        </a:xfrm>
        <a:prstGeom prst="roundRect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Le rimesse dei migranti e la ricostruzione</a:t>
          </a:r>
          <a:endParaRPr lang="en-US" sz="2600" kern="1200"/>
        </a:p>
      </dsp:txBody>
      <dsp:txXfrm>
        <a:off x="50420" y="3429537"/>
        <a:ext cx="6351103" cy="932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2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03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07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07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13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42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46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674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85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05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57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162A76F-B027-42D8-ACD7-2FDE575ABD4B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9CD7B6F-C636-44CD-9DF7-2F43362C3A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40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2.jpg"/><Relationship Id="rId7" Type="http://schemas.openxmlformats.org/officeDocument/2006/relationships/diagramLayout" Target="../diagrams/layout4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44.jpg"/><Relationship Id="rId10" Type="http://schemas.microsoft.com/office/2007/relationships/diagramDrawing" Target="../diagrams/drawing4.xml"/><Relationship Id="rId4" Type="http://schemas.openxmlformats.org/officeDocument/2006/relationships/image" Target="../media/image43.jpeg"/><Relationship Id="rId9" Type="http://schemas.openxmlformats.org/officeDocument/2006/relationships/diagramColors" Target="../diagrams/colors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f2UqTR9lb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81B51-2D3C-4E2B-A23E-CA8A5DF15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Le Migrazioni Italiane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B8474F-0906-4528-A8F6-F56D9B1417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Stefano Tedeschi</a:t>
            </a:r>
          </a:p>
          <a:p>
            <a:r>
              <a:rPr lang="it-IT" dirty="0"/>
              <a:t>Sapienza Università di Roma</a:t>
            </a:r>
          </a:p>
        </p:txBody>
      </p:sp>
    </p:spTree>
    <p:extLst>
      <p:ext uri="{BB962C8B-B14F-4D97-AF65-F5344CB8AC3E}">
        <p14:creationId xmlns:p14="http://schemas.microsoft.com/office/powerpoint/2010/main" val="31415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7D86A-709E-4A26-9BC7-C9D9922F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CD9B9F-B3FA-405A-9934-F9E85C1D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299C3C-B695-459C-8715-4FB25CF1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L’arrivo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BF32FF-171B-40C2-93FE-AA3BAE43D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1F67BA-88EC-48C6-A510-80025DC0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8731" y="2057400"/>
            <a:ext cx="3582416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3600" dirty="0" err="1"/>
              <a:t>Albergues</a:t>
            </a:r>
            <a:r>
              <a:rPr lang="en-US" sz="3600" dirty="0"/>
              <a:t> y </a:t>
            </a:r>
            <a:r>
              <a:rPr lang="en-US" sz="3600" dirty="0" err="1"/>
              <a:t>Hoteles</a:t>
            </a:r>
            <a:r>
              <a:rPr lang="en-US" sz="3600" dirty="0"/>
              <a:t> de </a:t>
            </a:r>
            <a:r>
              <a:rPr lang="en-US" sz="3600" dirty="0" err="1"/>
              <a:t>Migrantes</a:t>
            </a:r>
            <a:endParaRPr lang="en-US" sz="36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1A6607-E864-41D6-8749-98EE1987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1A056A-3429-470D-AFC8-97C1F8D8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25687B88-605D-44E8-A1B8-3E29345614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154" r="24154"/>
          <a:stretch>
            <a:fillRect/>
          </a:stretch>
        </p:blipFill>
        <p:spPr>
          <a:xfrm>
            <a:off x="985397" y="906656"/>
            <a:ext cx="2872631" cy="22645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0BEFB55-7176-4081-B76A-D32AFECCE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561" y="744223"/>
            <a:ext cx="2761369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C0A62C6-40CD-45D1-A295-DC0B462F9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179" y="1257196"/>
            <a:ext cx="2429302" cy="16094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DCAB5CB-1540-4DEE-976C-1BD5F6E3B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F1D9DD4-77BD-46AB-A84D-AE587B82A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33" y="3965906"/>
            <a:ext cx="2480365" cy="17424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356B39-91B7-4E26-8359-29C41DD9B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1267" y="3507057"/>
            <a:ext cx="3392663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7F26A0B-EE55-4B16-A7E0-3DA010D8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716" y="3846556"/>
            <a:ext cx="3091766" cy="19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3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25C912-B7C1-49C2-B7CC-02D0589D7C1E}"/>
              </a:ext>
            </a:extLst>
          </p:cNvPr>
          <p:cNvSpPr txBox="1"/>
          <p:nvPr/>
        </p:nvSpPr>
        <p:spPr>
          <a:xfrm>
            <a:off x="1109980" y="4208424"/>
            <a:ext cx="996696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Ellis Island – New York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5875CE-91F9-4554-A953-CFEBE84E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73" y="1022104"/>
            <a:ext cx="5219361" cy="244005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0404CD4-4FB8-44B8-8009-F44AC32C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7" y="1010378"/>
            <a:ext cx="5063914" cy="24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42E0E3-D6F4-46D8-85F3-028EEEFF4A10}"/>
              </a:ext>
            </a:extLst>
          </p:cNvPr>
          <p:cNvSpPr txBox="1"/>
          <p:nvPr/>
        </p:nvSpPr>
        <p:spPr>
          <a:xfrm>
            <a:off x="555585" y="881847"/>
            <a:ext cx="2951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Lavoratori nelle campagne </a:t>
            </a:r>
          </a:p>
        </p:txBody>
      </p:sp>
      <p:sp>
        <p:nvSpPr>
          <p:cNvPr id="3" name="object 21">
            <a:extLst>
              <a:ext uri="{FF2B5EF4-FFF2-40B4-BE49-F238E27FC236}">
                <a16:creationId xmlns:a16="http://schemas.microsoft.com/office/drawing/2014/main" id="{B8B120ED-A2F3-4127-B0B4-273AF2EDF4B2}"/>
              </a:ext>
            </a:extLst>
          </p:cNvPr>
          <p:cNvSpPr/>
          <p:nvPr/>
        </p:nvSpPr>
        <p:spPr>
          <a:xfrm>
            <a:off x="3002917" y="942288"/>
            <a:ext cx="3690491" cy="2621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71A7CC-7D57-4732-9460-92403938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59" y="3623814"/>
            <a:ext cx="3954389" cy="27680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D28B29-15AB-4D78-B93B-8BA5FDDDA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08" y="3623814"/>
            <a:ext cx="4793674" cy="25137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EA2C96-077C-47B2-8B39-CA59DAFEA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627" y="200025"/>
            <a:ext cx="52387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9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1480FC-7901-40F2-8538-739D6CD4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5BCBED-A6B8-49F8-966E-3424F39C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C5E09C-4939-469C-A1BD-6386726DA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C04FFA-137F-4BDA-9554-185AEAFA6FE6}"/>
              </a:ext>
            </a:extLst>
          </p:cNvPr>
          <p:cNvSpPr txBox="1"/>
          <p:nvPr/>
        </p:nvSpPr>
        <p:spPr>
          <a:xfrm>
            <a:off x="1109980" y="4208424"/>
            <a:ext cx="996696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Minatori, carbonai, operai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62DB2E1-38DE-4B67-B6A2-007E2A382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86" r="-2" b="-2"/>
          <a:stretch/>
        </p:blipFill>
        <p:spPr>
          <a:xfrm>
            <a:off x="243840" y="256540"/>
            <a:ext cx="7287768" cy="376427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5B2168-6070-4C32-A197-5B519CBA9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97" r="-1" b="-1"/>
          <a:stretch/>
        </p:blipFill>
        <p:spPr>
          <a:xfrm>
            <a:off x="7531608" y="256540"/>
            <a:ext cx="4420906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1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4">
            <a:extLst>
              <a:ext uri="{FF2B5EF4-FFF2-40B4-BE49-F238E27FC236}">
                <a16:creationId xmlns:a16="http://schemas.microsoft.com/office/drawing/2014/main" id="{E4B44E68-432A-4D91-929A-5312723A7903}"/>
              </a:ext>
            </a:extLst>
          </p:cNvPr>
          <p:cNvSpPr/>
          <p:nvPr/>
        </p:nvSpPr>
        <p:spPr>
          <a:xfrm>
            <a:off x="1557326" y="882929"/>
            <a:ext cx="4090164" cy="3262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4">
            <a:extLst>
              <a:ext uri="{FF2B5EF4-FFF2-40B4-BE49-F238E27FC236}">
                <a16:creationId xmlns:a16="http://schemas.microsoft.com/office/drawing/2014/main" id="{0EA6BA80-03FE-446B-AF00-670E7863783F}"/>
              </a:ext>
            </a:extLst>
          </p:cNvPr>
          <p:cNvSpPr/>
          <p:nvPr/>
        </p:nvSpPr>
        <p:spPr>
          <a:xfrm>
            <a:off x="7257327" y="416378"/>
            <a:ext cx="3377347" cy="2477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A6947A-8CBD-4C46-A172-754C8ACCA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501" y="3798993"/>
            <a:ext cx="3377348" cy="24123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5541F6-DA1C-4710-8554-CB450CA4767D}"/>
              </a:ext>
            </a:extLst>
          </p:cNvPr>
          <p:cNvSpPr txBox="1"/>
          <p:nvPr/>
        </p:nvSpPr>
        <p:spPr>
          <a:xfrm>
            <a:off x="3113590" y="5301205"/>
            <a:ext cx="299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Commercianti</a:t>
            </a:r>
          </a:p>
        </p:txBody>
      </p:sp>
    </p:spTree>
    <p:extLst>
      <p:ext uri="{BB962C8B-B14F-4D97-AF65-F5344CB8AC3E}">
        <p14:creationId xmlns:p14="http://schemas.microsoft.com/office/powerpoint/2010/main" val="414329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466C0-C1E9-4C07-AE23-5E9D6C4D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CE4AF0-DA3D-4D8D-AECB-4F4AABB4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12F545-DC54-476A-B6F6-FDD039076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02A316-A3FC-4138-AE53-8AA83E7AA877}"/>
              </a:ext>
            </a:extLst>
          </p:cNvPr>
          <p:cNvSpPr txBox="1"/>
          <p:nvPr/>
        </p:nvSpPr>
        <p:spPr>
          <a:xfrm>
            <a:off x="1109980" y="4206240"/>
            <a:ext cx="996696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Ristoranti e quartieri italiani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B9AE3F-E1BE-4A2D-A0D8-865E9AC20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r="2390" b="-2"/>
          <a:stretch/>
        </p:blipFill>
        <p:spPr>
          <a:xfrm>
            <a:off x="728471" y="741172"/>
            <a:ext cx="3470431" cy="32796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B5FA2D0-9AF3-49B6-A504-95B27E483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0" r="23188"/>
          <a:stretch/>
        </p:blipFill>
        <p:spPr>
          <a:xfrm>
            <a:off x="4360784" y="741172"/>
            <a:ext cx="3470431" cy="327964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E5E9504-81B8-4311-A64F-B8BB8654E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7" r="14145" b="-2"/>
          <a:stretch/>
        </p:blipFill>
        <p:spPr>
          <a:xfrm>
            <a:off x="7993097" y="741172"/>
            <a:ext cx="3470431" cy="3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FCD9B9F-B3FA-405A-9934-F9E85C1D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BF32FF-171B-40C2-93FE-AA3BAE43D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1A6607-E864-41D6-8749-98EE1987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21A056A-3429-470D-AFC8-97C1F8D8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edificio, vecchio, fotografia, persone&#10;&#10;Descrizione generata automaticamente">
            <a:extLst>
              <a:ext uri="{FF2B5EF4-FFF2-40B4-BE49-F238E27FC236}">
                <a16:creationId xmlns:a16="http://schemas.microsoft.com/office/drawing/2014/main" id="{819FF7B5-6219-4F5C-A0D4-534B3EACD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4" y="1200072"/>
            <a:ext cx="3121358" cy="1677729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0BEFB55-7176-4081-B76A-D32AFECCE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561" y="744223"/>
            <a:ext cx="2761369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persona, fotografia, edificio, gruppo&#10;&#10;Descrizione generata automaticamente">
            <a:extLst>
              <a:ext uri="{FF2B5EF4-FFF2-40B4-BE49-F238E27FC236}">
                <a16:creationId xmlns:a16="http://schemas.microsoft.com/office/drawing/2014/main" id="{37FFB8DD-D23E-4463-961A-53F6A1C79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9" y="1059815"/>
            <a:ext cx="2429302" cy="200417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DCAB5CB-1540-4DEE-976C-1BD5F6E3B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li italiani. Migranti di ieri - Patria Indipendente">
            <a:extLst>
              <a:ext uri="{FF2B5EF4-FFF2-40B4-BE49-F238E27FC236}">
                <a16:creationId xmlns:a16="http://schemas.microsoft.com/office/drawing/2014/main" id="{81313ECA-75D6-4139-98AD-FE0261F6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5124" y="3696511"/>
            <a:ext cx="1551583" cy="228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4356B39-91B7-4E26-8359-29C41DD9B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1267" y="3507057"/>
            <a:ext cx="3392663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esterni, edificio, inpiedi&#10;&#10;Descrizione generata automaticamente">
            <a:extLst>
              <a:ext uri="{FF2B5EF4-FFF2-40B4-BE49-F238E27FC236}">
                <a16:creationId xmlns:a16="http://schemas.microsoft.com/office/drawing/2014/main" id="{92B8960E-CEBB-458E-8D93-1F84CB833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16" y="3708640"/>
            <a:ext cx="3091766" cy="2256989"/>
          </a:xfrm>
          <a:prstGeom prst="rect">
            <a:avLst/>
          </a:prstGeom>
        </p:spPr>
      </p:pic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032F7CA4-84D2-46B4-9FE5-0207EC4A8A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457230"/>
              </p:ext>
            </p:extLst>
          </p:nvPr>
        </p:nvGraphicFramePr>
        <p:xfrm>
          <a:off x="7888731" y="2057400"/>
          <a:ext cx="3582416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50825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639F93-070C-4464-A8C5-AF68FE18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it-IT" dirty="0"/>
              <a:t>Tra le due guerre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88BBA1A3-4649-41BE-B681-33B76BF4E6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414719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5371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34A511-4BC2-4B4D-8387-DA5B7D50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1999489"/>
          </a:xfrm>
        </p:spPr>
        <p:txBody>
          <a:bodyPr>
            <a:normAutofit/>
          </a:bodyPr>
          <a:lstStyle/>
          <a:p>
            <a:r>
              <a:rPr lang="it-IT" sz="4800" dirty="0"/>
              <a:t>Il secondo dopoguerra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F1FF5A7-2D17-49B1-BEEE-8442568A05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834847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EMIGRAZIONE:PER MOLTI ITALIANI LA GERMANIA FU LA TERRA PROMESSA:Spaghetti &amp;  Kartoffeln">
            <a:extLst>
              <a:ext uri="{FF2B5EF4-FFF2-40B4-BE49-F238E27FC236}">
                <a16:creationId xmlns:a16="http://schemas.microsoft.com/office/drawing/2014/main" id="{11FE56E6-9BEB-4CB2-9AF1-CB03FC28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9" y="2465642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taliani In Australia | Portale Australia">
            <a:extLst>
              <a:ext uri="{FF2B5EF4-FFF2-40B4-BE49-F238E27FC236}">
                <a16:creationId xmlns:a16="http://schemas.microsoft.com/office/drawing/2014/main" id="{ADF705DC-15AA-4116-B2A8-CA46ED1F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46" y="4349117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74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Palatino Linotype" pitchFamily="18" charset="0"/>
              </a:rPr>
              <a:t>La nascita del «migrante»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3000" y="1340768"/>
            <a:ext cx="9345488" cy="4087759"/>
          </a:xfrm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«Un artefatto della storia moderna» (</a:t>
            </a:r>
            <a:r>
              <a:rPr lang="it-IT" dirty="0" err="1">
                <a:solidFill>
                  <a:schemeClr val="tx1"/>
                </a:solidFill>
                <a:latin typeface="Palatino Linotype" pitchFamily="18" charset="0"/>
              </a:rPr>
              <a:t>Strikwerda</a:t>
            </a: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)</a:t>
            </a:r>
          </a:p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L’invenzione del passaporto</a:t>
            </a:r>
          </a:p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Le migrazioni intraeuropee nell’ottocento</a:t>
            </a:r>
          </a:p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Lo spostamento del baricentro demografico</a:t>
            </a:r>
          </a:p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La questione linguistica: la migrazione delle lingue</a:t>
            </a:r>
          </a:p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Altre migrazioni ottocentesche: cinesi, giapponesi, indiani, la fine della tratta degli schiavi.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61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813054-ABF7-465E-8DD3-A82E233E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it-IT" sz="4800"/>
              <a:t>Una storia delle migrazioni italiane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84FD594-B404-4551-ADBC-CBABAF3D43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769225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300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alatino Linotype" pitchFamily="18" charset="0"/>
              </a:rPr>
              <a:t>Il concetto di «identità migrante»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3000" y="1965960"/>
            <a:ext cx="7890080" cy="3807106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Palatino Linotype" pitchFamily="18" charset="0"/>
              </a:rPr>
              <a:t>L’opera di </a:t>
            </a:r>
            <a:r>
              <a:rPr lang="it-IT" sz="2800" dirty="0" err="1">
                <a:latin typeface="Palatino Linotype" pitchFamily="18" charset="0"/>
              </a:rPr>
              <a:t>Abdelmalek</a:t>
            </a:r>
            <a:r>
              <a:rPr lang="it-IT" sz="2800" dirty="0">
                <a:latin typeface="Palatino Linotype" pitchFamily="18" charset="0"/>
              </a:rPr>
              <a:t> </a:t>
            </a:r>
            <a:r>
              <a:rPr lang="it-IT" sz="2800" dirty="0" err="1">
                <a:latin typeface="Palatino Linotype" pitchFamily="18" charset="0"/>
              </a:rPr>
              <a:t>Sayad</a:t>
            </a:r>
            <a:r>
              <a:rPr lang="it-IT" sz="2800" dirty="0">
                <a:latin typeface="Palatino Linotype" pitchFamily="18" charset="0"/>
              </a:rPr>
              <a:t>: «La doppia assenza» (Cortina, 2002) </a:t>
            </a:r>
          </a:p>
          <a:p>
            <a:r>
              <a:rPr lang="it-IT" sz="2800" dirty="0">
                <a:latin typeface="Palatino Linotype" pitchFamily="18" charset="0"/>
              </a:rPr>
              <a:t>La separazione tra «nazionali» e «immigrati»</a:t>
            </a:r>
          </a:p>
          <a:p>
            <a:r>
              <a:rPr lang="it-IT" sz="2800" dirty="0">
                <a:latin typeface="Palatino Linotype" pitchFamily="18" charset="0"/>
              </a:rPr>
              <a:t>Gli immigrati – migranti come «non-persone» (Dal Lago)</a:t>
            </a:r>
          </a:p>
          <a:p>
            <a:r>
              <a:rPr lang="it-IT" sz="2800" dirty="0">
                <a:latin typeface="Palatino Linotype" pitchFamily="18" charset="0"/>
              </a:rPr>
              <a:t>Il concetto di «doppia assenza» e la formazione dell’identità migrante 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77" y="1965960"/>
            <a:ext cx="17049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5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Palatino Linotype" pitchFamily="18" charset="0"/>
              </a:rPr>
              <a:t>La testimonianza nella letteratura</a:t>
            </a:r>
            <a:r>
              <a:rPr lang="it-IT" dirty="0"/>
              <a:t>	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7160" y="2057400"/>
            <a:ext cx="10448712" cy="4038600"/>
          </a:xfrm>
        </p:spPr>
        <p:txBody>
          <a:bodyPr/>
          <a:lstStyle/>
          <a:p>
            <a:r>
              <a:rPr lang="it-IT" dirty="0">
                <a:latin typeface="Palatino Linotype" pitchFamily="18" charset="0"/>
              </a:rPr>
              <a:t>Vicente </a:t>
            </a:r>
            <a:r>
              <a:rPr lang="it-IT" dirty="0" err="1">
                <a:latin typeface="Palatino Linotype" pitchFamily="18" charset="0"/>
              </a:rPr>
              <a:t>Gerbasi</a:t>
            </a:r>
            <a:r>
              <a:rPr lang="it-IT" dirty="0">
                <a:latin typeface="Palatino Linotype" pitchFamily="18" charset="0"/>
              </a:rPr>
              <a:t> –  Mi padre, </a:t>
            </a:r>
            <a:r>
              <a:rPr lang="it-IT" dirty="0" err="1">
                <a:latin typeface="Palatino Linotype" pitchFamily="18" charset="0"/>
              </a:rPr>
              <a:t>el</a:t>
            </a:r>
            <a:r>
              <a:rPr lang="it-IT" dirty="0">
                <a:latin typeface="Palatino Linotype" pitchFamily="18" charset="0"/>
              </a:rPr>
              <a:t> </a:t>
            </a:r>
            <a:r>
              <a:rPr lang="it-IT" dirty="0" err="1">
                <a:latin typeface="Palatino Linotype" pitchFamily="18" charset="0"/>
              </a:rPr>
              <a:t>inmigrante</a:t>
            </a:r>
            <a:r>
              <a:rPr lang="it-IT" dirty="0">
                <a:latin typeface="Palatino Linotype" pitchFamily="18" charset="0"/>
              </a:rPr>
              <a:t> (1945) / Mio padre, l’emigrante (2000) 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11" y="2854499"/>
            <a:ext cx="2345177" cy="32415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r="10781"/>
          <a:stretch/>
        </p:blipFill>
        <p:spPr>
          <a:xfrm>
            <a:off x="6080760" y="3286951"/>
            <a:ext cx="3474140" cy="253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5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5894" y="332656"/>
            <a:ext cx="9064906" cy="6264696"/>
          </a:xfrm>
        </p:spPr>
        <p:txBody>
          <a:bodyPr>
            <a:normAutofit fontScale="85000" lnSpcReduction="20000"/>
          </a:bodyPr>
          <a:lstStyle/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Dal canto VIII</a:t>
            </a:r>
          </a:p>
          <a:p>
            <a:endParaRPr lang="it-IT" dirty="0">
              <a:solidFill>
                <a:schemeClr val="tx1"/>
              </a:solidFill>
              <a:latin typeface="Palatino Linotype" pitchFamily="18" charset="0"/>
            </a:endParaRPr>
          </a:p>
          <a:p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La tua giovinezza bussava alle città del mondo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ai venti che soffiano contro vecchie muraglie,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alla gente che vive nelle buie miniere,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ai marinai che giacciono sotto le croci del mare.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Tu, il viandante, l’insonne, lo scontento,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colui che levava le mani verso i lampi,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colui che incrociava le baie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come la sponda serena e brumosa della tristezza.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Sapevi sopportare la lontananza sempre con gran cuore.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Sapevi arrivare.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Ed eri lì l’anonimo, l’oscuro, l’ansioso,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disteso nelle notti calde,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come i sacchi, come i barili,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Palatino Linotype" pitchFamily="18" charset="0"/>
              </a:rPr>
              <a:t>sulla banchina dei grandi bastimenti.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D58C30-9164-4DD7-B6C0-609D1EE9D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56" y="1368380"/>
            <a:ext cx="2782280" cy="42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4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110427" y="582067"/>
            <a:ext cx="43509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Palatino Linotype" pitchFamily="18" charset="0"/>
              </a:rPr>
              <a:t>Mio cugino non parla dei viaggi compiuti.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Dice asciutto che è stato in quel luogo e in quell'altro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e pensa ai suoi motori.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Solo un sogno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gli è rimasto nel sangue: ha incrociato una volta,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da fuochista su un legno olandese da pesca, il Cetaceo,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e ha veduto volare i ramponi pesanti nel sole,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ha veduto fuggire balene tra schiume di sangue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e inseguirle e innalzarsi le code e lottare alla lancia.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Me le accenna </a:t>
            </a:r>
            <a:r>
              <a:rPr lang="it-IT" sz="1400" dirty="0" err="1">
                <a:latin typeface="Palatino Linotype" pitchFamily="18" charset="0"/>
              </a:rPr>
              <a:t>talvolte</a:t>
            </a:r>
            <a:r>
              <a:rPr lang="it-IT" sz="1400" dirty="0">
                <a:latin typeface="Palatino Linotype" pitchFamily="18" charset="0"/>
              </a:rPr>
              <a:t>. 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Ma quando gli dico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ch'egli è tra i fortunati che han visto l'aurora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sulle isole più belle della terra,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al ricordo sorride e risponde che il sole</a:t>
            </a:r>
            <a:br>
              <a:rPr lang="it-IT" sz="1400" dirty="0">
                <a:latin typeface="Palatino Linotype" pitchFamily="18" charset="0"/>
              </a:rPr>
            </a:br>
            <a:r>
              <a:rPr lang="it-IT" sz="1400" dirty="0">
                <a:latin typeface="Palatino Linotype" pitchFamily="18" charset="0"/>
              </a:rPr>
              <a:t>si levava che il giorno era vecchio per loro.</a:t>
            </a:r>
            <a:br>
              <a:rPr lang="it-IT" sz="1400" dirty="0">
                <a:latin typeface="Palatino Linotype" pitchFamily="18" charset="0"/>
              </a:rPr>
            </a:br>
            <a:endParaRPr lang="it-IT" sz="1400" dirty="0">
              <a:latin typeface="Palatino Linotype" pitchFamily="18" charset="0"/>
            </a:endParaRPr>
          </a:p>
          <a:p>
            <a:r>
              <a:rPr lang="it-IT" sz="1400" dirty="0">
                <a:latin typeface="Palatino Linotype" pitchFamily="18" charset="0"/>
              </a:rPr>
              <a:t>1930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93539" y="582067"/>
            <a:ext cx="45125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Palatino Linotype" pitchFamily="18" charset="0"/>
              </a:rPr>
              <a:t>Cesare Pavese, «I mari del Sud», da </a:t>
            </a:r>
            <a:r>
              <a:rPr lang="it-IT" sz="1400" b="1" i="1" dirty="0">
                <a:latin typeface="Palatino Linotype" pitchFamily="18" charset="0"/>
              </a:rPr>
              <a:t>Lavorare stanca</a:t>
            </a:r>
          </a:p>
          <a:p>
            <a:endParaRPr lang="it-IT" sz="1400" b="1" dirty="0">
              <a:latin typeface="Palatino Linotype" pitchFamily="18" charset="0"/>
            </a:endParaRPr>
          </a:p>
          <a:p>
            <a:r>
              <a:rPr lang="it-IT" sz="1400" b="1" dirty="0">
                <a:latin typeface="Palatino Linotype" pitchFamily="18" charset="0"/>
              </a:rPr>
              <a:t>Vent'anni è stato in giro per il mondo.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Se n'andò ch'io ero ancora un bambino portato da donne,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e lo dissero morto. Sentii poi parlarne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da donne, come in favola, talvolta;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ma gli uomini, più gravi, lo scordarono.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Un inverno a mio padre già morto arrivò un cartoncino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con un gran francobollo verdastro di navi in un porto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e augurî di buona vendemmia. Fu un grande stupore,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ma il bambino cresciuto spiegò avidamente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che il biglietto veniva da un'isola detta Tasmania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circondata da un mare più azzurro, feroce di squali, 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nel Pacifico, a sud dell'Australia. E aggiunse che certo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il cugino pescava le perle. E staccò il francobollo.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Tutti diedero un loro parere, ma tutti conclusero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che, se non era morto, morirebbe.</a:t>
            </a:r>
            <a:br>
              <a:rPr lang="it-IT" sz="1400" b="1" dirty="0">
                <a:latin typeface="Palatino Linotype" pitchFamily="18" charset="0"/>
              </a:rPr>
            </a:br>
            <a:r>
              <a:rPr lang="it-IT" sz="1400" b="1" dirty="0">
                <a:latin typeface="Palatino Linotype" pitchFamily="18" charset="0"/>
              </a:rPr>
              <a:t>Poi scordarono tutti e passò molto tempo.</a:t>
            </a:r>
          </a:p>
          <a:p>
            <a:endParaRPr lang="it-IT" sz="1400" dirty="0">
              <a:latin typeface="Palatino Linotype" pitchFamily="18" charset="0"/>
            </a:endParaRPr>
          </a:p>
        </p:txBody>
      </p:sp>
      <p:pic>
        <p:nvPicPr>
          <p:cNvPr id="2050" name="Picture 2" descr="I mari del Sud – Cesare Pavese – LA FILLOSSERA">
            <a:extLst>
              <a:ext uri="{FF2B5EF4-FFF2-40B4-BE49-F238E27FC236}">
                <a16:creationId xmlns:a16="http://schemas.microsoft.com/office/drawing/2014/main" id="{B40B1E34-E672-4EA0-B90A-E70815942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92" y="4096512"/>
            <a:ext cx="3451583" cy="237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61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>
            <a:spLocks noGrp="1"/>
          </p:cNvSpPr>
          <p:nvPr>
            <p:ph idx="1"/>
          </p:nvPr>
        </p:nvSpPr>
        <p:spPr>
          <a:xfrm>
            <a:off x="2279576" y="333375"/>
            <a:ext cx="7931224" cy="804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latin typeface="Palatino Linotype" pitchFamily="18" charset="0"/>
                <a:ea typeface="Calibri"/>
                <a:cs typeface="Arial" pitchFamily="34" charset="0"/>
              </a:rPr>
              <a:t>DIANA BELLESSI </a:t>
            </a:r>
            <a:r>
              <a:rPr lang="it-IT" sz="1800" dirty="0">
                <a:latin typeface="Palatino Linotype" pitchFamily="18" charset="0"/>
                <a:ea typeface="Calibri"/>
                <a:cs typeface="Arial" pitchFamily="34" charset="0"/>
              </a:rPr>
              <a:t>(Zavalla, Santa Fe, Argentina, 1946)</a:t>
            </a:r>
            <a:endParaRPr lang="es-AR" sz="1800" dirty="0">
              <a:latin typeface="Palatino Linotype" pitchFamily="18" charset="0"/>
              <a:ea typeface="Calibri"/>
              <a:cs typeface="Arial" pitchFamily="34" charset="0"/>
            </a:endParaRPr>
          </a:p>
          <a:p>
            <a:pPr>
              <a:lnSpc>
                <a:spcPct val="107000"/>
              </a:lnSpc>
              <a:tabLst>
                <a:tab pos="176530" algn="l"/>
              </a:tabLst>
            </a:pPr>
            <a:r>
              <a:rPr lang="es-ES" sz="1800" dirty="0">
                <a:solidFill>
                  <a:srgbClr val="371E2C"/>
                </a:solidFill>
                <a:latin typeface="Palatino Linotype" pitchFamily="18" charset="0"/>
                <a:ea typeface="Calibri"/>
                <a:cs typeface="Arial" pitchFamily="34" charset="0"/>
              </a:rPr>
              <a:t>“DETRÁS DE LOS FRAGMENTOS (de </a:t>
            </a:r>
            <a:r>
              <a:rPr lang="es-ES" sz="1800" i="1" dirty="0">
                <a:solidFill>
                  <a:srgbClr val="371E2C"/>
                </a:solidFill>
                <a:latin typeface="Palatino Linotype" pitchFamily="18" charset="0"/>
                <a:ea typeface="Calibri"/>
                <a:cs typeface="Arial" pitchFamily="34" charset="0"/>
              </a:rPr>
              <a:t>Danzante de doble máscara</a:t>
            </a:r>
            <a:r>
              <a:rPr lang="es-ES" sz="1800" dirty="0">
                <a:solidFill>
                  <a:srgbClr val="371E2C"/>
                </a:solidFill>
                <a:latin typeface="Palatino Linotype" pitchFamily="18" charset="0"/>
                <a:ea typeface="Calibri"/>
                <a:cs typeface="Arial" pitchFamily="34" charset="0"/>
              </a:rPr>
              <a:t>, [1985]</a:t>
            </a:r>
            <a:r>
              <a:rPr lang="es-ES" sz="1800" dirty="0">
                <a:latin typeface="Palatino Linotype" pitchFamily="18" charset="0"/>
                <a:ea typeface="Calibri"/>
                <a:cs typeface="Arial" pitchFamily="34" charset="0"/>
              </a:rPr>
              <a:t> </a:t>
            </a:r>
            <a:endParaRPr lang="es-AR" sz="1800" dirty="0">
              <a:latin typeface="Palatino Linotype" pitchFamily="18" charset="0"/>
              <a:ea typeface="Calibri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005958"/>
            <a:ext cx="1847850" cy="2476500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54ACD711-75B0-482A-A370-A88332925616}"/>
              </a:ext>
            </a:extLst>
          </p:cNvPr>
          <p:cNvSpPr txBox="1">
            <a:spLocks/>
          </p:cNvSpPr>
          <p:nvPr/>
        </p:nvSpPr>
        <p:spPr>
          <a:xfrm>
            <a:off x="2558005" y="1460177"/>
            <a:ext cx="9340770" cy="4604957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8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Non ci furono guerrieri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nella mia famiglia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o dottori o poeti.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 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Non ho una saga da raccontare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o un'epopea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sostenuta dalla spada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sull'anca vivace di una giumenta.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 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Solo un pugno di storie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che non registra nemmeno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il nome degli alberi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del fiume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o degli uccelli che svegliavano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i giorni contadini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in un paesino italiano perduto con la morte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e la memoria dei miei nonni.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 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Ho come eredità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un bagliore di Adriatico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e un'enorme falce</a:t>
            </a:r>
          </a:p>
          <a:p>
            <a:pPr marL="0" indent="0">
              <a:buFont typeface="Corbel" pitchFamily="34" charset="0"/>
              <a:buNone/>
            </a:pPr>
            <a:r>
              <a:rPr lang="it-IT" b="1" dirty="0">
                <a:solidFill>
                  <a:schemeClr val="tx1"/>
                </a:solidFill>
                <a:latin typeface="Palatino Linotype" pitchFamily="18" charset="0"/>
              </a:rPr>
              <a:t>che popola tutti i raccolti.</a:t>
            </a:r>
          </a:p>
          <a:p>
            <a:pPr marL="0" indent="0">
              <a:buFont typeface="Corbel" pitchFamily="34" charset="0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0808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Ivano Fossati - Italiani d'Argentina - YouTube">
            <a:extLst>
              <a:ext uri="{FF2B5EF4-FFF2-40B4-BE49-F238E27FC236}">
                <a16:creationId xmlns:a16="http://schemas.microsoft.com/office/drawing/2014/main" id="{0CA2C272-55C7-4C1F-B89C-8B14F0849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064" y="1160918"/>
            <a:ext cx="6045576" cy="453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8564" y="2057400"/>
            <a:ext cx="3912583" cy="403860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  <a:latin typeface="Palatino Linotype" pitchFamily="18" charset="0"/>
              </a:rPr>
              <a:t>Ivano Fossati</a:t>
            </a:r>
          </a:p>
          <a:p>
            <a:r>
              <a:rPr lang="it-IT" sz="2400" b="1" dirty="0">
                <a:solidFill>
                  <a:schemeClr val="tx1"/>
                </a:solidFill>
                <a:latin typeface="Palatino Linotype" pitchFamily="18" charset="0"/>
              </a:rPr>
              <a:t>«Italiani d’Argentina»</a:t>
            </a:r>
          </a:p>
          <a:p>
            <a:endParaRPr lang="it-IT" sz="1600" dirty="0">
              <a:latin typeface="Palatino Linotype" pitchFamily="18" charset="0"/>
            </a:endParaRPr>
          </a:p>
          <a:p>
            <a:r>
              <a:rPr lang="it-IT" sz="1600" dirty="0">
                <a:latin typeface="Palatino Linotype" pitchFamily="18" charset="0"/>
                <a:hlinkClick r:id="rId3"/>
              </a:rPr>
              <a:t>https://www.youtube.com/watch?v=Hf2UqTR9lbE</a:t>
            </a:r>
            <a:endParaRPr lang="it-IT" sz="1600" dirty="0">
              <a:latin typeface="Palatino Linotype" pitchFamily="18" charset="0"/>
            </a:endParaRPr>
          </a:p>
          <a:p>
            <a:endParaRPr lang="it-IT" sz="16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7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4643" y="289367"/>
            <a:ext cx="11937357" cy="6134582"/>
          </a:xfrm>
        </p:spPr>
        <p:txBody>
          <a:bodyPr numCol="3">
            <a:norm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Ecco, ci siamo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ci sentite da lì?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in questo sfondo infinito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siamo le ombre impressioniste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 err="1">
                <a:solidFill>
                  <a:schemeClr val="tx1"/>
                </a:solidFill>
                <a:latin typeface="Palatino Linotype" pitchFamily="18" charset="0"/>
              </a:rPr>
              <a:t>eppre</a:t>
            </a: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 noi qui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guidiamo macchine italiane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 vino e sigarette abbiamo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 amori tanti.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Trasmettiamo da una casa d'Argentina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illuminata nella notte che fa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la distanza atlantica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la memoria più vicina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 nessuna fotografia ci basterà.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Abbiamo l'aria di italiani d'Argentina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oramai certa come il tempo che farà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con che scarpe attraverseremo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queste domeniche mattina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 che voglie tante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che stipendi stani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che non tengono mai.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Ah, eppure è vita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ma ci sentite da lì?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in questi alberghi immensi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siamo file di denti al sole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ma ci piace, sì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ricordarvi in italiano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mentre ci dondoliamo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mentre vi trasmettiamo.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Trasmettiamo da una casa d'Argentina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con l'espressione radiofonica di chi sa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che la distanza è grande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la memoria cattiva e vicina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 nessun tango mai più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ci piacerà.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Abbiamo l'aria di italiani d'Argentina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ormai certa come il tempo che farà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 abbiamo piste infinite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negli aeroporti d'Argentina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lasciami la mano che si va.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Ahi, </a:t>
            </a:r>
            <a:r>
              <a:rPr lang="it-IT" sz="1800" dirty="0" err="1">
                <a:solidFill>
                  <a:schemeClr val="tx1"/>
                </a:solidFill>
                <a:latin typeface="Palatino Linotype" pitchFamily="18" charset="0"/>
              </a:rPr>
              <a:t>quantomar</a:t>
            </a: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Palatino Linotype" pitchFamily="18" charset="0"/>
              </a:rPr>
              <a:t>quantomar</a:t>
            </a: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 per l'Argentina.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La distanza è atlantica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la memoria cattiva e vicina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 nessun tango mai più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ci piacerà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Ahi, </a:t>
            </a:r>
            <a:r>
              <a:rPr lang="it-IT" sz="1800" dirty="0" err="1">
                <a:solidFill>
                  <a:schemeClr val="tx1"/>
                </a:solidFill>
                <a:latin typeface="Palatino Linotype" pitchFamily="18" charset="0"/>
              </a:rPr>
              <a:t>quantomar</a:t>
            </a: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Ecco, ci siamo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ci sentite da lì?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  <a:t>ma ci sentite da lì? </a:t>
            </a:r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endParaRPr lang="it-IT" sz="1800" dirty="0">
              <a:solidFill>
                <a:schemeClr val="tx1"/>
              </a:solidFill>
              <a:latin typeface="Palatino Linotype" pitchFamily="18" charset="0"/>
            </a:endParaRPr>
          </a:p>
          <a:p>
            <a:br>
              <a:rPr lang="it-IT" sz="1800" dirty="0">
                <a:solidFill>
                  <a:schemeClr val="tx1"/>
                </a:solidFill>
                <a:latin typeface="Palatino Linotype" pitchFamily="18" charset="0"/>
              </a:rPr>
            </a:br>
            <a:endParaRPr lang="it-IT" sz="1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6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1B0DA-83C9-4E3D-9B8F-1BA5907F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it-IT" sz="4800"/>
              <a:t>Le migrazioni prima dell’Italia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F602B346-BDD9-4AA6-8ECE-441ECA16E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921077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774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AED95-10DD-4FFF-BAA9-E7B744B7C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it-IT" sz="4800"/>
              <a:t>La Grande Migrazione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3AB88D8C-60CA-4675-A3DB-6A71F90218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610305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955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65B540-C709-4EC1-9F76-CA329A7C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91" y="365760"/>
            <a:ext cx="3931920" cy="1737360"/>
          </a:xfrm>
        </p:spPr>
        <p:txBody>
          <a:bodyPr/>
          <a:lstStyle/>
          <a:p>
            <a:r>
              <a:rPr lang="it-IT" dirty="0"/>
              <a:t>I Vademecum per i Migranti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E4F042-DDF3-4E70-A65E-85A1CA479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586" y="365760"/>
            <a:ext cx="2546888" cy="3889248"/>
          </a:xfrm>
          <a:prstGeom prst="rect">
            <a:avLst/>
          </a:prstGeom>
        </p:spPr>
      </p:pic>
      <p:sp>
        <p:nvSpPr>
          <p:cNvPr id="6" name="object 23">
            <a:extLst>
              <a:ext uri="{FF2B5EF4-FFF2-40B4-BE49-F238E27FC236}">
                <a16:creationId xmlns:a16="http://schemas.microsoft.com/office/drawing/2014/main" id="{D0FC23D4-7604-4F95-8F97-E23DACE6F40C}"/>
              </a:ext>
            </a:extLst>
          </p:cNvPr>
          <p:cNvSpPr/>
          <p:nvPr/>
        </p:nvSpPr>
        <p:spPr>
          <a:xfrm>
            <a:off x="9756424" y="2310384"/>
            <a:ext cx="2027265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5F07A86-B5BE-4C20-A7A3-DC1D77900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370" y="404696"/>
            <a:ext cx="2241189" cy="3200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ADE2CDE-A4C5-4FEC-A2E6-8DC1A01B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756" y="2310384"/>
            <a:ext cx="2546888" cy="37764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9A3E912-B1C8-4ACE-84BE-2AD68DCE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150456"/>
            <a:ext cx="3273336" cy="23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7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795AB7-B3C3-4883-9738-8A1E151D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239" y="336660"/>
            <a:ext cx="6348746" cy="11507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I </a:t>
            </a:r>
            <a:r>
              <a:rPr lang="en-US" sz="4400" dirty="0" err="1"/>
              <a:t>documenti</a:t>
            </a:r>
            <a:r>
              <a:rPr lang="en-US" sz="4400" dirty="0"/>
              <a:t> per </a:t>
            </a:r>
            <a:r>
              <a:rPr lang="en-US" sz="4400" dirty="0" err="1"/>
              <a:t>l’espatrio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50A73FA-9DA5-4922-A574-DB89D67EC1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0767"/>
          <a:stretch/>
        </p:blipFill>
        <p:spPr>
          <a:xfrm>
            <a:off x="499892" y="484637"/>
            <a:ext cx="3980409" cy="5888726"/>
          </a:xfrm>
          <a:prstGeom prst="rect">
            <a:avLst/>
          </a:prstGeom>
          <a:effectLst/>
        </p:spPr>
      </p:pic>
      <p:sp>
        <p:nvSpPr>
          <p:cNvPr id="8" name="object 14">
            <a:extLst>
              <a:ext uri="{FF2B5EF4-FFF2-40B4-BE49-F238E27FC236}">
                <a16:creationId xmlns:a16="http://schemas.microsoft.com/office/drawing/2014/main" id="{525EA7B3-23A8-4CD2-9B9C-E9CB07A93CC0}"/>
              </a:ext>
            </a:extLst>
          </p:cNvPr>
          <p:cNvSpPr/>
          <p:nvPr/>
        </p:nvSpPr>
        <p:spPr>
          <a:xfrm>
            <a:off x="6674893" y="1379908"/>
            <a:ext cx="3420083" cy="4993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401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D52D4-236E-4688-9230-8DDF8AF6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48640"/>
            <a:ext cx="3931920" cy="1737360"/>
          </a:xfrm>
        </p:spPr>
        <p:txBody>
          <a:bodyPr/>
          <a:lstStyle/>
          <a:p>
            <a:r>
              <a:rPr lang="it-IT" dirty="0"/>
              <a:t>Le compagnie di Navigazione</a:t>
            </a: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9033ABA7-9995-4EE9-9455-13AB32B2F56A}"/>
              </a:ext>
            </a:extLst>
          </p:cNvPr>
          <p:cNvSpPr/>
          <p:nvPr/>
        </p:nvSpPr>
        <p:spPr>
          <a:xfrm>
            <a:off x="4453128" y="1092314"/>
            <a:ext cx="3181205" cy="2387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94252E-30B8-4EE0-BC6F-383CB1D9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165" y="3245186"/>
            <a:ext cx="3995927" cy="29177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31122BF-4DF4-4641-86D2-4FD3037BA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449" y="231648"/>
            <a:ext cx="3749343" cy="49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5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688D9C64-D69C-4A88-B9B4-CC9F73B87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7"/>
            <a:ext cx="11722099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69F5D122-D36F-4D6D-9C73-84DA7782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D968A1C-4E90-4F6B-9386-085A31116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13A90C-8B2B-4FD2-AE1D-E29ED133C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800" b="1" cap="all">
                <a:solidFill>
                  <a:srgbClr val="FFFFFF"/>
                </a:solidFill>
              </a:rPr>
              <a:t>Gli Agenti della Migrazione</a:t>
            </a:r>
            <a:br>
              <a:rPr lang="en-US" sz="3800" b="1" cap="all">
                <a:solidFill>
                  <a:srgbClr val="FFFFFF"/>
                </a:solidFill>
              </a:rPr>
            </a:br>
            <a:br>
              <a:rPr lang="en-US" sz="3800" b="1" cap="all">
                <a:solidFill>
                  <a:srgbClr val="FFFFFF"/>
                </a:solidFill>
              </a:rPr>
            </a:br>
            <a:r>
              <a:rPr lang="en-US" sz="3800" b="1" cap="all">
                <a:solidFill>
                  <a:srgbClr val="FFFFFF"/>
                </a:solidFill>
              </a:rPr>
              <a:t>Le politiche nazionali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ABB12E-0D1A-4F10-AA4B-CE495297C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1" y="744223"/>
            <a:ext cx="3709196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36E8B1-E190-4F56-9261-AC62D6B0D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49" y="949862"/>
            <a:ext cx="3383280" cy="275737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02C0F6D-DDEA-45CC-9F12-EB5C475D5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058" y="744223"/>
            <a:ext cx="3037830" cy="20913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F288E-C14C-45CE-BE39-C7483ADD1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1" y="4052982"/>
            <a:ext cx="3709196" cy="20872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A8E8A0-6BE2-4FDF-8381-2CC923F22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5119" y="2971541"/>
            <a:ext cx="3032769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57F642-0DB3-4FA9-BA47-0BAC63B9D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624" y="3133975"/>
            <a:ext cx="1997758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5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78CF6308-4042-43FD-A3B2-E2C9396E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In Viaggio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43020F-5C1A-47D7-94ED-C10A48E4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528" y="728472"/>
            <a:ext cx="4355850" cy="3027316"/>
          </a:xfrm>
          <a:prstGeom prst="rect">
            <a:avLst/>
          </a:prstGeom>
        </p:spPr>
      </p:pic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8118C1BE-0869-43E9-A92B-C61C880452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037" b="12037"/>
          <a:stretch>
            <a:fillRect/>
          </a:stretch>
        </p:blipFill>
        <p:spPr>
          <a:xfrm>
            <a:off x="6852189" y="708306"/>
            <a:ext cx="3873270" cy="30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5562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1215</Words>
  <Application>Microsoft Office PowerPoint</Application>
  <PresentationFormat>Widescreen</PresentationFormat>
  <Paragraphs>113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Corbel</vt:lpstr>
      <vt:lpstr>Palatino Linotype</vt:lpstr>
      <vt:lpstr>Base</vt:lpstr>
      <vt:lpstr>Le Migrazioni Italiane</vt:lpstr>
      <vt:lpstr>Una storia delle migrazioni italiane</vt:lpstr>
      <vt:lpstr>Le migrazioni prima dell’Italia</vt:lpstr>
      <vt:lpstr>La Grande Migrazione</vt:lpstr>
      <vt:lpstr>I Vademecum per i Migranti</vt:lpstr>
      <vt:lpstr>I documenti per l’espatrio </vt:lpstr>
      <vt:lpstr>Le compagnie di Navigazione</vt:lpstr>
      <vt:lpstr>Gli Agenti della Migrazione  Le politiche nazionali</vt:lpstr>
      <vt:lpstr>In Viaggio</vt:lpstr>
      <vt:lpstr>L’arrivo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 le due guerre</vt:lpstr>
      <vt:lpstr>Il secondo dopoguerra</vt:lpstr>
      <vt:lpstr>La nascita del «migrante»</vt:lpstr>
      <vt:lpstr>Il concetto di «identità migrante»</vt:lpstr>
      <vt:lpstr>La testimonianza nella letteratura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Migrazioni Italiane</dc:title>
  <dc:creator>Stefano</dc:creator>
  <cp:lastModifiedBy>Stefano</cp:lastModifiedBy>
  <cp:revision>4</cp:revision>
  <dcterms:created xsi:type="dcterms:W3CDTF">2020-12-07T16:54:44Z</dcterms:created>
  <dcterms:modified xsi:type="dcterms:W3CDTF">2020-12-07T17:18:08Z</dcterms:modified>
</cp:coreProperties>
</file>