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3"/>
  </p:notesMasterIdLst>
  <p:sldIdLst>
    <p:sldId id="263" r:id="rId2"/>
    <p:sldId id="256" r:id="rId3"/>
    <p:sldId id="268" r:id="rId4"/>
    <p:sldId id="264" r:id="rId5"/>
    <p:sldId id="265" r:id="rId6"/>
    <p:sldId id="266" r:id="rId7"/>
    <p:sldId id="257" r:id="rId8"/>
    <p:sldId id="258" r:id="rId9"/>
    <p:sldId id="267" r:id="rId10"/>
    <p:sldId id="269" r:id="rId11"/>
    <p:sldId id="262" r:id="rId12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CE6C7CEB-3905-AC64-2A71-8E3787D135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omic Sans MS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8F85A2C-7E5A-3780-276A-E1BF06BAF30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D43AB6-9115-AF48-8086-6092C7E13828}" type="datetimeFigureOut">
              <a:rPr lang="it-IT"/>
              <a:pPr>
                <a:defRPr/>
              </a:pPr>
              <a:t>20/09/23</a:t>
            </a:fld>
            <a:endParaRPr lang="en-US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B1E58B2D-41AF-C7AE-7277-639F6A10CD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08623523-49C7-2A53-A52C-ED7C66DBB0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  <a:endParaRPr lang="en-US" noProof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35FC0D6-515E-2BCA-883A-8FD08BC41D2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omic Sans MS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E12E0C1-8F75-87EA-1C6F-2D6EBDEB55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3226E23-155A-F44C-8182-6E33DB5529FA}" type="slidenum">
              <a:rPr lang="en-US" altLang="it-IT"/>
              <a:pPr/>
              <a:t>‹N›</a:t>
            </a:fld>
            <a:endParaRPr lang="en-U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>
            <a:extLst>
              <a:ext uri="{FF2B5EF4-FFF2-40B4-BE49-F238E27FC236}">
                <a16:creationId xmlns:a16="http://schemas.microsoft.com/office/drawing/2014/main" id="{D005F55E-A8A5-C191-C9EC-EFF12E8B11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Segnaposto note 2">
            <a:extLst>
              <a:ext uri="{FF2B5EF4-FFF2-40B4-BE49-F238E27FC236}">
                <a16:creationId xmlns:a16="http://schemas.microsoft.com/office/drawing/2014/main" id="{1BE34028-7C50-7EC3-8F4F-CFAE83CD38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15364" name="Segnaposto numero diapositiva 3">
            <a:extLst>
              <a:ext uri="{FF2B5EF4-FFF2-40B4-BE49-F238E27FC236}">
                <a16:creationId xmlns:a16="http://schemas.microsoft.com/office/drawing/2014/main" id="{9C9D0338-0707-998D-7447-1AB74B0AEF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  <a:ea typeface="MS PGothic" panose="020B0600070205080204" pitchFamily="34" charset="-128"/>
              </a:defRPr>
            </a:lvl9pPr>
          </a:lstStyle>
          <a:p>
            <a:fld id="{F345BCDF-FDC1-1941-A657-124AAF138E14}" type="slidenum">
              <a:rPr lang="en-US" altLang="it-IT"/>
              <a:pPr/>
              <a:t>1</a:t>
            </a:fld>
            <a:endParaRPr lang="en-US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immagine diapositiva 1">
            <a:extLst>
              <a:ext uri="{FF2B5EF4-FFF2-40B4-BE49-F238E27FC236}">
                <a16:creationId xmlns:a16="http://schemas.microsoft.com/office/drawing/2014/main" id="{5C8F476A-F815-2584-E9CE-E27010D38B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Segnaposto note 2">
            <a:extLst>
              <a:ext uri="{FF2B5EF4-FFF2-40B4-BE49-F238E27FC236}">
                <a16:creationId xmlns:a16="http://schemas.microsoft.com/office/drawing/2014/main" id="{672C9EB8-1C99-F2EA-B76C-D458D5F0E0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it-IT"/>
          </a:p>
        </p:txBody>
      </p:sp>
      <p:sp>
        <p:nvSpPr>
          <p:cNvPr id="16388" name="Segnaposto numero diapositiva 3">
            <a:extLst>
              <a:ext uri="{FF2B5EF4-FFF2-40B4-BE49-F238E27FC236}">
                <a16:creationId xmlns:a16="http://schemas.microsoft.com/office/drawing/2014/main" id="{55F312E3-DA63-E525-E66D-EAB890F88F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  <a:ea typeface="MS PGothic" panose="020B0600070205080204" pitchFamily="34" charset="-128"/>
              </a:defRPr>
            </a:lvl9pPr>
          </a:lstStyle>
          <a:p>
            <a:fld id="{E3E97599-CE3B-C747-A9E9-59D69AB41E7F}" type="slidenum">
              <a:rPr lang="en-US" altLang="it-IT"/>
              <a:pPr/>
              <a:t>2</a:t>
            </a:fld>
            <a:endParaRPr lang="en-US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01709734-6DF8-35FB-26E0-7845AB3F5E3C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6 w 3985"/>
              <a:gd name="T1" fmla="*/ 0 h 3619"/>
              <a:gd name="T2" fmla="*/ 0 w 3985"/>
              <a:gd name="T3" fmla="*/ 2147483646 h 3619"/>
              <a:gd name="T4" fmla="*/ 2147483646 w 3985"/>
              <a:gd name="T5" fmla="*/ 2147483646 h 3619"/>
              <a:gd name="T6" fmla="*/ 2147483646 w 3985"/>
              <a:gd name="T7" fmla="*/ 2147483646 h 3619"/>
              <a:gd name="T8" fmla="*/ 2147483646 w 3985"/>
              <a:gd name="T9" fmla="*/ 0 h 3619"/>
              <a:gd name="T10" fmla="*/ 2147483646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grpSp>
        <p:nvGrpSpPr>
          <p:cNvPr id="3" name="Group 8">
            <a:extLst>
              <a:ext uri="{FF2B5EF4-FFF2-40B4-BE49-F238E27FC236}">
                <a16:creationId xmlns:a16="http://schemas.microsoft.com/office/drawing/2014/main" id="{EAB54531-7609-B4EA-ED1C-98D30D267A2E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4" name="Freeform 9">
              <a:extLst>
                <a:ext uri="{FF2B5EF4-FFF2-40B4-BE49-F238E27FC236}">
                  <a16:creationId xmlns:a16="http://schemas.microsoft.com/office/drawing/2014/main" id="{B495B7E3-78B6-35A7-5CBD-BD1EEB70747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51200 w 794"/>
                <a:gd name="T1" fmla="*/ 14380 h 414"/>
                <a:gd name="T2" fmla="*/ 45788 w 794"/>
                <a:gd name="T3" fmla="*/ 11580 h 414"/>
                <a:gd name="T4" fmla="*/ 35864 w 794"/>
                <a:gd name="T5" fmla="*/ 7652 h 414"/>
                <a:gd name="T6" fmla="*/ 4577 w 794"/>
                <a:gd name="T7" fmla="*/ 0 h 414"/>
                <a:gd name="T8" fmla="*/ 1476 w 794"/>
                <a:gd name="T9" fmla="*/ 725 h 414"/>
                <a:gd name="T10" fmla="*/ 0 w 794"/>
                <a:gd name="T11" fmla="*/ 3024 h 414"/>
                <a:gd name="T12" fmla="*/ 1799 w 794"/>
                <a:gd name="T13" fmla="*/ 5648 h 414"/>
                <a:gd name="T14" fmla="*/ 36754 w 794"/>
                <a:gd name="T15" fmla="*/ 14899 h 414"/>
                <a:gd name="T16" fmla="*/ 44413 w 794"/>
                <a:gd name="T17" fmla="*/ 14307 h 414"/>
                <a:gd name="T18" fmla="*/ 50605 w 794"/>
                <a:gd name="T19" fmla="*/ 15073 h 414"/>
                <a:gd name="T20" fmla="*/ 51200 w 794"/>
                <a:gd name="T21" fmla="*/ 14380 h 414"/>
                <a:gd name="T22" fmla="*/ 51200 w 794"/>
                <a:gd name="T23" fmla="*/ 143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" name="Freeform 10">
              <a:extLst>
                <a:ext uri="{FF2B5EF4-FFF2-40B4-BE49-F238E27FC236}">
                  <a16:creationId xmlns:a16="http://schemas.microsoft.com/office/drawing/2014/main" id="{99405204-F502-0AAA-5E85-9276AF3335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549 w 1586"/>
                <a:gd name="T1" fmla="*/ 0 h 821"/>
                <a:gd name="T2" fmla="*/ 5333 w 1586"/>
                <a:gd name="T3" fmla="*/ 1175 h 821"/>
                <a:gd name="T4" fmla="*/ 5722 w 1586"/>
                <a:gd name="T5" fmla="*/ 1444 h 821"/>
                <a:gd name="T6" fmla="*/ 6356 w 1586"/>
                <a:gd name="T7" fmla="*/ 1792 h 821"/>
                <a:gd name="T8" fmla="*/ 6272 w 1586"/>
                <a:gd name="T9" fmla="*/ 1858 h 821"/>
                <a:gd name="T10" fmla="*/ 5409 w 1586"/>
                <a:gd name="T11" fmla="*/ 1781 h 821"/>
                <a:gd name="T12" fmla="*/ 4588 w 1586"/>
                <a:gd name="T13" fmla="*/ 1835 h 821"/>
                <a:gd name="T14" fmla="*/ 166 w 1586"/>
                <a:gd name="T15" fmla="*/ 676 h 821"/>
                <a:gd name="T16" fmla="*/ 0 w 1586"/>
                <a:gd name="T17" fmla="*/ 340 h 821"/>
                <a:gd name="T18" fmla="*/ 184 w 1586"/>
                <a:gd name="T19" fmla="*/ 72 h 821"/>
                <a:gd name="T20" fmla="*/ 549 w 1586"/>
                <a:gd name="T21" fmla="*/ 0 h 821"/>
                <a:gd name="T22" fmla="*/ 549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6" name="Freeform 11">
              <a:extLst>
                <a:ext uri="{FF2B5EF4-FFF2-40B4-BE49-F238E27FC236}">
                  <a16:creationId xmlns:a16="http://schemas.microsoft.com/office/drawing/2014/main" id="{7C410E83-D6EF-3ABB-BD14-EEE81AE12B2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744 h 747"/>
                <a:gd name="T2" fmla="*/ 3732 w 1049"/>
                <a:gd name="T3" fmla="*/ 1711 h 747"/>
                <a:gd name="T4" fmla="*/ 3802 w 1049"/>
                <a:gd name="T5" fmla="*/ 1223 h 747"/>
                <a:gd name="T6" fmla="*/ 4247 w 1049"/>
                <a:gd name="T7" fmla="*/ 967 h 747"/>
                <a:gd name="T8" fmla="*/ 316 w 1049"/>
                <a:gd name="T9" fmla="*/ 0 h 747"/>
                <a:gd name="T10" fmla="*/ 0 w 1049"/>
                <a:gd name="T11" fmla="*/ 290 h 747"/>
                <a:gd name="T12" fmla="*/ 0 w 1049"/>
                <a:gd name="T13" fmla="*/ 744 h 747"/>
                <a:gd name="T14" fmla="*/ 0 w 1049"/>
                <a:gd name="T15" fmla="*/ 744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7" name="Group 12">
              <a:extLst>
                <a:ext uri="{FF2B5EF4-FFF2-40B4-BE49-F238E27FC236}">
                  <a16:creationId xmlns:a16="http://schemas.microsoft.com/office/drawing/2014/main" id="{023AB284-5426-4D63-946D-95F6CE24C7D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8" name="Freeform 13">
                <a:extLst>
                  <a:ext uri="{FF2B5EF4-FFF2-40B4-BE49-F238E27FC236}">
                    <a16:creationId xmlns:a16="http://schemas.microsoft.com/office/drawing/2014/main" id="{7B7FE56C-9073-F56C-FD60-623A10ABC5C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438 w 150"/>
                  <a:gd name="T1" fmla="*/ 0 h 173"/>
                  <a:gd name="T2" fmla="*/ 161 w 150"/>
                  <a:gd name="T3" fmla="*/ 155 h 173"/>
                  <a:gd name="T4" fmla="*/ 0 w 150"/>
                  <a:gd name="T5" fmla="*/ 406 h 173"/>
                  <a:gd name="T6" fmla="*/ 319 w 150"/>
                  <a:gd name="T7" fmla="*/ 375 h 173"/>
                  <a:gd name="T8" fmla="*/ 411 w 150"/>
                  <a:gd name="T9" fmla="*/ 198 h 173"/>
                  <a:gd name="T10" fmla="*/ 599 w 150"/>
                  <a:gd name="T11" fmla="*/ 63 h 173"/>
                  <a:gd name="T12" fmla="*/ 438 w 150"/>
                  <a:gd name="T13" fmla="*/ 0 h 173"/>
                  <a:gd name="T14" fmla="*/ 438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9" name="Freeform 14">
                <a:extLst>
                  <a:ext uri="{FF2B5EF4-FFF2-40B4-BE49-F238E27FC236}">
                    <a16:creationId xmlns:a16="http://schemas.microsoft.com/office/drawing/2014/main" id="{177F268C-96C2-DBC8-CBE9-A21B9B9C776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628 w 1684"/>
                  <a:gd name="T1" fmla="*/ 0 h 880"/>
                  <a:gd name="T2" fmla="*/ 254 w 1684"/>
                  <a:gd name="T3" fmla="*/ 119 h 880"/>
                  <a:gd name="T4" fmla="*/ 0 w 1684"/>
                  <a:gd name="T5" fmla="*/ 474 h 880"/>
                  <a:gd name="T6" fmla="*/ 271 w 1684"/>
                  <a:gd name="T7" fmla="*/ 817 h 880"/>
                  <a:gd name="T8" fmla="*/ 4763 w 1684"/>
                  <a:gd name="T9" fmla="*/ 1974 h 880"/>
                  <a:gd name="T10" fmla="*/ 5731 w 1684"/>
                  <a:gd name="T11" fmla="*/ 1902 h 880"/>
                  <a:gd name="T12" fmla="*/ 6515 w 1684"/>
                  <a:gd name="T13" fmla="*/ 2004 h 880"/>
                  <a:gd name="T14" fmla="*/ 6787 w 1684"/>
                  <a:gd name="T15" fmla="*/ 1841 h 880"/>
                  <a:gd name="T16" fmla="*/ 6053 w 1684"/>
                  <a:gd name="T17" fmla="*/ 1512 h 880"/>
                  <a:gd name="T18" fmla="*/ 5754 w 1684"/>
                  <a:gd name="T19" fmla="*/ 1167 h 880"/>
                  <a:gd name="T20" fmla="*/ 5519 w 1684"/>
                  <a:gd name="T21" fmla="*/ 1200 h 880"/>
                  <a:gd name="T22" fmla="*/ 5799 w 1684"/>
                  <a:gd name="T23" fmla="*/ 1512 h 880"/>
                  <a:gd name="T24" fmla="*/ 6360 w 1684"/>
                  <a:gd name="T25" fmla="*/ 1844 h 880"/>
                  <a:gd name="T26" fmla="*/ 5696 w 1684"/>
                  <a:gd name="T27" fmla="*/ 1792 h 880"/>
                  <a:gd name="T28" fmla="*/ 4912 w 1684"/>
                  <a:gd name="T29" fmla="*/ 1852 h 880"/>
                  <a:gd name="T30" fmla="*/ 5057 w 1684"/>
                  <a:gd name="T31" fmla="*/ 1479 h 880"/>
                  <a:gd name="T32" fmla="*/ 5393 w 1684"/>
                  <a:gd name="T33" fmla="*/ 1225 h 880"/>
                  <a:gd name="T34" fmla="*/ 5000 w 1684"/>
                  <a:gd name="T35" fmla="*/ 1257 h 880"/>
                  <a:gd name="T36" fmla="*/ 4695 w 1684"/>
                  <a:gd name="T37" fmla="*/ 1499 h 880"/>
                  <a:gd name="T38" fmla="*/ 4591 w 1684"/>
                  <a:gd name="T39" fmla="*/ 1802 h 880"/>
                  <a:gd name="T40" fmla="*/ 432 w 1684"/>
                  <a:gd name="T41" fmla="*/ 706 h 880"/>
                  <a:gd name="T42" fmla="*/ 322 w 1684"/>
                  <a:gd name="T43" fmla="*/ 489 h 880"/>
                  <a:gd name="T44" fmla="*/ 415 w 1684"/>
                  <a:gd name="T45" fmla="*/ 217 h 880"/>
                  <a:gd name="T46" fmla="*/ 873 w 1684"/>
                  <a:gd name="T47" fmla="*/ 0 h 880"/>
                  <a:gd name="T48" fmla="*/ 628 w 1684"/>
                  <a:gd name="T49" fmla="*/ 0 h 880"/>
                  <a:gd name="T50" fmla="*/ 628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" name="Freeform 15">
                <a:extLst>
                  <a:ext uri="{FF2B5EF4-FFF2-40B4-BE49-F238E27FC236}">
                    <a16:creationId xmlns:a16="http://schemas.microsoft.com/office/drawing/2014/main" id="{20A4C67E-5200-DC1A-049B-14D8DED3152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404 w 1190"/>
                  <a:gd name="T1" fmla="*/ 0 h 500"/>
                  <a:gd name="T2" fmla="*/ 4796 w 1190"/>
                  <a:gd name="T3" fmla="*/ 1114 h 500"/>
                  <a:gd name="T4" fmla="*/ 4334 w 1190"/>
                  <a:gd name="T5" fmla="*/ 1137 h 500"/>
                  <a:gd name="T6" fmla="*/ 0 w 1190"/>
                  <a:gd name="T7" fmla="*/ 61 h 500"/>
                  <a:gd name="T8" fmla="*/ 404 w 1190"/>
                  <a:gd name="T9" fmla="*/ 0 h 500"/>
                  <a:gd name="T10" fmla="*/ 404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1" name="Freeform 16">
                <a:extLst>
                  <a:ext uri="{FF2B5EF4-FFF2-40B4-BE49-F238E27FC236}">
                    <a16:creationId xmlns:a16="http://schemas.microsoft.com/office/drawing/2014/main" id="{CCCFB97B-E20A-DB51-5276-34C9D79F003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471 w 160"/>
                  <a:gd name="T1" fmla="*/ 0 h 335"/>
                  <a:gd name="T2" fmla="*/ 77 w 160"/>
                  <a:gd name="T3" fmla="*/ 239 h 335"/>
                  <a:gd name="T4" fmla="*/ 0 w 160"/>
                  <a:gd name="T5" fmla="*/ 515 h 335"/>
                  <a:gd name="T6" fmla="*/ 135 w 160"/>
                  <a:gd name="T7" fmla="*/ 704 h 335"/>
                  <a:gd name="T8" fmla="*/ 380 w 160"/>
                  <a:gd name="T9" fmla="*/ 751 h 335"/>
                  <a:gd name="T10" fmla="*/ 308 w 160"/>
                  <a:gd name="T11" fmla="*/ 344 h 335"/>
                  <a:gd name="T12" fmla="*/ 648 w 160"/>
                  <a:gd name="T13" fmla="*/ 39 h 335"/>
                  <a:gd name="T14" fmla="*/ 471 w 160"/>
                  <a:gd name="T15" fmla="*/ 0 h 335"/>
                  <a:gd name="T16" fmla="*/ 471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2" name="Freeform 17">
                <a:extLst>
                  <a:ext uri="{FF2B5EF4-FFF2-40B4-BE49-F238E27FC236}">
                    <a16:creationId xmlns:a16="http://schemas.microsoft.com/office/drawing/2014/main" id="{D4A7F72F-3E60-BDC4-CFAB-2923604AB3F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57 w 489"/>
                  <a:gd name="T1" fmla="*/ 79 h 296"/>
                  <a:gd name="T2" fmla="*/ 637 w 489"/>
                  <a:gd name="T3" fmla="*/ 151 h 296"/>
                  <a:gd name="T4" fmla="*/ 1292 w 489"/>
                  <a:gd name="T5" fmla="*/ 314 h 296"/>
                  <a:gd name="T6" fmla="*/ 1755 w 489"/>
                  <a:gd name="T7" fmla="*/ 557 h 296"/>
                  <a:gd name="T8" fmla="*/ 1300 w 489"/>
                  <a:gd name="T9" fmla="*/ 526 h 296"/>
                  <a:gd name="T10" fmla="*/ 553 w 489"/>
                  <a:gd name="T11" fmla="*/ 334 h 296"/>
                  <a:gd name="T12" fmla="*/ 199 w 489"/>
                  <a:gd name="T13" fmla="*/ 183 h 296"/>
                  <a:gd name="T14" fmla="*/ 425 w 489"/>
                  <a:gd name="T15" fmla="*/ 373 h 296"/>
                  <a:gd name="T16" fmla="*/ 1084 w 489"/>
                  <a:gd name="T17" fmla="*/ 617 h 296"/>
                  <a:gd name="T18" fmla="*/ 1857 w 489"/>
                  <a:gd name="T19" fmla="*/ 678 h 296"/>
                  <a:gd name="T20" fmla="*/ 1949 w 489"/>
                  <a:gd name="T21" fmla="*/ 512 h 296"/>
                  <a:gd name="T22" fmla="*/ 1571 w 489"/>
                  <a:gd name="T23" fmla="*/ 275 h 296"/>
                  <a:gd name="T24" fmla="*/ 677 w 489"/>
                  <a:gd name="T25" fmla="*/ 39 h 296"/>
                  <a:gd name="T26" fmla="*/ 0 w 489"/>
                  <a:gd name="T27" fmla="*/ 0 h 296"/>
                  <a:gd name="T28" fmla="*/ 57 w 489"/>
                  <a:gd name="T29" fmla="*/ 79 h 296"/>
                  <a:gd name="T30" fmla="*/ 57 w 489"/>
                  <a:gd name="T31" fmla="*/ 79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grpSp>
        <p:nvGrpSpPr>
          <p:cNvPr id="13" name="Group 18">
            <a:extLst>
              <a:ext uri="{FF2B5EF4-FFF2-40B4-BE49-F238E27FC236}">
                <a16:creationId xmlns:a16="http://schemas.microsoft.com/office/drawing/2014/main" id="{0D50CFAA-89AB-DF94-D487-7AE9AAFCA042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4" name="Freeform 19">
              <a:extLst>
                <a:ext uri="{FF2B5EF4-FFF2-40B4-BE49-F238E27FC236}">
                  <a16:creationId xmlns:a16="http://schemas.microsoft.com/office/drawing/2014/main" id="{50008968-B584-DB0E-1BAA-B08A1AC45CB1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313 w 794"/>
                <a:gd name="T1" fmla="*/ 99 h 414"/>
                <a:gd name="T2" fmla="*/ 280 w 794"/>
                <a:gd name="T3" fmla="*/ 80 h 414"/>
                <a:gd name="T4" fmla="*/ 219 w 794"/>
                <a:gd name="T5" fmla="*/ 52 h 414"/>
                <a:gd name="T6" fmla="*/ 28 w 794"/>
                <a:gd name="T7" fmla="*/ 0 h 414"/>
                <a:gd name="T8" fmla="*/ 9 w 794"/>
                <a:gd name="T9" fmla="*/ 5 h 414"/>
                <a:gd name="T10" fmla="*/ 0 w 794"/>
                <a:gd name="T11" fmla="*/ 21 h 414"/>
                <a:gd name="T12" fmla="*/ 10 w 794"/>
                <a:gd name="T13" fmla="*/ 39 h 414"/>
                <a:gd name="T14" fmla="*/ 225 w 794"/>
                <a:gd name="T15" fmla="*/ 103 h 414"/>
                <a:gd name="T16" fmla="*/ 272 w 794"/>
                <a:gd name="T17" fmla="*/ 98 h 414"/>
                <a:gd name="T18" fmla="*/ 310 w 794"/>
                <a:gd name="T19" fmla="*/ 104 h 414"/>
                <a:gd name="T20" fmla="*/ 313 w 794"/>
                <a:gd name="T21" fmla="*/ 99 h 414"/>
                <a:gd name="T22" fmla="*/ 313 w 794"/>
                <a:gd name="T23" fmla="*/ 99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5" name="Freeform 20">
              <a:extLst>
                <a:ext uri="{FF2B5EF4-FFF2-40B4-BE49-F238E27FC236}">
                  <a16:creationId xmlns:a16="http://schemas.microsoft.com/office/drawing/2014/main" id="{AA6441A2-0324-9846-D15E-D7964CD7758A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3 w 1586"/>
                <a:gd name="T1" fmla="*/ 0 h 821"/>
                <a:gd name="T2" fmla="*/ 32 w 1586"/>
                <a:gd name="T3" fmla="*/ 8 h 821"/>
                <a:gd name="T4" fmla="*/ 35 w 1586"/>
                <a:gd name="T5" fmla="*/ 10 h 821"/>
                <a:gd name="T6" fmla="*/ 39 w 1586"/>
                <a:gd name="T7" fmla="*/ 12 h 821"/>
                <a:gd name="T8" fmla="*/ 38 w 1586"/>
                <a:gd name="T9" fmla="*/ 13 h 821"/>
                <a:gd name="T10" fmla="*/ 33 w 1586"/>
                <a:gd name="T11" fmla="*/ 12 h 821"/>
                <a:gd name="T12" fmla="*/ 28 w 1586"/>
                <a:gd name="T13" fmla="*/ 13 h 821"/>
                <a:gd name="T14" fmla="*/ 1 w 1586"/>
                <a:gd name="T15" fmla="*/ 5 h 821"/>
                <a:gd name="T16" fmla="*/ 0 w 1586"/>
                <a:gd name="T17" fmla="*/ 2 h 821"/>
                <a:gd name="T18" fmla="*/ 1 w 1586"/>
                <a:gd name="T19" fmla="*/ 0 h 821"/>
                <a:gd name="T20" fmla="*/ 3 w 1586"/>
                <a:gd name="T21" fmla="*/ 0 h 821"/>
                <a:gd name="T22" fmla="*/ 3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6" name="Freeform 21">
              <a:extLst>
                <a:ext uri="{FF2B5EF4-FFF2-40B4-BE49-F238E27FC236}">
                  <a16:creationId xmlns:a16="http://schemas.microsoft.com/office/drawing/2014/main" id="{B7215F1E-ACC0-91D0-B53A-F385814AD35C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5 h 747"/>
                <a:gd name="T2" fmla="*/ 23 w 1049"/>
                <a:gd name="T3" fmla="*/ 12 h 747"/>
                <a:gd name="T4" fmla="*/ 23 w 1049"/>
                <a:gd name="T5" fmla="*/ 9 h 747"/>
                <a:gd name="T6" fmla="*/ 26 w 1049"/>
                <a:gd name="T7" fmla="*/ 7 h 747"/>
                <a:gd name="T8" fmla="*/ 2 w 1049"/>
                <a:gd name="T9" fmla="*/ 0 h 747"/>
                <a:gd name="T10" fmla="*/ 0 w 1049"/>
                <a:gd name="T11" fmla="*/ 2 h 747"/>
                <a:gd name="T12" fmla="*/ 0 w 1049"/>
                <a:gd name="T13" fmla="*/ 5 h 747"/>
                <a:gd name="T14" fmla="*/ 0 w 1049"/>
                <a:gd name="T15" fmla="*/ 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17" name="Group 22">
              <a:extLst>
                <a:ext uri="{FF2B5EF4-FFF2-40B4-BE49-F238E27FC236}">
                  <a16:creationId xmlns:a16="http://schemas.microsoft.com/office/drawing/2014/main" id="{A33777F8-A884-B69A-168A-9698F812CD5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70" cy="667"/>
              <a:chOff x="4986" y="2752"/>
              <a:chExt cx="470" cy="667"/>
            </a:xfrm>
          </p:grpSpPr>
          <p:sp>
            <p:nvSpPr>
              <p:cNvPr id="18" name="Freeform 23">
                <a:extLst>
                  <a:ext uri="{FF2B5EF4-FFF2-40B4-BE49-F238E27FC236}">
                    <a16:creationId xmlns:a16="http://schemas.microsoft.com/office/drawing/2014/main" id="{295214AD-A535-F979-48E3-61498B8B073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3 w 150"/>
                  <a:gd name="T1" fmla="*/ 0 h 173"/>
                  <a:gd name="T2" fmla="*/ 1 w 150"/>
                  <a:gd name="T3" fmla="*/ 1 h 173"/>
                  <a:gd name="T4" fmla="*/ 0 w 150"/>
                  <a:gd name="T5" fmla="*/ 3 h 173"/>
                  <a:gd name="T6" fmla="*/ 2 w 150"/>
                  <a:gd name="T7" fmla="*/ 2 h 173"/>
                  <a:gd name="T8" fmla="*/ 2 w 150"/>
                  <a:gd name="T9" fmla="*/ 1 h 173"/>
                  <a:gd name="T10" fmla="*/ 4 w 150"/>
                  <a:gd name="T11" fmla="*/ 0 h 173"/>
                  <a:gd name="T12" fmla="*/ 3 w 150"/>
                  <a:gd name="T13" fmla="*/ 0 h 173"/>
                  <a:gd name="T14" fmla="*/ 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9" name="Freeform 24">
                <a:extLst>
                  <a:ext uri="{FF2B5EF4-FFF2-40B4-BE49-F238E27FC236}">
                    <a16:creationId xmlns:a16="http://schemas.microsoft.com/office/drawing/2014/main" id="{925643BC-0714-4EEA-744C-4214111389C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4 w 1684"/>
                  <a:gd name="T1" fmla="*/ 0 h 880"/>
                  <a:gd name="T2" fmla="*/ 2 w 1684"/>
                  <a:gd name="T3" fmla="*/ 1 h 880"/>
                  <a:gd name="T4" fmla="*/ 0 w 1684"/>
                  <a:gd name="T5" fmla="*/ 3 h 880"/>
                  <a:gd name="T6" fmla="*/ 2 w 1684"/>
                  <a:gd name="T7" fmla="*/ 6 h 880"/>
                  <a:gd name="T8" fmla="*/ 29 w 1684"/>
                  <a:gd name="T9" fmla="*/ 13 h 880"/>
                  <a:gd name="T10" fmla="*/ 35 w 1684"/>
                  <a:gd name="T11" fmla="*/ 13 h 880"/>
                  <a:gd name="T12" fmla="*/ 40 w 1684"/>
                  <a:gd name="T13" fmla="*/ 14 h 880"/>
                  <a:gd name="T14" fmla="*/ 42 w 1684"/>
                  <a:gd name="T15" fmla="*/ 13 h 880"/>
                  <a:gd name="T16" fmla="*/ 37 w 1684"/>
                  <a:gd name="T17" fmla="*/ 10 h 880"/>
                  <a:gd name="T18" fmla="*/ 35 w 1684"/>
                  <a:gd name="T19" fmla="*/ 8 h 880"/>
                  <a:gd name="T20" fmla="*/ 34 w 1684"/>
                  <a:gd name="T21" fmla="*/ 8 h 880"/>
                  <a:gd name="T22" fmla="*/ 36 w 1684"/>
                  <a:gd name="T23" fmla="*/ 10 h 880"/>
                  <a:gd name="T24" fmla="*/ 39 w 1684"/>
                  <a:gd name="T25" fmla="*/ 13 h 880"/>
                  <a:gd name="T26" fmla="*/ 35 w 1684"/>
                  <a:gd name="T27" fmla="*/ 12 h 880"/>
                  <a:gd name="T28" fmla="*/ 30 w 1684"/>
                  <a:gd name="T29" fmla="*/ 13 h 880"/>
                  <a:gd name="T30" fmla="*/ 31 w 1684"/>
                  <a:gd name="T31" fmla="*/ 10 h 880"/>
                  <a:gd name="T32" fmla="*/ 33 w 1684"/>
                  <a:gd name="T33" fmla="*/ 8 h 880"/>
                  <a:gd name="T34" fmla="*/ 30 w 1684"/>
                  <a:gd name="T35" fmla="*/ 8 h 880"/>
                  <a:gd name="T36" fmla="*/ 29 w 1684"/>
                  <a:gd name="T37" fmla="*/ 10 h 880"/>
                  <a:gd name="T38" fmla="*/ 28 w 1684"/>
                  <a:gd name="T39" fmla="*/ 12 h 880"/>
                  <a:gd name="T40" fmla="*/ 3 w 1684"/>
                  <a:gd name="T41" fmla="*/ 5 h 880"/>
                  <a:gd name="T42" fmla="*/ 2 w 1684"/>
                  <a:gd name="T43" fmla="*/ 4 h 880"/>
                  <a:gd name="T44" fmla="*/ 2 w 1684"/>
                  <a:gd name="T45" fmla="*/ 1 h 880"/>
                  <a:gd name="T46" fmla="*/ 5 w 1684"/>
                  <a:gd name="T47" fmla="*/ 0 h 880"/>
                  <a:gd name="T48" fmla="*/ 4 w 1684"/>
                  <a:gd name="T49" fmla="*/ 0 h 880"/>
                  <a:gd name="T50" fmla="*/ 4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0" name="Freeform 25">
                <a:extLst>
                  <a:ext uri="{FF2B5EF4-FFF2-40B4-BE49-F238E27FC236}">
                    <a16:creationId xmlns:a16="http://schemas.microsoft.com/office/drawing/2014/main" id="{B5E68B13-07B4-6A1F-AA52-B0ED72FDFE6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2 w 1190"/>
                  <a:gd name="T1" fmla="*/ 0 h 500"/>
                  <a:gd name="T2" fmla="*/ 29 w 1190"/>
                  <a:gd name="T3" fmla="*/ 7 h 500"/>
                  <a:gd name="T4" fmla="*/ 27 w 1190"/>
                  <a:gd name="T5" fmla="*/ 8 h 500"/>
                  <a:gd name="T6" fmla="*/ 0 w 1190"/>
                  <a:gd name="T7" fmla="*/ 0 h 500"/>
                  <a:gd name="T8" fmla="*/ 2 w 1190"/>
                  <a:gd name="T9" fmla="*/ 0 h 500"/>
                  <a:gd name="T10" fmla="*/ 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1" name="Freeform 26">
                <a:extLst>
                  <a:ext uri="{FF2B5EF4-FFF2-40B4-BE49-F238E27FC236}">
                    <a16:creationId xmlns:a16="http://schemas.microsoft.com/office/drawing/2014/main" id="{0344F232-1B61-1FA7-3C97-3A5EF77DDB6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5" y="2873"/>
                <a:ext cx="63" cy="118"/>
              </a:xfrm>
              <a:custGeom>
                <a:avLst/>
                <a:gdLst>
                  <a:gd name="T0" fmla="*/ 3 w 160"/>
                  <a:gd name="T1" fmla="*/ 0 h 335"/>
                  <a:gd name="T2" fmla="*/ 0 w 160"/>
                  <a:gd name="T3" fmla="*/ 2 h 335"/>
                  <a:gd name="T4" fmla="*/ 0 w 160"/>
                  <a:gd name="T5" fmla="*/ 4 h 335"/>
                  <a:gd name="T6" fmla="*/ 1 w 160"/>
                  <a:gd name="T7" fmla="*/ 5 h 335"/>
                  <a:gd name="T8" fmla="*/ 2 w 160"/>
                  <a:gd name="T9" fmla="*/ 5 h 335"/>
                  <a:gd name="T10" fmla="*/ 2 w 160"/>
                  <a:gd name="T11" fmla="*/ 2 h 335"/>
                  <a:gd name="T12" fmla="*/ 4 w 160"/>
                  <a:gd name="T13" fmla="*/ 0 h 335"/>
                  <a:gd name="T14" fmla="*/ 3 w 160"/>
                  <a:gd name="T15" fmla="*/ 0 h 335"/>
                  <a:gd name="T16" fmla="*/ 3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2" name="Freeform 27">
                <a:extLst>
                  <a:ext uri="{FF2B5EF4-FFF2-40B4-BE49-F238E27FC236}">
                    <a16:creationId xmlns:a16="http://schemas.microsoft.com/office/drawing/2014/main" id="{8985A848-0DEF-714D-82B0-85A0F064840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4 w 489"/>
                  <a:gd name="T3" fmla="*/ 1 h 296"/>
                  <a:gd name="T4" fmla="*/ 8 w 489"/>
                  <a:gd name="T5" fmla="*/ 2 h 296"/>
                  <a:gd name="T6" fmla="*/ 11 w 489"/>
                  <a:gd name="T7" fmla="*/ 4 h 296"/>
                  <a:gd name="T8" fmla="*/ 8 w 489"/>
                  <a:gd name="T9" fmla="*/ 4 h 296"/>
                  <a:gd name="T10" fmla="*/ 4 w 489"/>
                  <a:gd name="T11" fmla="*/ 2 h 296"/>
                  <a:gd name="T12" fmla="*/ 1 w 489"/>
                  <a:gd name="T13" fmla="*/ 1 h 296"/>
                  <a:gd name="T14" fmla="*/ 3 w 489"/>
                  <a:gd name="T15" fmla="*/ 2 h 296"/>
                  <a:gd name="T16" fmla="*/ 7 w 489"/>
                  <a:gd name="T17" fmla="*/ 4 h 296"/>
                  <a:gd name="T18" fmla="*/ 11 w 489"/>
                  <a:gd name="T19" fmla="*/ 5 h 296"/>
                  <a:gd name="T20" fmla="*/ 12 w 489"/>
                  <a:gd name="T21" fmla="*/ 4 h 296"/>
                  <a:gd name="T22" fmla="*/ 9 w 489"/>
                  <a:gd name="T23" fmla="*/ 2 h 296"/>
                  <a:gd name="T24" fmla="*/ 4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sp>
        <p:nvSpPr>
          <p:cNvPr id="23" name="Freeform 28">
            <a:extLst>
              <a:ext uri="{FF2B5EF4-FFF2-40B4-BE49-F238E27FC236}">
                <a16:creationId xmlns:a16="http://schemas.microsoft.com/office/drawing/2014/main" id="{7000125C-30B9-CE06-DB49-312522D50329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6 w 4288"/>
              <a:gd name="T3" fmla="*/ 2147483646 h 459"/>
              <a:gd name="T4" fmla="*/ 2147483646 w 4288"/>
              <a:gd name="T5" fmla="*/ 2147483646 h 459"/>
              <a:gd name="T6" fmla="*/ 2147483646 w 4288"/>
              <a:gd name="T7" fmla="*/ 2147483646 h 459"/>
              <a:gd name="T8" fmla="*/ 2147483646 w 4288"/>
              <a:gd name="T9" fmla="*/ 2147483646 h 459"/>
              <a:gd name="T10" fmla="*/ 2147483646 w 4288"/>
              <a:gd name="T11" fmla="*/ 2147483646 h 459"/>
              <a:gd name="T12" fmla="*/ 2147483646 w 4288"/>
              <a:gd name="T13" fmla="*/ 214748364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4" name="Freeform 29">
            <a:extLst>
              <a:ext uri="{FF2B5EF4-FFF2-40B4-BE49-F238E27FC236}">
                <a16:creationId xmlns:a16="http://schemas.microsoft.com/office/drawing/2014/main" id="{1B340A75-8CB3-A676-D742-D36E14B41F90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6 h 240"/>
              <a:gd name="T2" fmla="*/ 2147483646 w 560"/>
              <a:gd name="T3" fmla="*/ 2147483646 h 240"/>
              <a:gd name="T4" fmla="*/ 2147483646 w 560"/>
              <a:gd name="T5" fmla="*/ 2147483646 h 240"/>
              <a:gd name="T6" fmla="*/ 2147483646 w 560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55D2FA82-5D42-B6FF-146B-46DF4820BB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3FD7061D-5C4B-B7F6-A533-5CD5024A93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" name="Rectangle 7">
            <a:extLst>
              <a:ext uri="{FF2B5EF4-FFF2-40B4-BE49-F238E27FC236}">
                <a16:creationId xmlns:a16="http://schemas.microsoft.com/office/drawing/2014/main" id="{FBC14D6A-6F59-46D1-CE70-675430D229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E6CB3E7-5052-F344-A676-A2D0DB0A608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1610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9112B4C-6F0D-4F6A-B654-77708AE4FF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173FB6E-818B-75B8-1385-56B99FC548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A34BA0B-2FDC-D6B5-BB12-DA0B9D94B4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510FA-7B5E-964B-965B-AC92CF09927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63211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BA6A417-2670-50FB-E348-F05E6ABD35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A65D9F-CB60-6603-9C40-9496EC0443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CE75662-A938-A2A9-BD76-3DE13331A5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03A4F8-1F9D-8647-931E-35BB36B1EBC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7887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7F85726-2081-9D3B-7036-AC3A4BB1BA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DE6E14A-9655-9FD9-44B3-E82169EDF2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FDBA3A3-8110-D271-525B-79B3C22627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7B5DD5-31BD-4D47-9436-2AD04D5B7C0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77977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9907E79-D069-2262-BE4C-5A76A6CDC5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736C8D6-FABE-1631-17E7-2317F85567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1271B26-672E-C6EA-2D1A-6E7BB5B065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0FCFEA-9168-924B-B453-F871FAA1B05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7260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1A546F-AE4B-837A-3B53-E9346A4AD2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9BDE50-6C44-5AE4-2881-BAC79EDF1D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4EDEA02-6D77-E669-C82E-52DD7A9707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EC6652-AE84-BF40-A2F9-8BB3FEA0317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68437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CB6CB80-6759-402A-CBF9-74F552BF8A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8B3B2E0-313B-FFB1-7F3B-154119CB03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D7FC8F0C-1B8D-8231-0620-5A8498FE9C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81102-CC1D-4B41-83F6-6BB66DC115E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9480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C745CF5-E294-B479-929F-AA844D9CD8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35AEAC4-CDD0-3A70-76B2-031EC07DF4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E9BCBC5-5D62-9572-36B1-7CA5D6E496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CC9579-126E-994B-891A-3567A08FC25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52074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502E598D-EBFE-F836-5E63-00525DA561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E54BE36-84E4-8EFC-D78A-D93E5A5420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72EC7E90-97AF-4064-3E60-74515D76F2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627980-0325-5E4F-B4CF-4A614AD7F13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99712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E1633C-6792-C18D-C51F-01C86B4713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C6B20F-B0FD-0DF1-FC66-B28165A4CA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79D40BE-BDA8-60D3-2952-1C0F197B90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4F4E66-7D12-9340-B0E9-85DF6D264F7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74189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CD15F5-3083-D607-8B12-4274DF7521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0DDFBB-7E8C-9286-98CE-D62887F50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129F061-85F9-C4AA-C563-5FC8A9CFBA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CC42AF-675E-2441-8697-62715B0BF41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1516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>
            <a:extLst>
              <a:ext uri="{FF2B5EF4-FFF2-40B4-BE49-F238E27FC236}">
                <a16:creationId xmlns:a16="http://schemas.microsoft.com/office/drawing/2014/main" id="{4CA4D1EB-EFEB-3A95-8B08-53FF618ED337}"/>
              </a:ext>
            </a:extLst>
          </p:cNvPr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6 w 2903"/>
              <a:gd name="T1" fmla="*/ 2147483646 h 3686"/>
              <a:gd name="T2" fmla="*/ 2147483646 w 2903"/>
              <a:gd name="T3" fmla="*/ 2147483646 h 3686"/>
              <a:gd name="T4" fmla="*/ 2147483646 w 2903"/>
              <a:gd name="T5" fmla="*/ 0 h 3686"/>
              <a:gd name="T6" fmla="*/ 2147483646 w 2903"/>
              <a:gd name="T7" fmla="*/ 2147483646 h 3686"/>
              <a:gd name="T8" fmla="*/ 2147483646 w 2903"/>
              <a:gd name="T9" fmla="*/ 2147483646 h 3686"/>
              <a:gd name="T10" fmla="*/ 0 w 2903"/>
              <a:gd name="T11" fmla="*/ 2147483646 h 3686"/>
              <a:gd name="T12" fmla="*/ 2147483646 w 2903"/>
              <a:gd name="T13" fmla="*/ 2147483646 h 3686"/>
              <a:gd name="T14" fmla="*/ 2147483646 w 2903"/>
              <a:gd name="T15" fmla="*/ 2147483646 h 3686"/>
              <a:gd name="T16" fmla="*/ 2147483646 w 2903"/>
              <a:gd name="T17" fmla="*/ 2147483646 h 3686"/>
              <a:gd name="T18" fmla="*/ 2147483646 w 2903"/>
              <a:gd name="T19" fmla="*/ 2147483646 h 3686"/>
              <a:gd name="T20" fmla="*/ 2147483646 w 2903"/>
              <a:gd name="T21" fmla="*/ 214748364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7C43A75-0C4F-5C27-F7EC-2FC1DC93EE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F0B017-503E-9CCA-218B-19B46B76C3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ABA0331E-511D-A4AB-CB27-9B3D486480F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F9C6FE82-8D6B-F734-5311-4E8262B8806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9A480823-0F9E-A7A5-81D5-4F18890B661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EB8F592-0E2C-984C-A795-9773E02206AA}" type="slidenum">
              <a:rPr lang="it-IT" altLang="it-IT"/>
              <a:pPr/>
              <a:t>‹N›</a:t>
            </a:fld>
            <a:endParaRPr lang="it-IT" altLang="it-IT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1CC44492-F6B9-A349-03A3-403EC56A2867}"/>
              </a:ext>
            </a:extLst>
          </p:cNvPr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6 w 2911"/>
              <a:gd name="T1" fmla="*/ 0 h 3703"/>
              <a:gd name="T2" fmla="*/ 2147483646 w 2911"/>
              <a:gd name="T3" fmla="*/ 2147483646 h 3703"/>
              <a:gd name="T4" fmla="*/ 2147483646 w 2911"/>
              <a:gd name="T5" fmla="*/ 2147483646 h 3703"/>
              <a:gd name="T6" fmla="*/ 0 w 2911"/>
              <a:gd name="T7" fmla="*/ 2147483646 h 3703"/>
              <a:gd name="T8" fmla="*/ 2147483646 w 2911"/>
              <a:gd name="T9" fmla="*/ 2147483646 h 3703"/>
              <a:gd name="T10" fmla="*/ 2147483646 w 2911"/>
              <a:gd name="T11" fmla="*/ 2147483646 h 3703"/>
              <a:gd name="T12" fmla="*/ 2147483646 w 2911"/>
              <a:gd name="T13" fmla="*/ 2147483646 h 3703"/>
              <a:gd name="T14" fmla="*/ 2147483646 w 2911"/>
              <a:gd name="T15" fmla="*/ 2147483646 h 3703"/>
              <a:gd name="T16" fmla="*/ 2147483646 w 2911"/>
              <a:gd name="T17" fmla="*/ 2147483646 h 3703"/>
              <a:gd name="T18" fmla="*/ 2147483646 w 2911"/>
              <a:gd name="T19" fmla="*/ 0 h 3703"/>
              <a:gd name="T20" fmla="*/ 214748364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297926AB-1818-4BA1-AB5A-7897E95C18FD}"/>
              </a:ext>
            </a:extLst>
          </p:cNvPr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6 h 2777"/>
              <a:gd name="T2" fmla="*/ 2147483646 w 2561"/>
              <a:gd name="T3" fmla="*/ 2147483646 h 2777"/>
              <a:gd name="T4" fmla="*/ 2147483646 w 2561"/>
              <a:gd name="T5" fmla="*/ 2147483646 h 2777"/>
              <a:gd name="T6" fmla="*/ 2147483646 w 2561"/>
              <a:gd name="T7" fmla="*/ 2147483646 h 2777"/>
              <a:gd name="T8" fmla="*/ 2147483646 w 2561"/>
              <a:gd name="T9" fmla="*/ 2147483646 h 2777"/>
              <a:gd name="T10" fmla="*/ 2147483646 w 2561"/>
              <a:gd name="T11" fmla="*/ 0 h 2777"/>
              <a:gd name="T12" fmla="*/ 0 w 2561"/>
              <a:gd name="T13" fmla="*/ 2147483646 h 2777"/>
              <a:gd name="T14" fmla="*/ 0 w 2561"/>
              <a:gd name="T15" fmla="*/ 2147483646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4E67BA58-901A-F371-60F5-BC33347B3F63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>
              <a:extLst>
                <a:ext uri="{FF2B5EF4-FFF2-40B4-BE49-F238E27FC236}">
                  <a16:creationId xmlns:a16="http://schemas.microsoft.com/office/drawing/2014/main" id="{68608BFB-D06C-3BB5-FBDA-0F7C07003CE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00 w 2177"/>
                <a:gd name="T1" fmla="*/ 79 h 1298"/>
                <a:gd name="T2" fmla="*/ 89 w 2177"/>
                <a:gd name="T3" fmla="*/ 70 h 1298"/>
                <a:gd name="T4" fmla="*/ 84 w 2177"/>
                <a:gd name="T5" fmla="*/ 30 h 1298"/>
                <a:gd name="T6" fmla="*/ 134 w 2177"/>
                <a:gd name="T7" fmla="*/ 21 h 1298"/>
                <a:gd name="T8" fmla="*/ 137 w 2177"/>
                <a:gd name="T9" fmla="*/ 13 h 1298"/>
                <a:gd name="T10" fmla="*/ 132 w 2177"/>
                <a:gd name="T11" fmla="*/ 7 h 1298"/>
                <a:gd name="T12" fmla="*/ 80 w 2177"/>
                <a:gd name="T13" fmla="*/ 14 h 1298"/>
                <a:gd name="T14" fmla="*/ 77 w 2177"/>
                <a:gd name="T15" fmla="*/ 2 h 1298"/>
                <a:gd name="T16" fmla="*/ 68 w 2177"/>
                <a:gd name="T17" fmla="*/ 0 h 1298"/>
                <a:gd name="T18" fmla="*/ 60 w 2177"/>
                <a:gd name="T19" fmla="*/ 2 h 1298"/>
                <a:gd name="T20" fmla="*/ 56 w 2177"/>
                <a:gd name="T21" fmla="*/ 7 h 1298"/>
                <a:gd name="T22" fmla="*/ 59 w 2177"/>
                <a:gd name="T23" fmla="*/ 18 h 1298"/>
                <a:gd name="T24" fmla="*/ 42 w 2177"/>
                <a:gd name="T25" fmla="*/ 28 h 1298"/>
                <a:gd name="T26" fmla="*/ 62 w 2177"/>
                <a:gd name="T27" fmla="*/ 30 h 1298"/>
                <a:gd name="T28" fmla="*/ 70 w 2177"/>
                <a:gd name="T29" fmla="*/ 56 h 1298"/>
                <a:gd name="T30" fmla="*/ 9 w 2177"/>
                <a:gd name="T31" fmla="*/ 30 h 1298"/>
                <a:gd name="T32" fmla="*/ 3 w 2177"/>
                <a:gd name="T33" fmla="*/ 32 h 1298"/>
                <a:gd name="T34" fmla="*/ 0 w 2177"/>
                <a:gd name="T35" fmla="*/ 40 h 1298"/>
                <a:gd name="T36" fmla="*/ 4 w 2177"/>
                <a:gd name="T37" fmla="*/ 49 h 1298"/>
                <a:gd name="T38" fmla="*/ 72 w 2177"/>
                <a:gd name="T39" fmla="*/ 81 h 1298"/>
                <a:gd name="T40" fmla="*/ 87 w 2177"/>
                <a:gd name="T41" fmla="*/ 79 h 1298"/>
                <a:gd name="T42" fmla="*/ 99 w 2177"/>
                <a:gd name="T43" fmla="*/ 82 h 1298"/>
                <a:gd name="T44" fmla="*/ 100 w 2177"/>
                <a:gd name="T45" fmla="*/ 79 h 1298"/>
                <a:gd name="T46" fmla="*/ 100 w 2177"/>
                <a:gd name="T47" fmla="*/ 79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52" name="Freeform 12">
              <a:extLst>
                <a:ext uri="{FF2B5EF4-FFF2-40B4-BE49-F238E27FC236}">
                  <a16:creationId xmlns:a16="http://schemas.microsoft.com/office/drawing/2014/main" id="{36C71B30-B722-1F0B-FF06-D5AD06B7B03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7 w 143"/>
                <a:gd name="T3" fmla="*/ 0 h 258"/>
                <a:gd name="T4" fmla="*/ 8 w 143"/>
                <a:gd name="T5" fmla="*/ 15 h 258"/>
                <a:gd name="T6" fmla="*/ 0 w 143"/>
                <a:gd name="T7" fmla="*/ 17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53" name="Freeform 13">
              <a:extLst>
                <a:ext uri="{FF2B5EF4-FFF2-40B4-BE49-F238E27FC236}">
                  <a16:creationId xmlns:a16="http://schemas.microsoft.com/office/drawing/2014/main" id="{41D9E951-60D4-F2BB-EDD0-DB902949264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8 w 1586"/>
                <a:gd name="T1" fmla="*/ 0 h 821"/>
                <a:gd name="T2" fmla="*/ 83 w 1586"/>
                <a:gd name="T3" fmla="*/ 32 h 821"/>
                <a:gd name="T4" fmla="*/ 89 w 1586"/>
                <a:gd name="T5" fmla="*/ 39 h 821"/>
                <a:gd name="T6" fmla="*/ 99 w 1586"/>
                <a:gd name="T7" fmla="*/ 49 h 821"/>
                <a:gd name="T8" fmla="*/ 97 w 1586"/>
                <a:gd name="T9" fmla="*/ 51 h 821"/>
                <a:gd name="T10" fmla="*/ 84 w 1586"/>
                <a:gd name="T11" fmla="*/ 49 h 821"/>
                <a:gd name="T12" fmla="*/ 71 w 1586"/>
                <a:gd name="T13" fmla="*/ 50 h 821"/>
                <a:gd name="T14" fmla="*/ 2 w 1586"/>
                <a:gd name="T15" fmla="*/ 18 h 821"/>
                <a:gd name="T16" fmla="*/ 0 w 1586"/>
                <a:gd name="T17" fmla="*/ 9 h 821"/>
                <a:gd name="T18" fmla="*/ 2 w 1586"/>
                <a:gd name="T19" fmla="*/ 2 h 821"/>
                <a:gd name="T20" fmla="*/ 8 w 1586"/>
                <a:gd name="T21" fmla="*/ 0 h 821"/>
                <a:gd name="T22" fmla="*/ 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54" name="Freeform 14">
              <a:extLst>
                <a:ext uri="{FF2B5EF4-FFF2-40B4-BE49-F238E27FC236}">
                  <a16:creationId xmlns:a16="http://schemas.microsoft.com/office/drawing/2014/main" id="{61F0F7E1-A565-9206-FF2A-1B34F1D0154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21 h 747"/>
                <a:gd name="T2" fmla="*/ 58 w 1049"/>
                <a:gd name="T3" fmla="*/ 47 h 747"/>
                <a:gd name="T4" fmla="*/ 59 w 1049"/>
                <a:gd name="T5" fmla="*/ 34 h 747"/>
                <a:gd name="T6" fmla="*/ 66 w 1049"/>
                <a:gd name="T7" fmla="*/ 27 h 747"/>
                <a:gd name="T8" fmla="*/ 5 w 1049"/>
                <a:gd name="T9" fmla="*/ 0 h 747"/>
                <a:gd name="T10" fmla="*/ 0 w 1049"/>
                <a:gd name="T11" fmla="*/ 8 h 747"/>
                <a:gd name="T12" fmla="*/ 0 w 1049"/>
                <a:gd name="T13" fmla="*/ 21 h 747"/>
                <a:gd name="T14" fmla="*/ 0 w 1049"/>
                <a:gd name="T15" fmla="*/ 2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55" name="Freeform 15">
              <a:extLst>
                <a:ext uri="{FF2B5EF4-FFF2-40B4-BE49-F238E27FC236}">
                  <a16:creationId xmlns:a16="http://schemas.microsoft.com/office/drawing/2014/main" id="{2D46F14E-91E0-421C-FF99-847BC0E3020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 h 241"/>
                <a:gd name="T2" fmla="*/ 9 w 272"/>
                <a:gd name="T3" fmla="*/ 0 h 241"/>
                <a:gd name="T4" fmla="*/ 15 w 272"/>
                <a:gd name="T5" fmla="*/ 3 h 241"/>
                <a:gd name="T6" fmla="*/ 16 w 272"/>
                <a:gd name="T7" fmla="*/ 9 h 241"/>
                <a:gd name="T8" fmla="*/ 10 w 272"/>
                <a:gd name="T9" fmla="*/ 10 h 241"/>
                <a:gd name="T10" fmla="*/ 2 w 272"/>
                <a:gd name="T11" fmla="*/ 16 h 241"/>
                <a:gd name="T12" fmla="*/ 0 w 272"/>
                <a:gd name="T13" fmla="*/ 2 h 241"/>
                <a:gd name="T14" fmla="*/ 0 w 272"/>
                <a:gd name="T15" fmla="*/ 2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56" name="Freeform 16">
              <a:extLst>
                <a:ext uri="{FF2B5EF4-FFF2-40B4-BE49-F238E27FC236}">
                  <a16:creationId xmlns:a16="http://schemas.microsoft.com/office/drawing/2014/main" id="{6431F9BC-7C8D-2B96-48E8-46044F1E56C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0 w 152"/>
                <a:gd name="T1" fmla="*/ 1 h 224"/>
                <a:gd name="T2" fmla="*/ 10 w 152"/>
                <a:gd name="T3" fmla="*/ 14 h 224"/>
                <a:gd name="T4" fmla="*/ 0 w 152"/>
                <a:gd name="T5" fmla="*/ 1 h 224"/>
                <a:gd name="T6" fmla="*/ 5 w 152"/>
                <a:gd name="T7" fmla="*/ 0 h 224"/>
                <a:gd name="T8" fmla="*/ 10 w 152"/>
                <a:gd name="T9" fmla="*/ 1 h 224"/>
                <a:gd name="T10" fmla="*/ 10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57" name="Freeform 17">
              <a:extLst>
                <a:ext uri="{FF2B5EF4-FFF2-40B4-BE49-F238E27FC236}">
                  <a16:creationId xmlns:a16="http://schemas.microsoft.com/office/drawing/2014/main" id="{53685BE7-35C3-EC51-8151-1B482F793B6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5 h 764"/>
                <a:gd name="T2" fmla="*/ 6 w 386"/>
                <a:gd name="T3" fmla="*/ 0 h 764"/>
                <a:gd name="T4" fmla="*/ 15 w 386"/>
                <a:gd name="T5" fmla="*/ 1 h 764"/>
                <a:gd name="T6" fmla="*/ 25 w 386"/>
                <a:gd name="T7" fmla="*/ 48 h 764"/>
                <a:gd name="T8" fmla="*/ 18 w 386"/>
                <a:gd name="T9" fmla="*/ 46 h 764"/>
                <a:gd name="T10" fmla="*/ 10 w 386"/>
                <a:gd name="T11" fmla="*/ 43 h 764"/>
                <a:gd name="T12" fmla="*/ 0 w 386"/>
                <a:gd name="T13" fmla="*/ 5 h 764"/>
                <a:gd name="T14" fmla="*/ 0 w 386"/>
                <a:gd name="T15" fmla="*/ 5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58" name="Freeform 18">
              <a:extLst>
                <a:ext uri="{FF2B5EF4-FFF2-40B4-BE49-F238E27FC236}">
                  <a16:creationId xmlns:a16="http://schemas.microsoft.com/office/drawing/2014/main" id="{D55D2E87-1753-48F4-BF67-ABAAE63A3FD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44 w 728"/>
                <a:gd name="T1" fmla="*/ 0 h 348"/>
                <a:gd name="T2" fmla="*/ 0 w 728"/>
                <a:gd name="T3" fmla="*/ 7 h 348"/>
                <a:gd name="T4" fmla="*/ 2 w 728"/>
                <a:gd name="T5" fmla="*/ 22 h 348"/>
                <a:gd name="T6" fmla="*/ 45 w 728"/>
                <a:gd name="T7" fmla="*/ 15 h 348"/>
                <a:gd name="T8" fmla="*/ 46 w 728"/>
                <a:gd name="T9" fmla="*/ 3 h 348"/>
                <a:gd name="T10" fmla="*/ 44 w 728"/>
                <a:gd name="T11" fmla="*/ 0 h 348"/>
                <a:gd name="T12" fmla="*/ 44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59" name="Freeform 19">
              <a:extLst>
                <a:ext uri="{FF2B5EF4-FFF2-40B4-BE49-F238E27FC236}">
                  <a16:creationId xmlns:a16="http://schemas.microsoft.com/office/drawing/2014/main" id="{8035F3F2-F86F-392E-2D8C-D780D27ADC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7 w 312"/>
                <a:gd name="T1" fmla="*/ 0 h 135"/>
                <a:gd name="T2" fmla="*/ 0 w 312"/>
                <a:gd name="T3" fmla="*/ 4 h 135"/>
                <a:gd name="T4" fmla="*/ 20 w 312"/>
                <a:gd name="T5" fmla="*/ 8 h 135"/>
                <a:gd name="T6" fmla="*/ 17 w 312"/>
                <a:gd name="T7" fmla="*/ 0 h 135"/>
                <a:gd name="T8" fmla="*/ 17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1060" name="Group 20">
              <a:extLst>
                <a:ext uri="{FF2B5EF4-FFF2-40B4-BE49-F238E27FC236}">
                  <a16:creationId xmlns:a16="http://schemas.microsoft.com/office/drawing/2014/main" id="{18DCA90E-9182-E519-8E57-EB72DC3F5AE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>
                <a:extLst>
                  <a:ext uri="{FF2B5EF4-FFF2-40B4-BE49-F238E27FC236}">
                    <a16:creationId xmlns:a16="http://schemas.microsoft.com/office/drawing/2014/main" id="{C1DC882D-B83B-0128-ECCB-11BAF1B2201B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>
                  <a:extLst>
                    <a:ext uri="{FF2B5EF4-FFF2-40B4-BE49-F238E27FC236}">
                      <a16:creationId xmlns:a16="http://schemas.microsoft.com/office/drawing/2014/main" id="{A09D698C-CBB6-1264-F498-808464E59BB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6 h 175"/>
                    <a:gd name="T2" fmla="*/ 8 w 313"/>
                    <a:gd name="T3" fmla="*/ 0 h 175"/>
                    <a:gd name="T4" fmla="*/ 14 w 313"/>
                    <a:gd name="T5" fmla="*/ 0 h 175"/>
                    <a:gd name="T6" fmla="*/ 19 w 313"/>
                    <a:gd name="T7" fmla="*/ 1 h 175"/>
                    <a:gd name="T8" fmla="*/ 20 w 313"/>
                    <a:gd name="T9" fmla="*/ 5 h 175"/>
                    <a:gd name="T10" fmla="*/ 11 w 313"/>
                    <a:gd name="T11" fmla="*/ 4 h 175"/>
                    <a:gd name="T12" fmla="*/ 5 w 313"/>
                    <a:gd name="T13" fmla="*/ 6 h 175"/>
                    <a:gd name="T14" fmla="*/ 1 w 313"/>
                    <a:gd name="T15" fmla="*/ 10 h 175"/>
                    <a:gd name="T16" fmla="*/ 0 w 313"/>
                    <a:gd name="T17" fmla="*/ 6 h 175"/>
                    <a:gd name="T18" fmla="*/ 0 w 313"/>
                    <a:gd name="T19" fmla="*/ 6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t-IT"/>
                </a:p>
              </p:txBody>
            </p:sp>
            <p:sp>
              <p:nvSpPr>
                <p:cNvPr id="1075" name="Freeform 23">
                  <a:extLst>
                    <a:ext uri="{FF2B5EF4-FFF2-40B4-BE49-F238E27FC236}">
                      <a16:creationId xmlns:a16="http://schemas.microsoft.com/office/drawing/2014/main" id="{6E19D33F-96EA-D325-1FAF-C7F0B5801F2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3 h 266"/>
                    <a:gd name="T2" fmla="*/ 10 w 230"/>
                    <a:gd name="T3" fmla="*/ 17 h 266"/>
                    <a:gd name="T4" fmla="*/ 15 w 230"/>
                    <a:gd name="T5" fmla="*/ 16 h 266"/>
                    <a:gd name="T6" fmla="*/ 14 w 230"/>
                    <a:gd name="T7" fmla="*/ 2 h 266"/>
                    <a:gd name="T8" fmla="*/ 11 w 230"/>
                    <a:gd name="T9" fmla="*/ 0 h 266"/>
                    <a:gd name="T10" fmla="*/ 12 w 230"/>
                    <a:gd name="T11" fmla="*/ 13 h 266"/>
                    <a:gd name="T12" fmla="*/ 5 w 230"/>
                    <a:gd name="T13" fmla="*/ 1 h 266"/>
                    <a:gd name="T14" fmla="*/ 0 w 230"/>
                    <a:gd name="T15" fmla="*/ 3 h 266"/>
                    <a:gd name="T16" fmla="*/ 0 w 230"/>
                    <a:gd name="T17" fmla="*/ 3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t-IT"/>
                </a:p>
              </p:txBody>
            </p:sp>
            <p:sp>
              <p:nvSpPr>
                <p:cNvPr id="1076" name="Freeform 24">
                  <a:extLst>
                    <a:ext uri="{FF2B5EF4-FFF2-40B4-BE49-F238E27FC236}">
                      <a16:creationId xmlns:a16="http://schemas.microsoft.com/office/drawing/2014/main" id="{D619FA0E-96C5-A67D-59A7-1A94AC2B968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2 h 234"/>
                    <a:gd name="T2" fmla="*/ 2 w 87"/>
                    <a:gd name="T3" fmla="*/ 6 h 234"/>
                    <a:gd name="T4" fmla="*/ 2 w 87"/>
                    <a:gd name="T5" fmla="*/ 10 h 234"/>
                    <a:gd name="T6" fmla="*/ 1 w 87"/>
                    <a:gd name="T7" fmla="*/ 15 h 234"/>
                    <a:gd name="T8" fmla="*/ 5 w 87"/>
                    <a:gd name="T9" fmla="*/ 14 h 234"/>
                    <a:gd name="T10" fmla="*/ 5 w 87"/>
                    <a:gd name="T11" fmla="*/ 8 h 234"/>
                    <a:gd name="T12" fmla="*/ 2 w 87"/>
                    <a:gd name="T13" fmla="*/ 0 h 234"/>
                    <a:gd name="T14" fmla="*/ 0 w 87"/>
                    <a:gd name="T15" fmla="*/ 2 h 234"/>
                    <a:gd name="T16" fmla="*/ 0 w 87"/>
                    <a:gd name="T17" fmla="*/ 2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t-IT"/>
                </a:p>
              </p:txBody>
            </p:sp>
          </p:grpSp>
          <p:sp>
            <p:nvSpPr>
              <p:cNvPr id="1062" name="Freeform 25">
                <a:extLst>
                  <a:ext uri="{FF2B5EF4-FFF2-40B4-BE49-F238E27FC236}">
                    <a16:creationId xmlns:a16="http://schemas.microsoft.com/office/drawing/2014/main" id="{76BDD5BF-2A9C-DC71-F97A-5982ACA542E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7 w 1190"/>
                  <a:gd name="T1" fmla="*/ 0 h 500"/>
                  <a:gd name="T2" fmla="*/ 75 w 1190"/>
                  <a:gd name="T3" fmla="*/ 31 h 500"/>
                  <a:gd name="T4" fmla="*/ 68 w 1190"/>
                  <a:gd name="T5" fmla="*/ 32 h 500"/>
                  <a:gd name="T6" fmla="*/ 0 w 1190"/>
                  <a:gd name="T7" fmla="*/ 2 h 500"/>
                  <a:gd name="T8" fmla="*/ 7 w 1190"/>
                  <a:gd name="T9" fmla="*/ 0 h 500"/>
                  <a:gd name="T10" fmla="*/ 7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63" name="Freeform 26">
                <a:extLst>
                  <a:ext uri="{FF2B5EF4-FFF2-40B4-BE49-F238E27FC236}">
                    <a16:creationId xmlns:a16="http://schemas.microsoft.com/office/drawing/2014/main" id="{E488CB7E-5323-9F69-7298-8100BE8424F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3 h 296"/>
                  <a:gd name="T2" fmla="*/ 10 w 489"/>
                  <a:gd name="T3" fmla="*/ 5 h 296"/>
                  <a:gd name="T4" fmla="*/ 20 w 489"/>
                  <a:gd name="T5" fmla="*/ 9 h 296"/>
                  <a:gd name="T6" fmla="*/ 27 w 489"/>
                  <a:gd name="T7" fmla="*/ 16 h 296"/>
                  <a:gd name="T8" fmla="*/ 20 w 489"/>
                  <a:gd name="T9" fmla="*/ 15 h 296"/>
                  <a:gd name="T10" fmla="*/ 8 w 489"/>
                  <a:gd name="T11" fmla="*/ 10 h 296"/>
                  <a:gd name="T12" fmla="*/ 3 w 489"/>
                  <a:gd name="T13" fmla="*/ 5 h 296"/>
                  <a:gd name="T14" fmla="*/ 6 w 489"/>
                  <a:gd name="T15" fmla="*/ 11 h 296"/>
                  <a:gd name="T16" fmla="*/ 17 w 489"/>
                  <a:gd name="T17" fmla="*/ 17 h 296"/>
                  <a:gd name="T18" fmla="*/ 29 w 489"/>
                  <a:gd name="T19" fmla="*/ 19 h 296"/>
                  <a:gd name="T20" fmla="*/ 30 w 489"/>
                  <a:gd name="T21" fmla="*/ 14 h 296"/>
                  <a:gd name="T22" fmla="*/ 24 w 489"/>
                  <a:gd name="T23" fmla="*/ 8 h 296"/>
                  <a:gd name="T24" fmla="*/ 10 w 489"/>
                  <a:gd name="T25" fmla="*/ 2 h 296"/>
                  <a:gd name="T26" fmla="*/ 0 w 489"/>
                  <a:gd name="T27" fmla="*/ 0 h 296"/>
                  <a:gd name="T28" fmla="*/ 0 w 489"/>
                  <a:gd name="T29" fmla="*/ 3 h 296"/>
                  <a:gd name="T30" fmla="*/ 0 w 489"/>
                  <a:gd name="T31" fmla="*/ 3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64" name="Freeform 27">
                <a:extLst>
                  <a:ext uri="{FF2B5EF4-FFF2-40B4-BE49-F238E27FC236}">
                    <a16:creationId xmlns:a16="http://schemas.microsoft.com/office/drawing/2014/main" id="{E461A41E-73BD-118D-5031-C6B7D93534E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 w 213"/>
                  <a:gd name="T1" fmla="*/ 0 h 478"/>
                  <a:gd name="T2" fmla="*/ 6 w 213"/>
                  <a:gd name="T3" fmla="*/ 1 h 478"/>
                  <a:gd name="T4" fmla="*/ 5 w 213"/>
                  <a:gd name="T5" fmla="*/ 12 h 478"/>
                  <a:gd name="T6" fmla="*/ 7 w 213"/>
                  <a:gd name="T7" fmla="*/ 20 h 478"/>
                  <a:gd name="T8" fmla="*/ 14 w 213"/>
                  <a:gd name="T9" fmla="*/ 28 h 478"/>
                  <a:gd name="T10" fmla="*/ 7 w 213"/>
                  <a:gd name="T11" fmla="*/ 29 h 478"/>
                  <a:gd name="T12" fmla="*/ 2 w 213"/>
                  <a:gd name="T13" fmla="*/ 21 h 478"/>
                  <a:gd name="T14" fmla="*/ 0 w 213"/>
                  <a:gd name="T15" fmla="*/ 3 h 478"/>
                  <a:gd name="T16" fmla="*/ 2 w 213"/>
                  <a:gd name="T17" fmla="*/ 0 h 478"/>
                  <a:gd name="T18" fmla="*/ 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grpSp>
            <p:nvGrpSpPr>
              <p:cNvPr id="1065" name="Group 28">
                <a:extLst>
                  <a:ext uri="{FF2B5EF4-FFF2-40B4-BE49-F238E27FC236}">
                    <a16:creationId xmlns:a16="http://schemas.microsoft.com/office/drawing/2014/main" id="{368982D4-CBAB-014C-3A37-C9276CAE8F05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>
                  <a:extLst>
                    <a:ext uri="{FF2B5EF4-FFF2-40B4-BE49-F238E27FC236}">
                      <a16:creationId xmlns:a16="http://schemas.microsoft.com/office/drawing/2014/main" id="{A463FE08-C8F0-BA28-203F-018F8C7A9F5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7 w 150"/>
                    <a:gd name="T1" fmla="*/ 0 h 173"/>
                    <a:gd name="T2" fmla="*/ 3 w 150"/>
                    <a:gd name="T3" fmla="*/ 5 h 173"/>
                    <a:gd name="T4" fmla="*/ 0 w 150"/>
                    <a:gd name="T5" fmla="*/ 11 h 173"/>
                    <a:gd name="T6" fmla="*/ 5 w 150"/>
                    <a:gd name="T7" fmla="*/ 10 h 173"/>
                    <a:gd name="T8" fmla="*/ 7 w 150"/>
                    <a:gd name="T9" fmla="*/ 6 h 173"/>
                    <a:gd name="T10" fmla="*/ 10 w 150"/>
                    <a:gd name="T11" fmla="*/ 2 h 173"/>
                    <a:gd name="T12" fmla="*/ 7 w 150"/>
                    <a:gd name="T13" fmla="*/ 0 h 173"/>
                    <a:gd name="T14" fmla="*/ 7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t-IT"/>
                </a:p>
              </p:txBody>
            </p:sp>
            <p:sp>
              <p:nvSpPr>
                <p:cNvPr id="1067" name="Freeform 30">
                  <a:extLst>
                    <a:ext uri="{FF2B5EF4-FFF2-40B4-BE49-F238E27FC236}">
                      <a16:creationId xmlns:a16="http://schemas.microsoft.com/office/drawing/2014/main" id="{F48D949B-88AC-7650-73FA-3EB387B15C7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0 w 1684"/>
                    <a:gd name="T1" fmla="*/ 0 h 880"/>
                    <a:gd name="T2" fmla="*/ 4 w 1684"/>
                    <a:gd name="T3" fmla="*/ 4 h 880"/>
                    <a:gd name="T4" fmla="*/ 0 w 1684"/>
                    <a:gd name="T5" fmla="*/ 13 h 880"/>
                    <a:gd name="T6" fmla="*/ 5 w 1684"/>
                    <a:gd name="T7" fmla="*/ 23 h 880"/>
                    <a:gd name="T8" fmla="*/ 74 w 1684"/>
                    <a:gd name="T9" fmla="*/ 55 h 880"/>
                    <a:gd name="T10" fmla="*/ 89 w 1684"/>
                    <a:gd name="T11" fmla="*/ 53 h 880"/>
                    <a:gd name="T12" fmla="*/ 101 w 1684"/>
                    <a:gd name="T13" fmla="*/ 55 h 880"/>
                    <a:gd name="T14" fmla="*/ 106 w 1684"/>
                    <a:gd name="T15" fmla="*/ 51 h 880"/>
                    <a:gd name="T16" fmla="*/ 94 w 1684"/>
                    <a:gd name="T17" fmla="*/ 42 h 880"/>
                    <a:gd name="T18" fmla="*/ 90 w 1684"/>
                    <a:gd name="T19" fmla="*/ 32 h 880"/>
                    <a:gd name="T20" fmla="*/ 86 w 1684"/>
                    <a:gd name="T21" fmla="*/ 33 h 880"/>
                    <a:gd name="T22" fmla="*/ 90 w 1684"/>
                    <a:gd name="T23" fmla="*/ 42 h 880"/>
                    <a:gd name="T24" fmla="*/ 99 w 1684"/>
                    <a:gd name="T25" fmla="*/ 51 h 880"/>
                    <a:gd name="T26" fmla="*/ 89 w 1684"/>
                    <a:gd name="T27" fmla="*/ 50 h 880"/>
                    <a:gd name="T28" fmla="*/ 77 w 1684"/>
                    <a:gd name="T29" fmla="*/ 51 h 880"/>
                    <a:gd name="T30" fmla="*/ 79 w 1684"/>
                    <a:gd name="T31" fmla="*/ 41 h 880"/>
                    <a:gd name="T32" fmla="*/ 84 w 1684"/>
                    <a:gd name="T33" fmla="*/ 34 h 880"/>
                    <a:gd name="T34" fmla="*/ 78 w 1684"/>
                    <a:gd name="T35" fmla="*/ 35 h 880"/>
                    <a:gd name="T36" fmla="*/ 73 w 1684"/>
                    <a:gd name="T37" fmla="*/ 42 h 880"/>
                    <a:gd name="T38" fmla="*/ 72 w 1684"/>
                    <a:gd name="T39" fmla="*/ 50 h 880"/>
                    <a:gd name="T40" fmla="*/ 7 w 1684"/>
                    <a:gd name="T41" fmla="*/ 20 h 880"/>
                    <a:gd name="T42" fmla="*/ 5 w 1684"/>
                    <a:gd name="T43" fmla="*/ 14 h 880"/>
                    <a:gd name="T44" fmla="*/ 7 w 1684"/>
                    <a:gd name="T45" fmla="*/ 6 h 880"/>
                    <a:gd name="T46" fmla="*/ 14 w 1684"/>
                    <a:gd name="T47" fmla="*/ 0 h 880"/>
                    <a:gd name="T48" fmla="*/ 10 w 1684"/>
                    <a:gd name="T49" fmla="*/ 0 h 880"/>
                    <a:gd name="T50" fmla="*/ 10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t-IT"/>
                </a:p>
              </p:txBody>
            </p:sp>
            <p:sp>
              <p:nvSpPr>
                <p:cNvPr id="1068" name="Freeform 31">
                  <a:extLst>
                    <a:ext uri="{FF2B5EF4-FFF2-40B4-BE49-F238E27FC236}">
                      <a16:creationId xmlns:a16="http://schemas.microsoft.com/office/drawing/2014/main" id="{22D9AFD4-F484-52E5-8956-BD7101D91AC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8 w 160"/>
                    <a:gd name="T1" fmla="*/ 0 h 335"/>
                    <a:gd name="T2" fmla="*/ 2 w 160"/>
                    <a:gd name="T3" fmla="*/ 6 h 335"/>
                    <a:gd name="T4" fmla="*/ 0 w 160"/>
                    <a:gd name="T5" fmla="*/ 14 h 335"/>
                    <a:gd name="T6" fmla="*/ 3 w 160"/>
                    <a:gd name="T7" fmla="*/ 19 h 335"/>
                    <a:gd name="T8" fmla="*/ 6 w 160"/>
                    <a:gd name="T9" fmla="*/ 20 h 335"/>
                    <a:gd name="T10" fmla="*/ 5 w 160"/>
                    <a:gd name="T11" fmla="*/ 9 h 335"/>
                    <a:gd name="T12" fmla="*/ 10 w 160"/>
                    <a:gd name="T13" fmla="*/ 1 h 335"/>
                    <a:gd name="T14" fmla="*/ 8 w 160"/>
                    <a:gd name="T15" fmla="*/ 0 h 335"/>
                    <a:gd name="T16" fmla="*/ 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t-IT"/>
                </a:p>
              </p:txBody>
            </p:sp>
            <p:sp>
              <p:nvSpPr>
                <p:cNvPr id="1069" name="Freeform 32">
                  <a:extLst>
                    <a:ext uri="{FF2B5EF4-FFF2-40B4-BE49-F238E27FC236}">
                      <a16:creationId xmlns:a16="http://schemas.microsoft.com/office/drawing/2014/main" id="{A9196AAC-C413-20B5-B864-85F9F7B28A1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4 w 642"/>
                    <a:gd name="T1" fmla="*/ 56 h 1188"/>
                    <a:gd name="T2" fmla="*/ 0 w 642"/>
                    <a:gd name="T3" fmla="*/ 8 h 1188"/>
                    <a:gd name="T4" fmla="*/ 6 w 642"/>
                    <a:gd name="T5" fmla="*/ 3 h 1188"/>
                    <a:gd name="T6" fmla="*/ 17 w 642"/>
                    <a:gd name="T7" fmla="*/ 0 h 1188"/>
                    <a:gd name="T8" fmla="*/ 25 w 642"/>
                    <a:gd name="T9" fmla="*/ 4 h 1188"/>
                    <a:gd name="T10" fmla="*/ 41 w 642"/>
                    <a:gd name="T11" fmla="*/ 75 h 1188"/>
                    <a:gd name="T12" fmla="*/ 35 w 642"/>
                    <a:gd name="T13" fmla="*/ 69 h 1188"/>
                    <a:gd name="T14" fmla="*/ 23 w 642"/>
                    <a:gd name="T15" fmla="*/ 7 h 1188"/>
                    <a:gd name="T16" fmla="*/ 15 w 642"/>
                    <a:gd name="T17" fmla="*/ 4 h 1188"/>
                    <a:gd name="T18" fmla="*/ 8 w 642"/>
                    <a:gd name="T19" fmla="*/ 5 h 1188"/>
                    <a:gd name="T20" fmla="*/ 5 w 642"/>
                    <a:gd name="T21" fmla="*/ 9 h 1188"/>
                    <a:gd name="T22" fmla="*/ 20 w 642"/>
                    <a:gd name="T23" fmla="*/ 58 h 1188"/>
                    <a:gd name="T24" fmla="*/ 14 w 642"/>
                    <a:gd name="T25" fmla="*/ 56 h 1188"/>
                    <a:gd name="T26" fmla="*/ 14 w 642"/>
                    <a:gd name="T27" fmla="*/ 5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t-IT"/>
                </a:p>
              </p:txBody>
            </p:sp>
            <p:sp>
              <p:nvSpPr>
                <p:cNvPr id="1070" name="Freeform 33">
                  <a:extLst>
                    <a:ext uri="{FF2B5EF4-FFF2-40B4-BE49-F238E27FC236}">
                      <a16:creationId xmlns:a16="http://schemas.microsoft.com/office/drawing/2014/main" id="{8C5C476D-00EE-4BC7-8003-A678A8EF895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 h 504"/>
                    <a:gd name="T2" fmla="*/ 5 w 192"/>
                    <a:gd name="T3" fmla="*/ 13 h 504"/>
                    <a:gd name="T4" fmla="*/ 8 w 192"/>
                    <a:gd name="T5" fmla="*/ 20 h 504"/>
                    <a:gd name="T6" fmla="*/ 8 w 192"/>
                    <a:gd name="T7" fmla="*/ 32 h 504"/>
                    <a:gd name="T8" fmla="*/ 12 w 192"/>
                    <a:gd name="T9" fmla="*/ 32 h 504"/>
                    <a:gd name="T10" fmla="*/ 12 w 192"/>
                    <a:gd name="T11" fmla="*/ 23 h 504"/>
                    <a:gd name="T12" fmla="*/ 11 w 192"/>
                    <a:gd name="T13" fmla="*/ 13 h 504"/>
                    <a:gd name="T14" fmla="*/ 7 w 192"/>
                    <a:gd name="T15" fmla="*/ 4 h 504"/>
                    <a:gd name="T16" fmla="*/ 4 w 192"/>
                    <a:gd name="T17" fmla="*/ 0 h 504"/>
                    <a:gd name="T18" fmla="*/ 0 w 192"/>
                    <a:gd name="T19" fmla="*/ 2 h 504"/>
                    <a:gd name="T20" fmla="*/ 0 w 192"/>
                    <a:gd name="T21" fmla="*/ 2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t-IT"/>
                </a:p>
              </p:txBody>
            </p:sp>
            <p:sp>
              <p:nvSpPr>
                <p:cNvPr id="1071" name="Freeform 34">
                  <a:extLst>
                    <a:ext uri="{FF2B5EF4-FFF2-40B4-BE49-F238E27FC236}">
                      <a16:creationId xmlns:a16="http://schemas.microsoft.com/office/drawing/2014/main" id="{BAB7C9B0-9156-A86E-CE5E-AB1F344DB1B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9 w 390"/>
                    <a:gd name="T1" fmla="*/ 0 h 269"/>
                    <a:gd name="T2" fmla="*/ 17 w 390"/>
                    <a:gd name="T3" fmla="*/ 2 h 269"/>
                    <a:gd name="T4" fmla="*/ 16 w 390"/>
                    <a:gd name="T5" fmla="*/ 5 h 269"/>
                    <a:gd name="T6" fmla="*/ 0 w 390"/>
                    <a:gd name="T7" fmla="*/ 11 h 269"/>
                    <a:gd name="T8" fmla="*/ 0 w 390"/>
                    <a:gd name="T9" fmla="*/ 14 h 269"/>
                    <a:gd name="T10" fmla="*/ 18 w 390"/>
                    <a:gd name="T11" fmla="*/ 15 h 269"/>
                    <a:gd name="T12" fmla="*/ 20 w 390"/>
                    <a:gd name="T13" fmla="*/ 17 h 269"/>
                    <a:gd name="T14" fmla="*/ 25 w 390"/>
                    <a:gd name="T15" fmla="*/ 17 h 269"/>
                    <a:gd name="T16" fmla="*/ 24 w 390"/>
                    <a:gd name="T17" fmla="*/ 12 h 269"/>
                    <a:gd name="T18" fmla="*/ 8 w 390"/>
                    <a:gd name="T19" fmla="*/ 11 h 269"/>
                    <a:gd name="T20" fmla="*/ 21 w 390"/>
                    <a:gd name="T21" fmla="*/ 6 h 269"/>
                    <a:gd name="T22" fmla="*/ 19 w 390"/>
                    <a:gd name="T23" fmla="*/ 0 h 269"/>
                    <a:gd name="T24" fmla="*/ 1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t-IT"/>
                </a:p>
              </p:txBody>
            </p:sp>
            <p:sp>
              <p:nvSpPr>
                <p:cNvPr id="1072" name="Freeform 35">
                  <a:extLst>
                    <a:ext uri="{FF2B5EF4-FFF2-40B4-BE49-F238E27FC236}">
                      <a16:creationId xmlns:a16="http://schemas.microsoft.com/office/drawing/2014/main" id="{11631FB8-7C3E-150F-C4C7-ED368866CF0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9 h 424"/>
                    <a:gd name="T2" fmla="*/ 54 w 941"/>
                    <a:gd name="T3" fmla="*/ 0 h 424"/>
                    <a:gd name="T4" fmla="*/ 58 w 941"/>
                    <a:gd name="T5" fmla="*/ 5 h 424"/>
                    <a:gd name="T6" fmla="*/ 59 w 941"/>
                    <a:gd name="T7" fmla="*/ 12 h 424"/>
                    <a:gd name="T8" fmla="*/ 57 w 941"/>
                    <a:gd name="T9" fmla="*/ 18 h 424"/>
                    <a:gd name="T10" fmla="*/ 4 w 941"/>
                    <a:gd name="T11" fmla="*/ 27 h 424"/>
                    <a:gd name="T12" fmla="*/ 4 w 941"/>
                    <a:gd name="T13" fmla="*/ 24 h 424"/>
                    <a:gd name="T14" fmla="*/ 54 w 941"/>
                    <a:gd name="T15" fmla="*/ 16 h 424"/>
                    <a:gd name="T16" fmla="*/ 56 w 941"/>
                    <a:gd name="T17" fmla="*/ 10 h 424"/>
                    <a:gd name="T18" fmla="*/ 53 w 941"/>
                    <a:gd name="T19" fmla="*/ 4 h 424"/>
                    <a:gd name="T20" fmla="*/ 0 w 941"/>
                    <a:gd name="T21" fmla="*/ 12 h 424"/>
                    <a:gd name="T22" fmla="*/ 0 w 941"/>
                    <a:gd name="T23" fmla="*/ 9 h 424"/>
                    <a:gd name="T24" fmla="*/ 0 w 941"/>
                    <a:gd name="T25" fmla="*/ 9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t-IT"/>
                </a:p>
              </p:txBody>
            </p:sp>
            <p:sp>
              <p:nvSpPr>
                <p:cNvPr id="1073" name="Freeform 36">
                  <a:extLst>
                    <a:ext uri="{FF2B5EF4-FFF2-40B4-BE49-F238E27FC236}">
                      <a16:creationId xmlns:a16="http://schemas.microsoft.com/office/drawing/2014/main" id="{76880926-1108-F8FE-F561-D1064FC260D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7 h 173"/>
                    <a:gd name="T2" fmla="*/ 5 w 488"/>
                    <a:gd name="T3" fmla="*/ 10 h 173"/>
                    <a:gd name="T4" fmla="*/ 14 w 488"/>
                    <a:gd name="T5" fmla="*/ 10 h 173"/>
                    <a:gd name="T6" fmla="*/ 27 w 488"/>
                    <a:gd name="T7" fmla="*/ 7 h 173"/>
                    <a:gd name="T8" fmla="*/ 31 w 488"/>
                    <a:gd name="T9" fmla="*/ 2 h 173"/>
                    <a:gd name="T10" fmla="*/ 28 w 488"/>
                    <a:gd name="T11" fmla="*/ 0 h 173"/>
                    <a:gd name="T12" fmla="*/ 16 w 488"/>
                    <a:gd name="T13" fmla="*/ 0 h 173"/>
                    <a:gd name="T14" fmla="*/ 7 w 488"/>
                    <a:gd name="T15" fmla="*/ 0 h 173"/>
                    <a:gd name="T16" fmla="*/ 1 w 488"/>
                    <a:gd name="T17" fmla="*/ 4 h 173"/>
                    <a:gd name="T18" fmla="*/ 7 w 488"/>
                    <a:gd name="T19" fmla="*/ 5 h 173"/>
                    <a:gd name="T20" fmla="*/ 18 w 488"/>
                    <a:gd name="T21" fmla="*/ 3 h 173"/>
                    <a:gd name="T22" fmla="*/ 27 w 488"/>
                    <a:gd name="T23" fmla="*/ 3 h 173"/>
                    <a:gd name="T24" fmla="*/ 17 w 488"/>
                    <a:gd name="T25" fmla="*/ 6 h 173"/>
                    <a:gd name="T26" fmla="*/ 9 w 488"/>
                    <a:gd name="T27" fmla="*/ 7 h 173"/>
                    <a:gd name="T28" fmla="*/ 0 w 488"/>
                    <a:gd name="T29" fmla="*/ 7 h 173"/>
                    <a:gd name="T30" fmla="*/ 0 w 488"/>
                    <a:gd name="T31" fmla="*/ 7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t-IT"/>
                </a:p>
              </p:txBody>
            </p:sp>
          </p:grpSp>
        </p:grpSp>
      </p:grpSp>
      <p:grpSp>
        <p:nvGrpSpPr>
          <p:cNvPr id="1035" name="Group 37">
            <a:extLst>
              <a:ext uri="{FF2B5EF4-FFF2-40B4-BE49-F238E27FC236}">
                <a16:creationId xmlns:a16="http://schemas.microsoft.com/office/drawing/2014/main" id="{A15DDA01-B9C6-4CBA-E841-715E0E43A5F4}"/>
              </a:ext>
            </a:extLst>
          </p:cNvPr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>
              <a:extLst>
                <a:ext uri="{FF2B5EF4-FFF2-40B4-BE49-F238E27FC236}">
                  <a16:creationId xmlns:a16="http://schemas.microsoft.com/office/drawing/2014/main" id="{BF017BC4-C182-20BD-AB84-FA4508F9ADCF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3 w 772"/>
                <a:gd name="T1" fmla="*/ 115 h 3266"/>
                <a:gd name="T2" fmla="*/ 2 w 772"/>
                <a:gd name="T3" fmla="*/ 107 h 3266"/>
                <a:gd name="T4" fmla="*/ 2 w 772"/>
                <a:gd name="T5" fmla="*/ 101 h 3266"/>
                <a:gd name="T6" fmla="*/ 2 w 772"/>
                <a:gd name="T7" fmla="*/ 93 h 3266"/>
                <a:gd name="T8" fmla="*/ 3 w 772"/>
                <a:gd name="T9" fmla="*/ 82 h 3266"/>
                <a:gd name="T10" fmla="*/ 3 w 772"/>
                <a:gd name="T11" fmla="*/ 76 h 3266"/>
                <a:gd name="T12" fmla="*/ 3 w 772"/>
                <a:gd name="T13" fmla="*/ 71 h 3266"/>
                <a:gd name="T14" fmla="*/ 2 w 772"/>
                <a:gd name="T15" fmla="*/ 68 h 3266"/>
                <a:gd name="T16" fmla="*/ 2 w 772"/>
                <a:gd name="T17" fmla="*/ 63 h 3266"/>
                <a:gd name="T18" fmla="*/ 2 w 772"/>
                <a:gd name="T19" fmla="*/ 58 h 3266"/>
                <a:gd name="T20" fmla="*/ 4 w 772"/>
                <a:gd name="T21" fmla="*/ 42 h 3266"/>
                <a:gd name="T22" fmla="*/ 4 w 772"/>
                <a:gd name="T23" fmla="*/ 35 h 3266"/>
                <a:gd name="T24" fmla="*/ 3 w 772"/>
                <a:gd name="T25" fmla="*/ 26 h 3266"/>
                <a:gd name="T26" fmla="*/ 2 w 772"/>
                <a:gd name="T27" fmla="*/ 22 h 3266"/>
                <a:gd name="T28" fmla="*/ 1 w 772"/>
                <a:gd name="T29" fmla="*/ 15 h 3266"/>
                <a:gd name="T30" fmla="*/ 0 w 772"/>
                <a:gd name="T31" fmla="*/ 0 h 3266"/>
                <a:gd name="T32" fmla="*/ 0 w 772"/>
                <a:gd name="T33" fmla="*/ 14 h 3266"/>
                <a:gd name="T34" fmla="*/ 1 w 772"/>
                <a:gd name="T35" fmla="*/ 22 h 3266"/>
                <a:gd name="T36" fmla="*/ 2 w 772"/>
                <a:gd name="T37" fmla="*/ 28 h 3266"/>
                <a:gd name="T38" fmla="*/ 3 w 772"/>
                <a:gd name="T39" fmla="*/ 30 h 3266"/>
                <a:gd name="T40" fmla="*/ 3 w 772"/>
                <a:gd name="T41" fmla="*/ 38 h 3266"/>
                <a:gd name="T42" fmla="*/ 2 w 772"/>
                <a:gd name="T43" fmla="*/ 46 h 3266"/>
                <a:gd name="T44" fmla="*/ 1 w 772"/>
                <a:gd name="T45" fmla="*/ 60 h 3266"/>
                <a:gd name="T46" fmla="*/ 1 w 772"/>
                <a:gd name="T47" fmla="*/ 69 h 3266"/>
                <a:gd name="T48" fmla="*/ 2 w 772"/>
                <a:gd name="T49" fmla="*/ 75 h 3266"/>
                <a:gd name="T50" fmla="*/ 2 w 772"/>
                <a:gd name="T51" fmla="*/ 80 h 3266"/>
                <a:gd name="T52" fmla="*/ 1 w 772"/>
                <a:gd name="T53" fmla="*/ 89 h 3266"/>
                <a:gd name="T54" fmla="*/ 1 w 772"/>
                <a:gd name="T55" fmla="*/ 99 h 3266"/>
                <a:gd name="T56" fmla="*/ 1 w 772"/>
                <a:gd name="T57" fmla="*/ 109 h 3266"/>
                <a:gd name="T58" fmla="*/ 2 w 772"/>
                <a:gd name="T59" fmla="*/ 114 h 3266"/>
                <a:gd name="T60" fmla="*/ 3 w 772"/>
                <a:gd name="T61" fmla="*/ 119 h 3266"/>
                <a:gd name="T62" fmla="*/ 3 w 772"/>
                <a:gd name="T63" fmla="*/ 115 h 3266"/>
                <a:gd name="T64" fmla="*/ 3 w 772"/>
                <a:gd name="T65" fmla="*/ 115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50" name="Freeform 39">
              <a:extLst>
                <a:ext uri="{FF2B5EF4-FFF2-40B4-BE49-F238E27FC236}">
                  <a16:creationId xmlns:a16="http://schemas.microsoft.com/office/drawing/2014/main" id="{D63EA7E7-6B44-BF52-2161-A1B1FF8114FF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3 w 772"/>
                <a:gd name="T1" fmla="*/ 198 h 3266"/>
                <a:gd name="T2" fmla="*/ 2 w 772"/>
                <a:gd name="T3" fmla="*/ 185 h 3266"/>
                <a:gd name="T4" fmla="*/ 2 w 772"/>
                <a:gd name="T5" fmla="*/ 174 h 3266"/>
                <a:gd name="T6" fmla="*/ 2 w 772"/>
                <a:gd name="T7" fmla="*/ 159 h 3266"/>
                <a:gd name="T8" fmla="*/ 3 w 772"/>
                <a:gd name="T9" fmla="*/ 141 h 3266"/>
                <a:gd name="T10" fmla="*/ 3 w 772"/>
                <a:gd name="T11" fmla="*/ 130 h 3266"/>
                <a:gd name="T12" fmla="*/ 3 w 772"/>
                <a:gd name="T13" fmla="*/ 122 h 3266"/>
                <a:gd name="T14" fmla="*/ 2 w 772"/>
                <a:gd name="T15" fmla="*/ 117 h 3266"/>
                <a:gd name="T16" fmla="*/ 2 w 772"/>
                <a:gd name="T17" fmla="*/ 110 h 3266"/>
                <a:gd name="T18" fmla="*/ 2 w 772"/>
                <a:gd name="T19" fmla="*/ 100 h 3266"/>
                <a:gd name="T20" fmla="*/ 4 w 772"/>
                <a:gd name="T21" fmla="*/ 73 h 3266"/>
                <a:gd name="T22" fmla="*/ 4 w 772"/>
                <a:gd name="T23" fmla="*/ 60 h 3266"/>
                <a:gd name="T24" fmla="*/ 3 w 772"/>
                <a:gd name="T25" fmla="*/ 45 h 3266"/>
                <a:gd name="T26" fmla="*/ 2 w 772"/>
                <a:gd name="T27" fmla="*/ 38 h 3266"/>
                <a:gd name="T28" fmla="*/ 1 w 772"/>
                <a:gd name="T29" fmla="*/ 27 h 3266"/>
                <a:gd name="T30" fmla="*/ 0 w 772"/>
                <a:gd name="T31" fmla="*/ 0 h 3266"/>
                <a:gd name="T32" fmla="*/ 0 w 772"/>
                <a:gd name="T33" fmla="*/ 24 h 3266"/>
                <a:gd name="T34" fmla="*/ 1 w 772"/>
                <a:gd name="T35" fmla="*/ 39 h 3266"/>
                <a:gd name="T36" fmla="*/ 2 w 772"/>
                <a:gd name="T37" fmla="*/ 48 h 3266"/>
                <a:gd name="T38" fmla="*/ 3 w 772"/>
                <a:gd name="T39" fmla="*/ 53 h 3266"/>
                <a:gd name="T40" fmla="*/ 3 w 772"/>
                <a:gd name="T41" fmla="*/ 66 h 3266"/>
                <a:gd name="T42" fmla="*/ 2 w 772"/>
                <a:gd name="T43" fmla="*/ 80 h 3266"/>
                <a:gd name="T44" fmla="*/ 1 w 772"/>
                <a:gd name="T45" fmla="*/ 104 h 3266"/>
                <a:gd name="T46" fmla="*/ 1 w 772"/>
                <a:gd name="T47" fmla="*/ 120 h 3266"/>
                <a:gd name="T48" fmla="*/ 2 w 772"/>
                <a:gd name="T49" fmla="*/ 129 h 3266"/>
                <a:gd name="T50" fmla="*/ 2 w 772"/>
                <a:gd name="T51" fmla="*/ 137 h 3266"/>
                <a:gd name="T52" fmla="*/ 1 w 772"/>
                <a:gd name="T53" fmla="*/ 154 h 3266"/>
                <a:gd name="T54" fmla="*/ 1 w 772"/>
                <a:gd name="T55" fmla="*/ 170 h 3266"/>
                <a:gd name="T56" fmla="*/ 1 w 772"/>
                <a:gd name="T57" fmla="*/ 188 h 3266"/>
                <a:gd name="T58" fmla="*/ 2 w 772"/>
                <a:gd name="T59" fmla="*/ 197 h 3266"/>
                <a:gd name="T60" fmla="*/ 3 w 772"/>
                <a:gd name="T61" fmla="*/ 205 h 3266"/>
                <a:gd name="T62" fmla="*/ 3 w 772"/>
                <a:gd name="T63" fmla="*/ 198 h 3266"/>
                <a:gd name="T64" fmla="*/ 3 w 772"/>
                <a:gd name="T65" fmla="*/ 19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  <p:grpSp>
        <p:nvGrpSpPr>
          <p:cNvPr id="1036" name="Group 40">
            <a:extLst>
              <a:ext uri="{FF2B5EF4-FFF2-40B4-BE49-F238E27FC236}">
                <a16:creationId xmlns:a16="http://schemas.microsoft.com/office/drawing/2014/main" id="{FA98DB15-C6BE-9AC9-A077-17027E3ACE23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>
              <a:extLst>
                <a:ext uri="{FF2B5EF4-FFF2-40B4-BE49-F238E27FC236}">
                  <a16:creationId xmlns:a16="http://schemas.microsoft.com/office/drawing/2014/main" id="{6D90CD3C-354F-A830-DAEC-2DA2E910190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>
                <a:extLst>
                  <a:ext uri="{FF2B5EF4-FFF2-40B4-BE49-F238E27FC236}">
                    <a16:creationId xmlns:a16="http://schemas.microsoft.com/office/drawing/2014/main" id="{FF1EA418-FAC7-223B-6F30-6B79E0CB4A0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 w 245"/>
                  <a:gd name="T1" fmla="*/ 0 h 806"/>
                  <a:gd name="T2" fmla="*/ 1 w 245"/>
                  <a:gd name="T3" fmla="*/ 6 h 806"/>
                  <a:gd name="T4" fmla="*/ 0 w 245"/>
                  <a:gd name="T5" fmla="*/ 13 h 806"/>
                  <a:gd name="T6" fmla="*/ 0 w 245"/>
                  <a:gd name="T7" fmla="*/ 13 h 806"/>
                  <a:gd name="T8" fmla="*/ 1 w 245"/>
                  <a:gd name="T9" fmla="*/ 6 h 806"/>
                  <a:gd name="T10" fmla="*/ 1 w 245"/>
                  <a:gd name="T11" fmla="*/ 0 h 806"/>
                  <a:gd name="T12" fmla="*/ 1 w 245"/>
                  <a:gd name="T13" fmla="*/ 0 h 806"/>
                  <a:gd name="T14" fmla="*/ 1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grpSp>
            <p:nvGrpSpPr>
              <p:cNvPr id="1040" name="Group 43">
                <a:extLst>
                  <a:ext uri="{FF2B5EF4-FFF2-40B4-BE49-F238E27FC236}">
                    <a16:creationId xmlns:a16="http://schemas.microsoft.com/office/drawing/2014/main" id="{24F43393-A603-BD3F-EB0D-0568F2657F63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>
                  <a:extLst>
                    <a:ext uri="{FF2B5EF4-FFF2-40B4-BE49-F238E27FC236}">
                      <a16:creationId xmlns:a16="http://schemas.microsoft.com/office/drawing/2014/main" id="{6A5AE1E9-A49C-9604-689C-A62B151F558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1 w 604"/>
                    <a:gd name="T3" fmla="*/ 3 h 349"/>
                    <a:gd name="T4" fmla="*/ 2 w 604"/>
                    <a:gd name="T5" fmla="*/ 6 h 349"/>
                    <a:gd name="T6" fmla="*/ 3 w 604"/>
                    <a:gd name="T7" fmla="*/ 2 h 349"/>
                    <a:gd name="T8" fmla="*/ 2 w 604"/>
                    <a:gd name="T9" fmla="*/ 0 h 349"/>
                    <a:gd name="T10" fmla="*/ 2 w 604"/>
                    <a:gd name="T11" fmla="*/ 3 h 349"/>
                    <a:gd name="T12" fmla="*/ 1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t-IT"/>
                </a:p>
              </p:txBody>
            </p:sp>
            <p:sp>
              <p:nvSpPr>
                <p:cNvPr id="1042" name="Freeform 45">
                  <a:extLst>
                    <a:ext uri="{FF2B5EF4-FFF2-40B4-BE49-F238E27FC236}">
                      <a16:creationId xmlns:a16="http://schemas.microsoft.com/office/drawing/2014/main" id="{C2677A07-9817-93B8-0330-7E3F426D358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59" y="321"/>
                  <a:ext cx="269" cy="438"/>
                </a:xfrm>
                <a:custGeom>
                  <a:avLst/>
                  <a:gdLst>
                    <a:gd name="T0" fmla="*/ 3 w 1064"/>
                    <a:gd name="T1" fmla="*/ 2 h 1230"/>
                    <a:gd name="T2" fmla="*/ 2 w 1064"/>
                    <a:gd name="T3" fmla="*/ 6 h 1230"/>
                    <a:gd name="T4" fmla="*/ 1 w 1064"/>
                    <a:gd name="T5" fmla="*/ 12 h 1230"/>
                    <a:gd name="T6" fmla="*/ 0 w 1064"/>
                    <a:gd name="T7" fmla="*/ 18 h 1230"/>
                    <a:gd name="T8" fmla="*/ 0 w 1064"/>
                    <a:gd name="T9" fmla="*/ 20 h 1230"/>
                    <a:gd name="T10" fmla="*/ 1 w 1064"/>
                    <a:gd name="T11" fmla="*/ 19 h 1230"/>
                    <a:gd name="T12" fmla="*/ 2 w 1064"/>
                    <a:gd name="T13" fmla="*/ 15 h 1230"/>
                    <a:gd name="T14" fmla="*/ 4 w 1064"/>
                    <a:gd name="T15" fmla="*/ 9 h 1230"/>
                    <a:gd name="T16" fmla="*/ 4 w 1064"/>
                    <a:gd name="T17" fmla="*/ 4 h 1230"/>
                    <a:gd name="T18" fmla="*/ 4 w 1064"/>
                    <a:gd name="T19" fmla="*/ 1 h 1230"/>
                    <a:gd name="T20" fmla="*/ 4 w 1064"/>
                    <a:gd name="T21" fmla="*/ 0 h 1230"/>
                    <a:gd name="T22" fmla="*/ 3 w 1064"/>
                    <a:gd name="T23" fmla="*/ 1 h 1230"/>
                    <a:gd name="T24" fmla="*/ 4 w 1064"/>
                    <a:gd name="T25" fmla="*/ 2 h 1230"/>
                    <a:gd name="T26" fmla="*/ 4 w 1064"/>
                    <a:gd name="T27" fmla="*/ 6 h 1230"/>
                    <a:gd name="T28" fmla="*/ 3 w 1064"/>
                    <a:gd name="T29" fmla="*/ 11 h 1230"/>
                    <a:gd name="T30" fmla="*/ 2 w 1064"/>
                    <a:gd name="T31" fmla="*/ 16 h 1230"/>
                    <a:gd name="T32" fmla="*/ 1 w 1064"/>
                    <a:gd name="T33" fmla="*/ 18 h 1230"/>
                    <a:gd name="T34" fmla="*/ 1 w 1064"/>
                    <a:gd name="T35" fmla="*/ 15 h 1230"/>
                    <a:gd name="T36" fmla="*/ 2 w 1064"/>
                    <a:gd name="T37" fmla="*/ 8 h 1230"/>
                    <a:gd name="T38" fmla="*/ 3 w 1064"/>
                    <a:gd name="T39" fmla="*/ 2 h 1230"/>
                    <a:gd name="T40" fmla="*/ 3 w 1064"/>
                    <a:gd name="T41" fmla="*/ 2 h 1230"/>
                    <a:gd name="T42" fmla="*/ 3 w 1064"/>
                    <a:gd name="T43" fmla="*/ 2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t-IT"/>
                </a:p>
              </p:txBody>
            </p:sp>
            <p:sp>
              <p:nvSpPr>
                <p:cNvPr id="1043" name="Freeform 46">
                  <a:extLst>
                    <a:ext uri="{FF2B5EF4-FFF2-40B4-BE49-F238E27FC236}">
                      <a16:creationId xmlns:a16="http://schemas.microsoft.com/office/drawing/2014/main" id="{EBB15534-BE0E-B280-26F2-EBD24527474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69" y="171"/>
                  <a:ext cx="505" cy="898"/>
                </a:xfrm>
                <a:custGeom>
                  <a:avLst/>
                  <a:gdLst>
                    <a:gd name="T0" fmla="*/ 8 w 2002"/>
                    <a:gd name="T1" fmla="*/ 0 h 2521"/>
                    <a:gd name="T2" fmla="*/ 0 w 2002"/>
                    <a:gd name="T3" fmla="*/ 41 h 2521"/>
                    <a:gd name="T4" fmla="*/ 1 w 2002"/>
                    <a:gd name="T5" fmla="*/ 40 h 2521"/>
                    <a:gd name="T6" fmla="*/ 8 w 2002"/>
                    <a:gd name="T7" fmla="*/ 1 h 2521"/>
                    <a:gd name="T8" fmla="*/ 8 w 2002"/>
                    <a:gd name="T9" fmla="*/ 0 h 2521"/>
                    <a:gd name="T10" fmla="*/ 8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t-IT"/>
                </a:p>
              </p:txBody>
            </p:sp>
            <p:sp>
              <p:nvSpPr>
                <p:cNvPr id="1044" name="Freeform 47">
                  <a:extLst>
                    <a:ext uri="{FF2B5EF4-FFF2-40B4-BE49-F238E27FC236}">
                      <a16:creationId xmlns:a16="http://schemas.microsoft.com/office/drawing/2014/main" id="{06F1B45F-ED00-D723-7A7F-DC541A49EF8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1 w 3007"/>
                    <a:gd name="T1" fmla="*/ 46 h 3771"/>
                    <a:gd name="T2" fmla="*/ 2 w 3007"/>
                    <a:gd name="T3" fmla="*/ 46 h 3771"/>
                    <a:gd name="T4" fmla="*/ 3 w 3007"/>
                    <a:gd name="T5" fmla="*/ 48 h 3771"/>
                    <a:gd name="T6" fmla="*/ 3 w 3007"/>
                    <a:gd name="T7" fmla="*/ 46 h 3771"/>
                    <a:gd name="T8" fmla="*/ 2 w 3007"/>
                    <a:gd name="T9" fmla="*/ 43 h 3771"/>
                    <a:gd name="T10" fmla="*/ 3 w 3007"/>
                    <a:gd name="T11" fmla="*/ 44 h 3771"/>
                    <a:gd name="T12" fmla="*/ 4 w 3007"/>
                    <a:gd name="T13" fmla="*/ 46 h 3771"/>
                    <a:gd name="T14" fmla="*/ 12 w 3007"/>
                    <a:gd name="T15" fmla="*/ 7 h 3771"/>
                    <a:gd name="T16" fmla="*/ 10 w 3007"/>
                    <a:gd name="T17" fmla="*/ 2 h 3771"/>
                    <a:gd name="T18" fmla="*/ 9 w 3007"/>
                    <a:gd name="T19" fmla="*/ 0 h 3771"/>
                    <a:gd name="T20" fmla="*/ 11 w 3007"/>
                    <a:gd name="T21" fmla="*/ 1 h 3771"/>
                    <a:gd name="T22" fmla="*/ 12 w 3007"/>
                    <a:gd name="T23" fmla="*/ 7 h 3771"/>
                    <a:gd name="T24" fmla="*/ 3 w 3007"/>
                    <a:gd name="T25" fmla="*/ 53 h 3771"/>
                    <a:gd name="T26" fmla="*/ 2 w 3007"/>
                    <a:gd name="T27" fmla="*/ 55 h 3771"/>
                    <a:gd name="T28" fmla="*/ 1 w 3007"/>
                    <a:gd name="T29" fmla="*/ 61 h 3771"/>
                    <a:gd name="T30" fmla="*/ 0 w 3007"/>
                    <a:gd name="T31" fmla="*/ 59 h 3771"/>
                    <a:gd name="T32" fmla="*/ 1 w 3007"/>
                    <a:gd name="T33" fmla="*/ 58 h 3771"/>
                    <a:gd name="T34" fmla="*/ 2 w 3007"/>
                    <a:gd name="T35" fmla="*/ 55 h 3771"/>
                    <a:gd name="T36" fmla="*/ 1 w 3007"/>
                    <a:gd name="T37" fmla="*/ 53 h 3771"/>
                    <a:gd name="T38" fmla="*/ 1 w 3007"/>
                    <a:gd name="T39" fmla="*/ 51 h 3771"/>
                    <a:gd name="T40" fmla="*/ 2 w 3007"/>
                    <a:gd name="T41" fmla="*/ 53 h 3771"/>
                    <a:gd name="T42" fmla="*/ 2 w 3007"/>
                    <a:gd name="T43" fmla="*/ 51 h 3771"/>
                    <a:gd name="T44" fmla="*/ 3 w 3007"/>
                    <a:gd name="T45" fmla="*/ 52 h 3771"/>
                    <a:gd name="T46" fmla="*/ 2 w 3007"/>
                    <a:gd name="T47" fmla="*/ 50 h 3771"/>
                    <a:gd name="T48" fmla="*/ 3 w 3007"/>
                    <a:gd name="T49" fmla="*/ 50 h 3771"/>
                    <a:gd name="T50" fmla="*/ 1 w 3007"/>
                    <a:gd name="T51" fmla="*/ 46 h 3771"/>
                    <a:gd name="T52" fmla="*/ 1 w 3007"/>
                    <a:gd name="T53" fmla="*/ 46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t-IT"/>
                </a:p>
              </p:txBody>
            </p:sp>
            <p:sp>
              <p:nvSpPr>
                <p:cNvPr id="1045" name="Freeform 48">
                  <a:extLst>
                    <a:ext uri="{FF2B5EF4-FFF2-40B4-BE49-F238E27FC236}">
                      <a16:creationId xmlns:a16="http://schemas.microsoft.com/office/drawing/2014/main" id="{A5BEF369-BAFD-3B08-7CA4-B021F3D5BAB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308" y="886"/>
                  <a:ext cx="169" cy="122"/>
                </a:xfrm>
                <a:custGeom>
                  <a:avLst/>
                  <a:gdLst>
                    <a:gd name="T0" fmla="*/ 0 w 673"/>
                    <a:gd name="T1" fmla="*/ 1 h 342"/>
                    <a:gd name="T2" fmla="*/ 1 w 673"/>
                    <a:gd name="T3" fmla="*/ 2 h 342"/>
                    <a:gd name="T4" fmla="*/ 3 w 673"/>
                    <a:gd name="T5" fmla="*/ 6 h 342"/>
                    <a:gd name="T6" fmla="*/ 3 w 673"/>
                    <a:gd name="T7" fmla="*/ 5 h 342"/>
                    <a:gd name="T8" fmla="*/ 2 w 673"/>
                    <a:gd name="T9" fmla="*/ 2 h 342"/>
                    <a:gd name="T10" fmla="*/ 0 w 673"/>
                    <a:gd name="T11" fmla="*/ 0 h 342"/>
                    <a:gd name="T12" fmla="*/ 0 w 673"/>
                    <a:gd name="T13" fmla="*/ 1 h 342"/>
                    <a:gd name="T14" fmla="*/ 0 w 673"/>
                    <a:gd name="T15" fmla="*/ 1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t-IT"/>
                </a:p>
              </p:txBody>
            </p:sp>
            <p:sp>
              <p:nvSpPr>
                <p:cNvPr id="1046" name="Freeform 49">
                  <a:extLst>
                    <a:ext uri="{FF2B5EF4-FFF2-40B4-BE49-F238E27FC236}">
                      <a16:creationId xmlns:a16="http://schemas.microsoft.com/office/drawing/2014/main" id="{8F59F4B5-2665-40D2-2B50-70B2073277C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795"/>
                  <a:ext cx="181" cy="144"/>
                </a:xfrm>
                <a:custGeom>
                  <a:avLst/>
                  <a:gdLst>
                    <a:gd name="T0" fmla="*/ 0 w 716"/>
                    <a:gd name="T1" fmla="*/ 1 h 403"/>
                    <a:gd name="T2" fmla="*/ 2 w 716"/>
                    <a:gd name="T3" fmla="*/ 3 h 403"/>
                    <a:gd name="T4" fmla="*/ 3 w 716"/>
                    <a:gd name="T5" fmla="*/ 6 h 403"/>
                    <a:gd name="T6" fmla="*/ 3 w 716"/>
                    <a:gd name="T7" fmla="*/ 5 h 403"/>
                    <a:gd name="T8" fmla="*/ 2 w 716"/>
                    <a:gd name="T9" fmla="*/ 2 h 403"/>
                    <a:gd name="T10" fmla="*/ 0 w 716"/>
                    <a:gd name="T11" fmla="*/ 0 h 403"/>
                    <a:gd name="T12" fmla="*/ 0 w 716"/>
                    <a:gd name="T13" fmla="*/ 1 h 403"/>
                    <a:gd name="T14" fmla="*/ 0 w 716"/>
                    <a:gd name="T15" fmla="*/ 1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t-IT"/>
                </a:p>
              </p:txBody>
            </p:sp>
            <p:sp>
              <p:nvSpPr>
                <p:cNvPr id="1047" name="Freeform 50">
                  <a:extLst>
                    <a:ext uri="{FF2B5EF4-FFF2-40B4-BE49-F238E27FC236}">
                      <a16:creationId xmlns:a16="http://schemas.microsoft.com/office/drawing/2014/main" id="{52C9833D-7AB8-E075-FBD6-C15EA68B49B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1 h 411"/>
                    <a:gd name="T2" fmla="*/ 1 w 717"/>
                    <a:gd name="T3" fmla="*/ 2 h 411"/>
                    <a:gd name="T4" fmla="*/ 3 w 717"/>
                    <a:gd name="T5" fmla="*/ 7 h 411"/>
                    <a:gd name="T6" fmla="*/ 3 w 717"/>
                    <a:gd name="T7" fmla="*/ 5 h 411"/>
                    <a:gd name="T8" fmla="*/ 2 w 717"/>
                    <a:gd name="T9" fmla="*/ 1 h 411"/>
                    <a:gd name="T10" fmla="*/ 0 w 717"/>
                    <a:gd name="T11" fmla="*/ 0 h 411"/>
                    <a:gd name="T12" fmla="*/ 0 w 717"/>
                    <a:gd name="T13" fmla="*/ 1 h 411"/>
                    <a:gd name="T14" fmla="*/ 0 w 717"/>
                    <a:gd name="T15" fmla="*/ 1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t-IT"/>
                </a:p>
              </p:txBody>
            </p:sp>
            <p:sp>
              <p:nvSpPr>
                <p:cNvPr id="1048" name="Freeform 51">
                  <a:extLst>
                    <a:ext uri="{FF2B5EF4-FFF2-40B4-BE49-F238E27FC236}">
                      <a16:creationId xmlns:a16="http://schemas.microsoft.com/office/drawing/2014/main" id="{F632B9F5-AA09-0F46-EB97-F4214BFCA02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58" y="131"/>
                  <a:ext cx="179" cy="138"/>
                </a:xfrm>
                <a:custGeom>
                  <a:avLst/>
                  <a:gdLst>
                    <a:gd name="T0" fmla="*/ 0 w 709"/>
                    <a:gd name="T1" fmla="*/ 1 h 386"/>
                    <a:gd name="T2" fmla="*/ 1 w 709"/>
                    <a:gd name="T3" fmla="*/ 2 h 386"/>
                    <a:gd name="T4" fmla="*/ 3 w 709"/>
                    <a:gd name="T5" fmla="*/ 6 h 386"/>
                    <a:gd name="T6" fmla="*/ 3 w 709"/>
                    <a:gd name="T7" fmla="*/ 5 h 386"/>
                    <a:gd name="T8" fmla="*/ 1 w 709"/>
                    <a:gd name="T9" fmla="*/ 1 h 386"/>
                    <a:gd name="T10" fmla="*/ 0 w 709"/>
                    <a:gd name="T11" fmla="*/ 0 h 386"/>
                    <a:gd name="T12" fmla="*/ 0 w 709"/>
                    <a:gd name="T13" fmla="*/ 1 h 386"/>
                    <a:gd name="T14" fmla="*/ 0 w 709"/>
                    <a:gd name="T15" fmla="*/ 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it-IT"/>
                </a:p>
              </p:txBody>
            </p:sp>
          </p:grpSp>
        </p:grpSp>
        <p:sp>
          <p:nvSpPr>
            <p:cNvPr id="1038" name="Line 52">
              <a:extLst>
                <a:ext uri="{FF2B5EF4-FFF2-40B4-BE49-F238E27FC236}">
                  <a16:creationId xmlns:a16="http://schemas.microsoft.com/office/drawing/2014/main" id="{68D91476-5688-6307-E000-3D79680A668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donatella.cesareni@uniroma1.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learning2.uniroma1.i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C72FA9C-38A2-7EC0-06BE-8186A025C68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1412875"/>
            <a:ext cx="7775575" cy="2273300"/>
          </a:xfrm>
        </p:spPr>
        <p:txBody>
          <a:bodyPr/>
          <a:lstStyle/>
          <a:p>
            <a:pPr eaLnBrk="1" hangingPunct="1">
              <a:lnSpc>
                <a:spcPts val="6000"/>
              </a:lnSpc>
              <a:defRPr/>
            </a:pPr>
            <a:r>
              <a:rPr lang="it-IT" sz="6000" dirty="0">
                <a:ea typeface="+mj-ea"/>
                <a:cs typeface="+mj-cs"/>
              </a:rPr>
              <a:t>Pedagogia sperimentale</a:t>
            </a:r>
            <a:endParaRPr lang="en-US" sz="6000" dirty="0">
              <a:ea typeface="+mj-ea"/>
              <a:cs typeface="+mj-cs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63AA9D0-ADAB-CC50-4323-C6F4F7FF4D3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95288" y="3644900"/>
            <a:ext cx="7634287" cy="1003300"/>
          </a:xfrm>
        </p:spPr>
        <p:txBody>
          <a:bodyPr/>
          <a:lstStyle/>
          <a:p>
            <a:pPr eaLnBrk="1" hangingPunct="1">
              <a:lnSpc>
                <a:spcPts val="3000"/>
              </a:lnSpc>
              <a:defRPr/>
            </a:pPr>
            <a:r>
              <a:rPr lang="it-IT" dirty="0"/>
              <a:t>Docente: Donatella Cesareni</a:t>
            </a:r>
          </a:p>
          <a:p>
            <a:pPr eaLnBrk="1" hangingPunct="1">
              <a:lnSpc>
                <a:spcPts val="3000"/>
              </a:lnSpc>
              <a:defRPr/>
            </a:pPr>
            <a:r>
              <a:rPr lang="it-IT" sz="2400" dirty="0"/>
              <a:t>Lezioni: Lunedì ore 11:30-14.00 aula 2</a:t>
            </a:r>
          </a:p>
          <a:p>
            <a:pPr eaLnBrk="1" hangingPunct="1">
              <a:lnSpc>
                <a:spcPts val="3000"/>
              </a:lnSpc>
              <a:defRPr/>
            </a:pPr>
            <a:r>
              <a:rPr lang="it-IT" sz="2400" dirty="0"/>
              <a:t>Mercoledì ore 9:00-11.30 aula 2</a:t>
            </a:r>
          </a:p>
          <a:p>
            <a:pPr eaLnBrk="1" hangingPunct="1">
              <a:lnSpc>
                <a:spcPts val="3000"/>
              </a:lnSpc>
              <a:defRPr/>
            </a:pPr>
            <a:r>
              <a:rPr lang="it-IT" sz="2400" dirty="0"/>
              <a:t>Giovedì ore 9:00-11:30 aula 2</a:t>
            </a:r>
          </a:p>
          <a:p>
            <a:pPr eaLnBrk="1" hangingPunct="1">
              <a:lnSpc>
                <a:spcPts val="3000"/>
              </a:lnSpc>
              <a:defRPr/>
            </a:pPr>
            <a:endParaRPr lang="it-IT" sz="2400" dirty="0"/>
          </a:p>
          <a:p>
            <a:pPr eaLnBrk="1" hangingPunct="1">
              <a:lnSpc>
                <a:spcPts val="3000"/>
              </a:lnSpc>
              <a:defRPr/>
            </a:pPr>
            <a:r>
              <a:rPr lang="it-IT" sz="2400" dirty="0"/>
              <a:t>Ambiente di lavoro in </a:t>
            </a:r>
            <a:r>
              <a:rPr lang="it-IT" sz="2400" dirty="0" err="1"/>
              <a:t>elearning</a:t>
            </a:r>
            <a:r>
              <a:rPr lang="it-IT" sz="2400" dirty="0"/>
              <a:t>, </a:t>
            </a:r>
          </a:p>
          <a:p>
            <a:pPr eaLnBrk="1" hangingPunct="1">
              <a:lnSpc>
                <a:spcPts val="3000"/>
              </a:lnSpc>
              <a:defRPr/>
            </a:pPr>
            <a:r>
              <a:rPr lang="it-IT" sz="2400" dirty="0"/>
              <a:t>corso Pedagogia Sperimentale 2023/24 Cesareni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>
            <a:extLst>
              <a:ext uri="{FF2B5EF4-FFF2-40B4-BE49-F238E27FC236}">
                <a16:creationId xmlns:a16="http://schemas.microsoft.com/office/drawing/2014/main" id="{08BA8BD1-0045-CF2C-4315-F7BD0CD598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Data di esame</a:t>
            </a:r>
          </a:p>
        </p:txBody>
      </p:sp>
      <p:sp>
        <p:nvSpPr>
          <p:cNvPr id="12291" name="Segnaposto contenuto 2">
            <a:extLst>
              <a:ext uri="{FF2B5EF4-FFF2-40B4-BE49-F238E27FC236}">
                <a16:creationId xmlns:a16="http://schemas.microsoft.com/office/drawing/2014/main" id="{1CA8B56B-6E21-09E5-09F2-816950D8D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it-IT" dirty="0">
              <a:ea typeface="ＭＳ Ｐゴシック" charset="0"/>
              <a:cs typeface="+mn-cs"/>
            </a:endParaRPr>
          </a:p>
          <a:p>
            <a:pPr>
              <a:defRPr/>
            </a:pPr>
            <a:endParaRPr lang="it-IT" dirty="0">
              <a:ea typeface="ＭＳ Ｐゴシック" charset="0"/>
              <a:cs typeface="+mn-cs"/>
            </a:endParaRPr>
          </a:p>
          <a:p>
            <a:pPr marL="0" indent="0" algn="ctr">
              <a:buFontTx/>
              <a:buNone/>
              <a:defRPr/>
            </a:pPr>
            <a:r>
              <a:rPr lang="it-IT" b="1" dirty="0">
                <a:ea typeface="ＭＳ Ｐゴシック" charset="0"/>
                <a:cs typeface="+mn-cs"/>
              </a:rPr>
              <a:t>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2703EB1E-3D60-BBD2-2A1C-C7CB58F4F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eaLnBrk="1" hangingPunct="1"/>
            <a:endParaRPr lang="it-IT" altLang="it-IT"/>
          </a:p>
          <a:p>
            <a:pPr eaLnBrk="1" hangingPunct="1"/>
            <a:r>
              <a:rPr lang="it-IT" altLang="it-IT"/>
              <a:t>Per tutti i problemi inerenti il corso o la preparazione dell’</a:t>
            </a:r>
            <a:r>
              <a:rPr lang="it-IT" altLang="ja-JP"/>
              <a:t>esame:</a:t>
            </a:r>
          </a:p>
          <a:p>
            <a:pPr lvl="1" eaLnBrk="1" hangingPunct="1">
              <a:buFontTx/>
              <a:buNone/>
            </a:pPr>
            <a:r>
              <a:rPr lang="it-IT" altLang="it-IT"/>
              <a:t>Donatella Cesareni, stanza 304 terzo piano</a:t>
            </a:r>
          </a:p>
          <a:p>
            <a:pPr lvl="1" eaLnBrk="1" hangingPunct="1">
              <a:buFontTx/>
              <a:buNone/>
            </a:pPr>
            <a:r>
              <a:rPr lang="it-IT" altLang="it-IT"/>
              <a:t>Per il ricevimento scrivere a </a:t>
            </a:r>
          </a:p>
          <a:p>
            <a:pPr lvl="1" eaLnBrk="1" hangingPunct="1">
              <a:buFontTx/>
              <a:buNone/>
            </a:pPr>
            <a:r>
              <a:rPr lang="it-IT" altLang="it-IT">
                <a:hlinkClick r:id="rId2"/>
              </a:rPr>
              <a:t>donatella.cesareni@uniroma1.it</a:t>
            </a:r>
            <a:endParaRPr lang="it-IT" altLang="it-IT"/>
          </a:p>
          <a:p>
            <a:pPr lvl="1" eaLnBrk="1" hangingPunct="1">
              <a:buFontTx/>
              <a:buNone/>
            </a:pPr>
            <a:r>
              <a:rPr lang="it-IT" altLang="it-IT"/>
              <a:t> </a:t>
            </a:r>
          </a:p>
          <a:p>
            <a:pPr eaLnBrk="1" hangingPunct="1"/>
            <a:endParaRPr lang="it-IT" alt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25C0FCD-29F5-0FE8-3DF0-9C0A13B62F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800" b="1"/>
              <a:t>Temi del corso</a:t>
            </a:r>
            <a:endParaRPr lang="it-IT" altLang="it-IT" sz="540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69767A6-6E0B-7AB4-83EA-160BF74750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8313" y="1981200"/>
            <a:ext cx="7010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/>
              <a:t>La Pedagogia: </a:t>
            </a:r>
            <a:r>
              <a:rPr lang="it-IT" altLang="it-IT" sz="2800"/>
              <a:t>cosa studia e attraverso quali strumenti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/>
              <a:t>Come si insegna come si impara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/>
              <a:t>le teorie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/>
              <a:t>le condizioni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/>
              <a:t>Dewey, esperienza e educazione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/>
              <a:t>Accenni di storia della scuola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/>
              <a:t>Le tecnologie e l</a:t>
            </a:r>
            <a:r>
              <a:rPr lang="ja-JP" altLang="it-IT" sz="2800"/>
              <a:t>’</a:t>
            </a:r>
            <a:r>
              <a:rPr lang="it-IT" altLang="ja-JP" sz="2800"/>
              <a:t>apprendimento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/>
              <a:t>La pedagogia sperimentale: metodologia della ricerca educativa</a:t>
            </a:r>
          </a:p>
          <a:p>
            <a:pPr eaLnBrk="1" hangingPunct="1">
              <a:lnSpc>
                <a:spcPct val="90000"/>
              </a:lnSpc>
            </a:pPr>
            <a:endParaRPr lang="it-IT" altLang="it-IT" sz="280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it-IT" alt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>
            <a:extLst>
              <a:ext uri="{FF2B5EF4-FFF2-40B4-BE49-F238E27FC236}">
                <a16:creationId xmlns:a16="http://schemas.microsoft.com/office/drawing/2014/main" id="{1BCA4C30-5704-818D-5F0C-957A4CE408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b="1"/>
              <a:t>OBIETTIVI FORMATIVI</a:t>
            </a:r>
            <a:r>
              <a:rPr lang="it-IT" altLang="it-IT"/>
              <a:t>:  </a:t>
            </a:r>
          </a:p>
        </p:txBody>
      </p:sp>
      <p:sp>
        <p:nvSpPr>
          <p:cNvPr id="5123" name="Segnaposto contenuto 2">
            <a:extLst>
              <a:ext uri="{FF2B5EF4-FFF2-40B4-BE49-F238E27FC236}">
                <a16:creationId xmlns:a16="http://schemas.microsoft.com/office/drawing/2014/main" id="{78E503FB-DE23-D7F6-5745-6885840C16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088" y="2036763"/>
            <a:ext cx="8137525" cy="4271962"/>
          </a:xfrm>
        </p:spPr>
        <p:txBody>
          <a:bodyPr/>
          <a:lstStyle/>
          <a:p>
            <a:pPr eaLnBrk="1" hangingPunct="1"/>
            <a:r>
              <a:rPr lang="it-IT" altLang="it-IT" sz="2400"/>
              <a:t>Obiettivo generale del corso di Pedagogia Sperimentale è sia l</a:t>
            </a:r>
            <a:r>
              <a:rPr lang="it-IT" altLang="en-US" sz="2400"/>
              <a:t>’</a:t>
            </a:r>
            <a:r>
              <a:rPr lang="it-IT" altLang="it-IT" sz="2400"/>
              <a:t>acquisizione di conoscenze riguardo ai principali modelli di apprendimento collaborativo e all</a:t>
            </a:r>
            <a:r>
              <a:rPr lang="it-IT" altLang="en-US" sz="2400"/>
              <a:t>’</a:t>
            </a:r>
            <a:r>
              <a:rPr lang="it-IT" altLang="it-IT" sz="2400"/>
              <a:t>uso delle tecnologie, sia la capacità di applicare tali conoscenze progettando artefatti collaborativi.</a:t>
            </a:r>
          </a:p>
          <a:p>
            <a:pPr eaLnBrk="1" hangingPunct="1"/>
            <a:r>
              <a:rPr lang="it-IT" altLang="it-IT" sz="2400"/>
              <a:t>L’artefatto finale sarà uno scenario pedagogico  che utilizzi le tecnologie secondo i modelli pedagogici di apprendimento collaborativo  illustrati in aula . </a:t>
            </a:r>
          </a:p>
          <a:p>
            <a:pPr eaLnBrk="1" hangingPunct="1"/>
            <a:endParaRPr lang="it-IT" altLang="it-IT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199AA3C-9C8D-A111-D5B3-9DCAEE9386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Corso in modalità BLENDED</a:t>
            </a:r>
            <a:endParaRPr lang="en-US" altLang="it-IT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1D1A4DF-917D-F6AE-7152-4A168DFB81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3388" y="1752600"/>
            <a:ext cx="8277225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/>
              <a:t>Attività in aula 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/>
              <a:t>Lezioni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/>
              <a:t>Visione di filmati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/>
              <a:t>Discussione di trascritti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/>
              <a:t>Attività di gruppo in rete e in aula: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/>
              <a:t>Gruppi di lavoro di 8-10 persone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/>
              <a:t>Discussione di tematiche trattate a lezione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/>
              <a:t>Costruzione di </a:t>
            </a:r>
            <a:r>
              <a:rPr lang="it-IT" altLang="en-US"/>
              <a:t>“</a:t>
            </a:r>
            <a:r>
              <a:rPr lang="it-IT" altLang="it-IT"/>
              <a:t>artefatti</a:t>
            </a:r>
            <a:r>
              <a:rPr lang="it-IT" altLang="en-US"/>
              <a:t>”</a:t>
            </a:r>
            <a:endParaRPr lang="en-US" alt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0B55D7E-A74D-1976-2289-928A55FA13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Testi di riferimento</a:t>
            </a:r>
            <a:endParaRPr lang="en-US" altLang="it-IT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0F8298A-A6EB-BBE1-5326-8111E3DFD3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800"/>
              <a:t>- Cesareni, D. e Pascucci M. (2004) Pedagogia e scuola, Roma: Carocci.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/>
              <a:t>- Dewey J. (1938) Esperienza e educazione. Milano, Raffaello Cortina, 2014. ( anche con dispense in rete)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/>
              <a:t> - Lucisano, P. e Salerni, A. (2002) Metodologia della ricerca in educazione e formazione, Roma: Carocci  (solo cap.  1 e 2).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8C4446E-D3F1-CFCF-0E49-5449F66E7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990600"/>
          </a:xfrm>
        </p:spPr>
        <p:txBody>
          <a:bodyPr/>
          <a:lstStyle/>
          <a:p>
            <a:pPr eaLnBrk="1" hangingPunct="1"/>
            <a:r>
              <a:rPr lang="it-IT" altLang="it-IT"/>
              <a:t>Testi a scelta</a:t>
            </a:r>
            <a:endParaRPr lang="en-US" altLang="it-IT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D8EEFC9-AB2C-F63F-E1BF-EF66C3D567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6962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it-IT" sz="2000"/>
              <a:t>Gli studenti che non parteciperanno alle attività di costruzione di conoscenza in rete dovranno studiare inoltre  uno dei seguenti testi </a:t>
            </a:r>
            <a:r>
              <a:rPr lang="it-IT" altLang="it-IT" sz="2000"/>
              <a:t>(o gruppi di testi) </a:t>
            </a:r>
            <a:r>
              <a:rPr lang="en-US" altLang="it-IT" sz="2000"/>
              <a:t>a scelta:</a:t>
            </a:r>
          </a:p>
          <a:p>
            <a:r>
              <a:rPr lang="it-IT" altLang="it-IT" sz="2400"/>
              <a:t>Cesareni D., Ligorio M.B., Sansone, N. (2018) Fare e collaborare. L</a:t>
            </a:r>
            <a:r>
              <a:rPr lang="it-IT" altLang="en-US" sz="2400"/>
              <a:t>’</a:t>
            </a:r>
            <a:r>
              <a:rPr lang="it-IT" altLang="it-IT" sz="2400"/>
              <a:t>approccio trialogico all</a:t>
            </a:r>
            <a:r>
              <a:rPr lang="it-IT" altLang="en-US" sz="2400"/>
              <a:t>’</a:t>
            </a:r>
            <a:r>
              <a:rPr lang="it-IT" altLang="it-IT" sz="2400"/>
              <a:t>apprendimento. Milano: Franco Angeli</a:t>
            </a:r>
          </a:p>
          <a:p>
            <a:r>
              <a:rPr lang="it-IT" altLang="it-IT" sz="2400"/>
              <a:t>- Ligorio B., Cacciamani C., Cesareni D. (2021) Didattica blended, teorie, metodi ed esperienze Milano: Mondadori</a:t>
            </a:r>
            <a:endParaRPr lang="en-US" altLang="it-IT" sz="2400"/>
          </a:p>
          <a:p>
            <a:pPr eaLnBrk="1" hangingPunct="1">
              <a:lnSpc>
                <a:spcPct val="90000"/>
              </a:lnSpc>
            </a:pPr>
            <a:endParaRPr lang="en-US" altLang="it-IT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C343BBA-DA8F-088C-1B34-47D79C58B3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Modalità di esame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F7E945E-E7F2-4FF8-FDD2-1E4133D56B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800"/>
              <a:t>Corso blended: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/>
              <a:t>Valutazione della partecipazione (fino a 12 punti)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/>
              <a:t> Prova scritta: </a:t>
            </a:r>
            <a:r>
              <a:rPr lang="en-US" altLang="it-IT" sz="1800"/>
              <a:t>7 </a:t>
            </a:r>
            <a:r>
              <a:rPr lang="it-IT" altLang="it-IT" sz="1800"/>
              <a:t>gruppi di domande a risposta chiusa (scelta multipla e sequenze di vero-falso; in totale 14 punti) e 2 domande aperte a risposta breve (6 punti in totale).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/>
              <a:t>Modalità </a:t>
            </a:r>
            <a:r>
              <a:rPr lang="ja-JP" altLang="it-IT" sz="2400"/>
              <a:t>“</a:t>
            </a:r>
            <a:r>
              <a:rPr lang="it-IT" altLang="ja-JP" sz="2400"/>
              <a:t>tradizionale</a:t>
            </a:r>
            <a:r>
              <a:rPr lang="ja-JP" altLang="it-IT" sz="2400"/>
              <a:t>”</a:t>
            </a:r>
            <a:endParaRPr lang="it-IT" altLang="ja-JP" sz="2400"/>
          </a:p>
          <a:p>
            <a:pPr lvl="1" eaLnBrk="1" hangingPunct="1">
              <a:lnSpc>
                <a:spcPct val="90000"/>
              </a:lnSpc>
            </a:pPr>
            <a:r>
              <a:rPr lang="it-IT" altLang="it-IT" sz="2000"/>
              <a:t>Prova scritta: 10  gruppi di domande a risposta chiusa (scelta multipla e sequenze di vero-falso; in totale 20 punti), e 5 domande aperte a risposta breve (in totale 12  punti); 2 domande a risposta  aperta riguarderanno il libro scelto fra quelli proposti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it-IT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AF98902-9A25-54A7-9206-ED059CEC10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Materiali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9FDBB87-DE4D-61D7-0D4A-60440B134D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382000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dirty="0"/>
              <a:t>Le attività in rete si svolgeranno sul sito</a:t>
            </a:r>
          </a:p>
          <a:p>
            <a:pPr algn="ctr" eaLnBrk="1" hangingPunct="1">
              <a:buFontTx/>
              <a:buNone/>
            </a:pPr>
            <a:r>
              <a:rPr lang="it-IT" altLang="it-IT" dirty="0">
                <a:hlinkClick r:id="rId2"/>
              </a:rPr>
              <a:t>http://elearning2.uniroma1.it</a:t>
            </a:r>
            <a:endParaRPr lang="it-IT" altLang="it-IT" dirty="0"/>
          </a:p>
          <a:p>
            <a:pPr algn="ctr" eaLnBrk="1" hangingPunct="1">
              <a:buFontTx/>
              <a:buNone/>
            </a:pPr>
            <a:r>
              <a:rPr lang="it-IT" altLang="it-IT" sz="2800" dirty="0"/>
              <a:t>Corso Pedagogia sperimentale 2023-24 Cesareni</a:t>
            </a:r>
          </a:p>
          <a:p>
            <a:pPr algn="ctr" eaLnBrk="1" hangingPunct="1">
              <a:buFontTx/>
              <a:buNone/>
            </a:pPr>
            <a:endParaRPr lang="it-IT" altLang="it-IT" dirty="0"/>
          </a:p>
          <a:p>
            <a:pPr algn="ctr" eaLnBrk="1" hangingPunct="1">
              <a:buFontTx/>
              <a:buNone/>
            </a:pPr>
            <a:r>
              <a:rPr lang="it-IT" altLang="it-IT" dirty="0"/>
              <a:t>Lì troverete il link ai lucidi delle lezioni</a:t>
            </a:r>
          </a:p>
          <a:p>
            <a:pPr algn="ctr" eaLnBrk="1" hangingPunct="1">
              <a:buFontTx/>
              <a:buNone/>
            </a:pPr>
            <a:endParaRPr lang="it-IT" alt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0598038-E51E-738C-7955-A591D234BE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Attività in rete</a:t>
            </a:r>
            <a:endParaRPr lang="en-US" altLang="it-IT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3B915C9-CE5B-4B43-2C39-728F11D91B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800"/>
              <a:t>Conoscenze di base da possedere:</a:t>
            </a:r>
          </a:p>
          <a:p>
            <a:pPr lvl="1" eaLnBrk="1" hangingPunct="1"/>
            <a:r>
              <a:rPr lang="it-IT" altLang="it-IT" sz="2400"/>
              <a:t>Saper scrivere al computer</a:t>
            </a:r>
          </a:p>
          <a:p>
            <a:pPr lvl="1" eaLnBrk="1" hangingPunct="1"/>
            <a:r>
              <a:rPr lang="it-IT" altLang="it-IT" sz="2400"/>
              <a:t>Saper utilizzare la rete Internet</a:t>
            </a:r>
          </a:p>
          <a:p>
            <a:pPr lvl="1" eaLnBrk="1" hangingPunct="1">
              <a:buFontTx/>
              <a:buNone/>
            </a:pPr>
            <a:endParaRPr lang="it-IT" altLang="it-IT" sz="2400"/>
          </a:p>
          <a:p>
            <a:pPr eaLnBrk="1" hangingPunct="1"/>
            <a:r>
              <a:rPr lang="it-IT" altLang="it-IT" sz="2800"/>
              <a:t>Possibilità di portare in aula i propri portatili, impegno a frequentare le lezioni e svolgere le attività di gruppo</a:t>
            </a:r>
            <a:endParaRPr lang="en-US" altLang="it-IT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pprendiemnto collaborativo">
  <a:themeElements>
    <a:clrScheme name="apprendiemnto collaborativo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apprendiemnto collaborativo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apprendiemnto collaborativo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prendiemnto collaborativo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prendiemnto collaborativo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prendiemnto collaborativo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prendiemnto collaborativo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prendiemnto collaborativo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prendiemnto collaborativo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prendiemnto collaborativo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F:\pedagogia\Sora 2006\apprendiemnto collaborativo.ppt</Template>
  <TotalTime>1018</TotalTime>
  <Words>553</Words>
  <Application>Microsoft Macintosh PowerPoint</Application>
  <PresentationFormat>Presentazione su schermo (4:3)</PresentationFormat>
  <Paragraphs>67</Paragraphs>
  <Slides>11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Comic Sans MS</vt:lpstr>
      <vt:lpstr>MS PGothic</vt:lpstr>
      <vt:lpstr>Arial</vt:lpstr>
      <vt:lpstr>Calibri</vt:lpstr>
      <vt:lpstr>apprendiemnto collaborativo</vt:lpstr>
      <vt:lpstr>Pedagogia sperimentale</vt:lpstr>
      <vt:lpstr>Temi del corso</vt:lpstr>
      <vt:lpstr>OBIETTIVI FORMATIVI:  </vt:lpstr>
      <vt:lpstr>Corso in modalità BLENDED</vt:lpstr>
      <vt:lpstr>Testi di riferimento</vt:lpstr>
      <vt:lpstr>Testi a scelta</vt:lpstr>
      <vt:lpstr>Modalità di esame</vt:lpstr>
      <vt:lpstr>Materiali</vt:lpstr>
      <vt:lpstr>Attività in rete</vt:lpstr>
      <vt:lpstr>Data di esame</vt:lpstr>
      <vt:lpstr>Presentazione standard di PowerPoint</vt:lpstr>
    </vt:vector>
  </TitlesOfParts>
  <Company>xxx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Pedagogia Generale m-z</dc:title>
  <dc:creator>xxx</dc:creator>
  <cp:lastModifiedBy>revisore</cp:lastModifiedBy>
  <cp:revision>49</cp:revision>
  <cp:lastPrinted>2001-02-19T12:37:24Z</cp:lastPrinted>
  <dcterms:created xsi:type="dcterms:W3CDTF">2001-02-16T09:35:07Z</dcterms:created>
  <dcterms:modified xsi:type="dcterms:W3CDTF">2023-09-20T15:15:27Z</dcterms:modified>
</cp:coreProperties>
</file>